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0"/>
  </p:notesMasterIdLst>
  <p:handoutMasterIdLst>
    <p:handoutMasterId r:id="rId21"/>
  </p:handoutMasterIdLst>
  <p:sldIdLst>
    <p:sldId id="266" r:id="rId2"/>
    <p:sldId id="263" r:id="rId3"/>
    <p:sldId id="260" r:id="rId4"/>
    <p:sldId id="261" r:id="rId5"/>
    <p:sldId id="268" r:id="rId6"/>
    <p:sldId id="269" r:id="rId7"/>
    <p:sldId id="270" r:id="rId8"/>
    <p:sldId id="271" r:id="rId9"/>
    <p:sldId id="275" r:id="rId10"/>
    <p:sldId id="272" r:id="rId11"/>
    <p:sldId id="276" r:id="rId12"/>
    <p:sldId id="278" r:id="rId13"/>
    <p:sldId id="279" r:id="rId14"/>
    <p:sldId id="280" r:id="rId15"/>
    <p:sldId id="273" r:id="rId16"/>
    <p:sldId id="277" r:id="rId17"/>
    <p:sldId id="274" r:id="rId18"/>
    <p:sldId id="262" r:id="rId19"/>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1" autoAdjust="0"/>
    <p:restoredTop sz="94660"/>
  </p:normalViewPr>
  <p:slideViewPr>
    <p:cSldViewPr>
      <p:cViewPr>
        <p:scale>
          <a:sx n="75" d="100"/>
          <a:sy n="75" d="100"/>
        </p:scale>
        <p:origin x="1718"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E7D018D-748F-47BF-843A-40349A141CAC}" type="datetimeFigureOut">
              <a:rPr lang="en-US" smtClean="0"/>
              <a:pPr/>
              <a:t>6/26/2024</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04AC5213-BACC-41AB-9B61-B40CF6C5296E}"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3E9B8FB-2ABD-42C9-A6DA-A6789EAF441D}" type="datetimeFigureOut">
              <a:rPr lang="en-US" smtClean="0"/>
              <a:pPr/>
              <a:t>6/26/2024</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BE2A7042-DEED-4AA1-9E89-4A16B25725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2A7042-DEED-4AA1-9E89-4A16B257257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BE2A7042-DEED-4AA1-9E89-4A16B2572577}"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BE2A7042-DEED-4AA1-9E89-4A16B2572577}"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BE2A7042-DEED-4AA1-9E89-4A16B2572577}"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BE2A7042-DEED-4AA1-9E89-4A16B2572577}"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Album Cover">
    <p:spTree>
      <p:nvGrpSpPr>
        <p:cNvPr id="1" name=""/>
        <p:cNvGrpSpPr/>
        <p:nvPr/>
      </p:nvGrpSpPr>
      <p:grpSpPr>
        <a:xfrm>
          <a:off x="0" y="0"/>
          <a:ext cx="0" cy="0"/>
          <a:chOff x="0" y="0"/>
          <a:chExt cx="0" cy="0"/>
        </a:xfrm>
      </p:grpSpPr>
      <p:sp>
        <p:nvSpPr>
          <p:cNvPr id="10" name="Rectangle 9"/>
          <p:cNvSpPr/>
          <p:nvPr userDrawn="1"/>
        </p:nvSpPr>
        <p:spPr>
          <a:xfrm>
            <a:off x="7162800" y="137160"/>
            <a:ext cx="228600" cy="5257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7467600" y="133350"/>
            <a:ext cx="1447800" cy="5257800"/>
          </a:xfrm>
          <a:prstGeom prst="rect">
            <a:avLst/>
          </a:prstGeom>
          <a:solidFill>
            <a:schemeClr val="accent3"/>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30"/>
          <p:cNvSpPr>
            <a:spLocks noGrp="1"/>
          </p:cNvSpPr>
          <p:nvPr>
            <p:ph type="body" sz="quarter" idx="10" hasCustomPrompt="1"/>
          </p:nvPr>
        </p:nvSpPr>
        <p:spPr>
          <a:xfrm>
            <a:off x="228600" y="5467350"/>
            <a:ext cx="8672946" cy="1238250"/>
          </a:xfrm>
          <a:solidFill>
            <a:schemeClr val="accent1"/>
          </a:solidFill>
        </p:spPr>
        <p:txBody>
          <a:bodyPr vert="horz" anchor="ctr">
            <a:noAutofit/>
          </a:bodyPr>
          <a:lstStyle>
            <a:lvl1pPr marL="0" indent="0" algn="l">
              <a:buFontTx/>
              <a:buNone/>
              <a:defRPr lang="en-US" sz="4800" baseline="0" dirty="0">
                <a:solidFill>
                  <a:schemeClr val="bg1"/>
                </a:solidFill>
              </a:defRPr>
            </a:lvl1pPr>
            <a:extLst/>
          </a:lstStyle>
          <a:p>
            <a:pPr lvl="0"/>
            <a:r>
              <a:rPr lang="en-US" dirty="0"/>
              <a:t>Click to add photo album title</a:t>
            </a:r>
          </a:p>
        </p:txBody>
      </p:sp>
      <p:sp>
        <p:nvSpPr>
          <p:cNvPr id="12" name="Picture Placeholder 11"/>
          <p:cNvSpPr>
            <a:spLocks noGrp="1"/>
          </p:cNvSpPr>
          <p:nvPr>
            <p:ph type="pic" sz="quarter" idx="11"/>
          </p:nvPr>
        </p:nvSpPr>
        <p:spPr>
          <a:xfrm>
            <a:off x="228600" y="152400"/>
            <a:ext cx="6858000" cy="5239512"/>
          </a:xfrm>
          <a:solidFill>
            <a:schemeClr val="bg1"/>
          </a:solidFill>
          <a:ln w="34925" cap="rnd" cmpd="sng" algn="ctr">
            <a:noFill/>
            <a:prstDash val="solid"/>
          </a:ln>
          <a:effectLst/>
        </p:spPr>
        <p:style>
          <a:lnRef idx="3">
            <a:schemeClr val="lt1"/>
          </a:lnRef>
          <a:fillRef idx="1">
            <a:schemeClr val="accent5"/>
          </a:fillRef>
          <a:effectRef idx="1">
            <a:schemeClr val="accent5"/>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1" name="Rectangle 10"/>
          <p:cNvSpPr>
            <a:spLocks noGrp="1"/>
          </p:cNvSpPr>
          <p:nvPr>
            <p:ph type="dt" sz="half" idx="12"/>
          </p:nvPr>
        </p:nvSpPr>
        <p:spPr/>
        <p:txBody>
          <a:bodyPr/>
          <a:lstStyle/>
          <a:p>
            <a:pPr algn="r"/>
            <a:fld id="{9668B50E-0B48-4566-8609-C51CF752A7DF}" type="datetimeFigureOut">
              <a:rPr lang="en-US" smtClean="0">
                <a:solidFill>
                  <a:schemeClr val="bg1"/>
                </a:solidFill>
              </a:rPr>
              <a:pPr algn="r"/>
              <a:t>6/26/2024</a:t>
            </a:fld>
            <a:endParaRPr lang="en-US"/>
          </a:p>
        </p:txBody>
      </p:sp>
      <p:sp>
        <p:nvSpPr>
          <p:cNvPr id="13" name="Rectangle 12"/>
          <p:cNvSpPr>
            <a:spLocks noGrp="1"/>
          </p:cNvSpPr>
          <p:nvPr>
            <p:ph type="sldNum" sz="quarter" idx="13"/>
          </p:nvPr>
        </p:nvSpPr>
        <p:spPr/>
        <p:txBody>
          <a:bodyPr/>
          <a:lstStyle/>
          <a:p>
            <a:fld id="{8A4431D5-1B33-458B-8AFD-CECCB0FA18CB}" type="slidenum">
              <a:rPr lang="en-US" smtClean="0">
                <a:solidFill>
                  <a:schemeClr val="bg1"/>
                </a:solidFill>
              </a:rPr>
              <a:pPr/>
              <a:t>‹#›</a:t>
            </a:fld>
            <a:endParaRPr lang="en-US"/>
          </a:p>
        </p:txBody>
      </p:sp>
      <p:sp>
        <p:nvSpPr>
          <p:cNvPr id="14" name="Rectangle 13"/>
          <p:cNvSpPr>
            <a:spLocks noGrp="1"/>
          </p:cNvSpPr>
          <p:nvPr>
            <p:ph type="ftr" sz="quarter" idx="14"/>
          </p:nvPr>
        </p:nvSpPr>
        <p:spPr>
          <a:xfrm rot="16200000">
            <a:off x="7296150" y="3698878"/>
            <a:ext cx="2933700" cy="365125"/>
          </a:xfrm>
        </p:spPr>
        <p:txBody>
          <a:bodyPr/>
          <a:lstStyle/>
          <a:p>
            <a:endParaRPr lang="en-US" dirty="0"/>
          </a:p>
        </p:txBody>
      </p:sp>
      <p:sp>
        <p:nvSpPr>
          <p:cNvPr id="18" name="Rectangle 17"/>
          <p:cNvSpPr>
            <a:spLocks noGrp="1"/>
          </p:cNvSpPr>
          <p:nvPr>
            <p:ph type="body" sz="quarter" idx="15" hasCustomPrompt="1"/>
          </p:nvPr>
        </p:nvSpPr>
        <p:spPr>
          <a:xfrm rot="16200000">
            <a:off x="5372100" y="2247900"/>
            <a:ext cx="5181600" cy="990600"/>
          </a:xfrm>
        </p:spPr>
        <p:txBody>
          <a:bodyPr/>
          <a:lstStyle>
            <a:lvl1pPr marL="0" indent="0" algn="r">
              <a:buNone/>
              <a:defRPr sz="2000">
                <a:solidFill>
                  <a:srgbClr val="FFFFFF"/>
                </a:solidFill>
              </a:defRPr>
            </a:lvl1pPr>
          </a:lstStyle>
          <a:p>
            <a:pPr lvl="0"/>
            <a:r>
              <a:rPr lang="en-US" dirty="0"/>
              <a:t>Click to add date or details</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11" name="Picture Placeholder 10"/>
          <p:cNvSpPr>
            <a:spLocks noGrp="1" noChangeAspect="1"/>
          </p:cNvSpPr>
          <p:nvPr>
            <p:ph type="pic" sz="quarter" idx="11"/>
          </p:nvPr>
        </p:nvSpPr>
        <p:spPr>
          <a:xfrm>
            <a:off x="43434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noChangeAspect="1"/>
          </p:cNvSpPr>
          <p:nvPr>
            <p:ph type="pic" sz="quarter" idx="12"/>
          </p:nvPr>
        </p:nvSpPr>
        <p:spPr>
          <a:xfrm>
            <a:off x="2286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noChangeAspect="1"/>
          </p:cNvSpPr>
          <p:nvPr>
            <p:ph type="pic" sz="quarter" idx="13"/>
          </p:nvPr>
        </p:nvSpPr>
        <p:spPr>
          <a:xfrm>
            <a:off x="4343400" y="2286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Text Placeholder 11"/>
          <p:cNvSpPr>
            <a:spLocks noGrp="1"/>
          </p:cNvSpPr>
          <p:nvPr>
            <p:ph type="body" sz="quarter" idx="14" hasCustomPrompt="1"/>
          </p:nvPr>
        </p:nvSpPr>
        <p:spPr>
          <a:xfrm>
            <a:off x="228600" y="228600"/>
            <a:ext cx="3947160" cy="2960370"/>
          </a:xfrm>
        </p:spPr>
        <p:txBody>
          <a:bodyPr anchor="b" anchorCtr="0"/>
          <a:lstStyle>
            <a:lvl1pPr marL="0" marR="0" indent="0" algn="r">
              <a:buFontTx/>
              <a:buNone/>
              <a:defRPr sz="2000" i="0"/>
            </a:lvl1pPr>
            <a:extLst/>
          </a:lstStyle>
          <a:p>
            <a:pPr lvl="0"/>
            <a:r>
              <a:rPr lang="en-US" dirty="0"/>
              <a:t>Click to add caption</a:t>
            </a:r>
          </a:p>
        </p:txBody>
      </p:sp>
      <p:sp>
        <p:nvSpPr>
          <p:cNvPr id="6" name="Rectangle 5"/>
          <p:cNvSpPr>
            <a:spLocks noGrp="1"/>
          </p:cNvSpPr>
          <p:nvPr>
            <p:ph type="dt" sz="half" idx="15"/>
          </p:nvPr>
        </p:nvSpPr>
        <p:spPr/>
        <p:txBody>
          <a:bodyPr/>
          <a:lstStyle/>
          <a:p>
            <a:pPr algn="r"/>
            <a:fld id="{9668B50E-0B48-4566-8609-C51CF752A7DF}" type="datetimeFigureOut">
              <a:rPr lang="en-US" smtClean="0">
                <a:solidFill>
                  <a:schemeClr val="bg1"/>
                </a:solidFill>
              </a:rPr>
              <a:pPr algn="r"/>
              <a:t>6/26/2024</a:t>
            </a:fld>
            <a:endParaRPr lang="en-US"/>
          </a:p>
        </p:txBody>
      </p:sp>
      <p:sp>
        <p:nvSpPr>
          <p:cNvPr id="7" name="Rectangle 6"/>
          <p:cNvSpPr>
            <a:spLocks noGrp="1"/>
          </p:cNvSpPr>
          <p:nvPr>
            <p:ph type="sldNum" sz="quarter" idx="16"/>
          </p:nvPr>
        </p:nvSpPr>
        <p:spPr/>
        <p:txBody>
          <a:bodyPr/>
          <a:lstStyle/>
          <a:p>
            <a:fld id="{8A4431D5-1B33-458B-8AFD-CECCB0FA18CB}" type="slidenum">
              <a:rPr lang="en-US" smtClean="0">
                <a:solidFill>
                  <a:srgbClr val="FFFFFF"/>
                </a:solidFill>
              </a:rPr>
              <a:pPr/>
              <a:t>‹#›</a:t>
            </a:fld>
            <a:endParaRPr lang="en-US"/>
          </a:p>
        </p:txBody>
      </p:sp>
      <p:sp>
        <p:nvSpPr>
          <p:cNvPr id="8" name="Rectangle 7"/>
          <p:cNvSpPr>
            <a:spLocks noGrp="1"/>
          </p:cNvSpPr>
          <p:nvPr>
            <p:ph type="ftr" sz="quarter" idx="17"/>
          </p:nvPr>
        </p:nvSpPr>
        <p:spPr/>
        <p:txBody>
          <a:bodyPr/>
          <a:lstStyle/>
          <a:p>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10" name="Picture Placeholder 9"/>
          <p:cNvSpPr>
            <a:spLocks noGrp="1" noChangeAspect="1"/>
          </p:cNvSpPr>
          <p:nvPr>
            <p:ph type="pic" sz="quarter" idx="11"/>
          </p:nvPr>
        </p:nvSpPr>
        <p:spPr>
          <a:xfrm>
            <a:off x="4648200" y="3124962"/>
            <a:ext cx="3697224" cy="2772918"/>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Picture Placeholder 24"/>
          <p:cNvSpPr>
            <a:spLocks noGrp="1" noChangeAspect="1"/>
          </p:cNvSpPr>
          <p:nvPr>
            <p:ph type="pic" sz="quarter" idx="12"/>
          </p:nvPr>
        </p:nvSpPr>
        <p:spPr>
          <a:xfrm>
            <a:off x="228600" y="228600"/>
            <a:ext cx="4251960" cy="566928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13"/>
          </p:nvPr>
        </p:nvSpPr>
        <p:spPr>
          <a:xfrm>
            <a:off x="4648200" y="228600"/>
            <a:ext cx="3672840" cy="275463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5" name="Rectangle 4"/>
          <p:cNvSpPr>
            <a:spLocks noGrp="1"/>
          </p:cNvSpPr>
          <p:nvPr>
            <p:ph type="dt" sz="half" idx="14"/>
          </p:nvPr>
        </p:nvSpPr>
        <p:spPr/>
        <p:txBody>
          <a:bodyPr/>
          <a:lstStyle/>
          <a:p>
            <a:pPr algn="r"/>
            <a:fld id="{9668B50E-0B48-4566-8609-C51CF752A7DF}" type="datetimeFigureOut">
              <a:rPr lang="en-US" smtClean="0">
                <a:solidFill>
                  <a:schemeClr val="bg1"/>
                </a:solidFill>
              </a:rPr>
              <a:pPr algn="r"/>
              <a:t>6/26/2024</a:t>
            </a:fld>
            <a:endParaRPr lang="en-US"/>
          </a:p>
        </p:txBody>
      </p:sp>
      <p:sp>
        <p:nvSpPr>
          <p:cNvPr id="7" name="Rectangle 6"/>
          <p:cNvSpPr>
            <a:spLocks noGrp="1"/>
          </p:cNvSpPr>
          <p:nvPr>
            <p:ph type="sldNum" sz="quarter" idx="15"/>
          </p:nvPr>
        </p:nvSpPr>
        <p:spPr/>
        <p:txBody>
          <a:bodyPr/>
          <a:lstStyle/>
          <a:p>
            <a:fld id="{8A4431D5-1B33-458B-8AFD-CECCB0FA18CB}" type="slidenum">
              <a:rPr lang="en-US" smtClean="0">
                <a:solidFill>
                  <a:srgbClr val="FFFFFF"/>
                </a:solidFill>
              </a:rPr>
              <a:pPr/>
              <a:t>‹#›</a:t>
            </a:fld>
            <a:endParaRPr lang="en-US"/>
          </a:p>
        </p:txBody>
      </p:sp>
      <p:sp>
        <p:nvSpPr>
          <p:cNvPr id="8" name="Rectangle 7"/>
          <p:cNvSpPr>
            <a:spLocks noGrp="1"/>
          </p:cNvSpPr>
          <p:nvPr>
            <p:ph type="ftr" sz="quarter" idx="16"/>
          </p:nvPr>
        </p:nvSpPr>
        <p:spPr/>
        <p:txBody>
          <a:bodyPr/>
          <a:lstStyle/>
          <a:p>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ortrait with Captions">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18669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6"/>
          </p:nvPr>
        </p:nvSpPr>
        <p:spPr>
          <a:xfrm>
            <a:off x="1866900"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p:cNvSpPr>
          <p:nvPr>
            <p:ph type="pic" sz="quarter" idx="25"/>
          </p:nvPr>
        </p:nvSpPr>
        <p:spPr>
          <a:xfrm>
            <a:off x="43053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9" name="Picture Placeholder 18"/>
          <p:cNvSpPr>
            <a:spLocks noGrp="1"/>
          </p:cNvSpPr>
          <p:nvPr>
            <p:ph type="pic" sz="quarter" idx="27"/>
          </p:nvPr>
        </p:nvSpPr>
        <p:spPr>
          <a:xfrm>
            <a:off x="4306086"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2" name="Text Placeholder 21"/>
          <p:cNvSpPr>
            <a:spLocks noGrp="1"/>
          </p:cNvSpPr>
          <p:nvPr>
            <p:ph type="body" sz="quarter" idx="16" hasCustomPrompt="1"/>
          </p:nvPr>
        </p:nvSpPr>
        <p:spPr>
          <a:xfrm>
            <a:off x="152400" y="228600"/>
            <a:ext cx="1676400" cy="2743200"/>
          </a:xfrm>
        </p:spPr>
        <p:txBody>
          <a:bodyPr anchor="t" anchorCtr="0"/>
          <a:lstStyle>
            <a:lvl1pPr marL="0" marR="0" indent="0" algn="r">
              <a:buFontTx/>
              <a:buNone/>
              <a:defRPr sz="1600" baseline="0"/>
            </a:lvl1pPr>
            <a:extLst/>
          </a:lstStyle>
          <a:p>
            <a:pPr lvl="0"/>
            <a:r>
              <a:rPr lang="en-US" dirty="0"/>
              <a:t>Click to add caption</a:t>
            </a:r>
          </a:p>
        </p:txBody>
      </p:sp>
      <p:sp>
        <p:nvSpPr>
          <p:cNvPr id="5" name="Text Placeholder 4"/>
          <p:cNvSpPr>
            <a:spLocks noGrp="1"/>
          </p:cNvSpPr>
          <p:nvPr>
            <p:ph type="body" sz="quarter" idx="29" hasCustomPrompt="1"/>
          </p:nvPr>
        </p:nvSpPr>
        <p:spPr>
          <a:xfrm>
            <a:off x="6629400" y="228600"/>
            <a:ext cx="1676400" cy="1905000"/>
          </a:xfrm>
        </p:spPr>
        <p:txBody>
          <a:bodyPr anchor="t" anchorCtr="0"/>
          <a:lstStyle>
            <a:lvl1pPr marL="0" marR="0" indent="0" algn="l">
              <a:buFontTx/>
              <a:buNone/>
              <a:defRPr sz="1600" baseline="0"/>
            </a:lvl1pPr>
            <a:extLst/>
          </a:lstStyle>
          <a:p>
            <a:pPr lvl="0"/>
            <a:r>
              <a:rPr lang="en-US" dirty="0"/>
              <a:t>Click to add caption</a:t>
            </a:r>
          </a:p>
        </p:txBody>
      </p:sp>
      <p:sp>
        <p:nvSpPr>
          <p:cNvPr id="20" name="Text Placeholder 19"/>
          <p:cNvSpPr>
            <a:spLocks noGrp="1"/>
          </p:cNvSpPr>
          <p:nvPr>
            <p:ph type="body" sz="quarter" idx="28" hasCustomPrompt="1"/>
          </p:nvPr>
        </p:nvSpPr>
        <p:spPr>
          <a:xfrm>
            <a:off x="152400" y="4724400"/>
            <a:ext cx="1676400" cy="1905000"/>
          </a:xfrm>
        </p:spPr>
        <p:txBody>
          <a:bodyPr anchor="b" anchorCtr="0"/>
          <a:lstStyle>
            <a:lvl1pPr marL="0" marR="0" indent="0" algn="r">
              <a:buFontTx/>
              <a:buNone/>
              <a:defRPr sz="1600" baseline="0"/>
            </a:lvl1pPr>
            <a:extLst/>
          </a:lstStyle>
          <a:p>
            <a:pPr lvl="0"/>
            <a:r>
              <a:rPr lang="en-US" dirty="0"/>
              <a:t>Click to add caption</a:t>
            </a:r>
          </a:p>
        </p:txBody>
      </p:sp>
      <p:sp>
        <p:nvSpPr>
          <p:cNvPr id="21" name="Text Placeholder 20"/>
          <p:cNvSpPr>
            <a:spLocks noGrp="1"/>
          </p:cNvSpPr>
          <p:nvPr>
            <p:ph type="body" sz="quarter" idx="30" hasCustomPrompt="1"/>
          </p:nvPr>
        </p:nvSpPr>
        <p:spPr>
          <a:xfrm>
            <a:off x="6629400" y="4724400"/>
            <a:ext cx="1676400" cy="1905000"/>
          </a:xfrm>
        </p:spPr>
        <p:txBody>
          <a:bodyPr anchor="b" anchorCtr="0"/>
          <a:lstStyle>
            <a:lvl1pPr marL="0" marR="0" indent="0" algn="l">
              <a:buFontTx/>
              <a:buNone/>
              <a:defRPr sz="1600" baseline="0"/>
            </a:lvl1pPr>
            <a:extLst/>
          </a:lstStyle>
          <a:p>
            <a:pPr lvl="0"/>
            <a:r>
              <a:rPr lang="en-US" dirty="0"/>
              <a:t>Click to add caption</a:t>
            </a:r>
          </a:p>
        </p:txBody>
      </p:sp>
      <p:sp>
        <p:nvSpPr>
          <p:cNvPr id="10" name="Rectangle 9"/>
          <p:cNvSpPr>
            <a:spLocks noGrp="1"/>
          </p:cNvSpPr>
          <p:nvPr>
            <p:ph type="dt" sz="half" idx="31"/>
          </p:nvPr>
        </p:nvSpPr>
        <p:spPr/>
        <p:txBody>
          <a:bodyPr/>
          <a:lstStyle/>
          <a:p>
            <a:pPr algn="r"/>
            <a:fld id="{9668B50E-0B48-4566-8609-C51CF752A7DF}" type="datetimeFigureOut">
              <a:rPr lang="en-US" smtClean="0">
                <a:solidFill>
                  <a:schemeClr val="bg1"/>
                </a:solidFill>
              </a:rPr>
              <a:pPr algn="r"/>
              <a:t>6/26/2024</a:t>
            </a:fld>
            <a:endParaRPr lang="en-US"/>
          </a:p>
        </p:txBody>
      </p:sp>
      <p:sp>
        <p:nvSpPr>
          <p:cNvPr id="11" name="Rectangle 10"/>
          <p:cNvSpPr>
            <a:spLocks noGrp="1"/>
          </p:cNvSpPr>
          <p:nvPr>
            <p:ph type="sldNum" sz="quarter" idx="32"/>
          </p:nvPr>
        </p:nvSpPr>
        <p:spPr/>
        <p:txBody>
          <a:bodyPr/>
          <a:lstStyle/>
          <a:p>
            <a:fld id="{8A4431D5-1B33-458B-8AFD-CECCB0FA18CB}" type="slidenum">
              <a:rPr lang="en-US" smtClean="0">
                <a:solidFill>
                  <a:srgbClr val="FFFFFF"/>
                </a:solidFill>
              </a:rPr>
              <a:pPr/>
              <a:t>‹#›</a:t>
            </a:fld>
            <a:endParaRPr lang="en-US"/>
          </a:p>
        </p:txBody>
      </p:sp>
      <p:sp>
        <p:nvSpPr>
          <p:cNvPr id="12" name="Rectangle 11"/>
          <p:cNvSpPr>
            <a:spLocks noGrp="1"/>
          </p:cNvSpPr>
          <p:nvPr>
            <p:ph type="ftr" sz="quarter" idx="33"/>
          </p:nvPr>
        </p:nvSpPr>
        <p:spPr/>
        <p:txBody>
          <a:bodyPr/>
          <a:lstStyle/>
          <a:p>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Landscape with Captions">
    <p:spTree>
      <p:nvGrpSpPr>
        <p:cNvPr id="1" name=""/>
        <p:cNvGrpSpPr/>
        <p:nvPr/>
      </p:nvGrpSpPr>
      <p:grpSpPr>
        <a:xfrm>
          <a:off x="0" y="0"/>
          <a:ext cx="0" cy="0"/>
          <a:chOff x="0" y="0"/>
          <a:chExt cx="0" cy="0"/>
        </a:xfrm>
      </p:grpSpPr>
      <p:sp>
        <p:nvSpPr>
          <p:cNvPr id="24" name="Picture Placeholder 23"/>
          <p:cNvSpPr>
            <a:spLocks noGrp="1"/>
          </p:cNvSpPr>
          <p:nvPr>
            <p:ph type="pic" sz="quarter" idx="14"/>
          </p:nvPr>
        </p:nvSpPr>
        <p:spPr>
          <a:xfrm>
            <a:off x="533400" y="685800"/>
            <a:ext cx="3653297"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Text Placeholder 26"/>
          <p:cNvSpPr>
            <a:spLocks noGrp="1"/>
          </p:cNvSpPr>
          <p:nvPr>
            <p:ph type="body" sz="quarter" idx="16" hasCustomPrompt="1"/>
          </p:nvPr>
        </p:nvSpPr>
        <p:spPr>
          <a:xfrm>
            <a:off x="533400" y="63246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3" name="Picture Placeholder 2"/>
          <p:cNvSpPr>
            <a:spLocks noGrp="1"/>
          </p:cNvSpPr>
          <p:nvPr>
            <p:ph type="pic" sz="quarter" idx="17"/>
          </p:nvPr>
        </p:nvSpPr>
        <p:spPr>
          <a:xfrm>
            <a:off x="4267200" y="6858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p:cNvSpPr>
          <p:nvPr>
            <p:ph type="pic" sz="quarter" idx="18"/>
          </p:nvPr>
        </p:nvSpPr>
        <p:spPr>
          <a:xfrm>
            <a:off x="5334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p:cNvSpPr>
          <p:nvPr>
            <p:ph type="pic" sz="quarter" idx="19"/>
          </p:nvPr>
        </p:nvSpPr>
        <p:spPr>
          <a:xfrm>
            <a:off x="42672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Text Placeholder 17"/>
          <p:cNvSpPr>
            <a:spLocks noGrp="1"/>
          </p:cNvSpPr>
          <p:nvPr>
            <p:ph type="body" sz="quarter" idx="22" hasCustomPrompt="1"/>
          </p:nvPr>
        </p:nvSpPr>
        <p:spPr>
          <a:xfrm>
            <a:off x="533400" y="3048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5" name="Text Placeholder 4"/>
          <p:cNvSpPr>
            <a:spLocks noGrp="1"/>
          </p:cNvSpPr>
          <p:nvPr>
            <p:ph type="body" sz="quarter" idx="23" hasCustomPrompt="1"/>
          </p:nvPr>
        </p:nvSpPr>
        <p:spPr>
          <a:xfrm>
            <a:off x="4267200" y="63246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4" name="Text Placeholder 3"/>
          <p:cNvSpPr>
            <a:spLocks noGrp="1"/>
          </p:cNvSpPr>
          <p:nvPr>
            <p:ph type="body" sz="quarter" idx="24" hasCustomPrompt="1"/>
          </p:nvPr>
        </p:nvSpPr>
        <p:spPr>
          <a:xfrm>
            <a:off x="4267200" y="3048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10" name="Rectangle 9"/>
          <p:cNvSpPr>
            <a:spLocks noGrp="1"/>
          </p:cNvSpPr>
          <p:nvPr>
            <p:ph type="dt" sz="half" idx="25"/>
          </p:nvPr>
        </p:nvSpPr>
        <p:spPr/>
        <p:txBody>
          <a:bodyPr/>
          <a:lstStyle/>
          <a:p>
            <a:pPr algn="r"/>
            <a:fld id="{9668B50E-0B48-4566-8609-C51CF752A7DF}" type="datetimeFigureOut">
              <a:rPr lang="en-US" smtClean="0">
                <a:solidFill>
                  <a:schemeClr val="bg1"/>
                </a:solidFill>
              </a:rPr>
              <a:pPr algn="r"/>
              <a:t>6/26/2024</a:t>
            </a:fld>
            <a:endParaRPr lang="en-US"/>
          </a:p>
        </p:txBody>
      </p:sp>
      <p:sp>
        <p:nvSpPr>
          <p:cNvPr id="11" name="Rectangle 10"/>
          <p:cNvSpPr>
            <a:spLocks noGrp="1"/>
          </p:cNvSpPr>
          <p:nvPr>
            <p:ph type="sldNum" sz="quarter" idx="26"/>
          </p:nvPr>
        </p:nvSpPr>
        <p:spPr/>
        <p:txBody>
          <a:bodyPr/>
          <a:lstStyle/>
          <a:p>
            <a:fld id="{8A4431D5-1B33-458B-8AFD-CECCB0FA18CB}" type="slidenum">
              <a:rPr lang="en-US" smtClean="0">
                <a:solidFill>
                  <a:srgbClr val="FFFFFF"/>
                </a:solidFill>
              </a:rPr>
              <a:pPr/>
              <a:t>‹#›</a:t>
            </a:fld>
            <a:endParaRPr lang="en-US"/>
          </a:p>
        </p:txBody>
      </p:sp>
      <p:sp>
        <p:nvSpPr>
          <p:cNvPr id="12" name="Rectangle 11"/>
          <p:cNvSpPr>
            <a:spLocks noGrp="1"/>
          </p:cNvSpPr>
          <p:nvPr>
            <p:ph type="ftr" sz="quarter" idx="27"/>
          </p:nvPr>
        </p:nvSpPr>
        <p:spPr/>
        <p:txBody>
          <a:bodyPr/>
          <a:lstStyle/>
          <a:p>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Portrait with Large Caption">
    <p:spTree>
      <p:nvGrpSpPr>
        <p:cNvPr id="1" name=""/>
        <p:cNvGrpSpPr/>
        <p:nvPr/>
      </p:nvGrpSpPr>
      <p:grpSpPr>
        <a:xfrm>
          <a:off x="0" y="0"/>
          <a:ext cx="0" cy="0"/>
          <a:chOff x="0" y="0"/>
          <a:chExt cx="0" cy="0"/>
        </a:xfrm>
      </p:grpSpPr>
      <p:sp>
        <p:nvSpPr>
          <p:cNvPr id="22" name="Picture Placeholder 21"/>
          <p:cNvSpPr>
            <a:spLocks noGrp="1" noChangeAspect="1"/>
          </p:cNvSpPr>
          <p:nvPr>
            <p:ph type="pic" sz="quarter" idx="14"/>
          </p:nvPr>
        </p:nvSpPr>
        <p:spPr>
          <a:xfrm>
            <a:off x="2286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8" name="Picture Placeholder 27"/>
          <p:cNvSpPr>
            <a:spLocks noGrp="1" noChangeAspect="1"/>
          </p:cNvSpPr>
          <p:nvPr>
            <p:ph type="pic" sz="quarter" idx="31"/>
          </p:nvPr>
        </p:nvSpPr>
        <p:spPr>
          <a:xfrm>
            <a:off x="43434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4" name="Picture Placeholder 3"/>
          <p:cNvSpPr>
            <a:spLocks noGrp="1" noChangeAspect="1"/>
          </p:cNvSpPr>
          <p:nvPr>
            <p:ph type="pic" sz="quarter" idx="30"/>
          </p:nvPr>
        </p:nvSpPr>
        <p:spPr>
          <a:xfrm>
            <a:off x="22860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32"/>
          </p:nvPr>
        </p:nvSpPr>
        <p:spPr>
          <a:xfrm>
            <a:off x="64008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Text Placeholder 30"/>
          <p:cNvSpPr>
            <a:spLocks noGrp="1"/>
          </p:cNvSpPr>
          <p:nvPr>
            <p:ph type="body" sz="quarter" idx="29" hasCustomPrompt="1"/>
          </p:nvPr>
        </p:nvSpPr>
        <p:spPr>
          <a:xfrm>
            <a:off x="228600" y="3352800"/>
            <a:ext cx="8153400" cy="3048000"/>
          </a:xfrm>
        </p:spPr>
        <p:txBody>
          <a:bodyPr anchor="t" anchorCtr="0"/>
          <a:lstStyle>
            <a:lvl1pPr marL="0" marR="0" indent="0" algn="l">
              <a:buFontTx/>
              <a:buNone/>
              <a:defRPr sz="2800" baseline="0"/>
            </a:lvl1pPr>
            <a:extLst/>
          </a:lstStyle>
          <a:p>
            <a:pPr lvl="0"/>
            <a:r>
              <a:rPr lang="en-US" dirty="0"/>
              <a:t>Click to add caption</a:t>
            </a:r>
          </a:p>
        </p:txBody>
      </p:sp>
      <p:sp>
        <p:nvSpPr>
          <p:cNvPr id="7" name="Rectangle 6"/>
          <p:cNvSpPr>
            <a:spLocks noGrp="1"/>
          </p:cNvSpPr>
          <p:nvPr>
            <p:ph type="dt" sz="half" idx="33"/>
          </p:nvPr>
        </p:nvSpPr>
        <p:spPr/>
        <p:txBody>
          <a:bodyPr/>
          <a:lstStyle/>
          <a:p>
            <a:pPr algn="r"/>
            <a:fld id="{9668B50E-0B48-4566-8609-C51CF752A7DF}" type="datetimeFigureOut">
              <a:rPr lang="en-US" smtClean="0">
                <a:solidFill>
                  <a:schemeClr val="bg1"/>
                </a:solidFill>
              </a:rPr>
              <a:pPr algn="r"/>
              <a:t>6/26/2024</a:t>
            </a:fld>
            <a:endParaRPr lang="en-US"/>
          </a:p>
        </p:txBody>
      </p:sp>
      <p:sp>
        <p:nvSpPr>
          <p:cNvPr id="8" name="Rectangle 7"/>
          <p:cNvSpPr>
            <a:spLocks noGrp="1"/>
          </p:cNvSpPr>
          <p:nvPr>
            <p:ph type="sldNum" sz="quarter" idx="34"/>
          </p:nvPr>
        </p:nvSpPr>
        <p:spPr/>
        <p:txBody>
          <a:bodyPr/>
          <a:lstStyle/>
          <a:p>
            <a:fld id="{8A4431D5-1B33-458B-8AFD-CECCB0FA18CB}" type="slidenum">
              <a:rPr lang="en-US" smtClean="0">
                <a:solidFill>
                  <a:srgbClr val="FFFFFF"/>
                </a:solidFill>
              </a:rPr>
              <a:pPr/>
              <a:t>‹#›</a:t>
            </a:fld>
            <a:endParaRPr lang="en-US"/>
          </a:p>
        </p:txBody>
      </p:sp>
      <p:sp>
        <p:nvSpPr>
          <p:cNvPr id="9" name="Rectangle 8"/>
          <p:cNvSpPr>
            <a:spLocks noGrp="1"/>
          </p:cNvSpPr>
          <p:nvPr>
            <p:ph type="ftr" sz="quarter" idx="35"/>
          </p:nvPr>
        </p:nvSpPr>
        <p:spPr/>
        <p:txBody>
          <a:bodyPr/>
          <a:lstStyle/>
          <a:p>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Up: 1 Portrait with 3 Landscape">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343292" y="257665"/>
            <a:ext cx="4764388" cy="63525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p:cNvSpPr>
          <p:nvPr>
            <p:ph type="pic" sz="quarter" idx="18"/>
          </p:nvPr>
        </p:nvSpPr>
        <p:spPr>
          <a:xfrm>
            <a:off x="5446340" y="257665"/>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2"/>
          </p:nvPr>
        </p:nvSpPr>
        <p:spPr>
          <a:xfrm>
            <a:off x="5446340" y="2432657"/>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p:cNvSpPr>
          <p:nvPr>
            <p:ph type="pic" sz="quarter" idx="23"/>
          </p:nvPr>
        </p:nvSpPr>
        <p:spPr>
          <a:xfrm>
            <a:off x="5446340" y="4607649"/>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Rectangle 5"/>
          <p:cNvSpPr>
            <a:spLocks noGrp="1"/>
          </p:cNvSpPr>
          <p:nvPr>
            <p:ph type="dt" sz="half" idx="24"/>
          </p:nvPr>
        </p:nvSpPr>
        <p:spPr/>
        <p:txBody>
          <a:bodyPr/>
          <a:lstStyle/>
          <a:p>
            <a:pPr algn="r"/>
            <a:fld id="{9668B50E-0B48-4566-8609-C51CF752A7DF}" type="datetimeFigureOut">
              <a:rPr lang="en-US" smtClean="0">
                <a:solidFill>
                  <a:schemeClr val="bg1"/>
                </a:solidFill>
              </a:rPr>
              <a:pPr algn="r"/>
              <a:t>6/26/2024</a:t>
            </a:fld>
            <a:endParaRPr lang="en-US"/>
          </a:p>
        </p:txBody>
      </p:sp>
      <p:sp>
        <p:nvSpPr>
          <p:cNvPr id="7" name="Rectangle 6"/>
          <p:cNvSpPr>
            <a:spLocks noGrp="1"/>
          </p:cNvSpPr>
          <p:nvPr>
            <p:ph type="sldNum" sz="quarter" idx="25"/>
          </p:nvPr>
        </p:nvSpPr>
        <p:spPr/>
        <p:txBody>
          <a:bodyPr/>
          <a:lstStyle/>
          <a:p>
            <a:fld id="{8A4431D5-1B33-458B-8AFD-CECCB0FA18CB}" type="slidenum">
              <a:rPr lang="en-US" smtClean="0">
                <a:solidFill>
                  <a:srgbClr val="FFFFFF"/>
                </a:solidFill>
              </a:rPr>
              <a:pPr/>
              <a:t>‹#›</a:t>
            </a:fld>
            <a:endParaRPr lang="en-US"/>
          </a:p>
        </p:txBody>
      </p:sp>
      <p:sp>
        <p:nvSpPr>
          <p:cNvPr id="8" name="Rectangle 7"/>
          <p:cNvSpPr>
            <a:spLocks noGrp="1"/>
          </p:cNvSpPr>
          <p:nvPr>
            <p:ph type="ftr" sz="quarter" idx="26"/>
          </p:nvPr>
        </p:nvSpPr>
        <p:spPr/>
        <p:txBody>
          <a:bodyPr/>
          <a:lstStyle/>
          <a:p>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andscape with 2 Portrait">
    <p:spTree>
      <p:nvGrpSpPr>
        <p:cNvPr id="1" name=""/>
        <p:cNvGrpSpPr/>
        <p:nvPr/>
      </p:nvGrpSpPr>
      <p:grpSpPr>
        <a:xfrm>
          <a:off x="0" y="0"/>
          <a:ext cx="0" cy="0"/>
          <a:chOff x="0" y="0"/>
          <a:chExt cx="0" cy="0"/>
        </a:xfrm>
      </p:grpSpPr>
      <p:sp>
        <p:nvSpPr>
          <p:cNvPr id="19" name="Picture Placeholder 18"/>
          <p:cNvSpPr>
            <a:spLocks noGrp="1"/>
          </p:cNvSpPr>
          <p:nvPr>
            <p:ph type="pic" sz="quarter" idx="14"/>
          </p:nvPr>
        </p:nvSpPr>
        <p:spPr>
          <a:xfrm>
            <a:off x="228600" y="34290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7"/>
          </p:nvPr>
        </p:nvSpPr>
        <p:spPr>
          <a:xfrm>
            <a:off x="2438400" y="228600"/>
            <a:ext cx="5562600" cy="4171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5" name="Picture Placeholder 14"/>
          <p:cNvSpPr>
            <a:spLocks noGrp="1"/>
          </p:cNvSpPr>
          <p:nvPr>
            <p:ph type="pic" sz="quarter" idx="26"/>
          </p:nvPr>
        </p:nvSpPr>
        <p:spPr>
          <a:xfrm>
            <a:off x="228600" y="2286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p:cNvSpPr>
          <p:nvPr>
            <p:ph type="pic" sz="quarter" idx="27"/>
          </p:nvPr>
        </p:nvSpPr>
        <p:spPr>
          <a:xfrm>
            <a:off x="52578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Picture Placeholder 16"/>
          <p:cNvSpPr>
            <a:spLocks noGrp="1"/>
          </p:cNvSpPr>
          <p:nvPr>
            <p:ph type="pic" sz="quarter" idx="28"/>
          </p:nvPr>
        </p:nvSpPr>
        <p:spPr>
          <a:xfrm>
            <a:off x="24384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Rectangle 6"/>
          <p:cNvSpPr>
            <a:spLocks noGrp="1"/>
          </p:cNvSpPr>
          <p:nvPr>
            <p:ph type="dt" sz="half" idx="29"/>
          </p:nvPr>
        </p:nvSpPr>
        <p:spPr/>
        <p:txBody>
          <a:bodyPr/>
          <a:lstStyle/>
          <a:p>
            <a:pPr algn="r"/>
            <a:fld id="{9668B50E-0B48-4566-8609-C51CF752A7DF}" type="datetimeFigureOut">
              <a:rPr lang="en-US" smtClean="0">
                <a:solidFill>
                  <a:schemeClr val="bg1"/>
                </a:solidFill>
              </a:rPr>
              <a:pPr algn="r"/>
              <a:t>6/26/2024</a:t>
            </a:fld>
            <a:endParaRPr lang="en-US"/>
          </a:p>
        </p:txBody>
      </p:sp>
      <p:sp>
        <p:nvSpPr>
          <p:cNvPr id="8" name="Rectangle 7"/>
          <p:cNvSpPr>
            <a:spLocks noGrp="1"/>
          </p:cNvSpPr>
          <p:nvPr>
            <p:ph type="sldNum" sz="quarter" idx="30"/>
          </p:nvPr>
        </p:nvSpPr>
        <p:spPr/>
        <p:txBody>
          <a:bodyPr/>
          <a:lstStyle/>
          <a:p>
            <a:fld id="{8A4431D5-1B33-458B-8AFD-CECCB0FA18CB}" type="slidenum">
              <a:rPr lang="en-US" smtClean="0">
                <a:solidFill>
                  <a:srgbClr val="FFFFFF"/>
                </a:solidFill>
              </a:rPr>
              <a:pPr/>
              <a:t>‹#›</a:t>
            </a:fld>
            <a:endParaRPr lang="en-US"/>
          </a:p>
        </p:txBody>
      </p:sp>
      <p:sp>
        <p:nvSpPr>
          <p:cNvPr id="9" name="Rectangle 8"/>
          <p:cNvSpPr>
            <a:spLocks noGrp="1"/>
          </p:cNvSpPr>
          <p:nvPr>
            <p:ph type="ftr" sz="quarter" idx="31"/>
          </p:nvPr>
        </p:nvSpPr>
        <p:spPr/>
        <p:txBody>
          <a:bodyPr/>
          <a:lstStyle/>
          <a:p>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Up: 2 Landscape with 3 Portrait">
    <p:spTree>
      <p:nvGrpSpPr>
        <p:cNvPr id="1" name=""/>
        <p:cNvGrpSpPr/>
        <p:nvPr/>
      </p:nvGrpSpPr>
      <p:grpSpPr>
        <a:xfrm>
          <a:off x="0" y="0"/>
          <a:ext cx="0" cy="0"/>
          <a:chOff x="0" y="0"/>
          <a:chExt cx="0" cy="0"/>
        </a:xfrm>
      </p:grpSpPr>
      <p:sp>
        <p:nvSpPr>
          <p:cNvPr id="9" name="Picture Placeholder 8"/>
          <p:cNvSpPr>
            <a:spLocks noGrp="1"/>
          </p:cNvSpPr>
          <p:nvPr>
            <p:ph type="pic" sz="quarter" idx="26"/>
          </p:nvPr>
        </p:nvSpPr>
        <p:spPr>
          <a:xfrm>
            <a:off x="2286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Picture Placeholder 6"/>
          <p:cNvSpPr>
            <a:spLocks noGrp="1"/>
          </p:cNvSpPr>
          <p:nvPr>
            <p:ph type="pic" sz="quarter" idx="29"/>
          </p:nvPr>
        </p:nvSpPr>
        <p:spPr>
          <a:xfrm>
            <a:off x="228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Picture Placeholder 26"/>
          <p:cNvSpPr>
            <a:spLocks noGrp="1"/>
          </p:cNvSpPr>
          <p:nvPr>
            <p:ph type="pic" sz="quarter" idx="30"/>
          </p:nvPr>
        </p:nvSpPr>
        <p:spPr>
          <a:xfrm>
            <a:off x="4419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7"/>
          </p:nvPr>
        </p:nvSpPr>
        <p:spPr>
          <a:xfrm>
            <a:off x="30099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28"/>
          </p:nvPr>
        </p:nvSpPr>
        <p:spPr>
          <a:xfrm>
            <a:off x="57912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Rectangle 7"/>
          <p:cNvSpPr>
            <a:spLocks noGrp="1"/>
          </p:cNvSpPr>
          <p:nvPr>
            <p:ph type="dt" sz="half" idx="31"/>
          </p:nvPr>
        </p:nvSpPr>
        <p:spPr/>
        <p:txBody>
          <a:bodyPr/>
          <a:lstStyle/>
          <a:p>
            <a:pPr algn="r"/>
            <a:fld id="{9668B50E-0B48-4566-8609-C51CF752A7DF}" type="datetimeFigureOut">
              <a:rPr lang="en-US" smtClean="0">
                <a:solidFill>
                  <a:schemeClr val="bg1"/>
                </a:solidFill>
              </a:rPr>
              <a:pPr algn="r"/>
              <a:t>6/26/2024</a:t>
            </a:fld>
            <a:endParaRPr lang="en-US"/>
          </a:p>
        </p:txBody>
      </p:sp>
      <p:sp>
        <p:nvSpPr>
          <p:cNvPr id="10" name="Rectangle 9"/>
          <p:cNvSpPr>
            <a:spLocks noGrp="1"/>
          </p:cNvSpPr>
          <p:nvPr>
            <p:ph type="sldNum" sz="quarter" idx="32"/>
          </p:nvPr>
        </p:nvSpPr>
        <p:spPr/>
        <p:txBody>
          <a:bodyPr/>
          <a:lstStyle/>
          <a:p>
            <a:fld id="{8A4431D5-1B33-458B-8AFD-CECCB0FA18CB}" type="slidenum">
              <a:rPr lang="en-US" smtClean="0">
                <a:solidFill>
                  <a:srgbClr val="FFFFFF"/>
                </a:solidFill>
              </a:rPr>
              <a:pPr/>
              <a:t>‹#›</a:t>
            </a:fld>
            <a:endParaRPr lang="en-US"/>
          </a:p>
        </p:txBody>
      </p:sp>
      <p:sp>
        <p:nvSpPr>
          <p:cNvPr id="11" name="Rectangle 10"/>
          <p:cNvSpPr>
            <a:spLocks noGrp="1"/>
          </p:cNvSpPr>
          <p:nvPr>
            <p:ph type="ftr" sz="quarter" idx="33"/>
          </p:nvPr>
        </p:nvSpPr>
        <p:spPr/>
        <p:txBody>
          <a:bodyPr/>
          <a:lstStyle/>
          <a:p>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2133600" y="762000"/>
            <a:ext cx="4873334" cy="48768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7" name="Text Placeholder 6"/>
          <p:cNvSpPr>
            <a:spLocks noGrp="1"/>
          </p:cNvSpPr>
          <p:nvPr>
            <p:ph type="body" sz="quarter" idx="15" hasCustomPrompt="1"/>
          </p:nvPr>
        </p:nvSpPr>
        <p:spPr>
          <a:xfrm>
            <a:off x="2133600" y="5715000"/>
            <a:ext cx="4876800" cy="838200"/>
          </a:xfrm>
        </p:spPr>
        <p:txBody>
          <a:bodyPr tIns="91440" rIns="9144" bIns="91440" anchor="t"/>
          <a:lstStyle>
            <a:lvl1pPr marL="0" marR="0" indent="0" algn="l">
              <a:buFontTx/>
              <a:buNone/>
              <a:defRPr sz="2000" i="0"/>
            </a:lvl1pPr>
            <a:extLst/>
          </a:lstStyle>
          <a:p>
            <a:pPr lvl="0"/>
            <a:r>
              <a:rPr lang="en-US" dirty="0"/>
              <a:t>Click to add caption</a:t>
            </a:r>
          </a:p>
        </p:txBody>
      </p:sp>
      <p:sp>
        <p:nvSpPr>
          <p:cNvPr id="8" name="Rectangle 7"/>
          <p:cNvSpPr>
            <a:spLocks noGrp="1"/>
          </p:cNvSpPr>
          <p:nvPr>
            <p:ph type="dt" sz="half" idx="16"/>
          </p:nvPr>
        </p:nvSpPr>
        <p:spPr/>
        <p:txBody>
          <a:bodyPr/>
          <a:lstStyle/>
          <a:p>
            <a:pPr algn="r"/>
            <a:fld id="{9668B50E-0B48-4566-8609-C51CF752A7DF}" type="datetimeFigureOut">
              <a:rPr lang="en-US" smtClean="0">
                <a:solidFill>
                  <a:schemeClr val="bg1"/>
                </a:solidFill>
              </a:rPr>
              <a:pPr algn="r"/>
              <a:t>6/26/2024</a:t>
            </a:fld>
            <a:endParaRPr lang="en-US"/>
          </a:p>
        </p:txBody>
      </p:sp>
      <p:sp>
        <p:nvSpPr>
          <p:cNvPr id="9" name="Rectangle 8"/>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a:p>
        </p:txBody>
      </p:sp>
      <p:sp>
        <p:nvSpPr>
          <p:cNvPr id="10" name="Rectangle 9"/>
          <p:cNvSpPr>
            <a:spLocks noGrp="1"/>
          </p:cNvSpPr>
          <p:nvPr>
            <p:ph type="ftr" sz="quarter" idx="18"/>
          </p:nvPr>
        </p:nvSpPr>
        <p:spPr/>
        <p:txBody>
          <a:bodyPr/>
          <a:lstStyle/>
          <a:p>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495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7" name="Picture Placeholder 6"/>
          <p:cNvSpPr>
            <a:spLocks noGrp="1" noChangeAspect="1"/>
          </p:cNvSpPr>
          <p:nvPr>
            <p:ph type="pic" sz="quarter" idx="14"/>
          </p:nvPr>
        </p:nvSpPr>
        <p:spPr>
          <a:xfrm>
            <a:off x="114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8" name="Text Placeholder 7"/>
          <p:cNvSpPr>
            <a:spLocks noGrp="1"/>
          </p:cNvSpPr>
          <p:nvPr>
            <p:ph type="body" sz="quarter" idx="15" hasCustomPrompt="1"/>
          </p:nvPr>
        </p:nvSpPr>
        <p:spPr>
          <a:xfrm>
            <a:off x="4953000" y="4648200"/>
            <a:ext cx="3200400" cy="1295400"/>
          </a:xfrm>
        </p:spPr>
        <p:txBody>
          <a:bodyPr tIns="91440" rIns="9144" bIns="91440" anchor="t"/>
          <a:lstStyle>
            <a:lvl1pPr marL="0" marR="0" indent="0" algn="l">
              <a:buFontTx/>
              <a:buNone/>
              <a:defRPr sz="2000" i="0"/>
            </a:lvl1pPr>
            <a:extLst/>
          </a:lstStyle>
          <a:p>
            <a:pPr lvl="0"/>
            <a:r>
              <a:rPr lang="en-US" dirty="0"/>
              <a:t>Click to add caption</a:t>
            </a:r>
          </a:p>
        </p:txBody>
      </p:sp>
      <p:sp>
        <p:nvSpPr>
          <p:cNvPr id="9" name="Text Placeholder 8"/>
          <p:cNvSpPr>
            <a:spLocks noGrp="1"/>
          </p:cNvSpPr>
          <p:nvPr>
            <p:ph type="body" sz="quarter" idx="16" hasCustomPrompt="1"/>
          </p:nvPr>
        </p:nvSpPr>
        <p:spPr>
          <a:xfrm>
            <a:off x="1143000" y="4648200"/>
            <a:ext cx="3200400" cy="1295400"/>
          </a:xfrm>
        </p:spPr>
        <p:txBody>
          <a:bodyPr tIns="91440" rIns="9144" bIns="91440" anchor="t"/>
          <a:lstStyle>
            <a:lvl1pPr marL="0" marR="0" indent="0" algn="l">
              <a:buFontTx/>
              <a:buNone/>
              <a:defRPr sz="2000" i="0"/>
            </a:lvl1pPr>
            <a:extLst/>
          </a:lstStyle>
          <a:p>
            <a:pPr lvl="0"/>
            <a:r>
              <a:rPr lang="en-US" dirty="0"/>
              <a:t>Click to add caption</a:t>
            </a:r>
          </a:p>
        </p:txBody>
      </p:sp>
      <p:sp>
        <p:nvSpPr>
          <p:cNvPr id="10" name="Rectangle 9"/>
          <p:cNvSpPr>
            <a:spLocks noGrp="1"/>
          </p:cNvSpPr>
          <p:nvPr>
            <p:ph type="dt" sz="half" idx="17"/>
          </p:nvPr>
        </p:nvSpPr>
        <p:spPr/>
        <p:txBody>
          <a:bodyPr/>
          <a:lstStyle/>
          <a:p>
            <a:pPr algn="r"/>
            <a:fld id="{9668B50E-0B48-4566-8609-C51CF752A7DF}" type="datetimeFigureOut">
              <a:rPr lang="en-US" smtClean="0">
                <a:solidFill>
                  <a:schemeClr val="bg1"/>
                </a:solidFill>
              </a:rPr>
              <a:pPr algn="r"/>
              <a:t>6/26/2024</a:t>
            </a:fld>
            <a:endParaRPr lang="en-US" dirty="0"/>
          </a:p>
        </p:txBody>
      </p:sp>
      <p:sp>
        <p:nvSpPr>
          <p:cNvPr id="11" name="Rectangle 10"/>
          <p:cNvSpPr>
            <a:spLocks noGrp="1"/>
          </p:cNvSpPr>
          <p:nvPr>
            <p:ph type="sldNum" sz="quarter" idx="18"/>
          </p:nvPr>
        </p:nvSpPr>
        <p:spPr/>
        <p:txBody>
          <a:bodyPr/>
          <a:lstStyle/>
          <a:p>
            <a:fld id="{8A4431D5-1B33-458B-8AFD-CECCB0FA18CB}" type="slidenum">
              <a:rPr lang="en-US" smtClean="0">
                <a:solidFill>
                  <a:srgbClr val="FFFFFF"/>
                </a:solidFill>
              </a:rPr>
              <a:pPr/>
              <a:t>‹#›</a:t>
            </a:fld>
            <a:endParaRPr lang="en-US"/>
          </a:p>
        </p:txBody>
      </p:sp>
      <p:sp>
        <p:nvSpPr>
          <p:cNvPr id="12" name="Rectangle 11"/>
          <p:cNvSpPr>
            <a:spLocks noGrp="1"/>
          </p:cNvSpPr>
          <p:nvPr>
            <p:ph type="ftr" sz="quarter" idx="19"/>
          </p:nvPr>
        </p:nvSpPr>
        <p:spPr/>
        <p:txBody>
          <a:bodyPr/>
          <a:lstStyle/>
          <a:p>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andscape with Caption">
    <p:spTree>
      <p:nvGrpSpPr>
        <p:cNvPr id="1" name=""/>
        <p:cNvGrpSpPr/>
        <p:nvPr/>
      </p:nvGrpSpPr>
      <p:grpSpPr>
        <a:xfrm>
          <a:off x="0" y="0"/>
          <a:ext cx="0" cy="0"/>
          <a:chOff x="0" y="0"/>
          <a:chExt cx="0" cy="0"/>
        </a:xfrm>
      </p:grpSpPr>
      <p:sp>
        <p:nvSpPr>
          <p:cNvPr id="16" name="Picture Placeholder 15"/>
          <p:cNvSpPr>
            <a:spLocks noGrp="1" noChangeAspect="1"/>
          </p:cNvSpPr>
          <p:nvPr>
            <p:ph type="pic" sz="quarter" idx="10"/>
          </p:nvPr>
        </p:nvSpPr>
        <p:spPr>
          <a:xfrm>
            <a:off x="533400" y="218390"/>
            <a:ext cx="7467600" cy="56007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0" indent="0" algn="ctr" rtl="0" latinLnBrk="0">
              <a:spcBef>
                <a:spcPct val="20000"/>
              </a:spcBef>
              <a:defRPr lang="en-US" sz="2000" smtClean="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dirty="0"/>
          </a:p>
        </p:txBody>
      </p:sp>
      <p:sp>
        <p:nvSpPr>
          <p:cNvPr id="19" name="Text Placeholder 18"/>
          <p:cNvSpPr>
            <a:spLocks noGrp="1"/>
          </p:cNvSpPr>
          <p:nvPr>
            <p:ph type="body" sz="quarter" idx="11" hasCustomPrompt="1"/>
          </p:nvPr>
        </p:nvSpPr>
        <p:spPr>
          <a:xfrm>
            <a:off x="533400" y="5943600"/>
            <a:ext cx="7467600" cy="762000"/>
          </a:xfrm>
        </p:spPr>
        <p:txBody>
          <a:bodyPr anchor="t" anchorCtr="0"/>
          <a:lstStyle>
            <a:lvl1pPr marL="0" marR="0" indent="0" algn="r">
              <a:buFontTx/>
              <a:buNone/>
              <a:defRPr sz="2400" i="0" baseline="0"/>
            </a:lvl1pPr>
            <a:extLst/>
          </a:lstStyle>
          <a:p>
            <a:pPr lvl="0"/>
            <a:r>
              <a:rPr lang="en-US" dirty="0"/>
              <a:t>Click to add caption</a:t>
            </a:r>
          </a:p>
        </p:txBody>
      </p:sp>
      <p:sp>
        <p:nvSpPr>
          <p:cNvPr id="7" name="Rectangle 6"/>
          <p:cNvSpPr>
            <a:spLocks noGrp="1"/>
          </p:cNvSpPr>
          <p:nvPr>
            <p:ph type="dt" sz="half" idx="12"/>
          </p:nvPr>
        </p:nvSpPr>
        <p:spPr/>
        <p:txBody>
          <a:bodyPr/>
          <a:lstStyle/>
          <a:p>
            <a:pPr algn="r"/>
            <a:fld id="{9668B50E-0B48-4566-8609-C51CF752A7DF}" type="datetimeFigureOut">
              <a:rPr lang="en-US" smtClean="0">
                <a:solidFill>
                  <a:schemeClr val="bg1"/>
                </a:solidFill>
              </a:rPr>
              <a:pPr algn="r"/>
              <a:t>6/26/2024</a:t>
            </a:fld>
            <a:endParaRPr lang="en-US"/>
          </a:p>
        </p:txBody>
      </p:sp>
      <p:sp>
        <p:nvSpPr>
          <p:cNvPr id="8" name="Rectangle 7"/>
          <p:cNvSpPr>
            <a:spLocks noGrp="1"/>
          </p:cNvSpPr>
          <p:nvPr>
            <p:ph type="sldNum" sz="quarter" idx="13"/>
          </p:nvPr>
        </p:nvSpPr>
        <p:spPr/>
        <p:txBody>
          <a:bodyPr/>
          <a:lstStyle/>
          <a:p>
            <a:fld id="{8A4431D5-1B33-458B-8AFD-CECCB0FA18CB}" type="slidenum">
              <a:rPr lang="en-US" smtClean="0">
                <a:solidFill>
                  <a:srgbClr val="FFFFFF"/>
                </a:solidFill>
              </a:rPr>
              <a:pPr/>
              <a:t>‹#›</a:t>
            </a:fld>
            <a:endParaRPr lang="en-US"/>
          </a:p>
        </p:txBody>
      </p:sp>
      <p:sp>
        <p:nvSpPr>
          <p:cNvPr id="9" name="Rectangle 8"/>
          <p:cNvSpPr>
            <a:spLocks noGrp="1"/>
          </p:cNvSpPr>
          <p:nvPr>
            <p:ph type="ftr" sz="quarter" idx="14"/>
          </p:nvPr>
        </p:nvSpPr>
        <p:spPr/>
        <p:txBody>
          <a:bodyPr/>
          <a:lstStyle/>
          <a:p>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with Caption">
    <p:spTree>
      <p:nvGrpSpPr>
        <p:cNvPr id="1" name=""/>
        <p:cNvGrpSpPr/>
        <p:nvPr/>
      </p:nvGrpSpPr>
      <p:grpSpPr>
        <a:xfrm>
          <a:off x="0" y="0"/>
          <a:ext cx="0" cy="0"/>
          <a:chOff x="0" y="0"/>
          <a:chExt cx="0" cy="0"/>
        </a:xfrm>
      </p:grpSpPr>
      <p:sp>
        <p:nvSpPr>
          <p:cNvPr id="6" name="Picture Placeholder 5"/>
          <p:cNvSpPr>
            <a:spLocks noGrp="1"/>
          </p:cNvSpPr>
          <p:nvPr>
            <p:ph type="pic" sz="quarter" idx="30"/>
          </p:nvPr>
        </p:nvSpPr>
        <p:spPr>
          <a:xfrm>
            <a:off x="228600" y="1524000"/>
            <a:ext cx="8229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0" algn="ctr" rtl="0" latinLnBrk="0">
              <a:buFontTx/>
              <a:buNone/>
            </a:pPr>
            <a:r>
              <a:rPr lang="en-US"/>
              <a:t>Click icon to add picture</a:t>
            </a:r>
            <a:endParaRPr lang="en-US" dirty="0"/>
          </a:p>
        </p:txBody>
      </p:sp>
      <p:sp>
        <p:nvSpPr>
          <p:cNvPr id="7" name="Text Placeholder 6"/>
          <p:cNvSpPr>
            <a:spLocks noGrp="1"/>
          </p:cNvSpPr>
          <p:nvPr>
            <p:ph type="body" sz="quarter" idx="31" hasCustomPrompt="1"/>
          </p:nvPr>
        </p:nvSpPr>
        <p:spPr>
          <a:xfrm>
            <a:off x="228600" y="4343400"/>
            <a:ext cx="8229600" cy="1676400"/>
          </a:xfrm>
        </p:spPr>
        <p:txBody>
          <a:bodyPr tIns="91440" rIns="9144" bIns="91440" anchor="t"/>
          <a:lstStyle>
            <a:lvl1pPr marL="0" marR="0" indent="0" algn="r">
              <a:buFontTx/>
              <a:buNone/>
              <a:defRPr sz="2000" i="0"/>
            </a:lvl1pPr>
            <a:extLst/>
          </a:lstStyle>
          <a:p>
            <a:pPr lvl="0"/>
            <a:r>
              <a:rPr lang="en-US" dirty="0"/>
              <a:t>Click to add caption</a:t>
            </a:r>
          </a:p>
        </p:txBody>
      </p:sp>
      <p:sp>
        <p:nvSpPr>
          <p:cNvPr id="8" name="Rectangle 7"/>
          <p:cNvSpPr>
            <a:spLocks noGrp="1"/>
          </p:cNvSpPr>
          <p:nvPr>
            <p:ph type="dt" sz="half" idx="32"/>
          </p:nvPr>
        </p:nvSpPr>
        <p:spPr/>
        <p:txBody>
          <a:bodyPr/>
          <a:lstStyle/>
          <a:p>
            <a:pPr algn="r"/>
            <a:fld id="{9668B50E-0B48-4566-8609-C51CF752A7DF}" type="datetimeFigureOut">
              <a:rPr lang="en-US" smtClean="0">
                <a:solidFill>
                  <a:schemeClr val="bg1"/>
                </a:solidFill>
              </a:rPr>
              <a:pPr algn="r"/>
              <a:t>6/26/2024</a:t>
            </a:fld>
            <a:endParaRPr lang="en-US"/>
          </a:p>
        </p:txBody>
      </p:sp>
      <p:sp>
        <p:nvSpPr>
          <p:cNvPr id="9" name="Rectangle 8"/>
          <p:cNvSpPr>
            <a:spLocks noGrp="1"/>
          </p:cNvSpPr>
          <p:nvPr>
            <p:ph type="sldNum" sz="quarter" idx="33"/>
          </p:nvPr>
        </p:nvSpPr>
        <p:spPr/>
        <p:txBody>
          <a:bodyPr/>
          <a:lstStyle/>
          <a:p>
            <a:fld id="{8A4431D5-1B33-458B-8AFD-CECCB0FA18CB}" type="slidenum">
              <a:rPr lang="en-US" smtClean="0">
                <a:solidFill>
                  <a:srgbClr val="FFFFFF"/>
                </a:solidFill>
              </a:rPr>
              <a:pPr/>
              <a:t>‹#›</a:t>
            </a:fld>
            <a:endParaRPr lang="en-US"/>
          </a:p>
        </p:txBody>
      </p:sp>
      <p:sp>
        <p:nvSpPr>
          <p:cNvPr id="10" name="Rectangle 9"/>
          <p:cNvSpPr>
            <a:spLocks noGrp="1"/>
          </p:cNvSpPr>
          <p:nvPr>
            <p:ph type="ftr" sz="quarter" idx="34"/>
          </p:nvPr>
        </p:nvSpPr>
        <p:spPr/>
        <p:txBody>
          <a:bodyPr/>
          <a:lstStyle/>
          <a:p>
            <a:endParaRPr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8B50E-0B48-4566-8609-C51CF752A7DF}"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431D5-1B33-458B-8AFD-CECCB0FA18C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8B50E-0B48-4566-8609-C51CF752A7DF}" type="datetimeFigureOut">
              <a:rPr lang="en-US" smtClean="0"/>
              <a:pPr/>
              <a:t>6/26/2024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4431D5-1B33-458B-8AFD-CECCB0FA18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ortrait with Caption">
    <p:spTree>
      <p:nvGrpSpPr>
        <p:cNvPr id="1" name=""/>
        <p:cNvGrpSpPr/>
        <p:nvPr/>
      </p:nvGrpSpPr>
      <p:grpSpPr>
        <a:xfrm>
          <a:off x="0" y="0"/>
          <a:ext cx="0" cy="0"/>
          <a:chOff x="0" y="0"/>
          <a:chExt cx="0" cy="0"/>
        </a:xfrm>
      </p:grpSpPr>
      <p:sp>
        <p:nvSpPr>
          <p:cNvPr id="24" name="Picture Placeholder 23"/>
          <p:cNvSpPr>
            <a:spLocks noGrp="1"/>
          </p:cNvSpPr>
          <p:nvPr>
            <p:ph type="pic" sz="quarter" idx="10"/>
          </p:nvPr>
        </p:nvSpPr>
        <p:spPr>
          <a:xfrm>
            <a:off x="304800" y="228600"/>
            <a:ext cx="4754880" cy="63246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nchor="t"/>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Text Placeholder 24"/>
          <p:cNvSpPr>
            <a:spLocks noGrp="1"/>
          </p:cNvSpPr>
          <p:nvPr>
            <p:ph type="body" sz="quarter" idx="11" hasCustomPrompt="1"/>
          </p:nvPr>
        </p:nvSpPr>
        <p:spPr>
          <a:xfrm>
            <a:off x="5105400" y="228600"/>
            <a:ext cx="3200400" cy="3810000"/>
          </a:xfrm>
        </p:spPr>
        <p:txBody>
          <a:bodyPr tIns="91440" bIns="91440" anchor="t"/>
          <a:lstStyle>
            <a:lvl1pPr marL="0" marR="0" indent="0" algn="l">
              <a:buFontTx/>
              <a:buNone/>
              <a:defRPr sz="2000" i="0"/>
            </a:lvl1pPr>
            <a:extLst/>
          </a:lstStyle>
          <a:p>
            <a:pPr lvl="0"/>
            <a:r>
              <a:rPr lang="en-US" dirty="0"/>
              <a:t>Click to add caption</a:t>
            </a:r>
          </a:p>
        </p:txBody>
      </p:sp>
      <p:sp>
        <p:nvSpPr>
          <p:cNvPr id="7" name="Rectangle 6"/>
          <p:cNvSpPr>
            <a:spLocks noGrp="1"/>
          </p:cNvSpPr>
          <p:nvPr>
            <p:ph type="dt" sz="half" idx="12"/>
          </p:nvPr>
        </p:nvSpPr>
        <p:spPr/>
        <p:txBody>
          <a:bodyPr/>
          <a:lstStyle/>
          <a:p>
            <a:pPr algn="r"/>
            <a:fld id="{9668B50E-0B48-4566-8609-C51CF752A7DF}" type="datetimeFigureOut">
              <a:rPr lang="en-US" smtClean="0">
                <a:solidFill>
                  <a:schemeClr val="bg1"/>
                </a:solidFill>
              </a:rPr>
              <a:pPr algn="r"/>
              <a:t>6/26/2024</a:t>
            </a:fld>
            <a:endParaRPr lang="en-US"/>
          </a:p>
        </p:txBody>
      </p:sp>
      <p:sp>
        <p:nvSpPr>
          <p:cNvPr id="8" name="Rectangle 7"/>
          <p:cNvSpPr>
            <a:spLocks noGrp="1"/>
          </p:cNvSpPr>
          <p:nvPr>
            <p:ph type="sldNum" sz="quarter" idx="13"/>
          </p:nvPr>
        </p:nvSpPr>
        <p:spPr/>
        <p:txBody>
          <a:bodyPr/>
          <a:lstStyle/>
          <a:p>
            <a:fld id="{8A4431D5-1B33-458B-8AFD-CECCB0FA18CB}" type="slidenum">
              <a:rPr lang="en-US" smtClean="0">
                <a:solidFill>
                  <a:srgbClr val="FFFFFF"/>
                </a:solidFill>
              </a:rPr>
              <a:pPr/>
              <a:t>‹#›</a:t>
            </a:fld>
            <a:endParaRPr lang="en-US"/>
          </a:p>
        </p:txBody>
      </p:sp>
      <p:sp>
        <p:nvSpPr>
          <p:cNvPr id="9" name="Rectangle 8"/>
          <p:cNvSpPr>
            <a:spLocks noGrp="1"/>
          </p:cNvSpPr>
          <p:nvPr>
            <p:ph type="ftr" sz="quarter" idx="14"/>
          </p:nvPr>
        </p:nvSpPr>
        <p:spPr/>
        <p:txBody>
          <a:bodyPr/>
          <a:lstStyle/>
          <a:p>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andscape Fullscreen">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0" y="0"/>
            <a:ext cx="9144000" cy="6858000"/>
          </a:xfrm>
        </p:spPr>
        <p:txBody>
          <a:bodyPr anchor="t"/>
          <a:lstStyle/>
          <a:p>
            <a:pPr marL="0" marR="0" indent="0" algn="ctr">
              <a:buFontTx/>
              <a:buNone/>
            </a:pPr>
            <a:r>
              <a:rPr lang="en-US" i="0" dirty="0"/>
              <a:t>Click icon to add full page picture</a:t>
            </a:r>
            <a:endParaRPr lang="en-US" i="0" baseline="0" dirty="0"/>
          </a:p>
        </p:txBody>
      </p:sp>
      <p:sp>
        <p:nvSpPr>
          <p:cNvPr id="6" name="Rectangle 5"/>
          <p:cNvSpPr>
            <a:spLocks noGrp="1"/>
          </p:cNvSpPr>
          <p:nvPr>
            <p:ph type="dt" sz="half" idx="11"/>
          </p:nvPr>
        </p:nvSpPr>
        <p:spPr/>
        <p:txBody>
          <a:bodyPr/>
          <a:lstStyle/>
          <a:p>
            <a:pPr algn="r"/>
            <a:fld id="{9668B50E-0B48-4566-8609-C51CF752A7DF}" type="datetimeFigureOut">
              <a:rPr lang="en-US" smtClean="0">
                <a:solidFill>
                  <a:schemeClr val="bg1"/>
                </a:solidFill>
              </a:rPr>
              <a:pPr algn="r"/>
              <a:t>6/26/2024</a:t>
            </a:fld>
            <a:endParaRPr lang="en-US"/>
          </a:p>
        </p:txBody>
      </p:sp>
      <p:sp>
        <p:nvSpPr>
          <p:cNvPr id="7" name="Rectangle 6"/>
          <p:cNvSpPr>
            <a:spLocks noGrp="1"/>
          </p:cNvSpPr>
          <p:nvPr>
            <p:ph type="sldNum" sz="quarter" idx="12"/>
          </p:nvPr>
        </p:nvSpPr>
        <p:spPr/>
        <p:txBody>
          <a:bodyPr/>
          <a:lstStyle/>
          <a:p>
            <a:fld id="{8A4431D5-1B33-458B-8AFD-CECCB0FA18CB}" type="slidenum">
              <a:rPr lang="en-US" smtClean="0">
                <a:solidFill>
                  <a:srgbClr val="FFFFFF"/>
                </a:solidFill>
              </a:rPr>
              <a:pPr/>
              <a:t>‹#›</a:t>
            </a:fld>
            <a:endParaRPr lang="en-US"/>
          </a:p>
        </p:txBody>
      </p:sp>
      <p:sp>
        <p:nvSpPr>
          <p:cNvPr id="8" name="Rectangle 7"/>
          <p:cNvSpPr>
            <a:spLocks noGrp="1"/>
          </p:cNvSpPr>
          <p:nvPr>
            <p:ph type="ftr" sz="quarter" idx="13"/>
          </p:nvPr>
        </p:nvSpPr>
        <p:spPr/>
        <p:txBody>
          <a:bodyPr/>
          <a:lstStyle/>
          <a:p>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lbum Section">
    <p:spTree>
      <p:nvGrpSpPr>
        <p:cNvPr id="1" name=""/>
        <p:cNvGrpSpPr/>
        <p:nvPr/>
      </p:nvGrpSpPr>
      <p:grpSpPr>
        <a:xfrm>
          <a:off x="0" y="0"/>
          <a:ext cx="0" cy="0"/>
          <a:chOff x="0" y="0"/>
          <a:chExt cx="0" cy="0"/>
        </a:xfrm>
      </p:grpSpPr>
      <p:sp>
        <p:nvSpPr>
          <p:cNvPr id="15" name="Rectangle 14"/>
          <p:cNvSpPr/>
          <p:nvPr userDrawn="1"/>
        </p:nvSpPr>
        <p:spPr>
          <a:xfrm rot="16200000">
            <a:off x="5315559" y="3268980"/>
            <a:ext cx="6858000" cy="32004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3" name="Rectangle 22"/>
          <p:cNvSpPr/>
          <p:nvPr userDrawn="1"/>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4" name="Rectangle 23"/>
          <p:cNvSpPr/>
          <p:nvPr userDrawn="1"/>
        </p:nvSpPr>
        <p:spPr>
          <a:xfrm>
            <a:off x="8895749" y="-733"/>
            <a:ext cx="76200" cy="685800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3" name="Picture Placeholder 12"/>
          <p:cNvSpPr>
            <a:spLocks noGrp="1"/>
          </p:cNvSpPr>
          <p:nvPr>
            <p:ph type="pic" sz="quarter" idx="11"/>
          </p:nvPr>
        </p:nvSpPr>
        <p:spPr>
          <a:xfrm>
            <a:off x="435429" y="2146300"/>
            <a:ext cx="2362200" cy="21971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Rectangle 16"/>
          <p:cNvSpPr/>
          <p:nvPr/>
        </p:nvSpPr>
        <p:spPr>
          <a:xfrm rot="10800000" flipV="1">
            <a:off x="435429" y="6172200"/>
            <a:ext cx="7086600" cy="6858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2" name="Rectangle 21"/>
          <p:cNvSpPr/>
          <p:nvPr userDrawn="1"/>
        </p:nvSpPr>
        <p:spPr>
          <a:xfrm>
            <a:off x="435429" y="0"/>
            <a:ext cx="7086600" cy="19812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6" name="Text Placeholder 5"/>
          <p:cNvSpPr>
            <a:spLocks noGrp="1"/>
          </p:cNvSpPr>
          <p:nvPr>
            <p:ph type="body" sz="quarter" idx="16" hasCustomPrompt="1"/>
          </p:nvPr>
        </p:nvSpPr>
        <p:spPr>
          <a:xfrm>
            <a:off x="435429" y="5791200"/>
            <a:ext cx="7086600" cy="381000"/>
          </a:xfrm>
          <a:solidFill>
            <a:schemeClr val="accent3"/>
          </a:solidFill>
        </p:spPr>
        <p:txBody>
          <a:bodyPr vert="horz" anchor="ctr"/>
          <a:lstStyle>
            <a:lvl1pPr marL="0" indent="0" algn="l">
              <a:buFontTx/>
              <a:buNone/>
              <a:defRPr sz="1200">
                <a:solidFill>
                  <a:srgbClr val="FFFFFF"/>
                </a:solidFill>
              </a:defRPr>
            </a:lvl1pPr>
            <a:extLst/>
          </a:lstStyle>
          <a:p>
            <a:pPr lvl="0"/>
            <a:r>
              <a:rPr lang="en-US" dirty="0"/>
              <a:t>Click to add subtitle</a:t>
            </a:r>
          </a:p>
        </p:txBody>
      </p:sp>
      <p:sp>
        <p:nvSpPr>
          <p:cNvPr id="19" name="Text Placeholder 18"/>
          <p:cNvSpPr>
            <a:spLocks noGrp="1"/>
          </p:cNvSpPr>
          <p:nvPr>
            <p:ph type="body" sz="quarter" idx="17" hasCustomPrompt="1"/>
          </p:nvPr>
        </p:nvSpPr>
        <p:spPr>
          <a:xfrm>
            <a:off x="435429" y="4495800"/>
            <a:ext cx="7086600" cy="1295400"/>
          </a:xfrm>
          <a:solidFill>
            <a:schemeClr val="accent6"/>
          </a:solidFill>
        </p:spPr>
        <p:txBody>
          <a:bodyPr vert="horz" anchor="ctr"/>
          <a:lstStyle>
            <a:lvl1pPr marL="0" indent="0" algn="l">
              <a:buFontTx/>
              <a:buNone/>
              <a:defRPr sz="3200">
                <a:solidFill>
                  <a:srgbClr val="FFFFFF"/>
                </a:solidFill>
              </a:defRPr>
            </a:lvl1pPr>
            <a:extLst/>
          </a:lstStyle>
          <a:p>
            <a:pPr lvl="0"/>
            <a:r>
              <a:rPr lang="en-US" dirty="0"/>
              <a:t>Click to add section title</a:t>
            </a:r>
          </a:p>
        </p:txBody>
      </p:sp>
      <p:sp>
        <p:nvSpPr>
          <p:cNvPr id="29" name="Picture Placeholder 28"/>
          <p:cNvSpPr>
            <a:spLocks noGrp="1"/>
          </p:cNvSpPr>
          <p:nvPr>
            <p:ph type="pic" sz="quarter" idx="18"/>
          </p:nvPr>
        </p:nvSpPr>
        <p:spPr>
          <a:xfrm>
            <a:off x="29500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9"/>
          </p:nvPr>
        </p:nvSpPr>
        <p:spPr>
          <a:xfrm>
            <a:off x="53122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Rectangle 17"/>
          <p:cNvSpPr>
            <a:spLocks noGrp="1"/>
          </p:cNvSpPr>
          <p:nvPr>
            <p:ph type="dt" sz="half" idx="20"/>
          </p:nvPr>
        </p:nvSpPr>
        <p:spPr/>
        <p:txBody>
          <a:bodyPr/>
          <a:lstStyle/>
          <a:p>
            <a:pPr algn="r"/>
            <a:fld id="{9668B50E-0B48-4566-8609-C51CF752A7DF}" type="datetimeFigureOut">
              <a:rPr lang="en-US" smtClean="0">
                <a:solidFill>
                  <a:schemeClr val="bg1"/>
                </a:solidFill>
              </a:rPr>
              <a:pPr algn="r"/>
              <a:t>6/26/2024</a:t>
            </a:fld>
            <a:endParaRPr lang="en-US"/>
          </a:p>
        </p:txBody>
      </p:sp>
      <p:sp>
        <p:nvSpPr>
          <p:cNvPr id="20" name="Rectangle 19"/>
          <p:cNvSpPr>
            <a:spLocks noGrp="1"/>
          </p:cNvSpPr>
          <p:nvPr>
            <p:ph type="sldNum" sz="quarter" idx="21"/>
          </p:nvPr>
        </p:nvSpPr>
        <p:spPr/>
        <p:txBody>
          <a:bodyPr/>
          <a:lstStyle/>
          <a:p>
            <a:fld id="{8A4431D5-1B33-458B-8AFD-CECCB0FA18CB}" type="slidenum">
              <a:rPr lang="en-US" smtClean="0">
                <a:solidFill>
                  <a:srgbClr val="FFFFFF"/>
                </a:solidFill>
              </a:rPr>
              <a:pPr/>
              <a:t>‹#›</a:t>
            </a:fld>
            <a:endParaRPr lang="en-US"/>
          </a:p>
        </p:txBody>
      </p:sp>
      <p:sp>
        <p:nvSpPr>
          <p:cNvPr id="21" name="Rectangle 20"/>
          <p:cNvSpPr>
            <a:spLocks noGrp="1"/>
          </p:cNvSpPr>
          <p:nvPr>
            <p:ph type="ftr" sz="quarter" idx="22"/>
          </p:nvPr>
        </p:nvSpPr>
        <p:spPr/>
        <p:txBody>
          <a:bodyPr/>
          <a:lstStyle/>
          <a:p>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Up Portrait with Captions">
    <p:spTree>
      <p:nvGrpSpPr>
        <p:cNvPr id="1" name=""/>
        <p:cNvGrpSpPr/>
        <p:nvPr/>
      </p:nvGrpSpPr>
      <p:grpSpPr>
        <a:xfrm>
          <a:off x="0" y="0"/>
          <a:ext cx="0" cy="0"/>
          <a:chOff x="0" y="0"/>
          <a:chExt cx="0" cy="0"/>
        </a:xfrm>
      </p:grpSpPr>
      <p:sp>
        <p:nvSpPr>
          <p:cNvPr id="28" name="Picture Placeholder 27"/>
          <p:cNvSpPr>
            <a:spLocks noGrp="1" noChangeAspect="1"/>
          </p:cNvSpPr>
          <p:nvPr>
            <p:ph type="pic" sz="quarter" idx="10"/>
          </p:nvPr>
        </p:nvSpPr>
        <p:spPr>
          <a:xfrm>
            <a:off x="4341047" y="533400"/>
            <a:ext cx="3431353" cy="4575141"/>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noChangeAspect="1"/>
          </p:cNvSpPr>
          <p:nvPr>
            <p:ph type="pic" sz="quarter" idx="11"/>
          </p:nvPr>
        </p:nvSpPr>
        <p:spPr>
          <a:xfrm>
            <a:off x="685800" y="533400"/>
            <a:ext cx="3429000" cy="45720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Text Placeholder 7"/>
          <p:cNvSpPr>
            <a:spLocks noGrp="1"/>
          </p:cNvSpPr>
          <p:nvPr>
            <p:ph type="body" sz="quarter" idx="14" hasCustomPrompt="1"/>
          </p:nvPr>
        </p:nvSpPr>
        <p:spPr>
          <a:xfrm>
            <a:off x="685800" y="5257800"/>
            <a:ext cx="3429000" cy="1219200"/>
          </a:xfrm>
        </p:spPr>
        <p:txBody>
          <a:bodyPr anchor="t"/>
          <a:lstStyle>
            <a:lvl1pPr marL="0" marR="0" indent="0" algn="r">
              <a:buFontTx/>
              <a:buNone/>
              <a:defRPr sz="1800" baseline="0"/>
            </a:lvl1pPr>
            <a:extLst/>
          </a:lstStyle>
          <a:p>
            <a:pPr lvl="0"/>
            <a:r>
              <a:rPr lang="en-US" dirty="0"/>
              <a:t>Click to add caption</a:t>
            </a:r>
          </a:p>
        </p:txBody>
      </p:sp>
      <p:sp>
        <p:nvSpPr>
          <p:cNvPr id="14" name="Text Placeholder 13"/>
          <p:cNvSpPr>
            <a:spLocks noGrp="1"/>
          </p:cNvSpPr>
          <p:nvPr>
            <p:ph type="body" sz="quarter" idx="15" hasCustomPrompt="1"/>
          </p:nvPr>
        </p:nvSpPr>
        <p:spPr>
          <a:xfrm>
            <a:off x="4343400" y="5257800"/>
            <a:ext cx="3429000" cy="1219200"/>
          </a:xfrm>
        </p:spPr>
        <p:txBody>
          <a:bodyPr anchor="t"/>
          <a:lstStyle>
            <a:lvl1pPr marL="0" marR="0" indent="0" algn="r">
              <a:buFontTx/>
              <a:buNone/>
              <a:defRPr sz="1800" baseline="0"/>
            </a:lvl1pPr>
            <a:extLst/>
          </a:lstStyle>
          <a:p>
            <a:pPr lvl="0"/>
            <a:r>
              <a:rPr lang="en-US" dirty="0"/>
              <a:t>Click to add caption</a:t>
            </a:r>
          </a:p>
        </p:txBody>
      </p:sp>
      <p:sp>
        <p:nvSpPr>
          <p:cNvPr id="6" name="Rectangle 5"/>
          <p:cNvSpPr>
            <a:spLocks noGrp="1"/>
          </p:cNvSpPr>
          <p:nvPr>
            <p:ph type="dt" sz="half" idx="16"/>
          </p:nvPr>
        </p:nvSpPr>
        <p:spPr/>
        <p:txBody>
          <a:bodyPr/>
          <a:lstStyle/>
          <a:p>
            <a:pPr algn="r"/>
            <a:fld id="{9668B50E-0B48-4566-8609-C51CF752A7DF}" type="datetimeFigureOut">
              <a:rPr lang="en-US" smtClean="0">
                <a:solidFill>
                  <a:schemeClr val="bg1"/>
                </a:solidFill>
              </a:rPr>
              <a:pPr algn="r"/>
              <a:t>6/26/2024</a:t>
            </a:fld>
            <a:endParaRPr lang="en-US"/>
          </a:p>
        </p:txBody>
      </p:sp>
      <p:sp>
        <p:nvSpPr>
          <p:cNvPr id="7" name="Rectangle 6"/>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a:p>
        </p:txBody>
      </p:sp>
      <p:sp>
        <p:nvSpPr>
          <p:cNvPr id="9" name="Rectangle 8"/>
          <p:cNvSpPr>
            <a:spLocks noGrp="1"/>
          </p:cNvSpPr>
          <p:nvPr>
            <p:ph type="ftr" sz="quarter" idx="18"/>
          </p:nvPr>
        </p:nvSpPr>
        <p:spPr/>
        <p:txBody>
          <a:bodyPr/>
          <a:lstStyle/>
          <a:p>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31" name="Picture Placeholder 30"/>
          <p:cNvSpPr>
            <a:spLocks noGrp="1" noChangeAspect="1"/>
          </p:cNvSpPr>
          <p:nvPr>
            <p:ph type="pic" sz="quarter" idx="13"/>
          </p:nvPr>
        </p:nvSpPr>
        <p:spPr>
          <a:xfrm>
            <a:off x="4343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noChangeAspect="1"/>
          </p:cNvSpPr>
          <p:nvPr>
            <p:ph type="pic" sz="quarter" idx="14"/>
          </p:nvPr>
        </p:nvSpPr>
        <p:spPr>
          <a:xfrm>
            <a:off x="152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4" name="Text Placeholder 23"/>
          <p:cNvSpPr>
            <a:spLocks noGrp="1"/>
          </p:cNvSpPr>
          <p:nvPr>
            <p:ph type="body" sz="quarter" idx="16" hasCustomPrompt="1"/>
          </p:nvPr>
        </p:nvSpPr>
        <p:spPr>
          <a:xfrm>
            <a:off x="152400" y="4267200"/>
            <a:ext cx="4038600" cy="1066800"/>
          </a:xfrm>
        </p:spPr>
        <p:txBody>
          <a:bodyPr anchor="t"/>
          <a:lstStyle>
            <a:lvl1pPr marL="0" marR="0" indent="0" algn="r">
              <a:buFontTx/>
              <a:buNone/>
              <a:defRPr sz="1800" baseline="0"/>
            </a:lvl1pPr>
            <a:extLst/>
          </a:lstStyle>
          <a:p>
            <a:pPr lvl="0"/>
            <a:r>
              <a:rPr lang="en-US" dirty="0"/>
              <a:t>Click to add caption</a:t>
            </a:r>
          </a:p>
        </p:txBody>
      </p:sp>
      <p:sp>
        <p:nvSpPr>
          <p:cNvPr id="2" name="Text Placeholder 1"/>
          <p:cNvSpPr>
            <a:spLocks noGrp="1"/>
          </p:cNvSpPr>
          <p:nvPr>
            <p:ph type="body" sz="quarter" idx="17" hasCustomPrompt="1"/>
          </p:nvPr>
        </p:nvSpPr>
        <p:spPr>
          <a:xfrm>
            <a:off x="4343400" y="4267200"/>
            <a:ext cx="4038600" cy="1066800"/>
          </a:xfrm>
        </p:spPr>
        <p:txBody>
          <a:bodyPr anchor="t"/>
          <a:lstStyle>
            <a:lvl1pPr marL="0" marR="0" indent="0" algn="r">
              <a:buFontTx/>
              <a:buNone/>
              <a:defRPr sz="1800" baseline="0"/>
            </a:lvl1pPr>
            <a:extLst/>
          </a:lstStyle>
          <a:p>
            <a:pPr lvl="0"/>
            <a:r>
              <a:rPr lang="en-US" dirty="0"/>
              <a:t>Click to add caption</a:t>
            </a:r>
          </a:p>
        </p:txBody>
      </p:sp>
      <p:sp>
        <p:nvSpPr>
          <p:cNvPr id="6" name="Rectangle 5"/>
          <p:cNvSpPr>
            <a:spLocks noGrp="1"/>
          </p:cNvSpPr>
          <p:nvPr>
            <p:ph type="dt" sz="half" idx="18"/>
          </p:nvPr>
        </p:nvSpPr>
        <p:spPr/>
        <p:txBody>
          <a:bodyPr/>
          <a:lstStyle/>
          <a:p>
            <a:pPr algn="r"/>
            <a:fld id="{9668B50E-0B48-4566-8609-C51CF752A7DF}" type="datetimeFigureOut">
              <a:rPr lang="en-US" smtClean="0">
                <a:solidFill>
                  <a:schemeClr val="bg1"/>
                </a:solidFill>
              </a:rPr>
              <a:pPr algn="r"/>
              <a:t>6/26/2024</a:t>
            </a:fld>
            <a:endParaRPr lang="en-US"/>
          </a:p>
        </p:txBody>
      </p:sp>
      <p:sp>
        <p:nvSpPr>
          <p:cNvPr id="7" name="Rectangle 6"/>
          <p:cNvSpPr>
            <a:spLocks noGrp="1"/>
          </p:cNvSpPr>
          <p:nvPr>
            <p:ph type="sldNum" sz="quarter" idx="19"/>
          </p:nvPr>
        </p:nvSpPr>
        <p:spPr/>
        <p:txBody>
          <a:bodyPr/>
          <a:lstStyle/>
          <a:p>
            <a:fld id="{8A4431D5-1B33-458B-8AFD-CECCB0FA18CB}" type="slidenum">
              <a:rPr lang="en-US" smtClean="0">
                <a:solidFill>
                  <a:srgbClr val="FFFFFF"/>
                </a:solidFill>
              </a:rPr>
              <a:pPr/>
              <a:t>‹#›</a:t>
            </a:fld>
            <a:endParaRPr lang="en-US"/>
          </a:p>
        </p:txBody>
      </p:sp>
      <p:sp>
        <p:nvSpPr>
          <p:cNvPr id="9" name="Rectangle 8"/>
          <p:cNvSpPr>
            <a:spLocks noGrp="1"/>
          </p:cNvSpPr>
          <p:nvPr>
            <p:ph type="ftr" sz="quarter" idx="20"/>
          </p:nvPr>
        </p:nvSpPr>
        <p:spPr/>
        <p:txBody>
          <a:bodyPr/>
          <a:lstStyle/>
          <a:p>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24" name="Picture Placeholder 23"/>
          <p:cNvSpPr>
            <a:spLocks noGrp="1" noChangeAspect="1"/>
          </p:cNvSpPr>
          <p:nvPr>
            <p:ph type="pic" sz="quarter" idx="11"/>
          </p:nvPr>
        </p:nvSpPr>
        <p:spPr>
          <a:xfrm>
            <a:off x="4724401" y="225552"/>
            <a:ext cx="3694176" cy="2770632"/>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noChangeAspect="1"/>
          </p:cNvSpPr>
          <p:nvPr>
            <p:ph type="pic" sz="quarter" idx="12"/>
          </p:nvPr>
        </p:nvSpPr>
        <p:spPr>
          <a:xfrm>
            <a:off x="152400" y="222504"/>
            <a:ext cx="4368557" cy="5824743"/>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9" name="Text Placeholder 8"/>
          <p:cNvSpPr>
            <a:spLocks noGrp="1"/>
          </p:cNvSpPr>
          <p:nvPr>
            <p:ph type="body" sz="quarter" idx="13" hasCustomPrompt="1"/>
          </p:nvPr>
        </p:nvSpPr>
        <p:spPr>
          <a:xfrm>
            <a:off x="4724400" y="3124200"/>
            <a:ext cx="3694177" cy="2983987"/>
          </a:xfrm>
        </p:spPr>
        <p:txBody>
          <a:bodyPr anchor="t" anchorCtr="0"/>
          <a:lstStyle>
            <a:lvl1pPr marL="0" marR="0" indent="0" algn="l">
              <a:buFontTx/>
              <a:buNone/>
              <a:defRPr sz="2000" i="0"/>
            </a:lvl1pPr>
            <a:extLst/>
          </a:lstStyle>
          <a:p>
            <a:pPr lvl="0"/>
            <a:r>
              <a:rPr lang="en-US" dirty="0"/>
              <a:t>Click to add caption</a:t>
            </a:r>
          </a:p>
        </p:txBody>
      </p:sp>
      <p:sp>
        <p:nvSpPr>
          <p:cNvPr id="5" name="Rectangle 4"/>
          <p:cNvSpPr>
            <a:spLocks noGrp="1"/>
          </p:cNvSpPr>
          <p:nvPr>
            <p:ph type="dt" sz="half" idx="14"/>
          </p:nvPr>
        </p:nvSpPr>
        <p:spPr/>
        <p:txBody>
          <a:bodyPr/>
          <a:lstStyle/>
          <a:p>
            <a:pPr algn="r"/>
            <a:fld id="{9668B50E-0B48-4566-8609-C51CF752A7DF}" type="datetimeFigureOut">
              <a:rPr lang="en-US" smtClean="0">
                <a:solidFill>
                  <a:schemeClr val="bg1"/>
                </a:solidFill>
              </a:rPr>
              <a:pPr algn="r"/>
              <a:t>6/26/2024</a:t>
            </a:fld>
            <a:endParaRPr lang="en-US"/>
          </a:p>
        </p:txBody>
      </p:sp>
      <p:sp>
        <p:nvSpPr>
          <p:cNvPr id="6" name="Rectangle 5"/>
          <p:cNvSpPr>
            <a:spLocks noGrp="1"/>
          </p:cNvSpPr>
          <p:nvPr>
            <p:ph type="sldNum" sz="quarter" idx="15"/>
          </p:nvPr>
        </p:nvSpPr>
        <p:spPr/>
        <p:txBody>
          <a:bodyPr/>
          <a:lstStyle/>
          <a:p>
            <a:fld id="{8A4431D5-1B33-458B-8AFD-CECCB0FA18CB}" type="slidenum">
              <a:rPr lang="en-US" smtClean="0">
                <a:solidFill>
                  <a:srgbClr val="FFFFFF"/>
                </a:solidFill>
              </a:rPr>
              <a:pPr/>
              <a:t>‹#›</a:t>
            </a:fld>
            <a:endParaRPr lang="en-US"/>
          </a:p>
        </p:txBody>
      </p:sp>
      <p:sp>
        <p:nvSpPr>
          <p:cNvPr id="7" name="Rectangle 6"/>
          <p:cNvSpPr>
            <a:spLocks noGrp="1"/>
          </p:cNvSpPr>
          <p:nvPr>
            <p:ph type="ftr" sz="quarter" idx="16"/>
          </p:nvPr>
        </p:nvSpPr>
        <p:spPr/>
        <p:txBody>
          <a:bodyPr/>
          <a:lstStyle/>
          <a:p>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0" name="Picture Placeholder 19"/>
          <p:cNvSpPr>
            <a:spLocks noGrp="1" noChangeAspect="1"/>
          </p:cNvSpPr>
          <p:nvPr>
            <p:ph type="pic" sz="quarter" idx="10"/>
          </p:nvPr>
        </p:nvSpPr>
        <p:spPr>
          <a:xfrm>
            <a:off x="2286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9" name="Picture Placeholder 28"/>
          <p:cNvSpPr>
            <a:spLocks noGrp="1" noChangeAspect="1"/>
          </p:cNvSpPr>
          <p:nvPr>
            <p:ph type="pic" sz="quarter" idx="11"/>
          </p:nvPr>
        </p:nvSpPr>
        <p:spPr>
          <a:xfrm>
            <a:off x="30480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0" name="Picture Placeholder 9"/>
          <p:cNvSpPr>
            <a:spLocks noGrp="1" noChangeAspect="1"/>
          </p:cNvSpPr>
          <p:nvPr>
            <p:ph type="pic" sz="quarter" idx="12"/>
          </p:nvPr>
        </p:nvSpPr>
        <p:spPr>
          <a:xfrm>
            <a:off x="58674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 name="Text Placeholder 1"/>
          <p:cNvSpPr>
            <a:spLocks noGrp="1"/>
          </p:cNvSpPr>
          <p:nvPr>
            <p:ph type="body" sz="quarter" idx="13" hasCustomPrompt="1"/>
          </p:nvPr>
        </p:nvSpPr>
        <p:spPr>
          <a:xfrm>
            <a:off x="2286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15" name="Text Placeholder 14"/>
          <p:cNvSpPr>
            <a:spLocks noGrp="1"/>
          </p:cNvSpPr>
          <p:nvPr>
            <p:ph type="body" sz="quarter" idx="14" hasCustomPrompt="1"/>
          </p:nvPr>
        </p:nvSpPr>
        <p:spPr>
          <a:xfrm>
            <a:off x="30480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13" name="Text Placeholder 12"/>
          <p:cNvSpPr>
            <a:spLocks noGrp="1"/>
          </p:cNvSpPr>
          <p:nvPr>
            <p:ph type="body" sz="quarter" idx="15" hasCustomPrompt="1"/>
          </p:nvPr>
        </p:nvSpPr>
        <p:spPr>
          <a:xfrm>
            <a:off x="58674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30" name="Rectangle 29"/>
          <p:cNvSpPr/>
          <p:nvPr/>
        </p:nvSpPr>
        <p:spPr>
          <a:xfrm>
            <a:off x="8889273" y="0"/>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a:spLocks noGrp="1"/>
          </p:cNvSpPr>
          <p:nvPr>
            <p:ph type="dt" sz="half" idx="16"/>
          </p:nvPr>
        </p:nvSpPr>
        <p:spPr/>
        <p:txBody>
          <a:bodyPr/>
          <a:lstStyle/>
          <a:p>
            <a:pPr algn="r"/>
            <a:fld id="{9668B50E-0B48-4566-8609-C51CF752A7DF}" type="datetimeFigureOut">
              <a:rPr lang="en-US" smtClean="0">
                <a:solidFill>
                  <a:schemeClr val="bg1"/>
                </a:solidFill>
              </a:rPr>
              <a:pPr algn="r"/>
              <a:t>6/26/2024</a:t>
            </a:fld>
            <a:endParaRPr lang="en-US"/>
          </a:p>
        </p:txBody>
      </p:sp>
      <p:sp>
        <p:nvSpPr>
          <p:cNvPr id="11" name="Rectangle 10"/>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a:p>
        </p:txBody>
      </p:sp>
      <p:sp>
        <p:nvSpPr>
          <p:cNvPr id="12" name="Rectangle 11"/>
          <p:cNvSpPr>
            <a:spLocks noGrp="1"/>
          </p:cNvSpPr>
          <p:nvPr>
            <p:ph type="ftr" sz="quarter" idx="18"/>
          </p:nvPr>
        </p:nvSpPr>
        <p:spPr/>
        <p:txBody>
          <a:bodyPr/>
          <a:lstStyle/>
          <a:p>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Rectangle 8"/>
          <p:cNvSpPr/>
          <p:nvPr/>
        </p:nvSpPr>
        <p:spPr>
          <a:xfrm rot="16200000">
            <a:off x="5315559" y="3268980"/>
            <a:ext cx="6858000" cy="32004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 name="Rectangle 7"/>
          <p:cNvSpPr/>
          <p:nvPr/>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7848600" cy="1143000"/>
          </a:xfrm>
          <a:prstGeom prst="rect">
            <a:avLst/>
          </a:prstGeom>
        </p:spPr>
        <p:txBody>
          <a:bodyPr vert="horz"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1"/>
            <a:ext cx="7848600" cy="4525963"/>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696200" y="1012825"/>
            <a:ext cx="2133600" cy="365125"/>
          </a:xfrm>
          <a:prstGeom prst="rect">
            <a:avLst/>
          </a:prstGeom>
        </p:spPr>
        <p:txBody>
          <a:bodyPr vert="horz" rtlCol="0" anchor="ctr"/>
          <a:lstStyle>
            <a:lvl1pPr algn="r">
              <a:defRPr sz="1200">
                <a:solidFill>
                  <a:schemeClr val="bg1"/>
                </a:solidFill>
              </a:defRPr>
            </a:lvl1pPr>
            <a:extLst/>
          </a:lstStyle>
          <a:p>
            <a:pPr algn="r"/>
            <a:fld id="{9668B50E-0B48-4566-8609-C51CF752A7DF}" type="datetimeFigureOut">
              <a:rPr lang="en-US" smtClean="0">
                <a:solidFill>
                  <a:schemeClr val="bg1"/>
                </a:solidFill>
              </a:rPr>
              <a:pPr algn="r"/>
              <a:t>6/26/2024</a:t>
            </a:fld>
            <a:endParaRPr lang="en-US" dirty="0">
              <a:solidFill>
                <a:schemeClr val="bg1"/>
              </a:solidFill>
            </a:endParaRPr>
          </a:p>
        </p:txBody>
      </p:sp>
      <p:sp>
        <p:nvSpPr>
          <p:cNvPr id="5" name="Footer Placeholder 4"/>
          <p:cNvSpPr>
            <a:spLocks noGrp="1"/>
          </p:cNvSpPr>
          <p:nvPr>
            <p:ph type="ftr" sz="quarter" idx="3"/>
          </p:nvPr>
        </p:nvSpPr>
        <p:spPr>
          <a:xfrm rot="16200000">
            <a:off x="7162800" y="3832226"/>
            <a:ext cx="3200400" cy="365125"/>
          </a:xfrm>
          <a:prstGeom prst="rect">
            <a:avLst/>
          </a:prstGeom>
        </p:spPr>
        <p:txBody>
          <a:bodyPr vert="horz" rtlCol="0" anchor="ctr"/>
          <a:lstStyle>
            <a:lvl1pPr algn="l">
              <a:defRPr sz="1200">
                <a:solidFill>
                  <a:schemeClr val="bg1"/>
                </a:solidFill>
              </a:defRPr>
            </a:lvl1pPr>
            <a:extLst/>
          </a:lstStyle>
          <a:p>
            <a:pPr algn="l"/>
            <a:endParaRPr lang="en-US" dirty="0">
              <a:solidFill>
                <a:schemeClr val="bg1"/>
              </a:solidFill>
            </a:endParaRPr>
          </a:p>
        </p:txBody>
      </p:sp>
      <p:sp>
        <p:nvSpPr>
          <p:cNvPr id="6" name="Slide Number Placeholder 5"/>
          <p:cNvSpPr>
            <a:spLocks noGrp="1"/>
          </p:cNvSpPr>
          <p:nvPr>
            <p:ph type="sldNum" sz="quarter" idx="4"/>
          </p:nvPr>
        </p:nvSpPr>
        <p:spPr>
          <a:xfrm rot="5400000">
            <a:off x="8278813" y="5962650"/>
            <a:ext cx="968375" cy="365125"/>
          </a:xfrm>
          <a:prstGeom prst="rect">
            <a:avLst/>
          </a:prstGeom>
        </p:spPr>
        <p:txBody>
          <a:bodyPr vert="horz" rtlCol="0" anchor="ctr"/>
          <a:lstStyle>
            <a:lvl1pPr algn="r">
              <a:defRPr sz="1200">
                <a:solidFill>
                  <a:schemeClr val="bg1"/>
                </a:solidFill>
              </a:defRPr>
            </a:lvl1pPr>
            <a:extLst/>
          </a:lstStyle>
          <a:p>
            <a:fld id="{8A4431D5-1B33-458B-8AFD-CECCB0FA18CB}" type="slidenum">
              <a:rPr lang="en-US" smtClean="0">
                <a:solidFill>
                  <a:schemeClr val="bg1"/>
                </a:solidFill>
              </a:rPr>
              <a:pPr/>
              <a:t>‹#›</a:t>
            </a:fld>
            <a:endParaRPr lang="en-US" dirty="0">
              <a:solidFill>
                <a:schemeClr val="bg1"/>
              </a:solidFill>
            </a:endParaRPr>
          </a:p>
        </p:txBody>
      </p:sp>
      <p:sp>
        <p:nvSpPr>
          <p:cNvPr id="7" name="Rectangle 6"/>
          <p:cNvSpPr/>
          <p:nvPr/>
        </p:nvSpPr>
        <p:spPr>
          <a:xfrm>
            <a:off x="8895749" y="-733"/>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xStyles>
    <p:titleStyle>
      <a:lvl1pPr algn="ctr" rtl="0" eaLnBrk="1" latinLnBrk="0" hangingPunct="1">
        <a:spcBef>
          <a:spcPct val="0"/>
        </a:spcBef>
        <a:buNone/>
        <a:defRPr sz="4400" kern="1200">
          <a:solidFill>
            <a:schemeClr val="tx2"/>
          </a:solidFill>
          <a:latin typeface="+mj-lt"/>
          <a:ea typeface="+mj-ea"/>
          <a:cs typeface="+mj-cs"/>
        </a:defRPr>
      </a:lvl1pPr>
      <a:extLst/>
    </p:titleStyle>
    <p:bodyStyle>
      <a:lvl1pPr marL="342900" indent="-342900" algn="l" rtl="0" eaLnBrk="1" latinLnBrk="0" hangingPunct="1">
        <a:spcBef>
          <a:spcPct val="20000"/>
        </a:spcBef>
        <a:buFont typeface="Arial"/>
        <a:buChar char="•"/>
        <a:defRPr sz="32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8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4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20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20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hyperlink" Target="https://www.liebertpub.com/doi/10.1089/jwh.2021.0298" TargetMode="External"/><Relationship Id="rId2" Type="http://schemas.openxmlformats.org/officeDocument/2006/relationships/hyperlink" Target="https://www.savemom.in/" TargetMode="External"/><Relationship Id="rId1" Type="http://schemas.openxmlformats.org/officeDocument/2006/relationships/slideLayout" Target="../slideLayouts/slideLayout21.xml"/><Relationship Id="rId4" Type="http://schemas.openxmlformats.org/officeDocument/2006/relationships/hyperlink" Target="https://ieeexplore.ieee.org/document/9907054/"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WhatsApp Image 2024-06-24 at 20.45.47_a5416275.jpg"/>
          <p:cNvPicPr>
            <a:picLocks noGrp="1" noChangeAspect="1"/>
          </p:cNvPicPr>
          <p:nvPr>
            <p:ph type="pic" sz="quarter" idx="13"/>
          </p:nvPr>
        </p:nvPicPr>
        <p:blipFill>
          <a:blip r:embed="rId3"/>
          <a:srcRect l="11858" r="11858"/>
          <a:stretch>
            <a:fillRect/>
          </a:stretch>
        </p:blipFill>
        <p:spPr>
          <a:xfrm>
            <a:off x="0" y="0"/>
            <a:ext cx="3657600" cy="3581400"/>
          </a:xfrm>
        </p:spPr>
      </p:pic>
      <p:sp>
        <p:nvSpPr>
          <p:cNvPr id="7" name="Rectangle 6"/>
          <p:cNvSpPr>
            <a:spLocks noGrp="1"/>
          </p:cNvSpPr>
          <p:nvPr>
            <p:ph type="body" sz="quarter" idx="15"/>
          </p:nvPr>
        </p:nvSpPr>
        <p:spPr>
          <a:xfrm>
            <a:off x="5105400" y="0"/>
            <a:ext cx="3429000" cy="3276600"/>
          </a:xfrm>
        </p:spPr>
        <p:txBody>
          <a:bodyPr>
            <a:normAutofit/>
          </a:bodyPr>
          <a:lstStyle/>
          <a:p>
            <a:r>
              <a:rPr lang="en-US" sz="5400" dirty="0">
                <a:solidFill>
                  <a:schemeClr val="tx1"/>
                </a:solidFill>
              </a:rPr>
              <a:t>HER</a:t>
            </a:r>
          </a:p>
          <a:p>
            <a:r>
              <a:rPr lang="en-US" sz="5400" dirty="0">
                <a:solidFill>
                  <a:schemeClr val="tx1"/>
                </a:solidFill>
              </a:rPr>
              <a:t>HEALTH</a:t>
            </a:r>
          </a:p>
          <a:p>
            <a:r>
              <a:rPr lang="en-US" dirty="0">
                <a:solidFill>
                  <a:schemeClr val="tx1"/>
                </a:solidFill>
              </a:rPr>
              <a:t>Batch No:C14</a:t>
            </a:r>
          </a:p>
          <a:p>
            <a:pPr algn="l"/>
            <a:r>
              <a:rPr lang="en-US" dirty="0">
                <a:solidFill>
                  <a:schemeClr val="tx1"/>
                </a:solidFill>
              </a:rPr>
              <a:t>Guide:Mrs.T.Divya Kumari</a:t>
            </a:r>
          </a:p>
        </p:txBody>
      </p:sp>
      <p:sp>
        <p:nvSpPr>
          <p:cNvPr id="2" name="Rectangle 1"/>
          <p:cNvSpPr>
            <a:spLocks noGrp="1"/>
          </p:cNvSpPr>
          <p:nvPr>
            <p:ph type="body" sz="quarter" idx="4294967295"/>
          </p:nvPr>
        </p:nvSpPr>
        <p:spPr>
          <a:xfrm>
            <a:off x="4953000" y="3810000"/>
            <a:ext cx="3429000" cy="1905000"/>
          </a:xfrm>
        </p:spPr>
        <p:txBody>
          <a:bodyPr>
            <a:normAutofit fontScale="70000" lnSpcReduction="20000"/>
          </a:bodyPr>
          <a:lstStyle/>
          <a:p>
            <a:pPr>
              <a:buNone/>
            </a:pPr>
            <a:r>
              <a:rPr lang="en-US" sz="2000" dirty="0"/>
              <a:t>		  </a:t>
            </a:r>
            <a:r>
              <a:rPr sz="2000" dirty="0"/>
              <a:t>By: </a:t>
            </a:r>
            <a:endParaRPr lang="en-US" sz="2000" dirty="0"/>
          </a:p>
          <a:p>
            <a:pPr algn="just">
              <a:lnSpc>
                <a:spcPct val="170000"/>
              </a:lnSpc>
              <a:buNone/>
            </a:pPr>
            <a:r>
              <a:rPr lang="en-US" sz="2000" dirty="0"/>
              <a:t>      </a:t>
            </a:r>
            <a:r>
              <a:rPr sz="2000" dirty="0"/>
              <a:t>K.Ridhika-22251A05H3        </a:t>
            </a:r>
            <a:endParaRPr lang="en-IN" sz="2000" dirty="0"/>
          </a:p>
          <a:p>
            <a:pPr algn="just">
              <a:lnSpc>
                <a:spcPct val="170000"/>
              </a:lnSpc>
              <a:buNone/>
            </a:pPr>
            <a:r>
              <a:rPr lang="en-IN" sz="2000" dirty="0"/>
              <a:t>      </a:t>
            </a:r>
            <a:r>
              <a:rPr sz="2000" dirty="0" err="1"/>
              <a:t>S.Durga</a:t>
            </a:r>
            <a:r>
              <a:rPr lang="en-IN" sz="2000" dirty="0"/>
              <a:t>m</a:t>
            </a:r>
            <a:r>
              <a:rPr sz="2000" dirty="0"/>
              <a:t>anogna</a:t>
            </a:r>
            <a:r>
              <a:rPr lang="en-US" sz="2000" dirty="0"/>
              <a:t>-</a:t>
            </a:r>
            <a:r>
              <a:rPr sz="2000" dirty="0"/>
              <a:t>23255A0517</a:t>
            </a:r>
            <a:endParaRPr lang="en-US" sz="2000" dirty="0"/>
          </a:p>
          <a:p>
            <a:pPr algn="just">
              <a:lnSpc>
                <a:spcPct val="170000"/>
              </a:lnSpc>
              <a:buNone/>
            </a:pPr>
            <a:r>
              <a:rPr sz="2000" dirty="0"/>
              <a:t>      K.Deepika-23255A0520  </a:t>
            </a:r>
            <a:endParaRPr lang="en-IN" sz="2000" dirty="0"/>
          </a:p>
          <a:p>
            <a:pPr algn="just">
              <a:lnSpc>
                <a:spcPct val="170000"/>
              </a:lnSpc>
              <a:buNone/>
            </a:pPr>
            <a:r>
              <a:rPr lang="en-IN" sz="2000" dirty="0"/>
              <a:t>      </a:t>
            </a:r>
            <a:r>
              <a:rPr sz="2000" dirty="0"/>
              <a:t>S.Mounika-23255A0515</a:t>
            </a:r>
            <a:endParaRPr lang="en-US" sz="2000"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pic>
        <p:nvPicPr>
          <p:cNvPr id="5" name="Content Placeholder 4">
            <a:extLst>
              <a:ext uri="{FF2B5EF4-FFF2-40B4-BE49-F238E27FC236}">
                <a16:creationId xmlns:a16="http://schemas.microsoft.com/office/drawing/2014/main" id="{6ADE821F-F23B-53C1-A4FB-76CE73CE9BD4}"/>
              </a:ext>
            </a:extLst>
          </p:cNvPr>
          <p:cNvPicPr>
            <a:picLocks noGrp="1" noChangeAspect="1"/>
          </p:cNvPicPr>
          <p:nvPr>
            <p:ph idx="1"/>
          </p:nvPr>
        </p:nvPicPr>
        <p:blipFill>
          <a:blip r:embed="rId2"/>
          <a:stretch>
            <a:fillRect/>
          </a:stretch>
        </p:blipFill>
        <p:spPr>
          <a:xfrm>
            <a:off x="637592" y="1676400"/>
            <a:ext cx="2137669" cy="4525963"/>
          </a:xfrm>
        </p:spPr>
      </p:pic>
      <p:sp>
        <p:nvSpPr>
          <p:cNvPr id="6" name="TextBox 5">
            <a:extLst>
              <a:ext uri="{FF2B5EF4-FFF2-40B4-BE49-F238E27FC236}">
                <a16:creationId xmlns:a16="http://schemas.microsoft.com/office/drawing/2014/main" id="{78843C0E-0C93-6320-B2B8-A0501949CCB2}"/>
              </a:ext>
            </a:extLst>
          </p:cNvPr>
          <p:cNvSpPr txBox="1"/>
          <p:nvPr/>
        </p:nvSpPr>
        <p:spPr>
          <a:xfrm>
            <a:off x="609600" y="1232972"/>
            <a:ext cx="2127698" cy="369332"/>
          </a:xfrm>
          <a:prstGeom prst="rect">
            <a:avLst/>
          </a:prstGeom>
          <a:noFill/>
        </p:spPr>
        <p:txBody>
          <a:bodyPr wrap="none" rtlCol="0">
            <a:spAutoFit/>
          </a:bodyPr>
          <a:lstStyle/>
          <a:p>
            <a:r>
              <a:rPr lang="en-IN" dirty="0"/>
              <a:t>Registration of nurse</a:t>
            </a:r>
          </a:p>
        </p:txBody>
      </p:sp>
      <p:cxnSp>
        <p:nvCxnSpPr>
          <p:cNvPr id="8" name="Straight Arrow Connector 7">
            <a:extLst>
              <a:ext uri="{FF2B5EF4-FFF2-40B4-BE49-F238E27FC236}">
                <a16:creationId xmlns:a16="http://schemas.microsoft.com/office/drawing/2014/main" id="{43F4247A-F83B-3D7F-7F0D-06EEC54D876C}"/>
              </a:ext>
            </a:extLst>
          </p:cNvPr>
          <p:cNvCxnSpPr/>
          <p:nvPr/>
        </p:nvCxnSpPr>
        <p:spPr>
          <a:xfrm>
            <a:off x="2971800" y="3276600"/>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42994EFD-5C8B-8E6D-437C-EC0B7CCF2422}"/>
              </a:ext>
            </a:extLst>
          </p:cNvPr>
          <p:cNvPicPr>
            <a:picLocks noChangeAspect="1"/>
          </p:cNvPicPr>
          <p:nvPr/>
        </p:nvPicPr>
        <p:blipFill>
          <a:blip r:embed="rId3"/>
          <a:stretch>
            <a:fillRect/>
          </a:stretch>
        </p:blipFill>
        <p:spPr>
          <a:xfrm>
            <a:off x="3826147" y="2575718"/>
            <a:ext cx="4680261" cy="1706563"/>
          </a:xfrm>
          <a:prstGeom prst="rect">
            <a:avLst/>
          </a:prstGeom>
        </p:spPr>
      </p:pic>
      <p:sp>
        <p:nvSpPr>
          <p:cNvPr id="18" name="TextBox 17">
            <a:extLst>
              <a:ext uri="{FF2B5EF4-FFF2-40B4-BE49-F238E27FC236}">
                <a16:creationId xmlns:a16="http://schemas.microsoft.com/office/drawing/2014/main" id="{06F5AFAA-618F-1D01-5F8D-496597D05E80}"/>
              </a:ext>
            </a:extLst>
          </p:cNvPr>
          <p:cNvSpPr txBox="1"/>
          <p:nvPr/>
        </p:nvSpPr>
        <p:spPr>
          <a:xfrm>
            <a:off x="5242915" y="2162453"/>
            <a:ext cx="1846724" cy="369332"/>
          </a:xfrm>
          <a:prstGeom prst="rect">
            <a:avLst/>
          </a:prstGeom>
          <a:noFill/>
        </p:spPr>
        <p:txBody>
          <a:bodyPr wrap="none" rtlCol="0">
            <a:spAutoFit/>
          </a:bodyPr>
          <a:lstStyle/>
          <a:p>
            <a:r>
              <a:rPr lang="en-IN" dirty="0"/>
              <a:t>Options for Nurse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34151B-5075-DDC6-AAAD-D5373FE64036}"/>
              </a:ext>
            </a:extLst>
          </p:cNvPr>
          <p:cNvPicPr>
            <a:picLocks noGrp="1" noChangeAspect="1"/>
          </p:cNvPicPr>
          <p:nvPr>
            <p:ph idx="1"/>
          </p:nvPr>
        </p:nvPicPr>
        <p:blipFill>
          <a:blip r:embed="rId2"/>
          <a:stretch>
            <a:fillRect/>
          </a:stretch>
        </p:blipFill>
        <p:spPr>
          <a:xfrm>
            <a:off x="304800" y="1371600"/>
            <a:ext cx="2796774" cy="4525963"/>
          </a:xfrm>
        </p:spPr>
      </p:pic>
      <p:sp>
        <p:nvSpPr>
          <p:cNvPr id="6" name="TextBox 5">
            <a:extLst>
              <a:ext uri="{FF2B5EF4-FFF2-40B4-BE49-F238E27FC236}">
                <a16:creationId xmlns:a16="http://schemas.microsoft.com/office/drawing/2014/main" id="{CDBD89AE-1956-C726-9490-F0E593DBB87E}"/>
              </a:ext>
            </a:extLst>
          </p:cNvPr>
          <p:cNvSpPr txBox="1"/>
          <p:nvPr/>
        </p:nvSpPr>
        <p:spPr>
          <a:xfrm>
            <a:off x="381000" y="838200"/>
            <a:ext cx="2341923" cy="369332"/>
          </a:xfrm>
          <a:prstGeom prst="rect">
            <a:avLst/>
          </a:prstGeom>
          <a:noFill/>
        </p:spPr>
        <p:txBody>
          <a:bodyPr wrap="none" rtlCol="0">
            <a:spAutoFit/>
          </a:bodyPr>
          <a:lstStyle/>
          <a:p>
            <a:r>
              <a:rPr lang="en-IN" dirty="0"/>
              <a:t>Adding Patients Details</a:t>
            </a:r>
          </a:p>
        </p:txBody>
      </p:sp>
      <p:cxnSp>
        <p:nvCxnSpPr>
          <p:cNvPr id="8" name="Straight Arrow Connector 7">
            <a:extLst>
              <a:ext uri="{FF2B5EF4-FFF2-40B4-BE49-F238E27FC236}">
                <a16:creationId xmlns:a16="http://schemas.microsoft.com/office/drawing/2014/main" id="{68943132-E0EB-C5AE-CDCC-EE8CC60D2468}"/>
              </a:ext>
            </a:extLst>
          </p:cNvPr>
          <p:cNvCxnSpPr/>
          <p:nvPr/>
        </p:nvCxnSpPr>
        <p:spPr>
          <a:xfrm>
            <a:off x="3200400" y="3048000"/>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7C843A0-7569-B017-81C2-6136F5B0500F}"/>
              </a:ext>
            </a:extLst>
          </p:cNvPr>
          <p:cNvPicPr>
            <a:picLocks noChangeAspect="1"/>
          </p:cNvPicPr>
          <p:nvPr/>
        </p:nvPicPr>
        <p:blipFill>
          <a:blip r:embed="rId3"/>
          <a:stretch>
            <a:fillRect/>
          </a:stretch>
        </p:blipFill>
        <p:spPr>
          <a:xfrm>
            <a:off x="3890867" y="2743200"/>
            <a:ext cx="4672569" cy="809738"/>
          </a:xfrm>
          <a:prstGeom prst="rect">
            <a:avLst/>
          </a:prstGeom>
        </p:spPr>
      </p:pic>
      <p:sp>
        <p:nvSpPr>
          <p:cNvPr id="11" name="TextBox 10">
            <a:extLst>
              <a:ext uri="{FF2B5EF4-FFF2-40B4-BE49-F238E27FC236}">
                <a16:creationId xmlns:a16="http://schemas.microsoft.com/office/drawing/2014/main" id="{D4B60C99-EB0D-C020-348B-70F0E088DC08}"/>
              </a:ext>
            </a:extLst>
          </p:cNvPr>
          <p:cNvSpPr txBox="1"/>
          <p:nvPr/>
        </p:nvSpPr>
        <p:spPr>
          <a:xfrm>
            <a:off x="4800600" y="2286000"/>
            <a:ext cx="2819490" cy="369332"/>
          </a:xfrm>
          <a:prstGeom prst="rect">
            <a:avLst/>
          </a:prstGeom>
          <a:noFill/>
        </p:spPr>
        <p:txBody>
          <a:bodyPr wrap="none" rtlCol="0">
            <a:spAutoFit/>
          </a:bodyPr>
          <a:lstStyle/>
          <a:p>
            <a:r>
              <a:rPr lang="en-IN" dirty="0"/>
              <a:t>Patients Details in database.</a:t>
            </a:r>
          </a:p>
        </p:txBody>
      </p:sp>
    </p:spTree>
    <p:extLst>
      <p:ext uri="{BB962C8B-B14F-4D97-AF65-F5344CB8AC3E}">
        <p14:creationId xmlns:p14="http://schemas.microsoft.com/office/powerpoint/2010/main" val="1031520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759649-91B1-9744-E1BC-089387B6B507}"/>
              </a:ext>
            </a:extLst>
          </p:cNvPr>
          <p:cNvPicPr>
            <a:picLocks noGrp="1" noChangeAspect="1"/>
          </p:cNvPicPr>
          <p:nvPr>
            <p:ph idx="1"/>
          </p:nvPr>
        </p:nvPicPr>
        <p:blipFill>
          <a:blip r:embed="rId2"/>
          <a:stretch>
            <a:fillRect/>
          </a:stretch>
        </p:blipFill>
        <p:spPr>
          <a:xfrm>
            <a:off x="457200" y="1066800"/>
            <a:ext cx="2362200" cy="4983163"/>
          </a:xfrm>
        </p:spPr>
      </p:pic>
      <p:sp>
        <p:nvSpPr>
          <p:cNvPr id="6" name="TextBox 5">
            <a:extLst>
              <a:ext uri="{FF2B5EF4-FFF2-40B4-BE49-F238E27FC236}">
                <a16:creationId xmlns:a16="http://schemas.microsoft.com/office/drawing/2014/main" id="{C205403C-928C-B089-3327-65B27E99E84E}"/>
              </a:ext>
            </a:extLst>
          </p:cNvPr>
          <p:cNvSpPr txBox="1"/>
          <p:nvPr/>
        </p:nvSpPr>
        <p:spPr>
          <a:xfrm>
            <a:off x="457200" y="623371"/>
            <a:ext cx="2520947" cy="369332"/>
          </a:xfrm>
          <a:prstGeom prst="rect">
            <a:avLst/>
          </a:prstGeom>
          <a:noFill/>
        </p:spPr>
        <p:txBody>
          <a:bodyPr wrap="none" rtlCol="0">
            <a:spAutoFit/>
          </a:bodyPr>
          <a:lstStyle/>
          <a:p>
            <a:r>
              <a:rPr lang="en-IN" dirty="0"/>
              <a:t>Updating Patients details</a:t>
            </a:r>
          </a:p>
        </p:txBody>
      </p:sp>
      <p:cxnSp>
        <p:nvCxnSpPr>
          <p:cNvPr id="8" name="Straight Arrow Connector 7">
            <a:extLst>
              <a:ext uri="{FF2B5EF4-FFF2-40B4-BE49-F238E27FC236}">
                <a16:creationId xmlns:a16="http://schemas.microsoft.com/office/drawing/2014/main" id="{A3194056-1EFA-A660-D751-D0705A17C89D}"/>
              </a:ext>
            </a:extLst>
          </p:cNvPr>
          <p:cNvCxnSpPr/>
          <p:nvPr/>
        </p:nvCxnSpPr>
        <p:spPr>
          <a:xfrm>
            <a:off x="2819400" y="31242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5A1AD2CB-BC33-1E92-17F1-2CF2F45CE70F}"/>
              </a:ext>
            </a:extLst>
          </p:cNvPr>
          <p:cNvPicPr>
            <a:picLocks noChangeAspect="1"/>
          </p:cNvPicPr>
          <p:nvPr/>
        </p:nvPicPr>
        <p:blipFill>
          <a:blip r:embed="rId3"/>
          <a:stretch>
            <a:fillRect/>
          </a:stretch>
        </p:blipFill>
        <p:spPr>
          <a:xfrm>
            <a:off x="2819400" y="3352800"/>
            <a:ext cx="5867400" cy="1057359"/>
          </a:xfrm>
          <a:prstGeom prst="rect">
            <a:avLst/>
          </a:prstGeom>
        </p:spPr>
      </p:pic>
      <p:sp>
        <p:nvSpPr>
          <p:cNvPr id="11" name="TextBox 10">
            <a:extLst>
              <a:ext uri="{FF2B5EF4-FFF2-40B4-BE49-F238E27FC236}">
                <a16:creationId xmlns:a16="http://schemas.microsoft.com/office/drawing/2014/main" id="{13A64CA2-E7DB-BE3C-F25D-2438AC2C90F3}"/>
              </a:ext>
            </a:extLst>
          </p:cNvPr>
          <p:cNvSpPr txBox="1"/>
          <p:nvPr/>
        </p:nvSpPr>
        <p:spPr>
          <a:xfrm>
            <a:off x="4572000" y="2978388"/>
            <a:ext cx="2446311" cy="369332"/>
          </a:xfrm>
          <a:prstGeom prst="rect">
            <a:avLst/>
          </a:prstGeom>
          <a:noFill/>
        </p:spPr>
        <p:txBody>
          <a:bodyPr wrap="none" rtlCol="0">
            <a:spAutoFit/>
          </a:bodyPr>
          <a:lstStyle/>
          <a:p>
            <a:r>
              <a:rPr lang="en-IN" dirty="0"/>
              <a:t>Patients details updated</a:t>
            </a:r>
          </a:p>
        </p:txBody>
      </p:sp>
    </p:spTree>
    <p:extLst>
      <p:ext uri="{BB962C8B-B14F-4D97-AF65-F5344CB8AC3E}">
        <p14:creationId xmlns:p14="http://schemas.microsoft.com/office/powerpoint/2010/main" val="3447793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AC6F26-BEED-867C-F0A7-4362CE527A2D}"/>
              </a:ext>
            </a:extLst>
          </p:cNvPr>
          <p:cNvPicPr>
            <a:picLocks noChangeAspect="1"/>
          </p:cNvPicPr>
          <p:nvPr/>
        </p:nvPicPr>
        <p:blipFill>
          <a:blip r:embed="rId2"/>
          <a:stretch>
            <a:fillRect/>
          </a:stretch>
        </p:blipFill>
        <p:spPr>
          <a:xfrm>
            <a:off x="0" y="2933442"/>
            <a:ext cx="8610600" cy="991116"/>
          </a:xfrm>
          <a:prstGeom prst="rect">
            <a:avLst/>
          </a:prstGeom>
        </p:spPr>
      </p:pic>
      <p:sp>
        <p:nvSpPr>
          <p:cNvPr id="4" name="TextBox 3">
            <a:extLst>
              <a:ext uri="{FF2B5EF4-FFF2-40B4-BE49-F238E27FC236}">
                <a16:creationId xmlns:a16="http://schemas.microsoft.com/office/drawing/2014/main" id="{29F5FF30-AA0E-1161-1EFD-F31BF48AF513}"/>
              </a:ext>
            </a:extLst>
          </p:cNvPr>
          <p:cNvSpPr txBox="1"/>
          <p:nvPr/>
        </p:nvSpPr>
        <p:spPr>
          <a:xfrm>
            <a:off x="3509818" y="2209800"/>
            <a:ext cx="2124364" cy="369332"/>
          </a:xfrm>
          <a:prstGeom prst="rect">
            <a:avLst/>
          </a:prstGeom>
          <a:noFill/>
        </p:spPr>
        <p:txBody>
          <a:bodyPr wrap="none" rtlCol="0">
            <a:spAutoFit/>
          </a:bodyPr>
          <a:lstStyle/>
          <a:p>
            <a:r>
              <a:rPr lang="en-IN" dirty="0"/>
              <a:t>View Patients details</a:t>
            </a:r>
          </a:p>
        </p:txBody>
      </p:sp>
    </p:spTree>
    <p:extLst>
      <p:ext uri="{BB962C8B-B14F-4D97-AF65-F5344CB8AC3E}">
        <p14:creationId xmlns:p14="http://schemas.microsoft.com/office/powerpoint/2010/main" val="3176140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BB0793-CB05-6ED1-DCCB-F68480148E8A}"/>
              </a:ext>
            </a:extLst>
          </p:cNvPr>
          <p:cNvPicPr>
            <a:picLocks noChangeAspect="1"/>
          </p:cNvPicPr>
          <p:nvPr/>
        </p:nvPicPr>
        <p:blipFill>
          <a:blip r:embed="rId2"/>
          <a:stretch>
            <a:fillRect/>
          </a:stretch>
        </p:blipFill>
        <p:spPr>
          <a:xfrm>
            <a:off x="-5080" y="1981200"/>
            <a:ext cx="8539480" cy="962527"/>
          </a:xfrm>
          <a:prstGeom prst="rect">
            <a:avLst/>
          </a:prstGeom>
        </p:spPr>
      </p:pic>
      <p:sp>
        <p:nvSpPr>
          <p:cNvPr id="4" name="TextBox 3">
            <a:extLst>
              <a:ext uri="{FF2B5EF4-FFF2-40B4-BE49-F238E27FC236}">
                <a16:creationId xmlns:a16="http://schemas.microsoft.com/office/drawing/2014/main" id="{9D3BE9F0-5F02-98A7-D11A-75C8A669FE70}"/>
              </a:ext>
            </a:extLst>
          </p:cNvPr>
          <p:cNvSpPr txBox="1"/>
          <p:nvPr/>
        </p:nvSpPr>
        <p:spPr>
          <a:xfrm>
            <a:off x="3505200" y="1447800"/>
            <a:ext cx="2206758" cy="369332"/>
          </a:xfrm>
          <a:prstGeom prst="rect">
            <a:avLst/>
          </a:prstGeom>
          <a:noFill/>
        </p:spPr>
        <p:txBody>
          <a:bodyPr wrap="none" rtlCol="0">
            <a:spAutoFit/>
          </a:bodyPr>
          <a:lstStyle/>
          <a:p>
            <a:r>
              <a:rPr lang="en-IN" dirty="0"/>
              <a:t>Delete Patient Details</a:t>
            </a:r>
          </a:p>
        </p:txBody>
      </p:sp>
      <p:cxnSp>
        <p:nvCxnSpPr>
          <p:cNvPr id="6" name="Straight Arrow Connector 5">
            <a:extLst>
              <a:ext uri="{FF2B5EF4-FFF2-40B4-BE49-F238E27FC236}">
                <a16:creationId xmlns:a16="http://schemas.microsoft.com/office/drawing/2014/main" id="{0A9DEF5C-6421-4FE8-FD9E-B5DC3F0BBC3A}"/>
              </a:ext>
            </a:extLst>
          </p:cNvPr>
          <p:cNvCxnSpPr/>
          <p:nvPr/>
        </p:nvCxnSpPr>
        <p:spPr>
          <a:xfrm>
            <a:off x="4038600" y="32766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EC22A34D-880A-2D80-584D-8DD28BD278BF}"/>
              </a:ext>
            </a:extLst>
          </p:cNvPr>
          <p:cNvPicPr>
            <a:picLocks noChangeAspect="1"/>
          </p:cNvPicPr>
          <p:nvPr/>
        </p:nvPicPr>
        <p:blipFill>
          <a:blip r:embed="rId3"/>
          <a:stretch>
            <a:fillRect/>
          </a:stretch>
        </p:blipFill>
        <p:spPr>
          <a:xfrm>
            <a:off x="239512" y="4038600"/>
            <a:ext cx="8259328" cy="866896"/>
          </a:xfrm>
          <a:prstGeom prst="rect">
            <a:avLst/>
          </a:prstGeom>
        </p:spPr>
      </p:pic>
    </p:spTree>
    <p:extLst>
      <p:ext uri="{BB962C8B-B14F-4D97-AF65-F5344CB8AC3E}">
        <p14:creationId xmlns:p14="http://schemas.microsoft.com/office/powerpoint/2010/main" val="3595188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457200" y="1524000"/>
            <a:ext cx="7848600" cy="4525963"/>
          </a:xfrm>
        </p:spPr>
        <p:txBody>
          <a:bodyPr>
            <a:normAutofit/>
          </a:bodyPr>
          <a:lstStyle/>
          <a:p>
            <a:pPr algn="just">
              <a:lnSpc>
                <a:spcPct val="150000"/>
              </a:lnSpc>
            </a:pPr>
            <a:r>
              <a:rPr lang="en-US" sz="2000" dirty="0">
                <a:latin typeface="Times New Roman" pitchFamily="18" charset="0"/>
                <a:cs typeface="Times New Roman" pitchFamily="18" charset="0"/>
              </a:rPr>
              <a:t>This website is a helpful resource for pregnant women and new mothers. It provides guides and tips on what to expect during pregnancy and childbirth, tools to help monitor health metrics like weight, blood pressure, and baby movements, and access to experts and health professionals for personalized advice.</a:t>
            </a:r>
          </a:p>
          <a:p>
            <a:pPr algn="just">
              <a:lnSpc>
                <a:spcPct val="150000"/>
              </a:lnSpc>
            </a:pPr>
            <a:r>
              <a:rPr lang="en-US" sz="2000" dirty="0">
                <a:latin typeface="Times New Roman" pitchFamily="18" charset="0"/>
                <a:cs typeface="Times New Roman" pitchFamily="18" charset="0"/>
              </a:rPr>
              <a:t> Additionally, it offers a platform for connecting with other moms for support and sharing experiences. Overall, Save Mom supports mothers in having healthier pregnancies and better postpartum experiences.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74ED-8671-4EC3-B139-77E2BA23231D}"/>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A71D29A4-C560-4E90-3C6C-F7684E015C8F}"/>
              </a:ext>
            </a:extLst>
          </p:cNvPr>
          <p:cNvSpPr>
            <a:spLocks noGrp="1"/>
          </p:cNvSpPr>
          <p:nvPr>
            <p:ph idx="1"/>
          </p:nvPr>
        </p:nvSpPr>
        <p:spPr/>
        <p:txBody>
          <a:bodyPr/>
          <a:lstStyle/>
          <a:p>
            <a:pPr algn="just"/>
            <a:r>
              <a:rPr lang="en-IN" dirty="0"/>
              <a:t>To develop this idea into a mobile application.</a:t>
            </a:r>
          </a:p>
        </p:txBody>
      </p:sp>
    </p:spTree>
    <p:extLst>
      <p:ext uri="{BB962C8B-B14F-4D97-AF65-F5344CB8AC3E}">
        <p14:creationId xmlns:p14="http://schemas.microsoft.com/office/powerpoint/2010/main" val="4282683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algn="just"/>
            <a:r>
              <a:rPr lang="en-IN" sz="2800" dirty="0">
                <a:hlinkClick r:id="rId2"/>
              </a:rPr>
              <a:t>https://www.savemom.in/</a:t>
            </a:r>
            <a:endParaRPr lang="en-IN" sz="2800" dirty="0"/>
          </a:p>
          <a:p>
            <a:pPr algn="just"/>
            <a:r>
              <a:rPr lang="en-IN" sz="2800" dirty="0">
                <a:hlinkClick r:id="rId3"/>
              </a:rPr>
              <a:t>https://www.liebertpub.com/doi/10.1089/jwh.2021.0298</a:t>
            </a:r>
            <a:endParaRPr lang="en-IN" sz="2800" dirty="0"/>
          </a:p>
          <a:p>
            <a:pPr algn="just"/>
            <a:r>
              <a:rPr lang="en-IN" sz="2800" dirty="0">
                <a:hlinkClick r:id="rId4"/>
              </a:rPr>
              <a:t>https://ieeexplore.ieee.org/document/9907054/</a:t>
            </a:r>
            <a:endParaRPr lang="en-US" sz="2800" dirty="0"/>
          </a:p>
          <a:p>
            <a:pPr marL="0" indent="0">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atsApp Image 2024-06-24 at 20.45.47_a5416275.jpg"/>
          <p:cNvPicPr>
            <a:picLocks noGrp="1" noChangeAspect="1"/>
          </p:cNvPicPr>
          <p:nvPr>
            <p:ph type="pic" sz="quarter" idx="27"/>
          </p:nvPr>
        </p:nvPicPr>
        <p:blipFill>
          <a:blip r:embed="rId3"/>
          <a:srcRect t="873" b="873"/>
          <a:stretch>
            <a:fillRect/>
          </a:stretch>
        </p:blipFill>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p:cNvSpPr>
          <p:nvPr>
            <p:ph type="body" sz="quarter" idx="11"/>
          </p:nvPr>
        </p:nvSpPr>
        <p:spPr>
          <a:xfrm>
            <a:off x="457200" y="228600"/>
            <a:ext cx="7848600" cy="6096000"/>
          </a:xfrm>
        </p:spPr>
        <p:txBody>
          <a:bodyPr/>
          <a:lstStyle/>
          <a:p>
            <a:r>
              <a:rPr lang="en-US" sz="2800" dirty="0"/>
              <a:t>			</a:t>
            </a:r>
            <a:r>
              <a:rPr lang="en-US" sz="3200" dirty="0"/>
              <a:t>INTRODUCTION</a:t>
            </a:r>
            <a:endParaRPr lang="en-US" sz="2800" dirty="0"/>
          </a:p>
          <a:p>
            <a:r>
              <a:rPr lang="en-US" dirty="0"/>
              <a:t>.</a:t>
            </a:r>
          </a:p>
          <a:p>
            <a:pPr algn="just"/>
            <a:r>
              <a:rPr lang="en-US" dirty="0">
                <a:latin typeface="Times New Roman" panose="02020603050405020304" pitchFamily="18" charset="0"/>
                <a:cs typeface="Times New Roman" panose="02020603050405020304" pitchFamily="18" charset="0"/>
              </a:rPr>
              <a:t>This study examines the role of websites in supporting women's health. Websites play a crucial role by sharing information, providing support, and facilitating access to healthcare. This study will analyze existing studies and various women's health websites to assess their effectiveness. Key areas of focus include user-friendly designs, accuracy of information, interactive features, and inclusivity. </a:t>
            </a:r>
            <a:endParaRPr 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p:cNvSpPr>
            <a:spLocks noGrp="1"/>
          </p:cNvSpPr>
          <p:nvPr>
            <p:ph type="body" sz="quarter" idx="11"/>
          </p:nvPr>
        </p:nvSpPr>
        <p:spPr>
          <a:xfrm>
            <a:off x="381000" y="228600"/>
            <a:ext cx="7924800" cy="6096000"/>
          </a:xfrm>
        </p:spPr>
        <p:txBody>
          <a:bodyPr/>
          <a:lstStyle/>
          <a:p>
            <a:r>
              <a:rPr lang="en-US" dirty="0"/>
              <a:t>		</a:t>
            </a:r>
            <a:r>
              <a:rPr lang="en-US" sz="3200" dirty="0"/>
              <a:t>LITERATURE SURVEY</a:t>
            </a:r>
          </a:p>
          <a:p>
            <a:endParaRPr lang="en-US" dirty="0"/>
          </a:p>
        </p:txBody>
      </p:sp>
      <p:pic>
        <p:nvPicPr>
          <p:cNvPr id="3" name="Content Placeholder 4">
            <a:extLst>
              <a:ext uri="{FF2B5EF4-FFF2-40B4-BE49-F238E27FC236}">
                <a16:creationId xmlns:a16="http://schemas.microsoft.com/office/drawing/2014/main" id="{8E811133-3B39-91F4-BBA2-954C108CFB8A}"/>
              </a:ext>
            </a:extLst>
          </p:cNvPr>
          <p:cNvPicPr>
            <a:picLocks noChangeAspect="1"/>
          </p:cNvPicPr>
          <p:nvPr/>
        </p:nvPicPr>
        <p:blipFill>
          <a:blip r:embed="rId3"/>
          <a:stretch>
            <a:fillRect/>
          </a:stretch>
        </p:blipFill>
        <p:spPr>
          <a:xfrm>
            <a:off x="609600" y="1371600"/>
            <a:ext cx="7590178" cy="3539613"/>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8"/>
          <p:cNvSpPr>
            <a:spLocks noGrp="1"/>
          </p:cNvSpPr>
          <p:nvPr>
            <p:ph type="body" sz="quarter" idx="13"/>
          </p:nvPr>
        </p:nvSpPr>
        <p:spPr>
          <a:xfrm>
            <a:off x="228600" y="304800"/>
            <a:ext cx="8229600" cy="5334000"/>
          </a:xfrm>
        </p:spPr>
        <p:txBody>
          <a:bodyPr/>
          <a:lstStyle/>
          <a:p>
            <a:r>
              <a:rPr lang="en-US" sz="2800" dirty="0"/>
              <a:t>		</a:t>
            </a:r>
            <a:r>
              <a:rPr lang="en-US" sz="3200" dirty="0"/>
              <a:t>Problem Statement</a:t>
            </a:r>
          </a:p>
          <a:p>
            <a:pPr algn="just"/>
            <a:r>
              <a:rPr lang="en-IN" sz="3000" dirty="0">
                <a:latin typeface="Times New Roman" panose="02020603050405020304" pitchFamily="18" charset="0"/>
                <a:cs typeface="Times New Roman" panose="02020603050405020304" pitchFamily="18" charset="0"/>
              </a:rPr>
              <a:t>	</a:t>
            </a:r>
          </a:p>
          <a:p>
            <a:pPr algn="just"/>
            <a:endParaRPr lang="en-IN" sz="3000" dirty="0">
              <a:latin typeface="Times New Roman" panose="02020603050405020304" pitchFamily="18" charset="0"/>
              <a:cs typeface="Times New Roman" panose="02020603050405020304" pitchFamily="18" charset="0"/>
            </a:endParaRPr>
          </a:p>
          <a:p>
            <a:pPr algn="just"/>
            <a:r>
              <a:rPr lang="en-IN" sz="3000" dirty="0">
                <a:latin typeface="Times New Roman" panose="02020603050405020304" pitchFamily="18" charset="0"/>
                <a:cs typeface="Times New Roman" panose="02020603050405020304" pitchFamily="18" charset="0"/>
              </a:rPr>
              <a:t>	</a:t>
            </a:r>
            <a:r>
              <a:rPr lang="en-US" sz="2800" dirty="0">
                <a:latin typeface="Times New Roman" pitchFamily="18" charset="0"/>
                <a:cs typeface="Times New Roman" pitchFamily="18" charset="0"/>
              </a:rPr>
              <a:t>Developing a website that helps in taking care of pregnant woman health under the monitoring of nurse by sending alerts to nurse and the patients about their checkup dates.</a:t>
            </a:r>
          </a:p>
        </p:txBody>
      </p:sp>
      <p:sp>
        <p:nvSpPr>
          <p:cNvPr id="3" name="Right Arrow 2"/>
          <p:cNvSpPr/>
          <p:nvPr/>
        </p:nvSpPr>
        <p:spPr>
          <a:xfrm>
            <a:off x="609600" y="21336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1173162"/>
          </a:xfrm>
        </p:spPr>
        <p:txBody>
          <a:bodyPr>
            <a:normAutofit/>
          </a:bodyPr>
          <a:lstStyle/>
          <a:p>
            <a:r>
              <a:rPr lang="en-US" dirty="0"/>
              <a:t>Existing and Proposed System</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Existing System</a:t>
            </a:r>
          </a:p>
          <a:p>
            <a:pPr algn="just">
              <a:buNone/>
            </a:pPr>
            <a:r>
              <a:rPr lang="en-US" sz="2400" dirty="0">
                <a:latin typeface="Times New Roman" pitchFamily="18" charset="0"/>
                <a:cs typeface="Times New Roman" pitchFamily="18" charset="0"/>
              </a:rPr>
              <a:t>        1,Personal healthcare kit for pregnant ladies and healing facilities to maintain a strategic distance from the passing rate of pregnant women. And furthermore to decrease the proportion of maternal ladies death and making pregnancy the joyful experience.</a:t>
            </a:r>
          </a:p>
          <a:p>
            <a:pPr algn="just">
              <a:buNone/>
            </a:pPr>
            <a:r>
              <a:rPr lang="en-US" sz="2400" dirty="0">
                <a:latin typeface="Times New Roman" pitchFamily="18" charset="0"/>
                <a:cs typeface="Times New Roman" pitchFamily="18" charset="0"/>
              </a:rPr>
              <a:t>         2,No frequent communication between doctor and patient.</a:t>
            </a:r>
          </a:p>
          <a:p>
            <a:pPr algn="just"/>
            <a:r>
              <a:rPr lang="en-US" sz="2400" dirty="0">
                <a:solidFill>
                  <a:schemeClr val="accent1">
                    <a:lumMod val="75000"/>
                  </a:schemeClr>
                </a:solidFill>
                <a:latin typeface="Times New Roman" pitchFamily="18" charset="0"/>
                <a:cs typeface="Times New Roman" pitchFamily="18" charset="0"/>
              </a:rPr>
              <a:t>Proposed System</a:t>
            </a:r>
            <a:endParaRPr lang="en-IN" sz="2400" dirty="0">
              <a:solidFill>
                <a:schemeClr val="accent1">
                  <a:lumMod val="75000"/>
                </a:schemeClr>
              </a:solidFill>
              <a:latin typeface="Times New Roman" pitchFamily="18" charset="0"/>
              <a:cs typeface="Times New Roman" pitchFamily="18" charset="0"/>
            </a:endParaRPr>
          </a:p>
          <a:p>
            <a:pPr algn="just">
              <a:buNone/>
            </a:pPr>
            <a:r>
              <a:rPr lang="en-IN" sz="2000" dirty="0">
                <a:solidFill>
                  <a:schemeClr val="accent1">
                    <a:lumMod val="75000"/>
                  </a:schemeClr>
                </a:solidFill>
                <a:latin typeface="Times New Roman" pitchFamily="18" charset="0"/>
                <a:cs typeface="Times New Roman" pitchFamily="18" charset="0"/>
              </a:rPr>
              <a:t>        </a:t>
            </a:r>
            <a:r>
              <a:rPr lang="en-IN" sz="2400" dirty="0">
                <a:solidFill>
                  <a:schemeClr val="accent1">
                    <a:lumMod val="75000"/>
                  </a:schemeClr>
                </a:solidFill>
                <a:latin typeface="Times New Roman" pitchFamily="18" charset="0"/>
                <a:cs typeface="Times New Roman" pitchFamily="18" charset="0"/>
              </a:rPr>
              <a:t>1,There will be a nurse who will be taking care of patient</a:t>
            </a:r>
          </a:p>
          <a:p>
            <a:pPr algn="just">
              <a:buNone/>
            </a:pPr>
            <a:r>
              <a:rPr lang="en-IN" sz="2400" dirty="0">
                <a:solidFill>
                  <a:schemeClr val="accent1">
                    <a:lumMod val="75000"/>
                  </a:schemeClr>
                </a:solidFill>
                <a:latin typeface="Times New Roman" pitchFamily="18" charset="0"/>
                <a:cs typeface="Times New Roman" pitchFamily="18" charset="0"/>
              </a:rPr>
              <a:t>       2,It acts as interface between consultant doctor and patient</a:t>
            </a:r>
            <a:endParaRPr lang="en-IN" sz="2400" dirty="0">
              <a:solidFill>
                <a:schemeClr val="tx1">
                  <a:lumMod val="95000"/>
                  <a:lumOff val="5000"/>
                </a:schemeClr>
              </a:solidFill>
              <a:latin typeface="Times New Roman" pitchFamily="18" charset="0"/>
              <a:cs typeface="Times New Roman" pitchFamily="18" charset="0"/>
            </a:endParaRP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Objectives</a:t>
            </a:r>
          </a:p>
        </p:txBody>
      </p:sp>
      <p:sp>
        <p:nvSpPr>
          <p:cNvPr id="3" name="Content Placeholder 2"/>
          <p:cNvSpPr>
            <a:spLocks noGrp="1"/>
          </p:cNvSpPr>
          <p:nvPr>
            <p:ph idx="1"/>
          </p:nvPr>
        </p:nvSpPr>
        <p:spPr/>
        <p:txBody>
          <a:bodyPr/>
          <a:lstStyle/>
          <a:p>
            <a:pPr algn="just"/>
            <a:r>
              <a:rPr lang="en-IN" sz="2800" dirty="0"/>
              <a:t>Main objective is to create a website that helps women in taking care of their health under the monitoring of a nurse. </a:t>
            </a:r>
          </a:p>
          <a:p>
            <a:pPr algn="just"/>
            <a:r>
              <a:rPr lang="en-IN" sz="2800" dirty="0"/>
              <a:t>It mainly focuses on the </a:t>
            </a:r>
            <a:r>
              <a:rPr lang="en-IN" sz="2800" dirty="0" err="1"/>
              <a:t>gynecologic</a:t>
            </a:r>
            <a:r>
              <a:rPr lang="en-IN" sz="2800" dirty="0"/>
              <a:t> issues.</a:t>
            </a:r>
          </a:p>
          <a:p>
            <a:pPr algn="just"/>
            <a:r>
              <a:rPr lang="en-IN" sz="2800" dirty="0"/>
              <a:t>Giving alerts to the patients about their weekly or monthly checkups</a:t>
            </a:r>
            <a:r>
              <a:rPr lang="en-IN" dirty="0"/>
              <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rchitect.PNG"/>
          <p:cNvPicPr>
            <a:picLocks noChangeAspect="1"/>
          </p:cNvPicPr>
          <p:nvPr/>
        </p:nvPicPr>
        <p:blipFill>
          <a:blip r:embed="rId2"/>
          <a:stretch>
            <a:fillRect/>
          </a:stretch>
        </p:blipFill>
        <p:spPr>
          <a:xfrm>
            <a:off x="609600" y="1295401"/>
            <a:ext cx="7543800" cy="4495800"/>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noAutofit/>
          </a:bodyPr>
          <a:lstStyle/>
          <a:p>
            <a:pPr algn="just"/>
            <a:r>
              <a:rPr lang="en-US" sz="2000" dirty="0">
                <a:latin typeface="Times New Roman" pitchFamily="18" charset="0"/>
                <a:cs typeface="Times New Roman" pitchFamily="18" charset="0"/>
              </a:rPr>
              <a:t>The methodology of Her Health likely involves several key components designed to support maternal health:</a:t>
            </a:r>
          </a:p>
          <a:p>
            <a:pPr algn="just"/>
            <a:endParaRPr lang="en-US" sz="2000" dirty="0">
              <a:latin typeface="Times New Roman" pitchFamily="18" charset="0"/>
              <a:cs typeface="Times New Roman" pitchFamily="18" charset="0"/>
            </a:endParaRPr>
          </a:p>
          <a:p>
            <a:pPr algn="just">
              <a:buNone/>
            </a:pPr>
            <a:r>
              <a:rPr lang="en-US" sz="2000" dirty="0">
                <a:latin typeface="Times New Roman" pitchFamily="18" charset="0"/>
                <a:cs typeface="Times New Roman" pitchFamily="18" charset="0"/>
              </a:rPr>
              <a:t>       The website provides comprehensive guides and information on pregnancy, childbirth, and postpartum care. This includes articles, videos, and </a:t>
            </a:r>
            <a:r>
              <a:rPr lang="en-US" sz="2000" dirty="0" err="1">
                <a:latin typeface="Times New Roman" pitchFamily="18" charset="0"/>
                <a:cs typeface="Times New Roman" pitchFamily="18" charset="0"/>
              </a:rPr>
              <a:t>infographics</a:t>
            </a:r>
            <a:r>
              <a:rPr lang="en-US" sz="2000" dirty="0">
                <a:latin typeface="Times New Roman" pitchFamily="18" charset="0"/>
                <a:cs typeface="Times New Roman" pitchFamily="18" charset="0"/>
              </a:rPr>
              <a:t> to educate mothers on various aspects of maternal health.</a:t>
            </a:r>
          </a:p>
          <a:p>
            <a:pPr algn="just"/>
            <a:endParaRPr lang="en-US" sz="2000" dirty="0">
              <a:latin typeface="Times New Roman" pitchFamily="18" charset="0"/>
              <a:cs typeface="Times New Roman" pitchFamily="18" charset="0"/>
            </a:endParaRPr>
          </a:p>
          <a:p>
            <a:pPr algn="just">
              <a:buNone/>
            </a:pPr>
            <a:r>
              <a:rPr lang="en-US" sz="2000" dirty="0">
                <a:latin typeface="Times New Roman" pitchFamily="18" charset="0"/>
                <a:cs typeface="Times New Roman" pitchFamily="18" charset="0"/>
              </a:rPr>
              <a:t>      2. Health Monitoring Tools: Her Health offers tools and apps to help mothers track important health metrics such as weight, blood pressure, and fetal movements. These tools are designed to help mothers monitor their health and identify any potential issues early.</a:t>
            </a:r>
          </a:p>
          <a:p>
            <a:pPr algn="just"/>
            <a:endParaRPr lang="en-US" sz="18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66800"/>
            <a:ext cx="8077200" cy="4678204"/>
          </a:xfrm>
          <a:prstGeom prst="rect">
            <a:avLst/>
          </a:prstGeom>
        </p:spPr>
        <p:txBody>
          <a:bodyPr wrap="square">
            <a:spAutoFit/>
          </a:bodyPr>
          <a:lstStyle/>
          <a:p>
            <a:pPr algn="just"/>
            <a:endParaRPr lang="en-US" dirty="0">
              <a:solidFill>
                <a:schemeClr val="accent1">
                  <a:lumMod val="75000"/>
                </a:schemeClr>
              </a:solidFill>
              <a:latin typeface="Times New Roman" pitchFamily="18" charset="0"/>
              <a:cs typeface="Times New Roman" pitchFamily="18" charset="0"/>
            </a:endParaRPr>
          </a:p>
          <a:p>
            <a:pPr algn="just"/>
            <a:r>
              <a:rPr lang="en-US" sz="2000" dirty="0">
                <a:solidFill>
                  <a:schemeClr val="accent1">
                    <a:lumMod val="75000"/>
                  </a:schemeClr>
                </a:solidFill>
                <a:latin typeface="Times New Roman" pitchFamily="18" charset="0"/>
                <a:cs typeface="Times New Roman" pitchFamily="18" charset="0"/>
              </a:rPr>
              <a:t>4. Community Engagement: Her Health</a:t>
            </a:r>
            <a:r>
              <a:rPr lang="en-US" sz="2000" dirty="0">
                <a:latin typeface="Times New Roman" pitchFamily="18" charset="0"/>
                <a:cs typeface="Times New Roman" pitchFamily="18" charset="0"/>
              </a:rPr>
              <a:t> </a:t>
            </a:r>
            <a:r>
              <a:rPr lang="en-US" sz="2000" dirty="0">
                <a:solidFill>
                  <a:schemeClr val="accent1">
                    <a:lumMod val="75000"/>
                  </a:schemeClr>
                </a:solidFill>
                <a:latin typeface="Times New Roman" pitchFamily="18" charset="0"/>
                <a:cs typeface="Times New Roman" pitchFamily="18" charset="0"/>
              </a:rPr>
              <a:t>fosters a community of mothers who can share their experiences, offer support, and provide encouragement to one another. This sense of community can be vital for emotional and mental well-being.</a:t>
            </a:r>
          </a:p>
          <a:p>
            <a:pPr algn="just"/>
            <a:endParaRPr lang="en-US" sz="2000" dirty="0">
              <a:solidFill>
                <a:schemeClr val="accent1">
                  <a:lumMod val="75000"/>
                </a:schemeClr>
              </a:solidFill>
              <a:latin typeface="Times New Roman" pitchFamily="18" charset="0"/>
              <a:cs typeface="Times New Roman" pitchFamily="18" charset="0"/>
            </a:endParaRPr>
          </a:p>
          <a:p>
            <a:pPr algn="just"/>
            <a:r>
              <a:rPr lang="en-US" sz="2000" dirty="0">
                <a:solidFill>
                  <a:schemeClr val="accent1">
                    <a:lumMod val="75000"/>
                  </a:schemeClr>
                </a:solidFill>
                <a:latin typeface="Times New Roman" pitchFamily="18" charset="0"/>
                <a:cs typeface="Times New Roman" pitchFamily="18" charset="0"/>
              </a:rPr>
              <a:t>5. Data-Driven Insights: By collecting and analyzing data from its users, Her Health can provide tailored recommendations and insights to improve maternal health outcomes. This data-driven approach helps in creating personalized health plans and identifying trends that can benefit the wider community.</a:t>
            </a:r>
          </a:p>
          <a:p>
            <a:pPr algn="just"/>
            <a:endParaRPr lang="en-US" sz="2000" dirty="0">
              <a:solidFill>
                <a:schemeClr val="accent1">
                  <a:lumMod val="75000"/>
                </a:schemeClr>
              </a:solidFill>
              <a:latin typeface="Times New Roman" pitchFamily="18" charset="0"/>
              <a:cs typeface="Times New Roman" pitchFamily="18" charset="0"/>
            </a:endParaRPr>
          </a:p>
          <a:p>
            <a:pPr algn="just"/>
            <a:r>
              <a:rPr lang="en-US" sz="2000" dirty="0">
                <a:solidFill>
                  <a:schemeClr val="accent1">
                    <a:lumMod val="75000"/>
                  </a:schemeClr>
                </a:solidFill>
                <a:latin typeface="Times New Roman" pitchFamily="18" charset="0"/>
                <a:cs typeface="Times New Roman" pitchFamily="18" charset="0"/>
              </a:rPr>
              <a:t>Overall, Her Health combines education, technology, professional support, community engagement, and data analysis to create a comprehensive support system for mothers</a:t>
            </a:r>
            <a:endParaRPr lang="en-US" sz="2000" dirty="0">
              <a:solidFill>
                <a:schemeClr val="accent1">
                  <a:lumMod val="75000"/>
                </a:schemeClr>
              </a:solidFill>
            </a:endParaRPr>
          </a:p>
        </p:txBody>
      </p:sp>
    </p:spTree>
  </p:cSld>
  <p:clrMapOvr>
    <a:masterClrMapping/>
  </p:clrMapOvr>
</p:sld>
</file>

<file path=ppt/theme/theme1.xml><?xml version="1.0" encoding="utf-8"?>
<a:theme xmlns:a="http://schemas.openxmlformats.org/drawingml/2006/main" name="ContemporaryPhotoAlbu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ContemporaryPhotoAlbum</Template>
  <TotalTime>0</TotalTime>
  <Words>661</Words>
  <Application>Microsoft Office PowerPoint</Application>
  <PresentationFormat>On-screen Show (4:3)</PresentationFormat>
  <Paragraphs>63</Paragraphs>
  <Slides>18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ContemporaryPhotoAlbum</vt:lpstr>
      <vt:lpstr>PowerPoint Presentation</vt:lpstr>
      <vt:lpstr>PowerPoint Presentation</vt:lpstr>
      <vt:lpstr>PowerPoint Presentation</vt:lpstr>
      <vt:lpstr>PowerPoint Presentation</vt:lpstr>
      <vt:lpstr>Existing and Proposed System</vt:lpstr>
      <vt:lpstr>Objectives</vt:lpstr>
      <vt:lpstr>PowerPoint Presentation</vt:lpstr>
      <vt:lpstr>METHODOLOGY</vt:lpstr>
      <vt:lpstr>PowerPoint Presentation</vt:lpstr>
      <vt:lpstr>IMPLEMENTATION</vt:lpstr>
      <vt:lpstr>PowerPoint Presentation</vt:lpstr>
      <vt:lpstr>PowerPoint Presentation</vt:lpstr>
      <vt:lpstr>PowerPoint Presentation</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2024-06-25T18:56:46Z</dcterms:created>
  <dcterms:modified xsi:type="dcterms:W3CDTF">2024-06-26T08:59:59Z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