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19F5-FFEF-0053-EDDC-194A767B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4A93F-A0C4-9948-F59C-81B1960CB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900A9-9251-A99F-17CC-2C49ED47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ED888-6C89-17B5-B377-90C4633E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A29E-B76B-C03D-D23A-C516F894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9D5D-A12C-9B0F-F836-9D33440C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6BE0-64AD-73EF-A913-FBCF72AB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82F0-7241-799B-65B1-6BE5D806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43BA-DF12-1775-3CD8-DCC1F788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064B-F8E1-CB42-BC44-5791F188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D0231-A390-AECB-92AA-09AE2C892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A0639-9CF4-97A3-5D6D-B281C87FC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4619-A601-ADDC-E1C7-D057715D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F141-2F53-F9EA-D4D0-2FEAA412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83AE-8697-F322-BBA8-FFB09297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067B-3CE4-E4C3-A307-7CE2E4D1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35AD-74CE-0B7E-CD4A-73B7E462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2645-FF4C-0B02-2D13-11328D94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275C-E373-5B46-1727-F4DD2DFE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545E-28F2-C8C2-369B-3A906ADB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8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C0A4-8ADA-E702-5F45-D12D36CF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3F1E0-B6F5-6B00-3FF9-3D51195A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A9C7-EABB-8EED-4546-7690A5BF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DFA9-03E1-8B96-AA3E-C326F7AC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AA31-F624-2F33-713E-5C164A29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909F-B29B-5799-C988-B528778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83B2-3945-0F5F-A53E-09ADF63CE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43D00-DA94-56E4-3131-F5E811751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E2132-055B-9BD5-08ED-2D2B278E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AAF4C-74DB-6FDE-729F-F8DE8C6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6CE4-2F37-D895-0DD9-ECDD1549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B95D-C7E1-6CA9-C731-3D4C5C30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3BDE-E6E2-E279-83AA-7B7016C6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F9FF9-79BA-CB99-0C34-25E24718E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03C48-2764-05DA-B458-31FFCCF35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8D90B-BA72-B822-2E9C-91074F588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C5140-BFB1-5AB0-24B6-5331A86D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361B9-DA18-1DB4-8BD4-00CBAB9D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051DC-46AD-A5E6-C0AE-5973CA6B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545B-C019-5427-F05E-44AF12A8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E137D-2AF0-0FDE-5391-777A7B3F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9467B-398E-B59A-E70B-740CF208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33ABF-1FCC-9B91-7AE6-1DBC0151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3E652-8BA3-3E99-21FB-1F89A008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D64C2-0904-008D-164D-208ADE93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B7222-42FF-0F52-B5A0-F41D54A5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DD95-D570-B982-E878-7951ED7E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E6B9-2BD0-925C-0FD5-CA392EC4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3C210-7751-BB3F-54C8-578D6964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FEBF-6BBA-29A4-40CB-F75DBC7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361C-52A3-7CA5-297B-2E70B9B8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A29C2-89A5-6888-6400-B6CD24CA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843-4886-DB82-5841-C2DF4FDA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BD43C-793D-E394-BC40-042DA57DF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CCE9-9782-2404-FED6-BA0D64E5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3F6F-D8BC-690B-B12B-91DDA39D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B688-5E50-E378-8221-1064E82D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5E8B2-09BF-3E65-4FD0-82A0C89D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F686B-7822-B748-592A-477E119A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12AA-8396-FBCD-54DF-58403EF5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12DB-50A4-DEEE-62A5-968242255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F445E-4550-5B46-A7AB-9BF71BB6274F}" type="datetimeFigureOut">
              <a:rPr lang="en-US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C3B1-61FA-17A3-FA3D-17E24690B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CAA2-6F08-0582-F138-DA8E9BDD3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3AC1E-2E11-6347-886A-B9EE30F683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7F74-68C5-D37A-A341-45E19C19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F845-94C4-E816-2BB7-5E00E462F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A0104-1B3E-6AC0-8418-551BEEDEB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080" y="535781"/>
            <a:ext cx="10847439" cy="5641182"/>
          </a:xfrm>
        </p:spPr>
      </p:pic>
    </p:spTree>
    <p:extLst>
      <p:ext uri="{BB962C8B-B14F-4D97-AF65-F5344CB8AC3E}">
        <p14:creationId xmlns:p14="http://schemas.microsoft.com/office/powerpoint/2010/main" val="155087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919A-E873-0071-1717-0718A2B1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5A95-2E39-7AB5-A696-EB90DDFE62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AB0BB-6A3E-604C-842E-CACA6E69F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360706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7D0B-40E6-85A4-BCF9-651D35D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8FF2-5FAA-F681-0C86-EE420A5A73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7481E-C4BD-6F64-CE30-1E90C1D06A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</p:spPr>
      </p:pic>
    </p:spTree>
    <p:extLst>
      <p:ext uri="{BB962C8B-B14F-4D97-AF65-F5344CB8AC3E}">
        <p14:creationId xmlns:p14="http://schemas.microsoft.com/office/powerpoint/2010/main" val="90165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68B4-9F76-D7B7-7D48-5DB57FCC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26F3-4861-140D-4102-4CB80C0DE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7219E-FD36-DEFF-A1CD-93860A25DA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516" y="365125"/>
            <a:ext cx="10657284" cy="5811837"/>
          </a:xfrm>
        </p:spPr>
      </p:pic>
    </p:spTree>
    <p:extLst>
      <p:ext uri="{BB962C8B-B14F-4D97-AF65-F5344CB8AC3E}">
        <p14:creationId xmlns:p14="http://schemas.microsoft.com/office/powerpoint/2010/main" val="3106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jothyjothyjothy45308@gmail.com</dc:creator>
  <cp:lastModifiedBy>jothyjothyjothy45308@gmail.com</cp:lastModifiedBy>
  <cp:revision>2</cp:revision>
  <dcterms:created xsi:type="dcterms:W3CDTF">2024-04-16T07:19:04Z</dcterms:created>
  <dcterms:modified xsi:type="dcterms:W3CDTF">2024-04-16T07:56:16Z</dcterms:modified>
</cp:coreProperties>
</file>