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c2bf8da8be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c2bf8da8be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601cdab4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601cdab4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0c4033f8d1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0c4033f8d1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0c4033f8d1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0c4033f8d1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0c4033f8d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0c4033f8d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cd7bb48e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1cd7bb48e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0c4033f8d1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0c4033f8d1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8b606cc07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18b606cc07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2bf8da8b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2bf8da8b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figma.com/design/Q6NEUPqwz1U3HFaCaVoF7N/Maquette-desktop---Menu-Maker-by-Qwenta?node-id=0-1&amp;p=f&amp;t=Iwdu2538pMTkeZ1k-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hyperlink" Target="https://www.notion.so/242f6dc9cdf4805283ccdd54fe981c8b?v=242f6dc9cdf481f5a4c6000c76772d15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92800" y="1537500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PRÉSENTATION</a:t>
            </a: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br>
              <a:rPr lang="fr" sz="3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31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Menu Maker by Qwenta</a:t>
            </a:r>
            <a:endParaRPr sz="31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Boumaza Mounir</a:t>
            </a:r>
            <a:b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r>
              <a:rPr lang="fr" sz="150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Date </a:t>
            </a:r>
            <a:endParaRPr sz="1500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0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E5C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2411475" y="2425838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3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QUESTIONS ?</a:t>
            </a:r>
            <a:endParaRPr sz="3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p22"/>
          <p:cNvSpPr txBox="1"/>
          <p:nvPr/>
        </p:nvSpPr>
        <p:spPr>
          <a:xfrm>
            <a:off x="115175" y="118275"/>
            <a:ext cx="23847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1;p22">
            <a:extLst>
              <a:ext uri="{FF2B5EF4-FFF2-40B4-BE49-F238E27FC236}">
                <a16:creationId xmlns:a16="http://schemas.microsoft.com/office/drawing/2014/main" id="{8B24E3E2-637F-A5E2-21E6-73690AB4C904}"/>
              </a:ext>
            </a:extLst>
          </p:cNvPr>
          <p:cNvSpPr txBox="1"/>
          <p:nvPr/>
        </p:nvSpPr>
        <p:spPr>
          <a:xfrm>
            <a:off x="2460900" y="1563826"/>
            <a:ext cx="4222200" cy="8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Merci pour votre écoute!</a:t>
            </a:r>
            <a:endParaRPr sz="24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6016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b="1" dirty="0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Tableau Kanban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Conclusion 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700"/>
              <a:buFont typeface="Montserrat"/>
              <a:buAutoNum type="arabicPeriod"/>
            </a:pPr>
            <a:r>
              <a:rPr lang="fr" sz="170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Questions</a:t>
            </a:r>
            <a:endParaRPr sz="170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Contexte du Projet</a:t>
            </a:r>
            <a:endParaRPr sz="34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434775" y="1085525"/>
            <a:ext cx="8320500" cy="76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b="1" dirty="0">
                <a:latin typeface="Montserrat" panose="00000500000000000000" pitchFamily="2" charset="0"/>
              </a:rPr>
              <a:t>Menu Maker : outil pour restaurateurs créer menus facilement.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" name="Google Shape;70;p15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43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9;p15">
            <a:extLst>
              <a:ext uri="{FF2B5EF4-FFF2-40B4-BE49-F238E27FC236}">
                <a16:creationId xmlns:a16="http://schemas.microsoft.com/office/drawing/2014/main" id="{36DB2C7A-0981-9806-1328-0A5CB4F70A0A}"/>
              </a:ext>
            </a:extLst>
          </p:cNvPr>
          <p:cNvSpPr txBox="1"/>
          <p:nvPr/>
        </p:nvSpPr>
        <p:spPr>
          <a:xfrm>
            <a:off x="411750" y="1547174"/>
            <a:ext cx="8320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fr-FR" dirty="0">
                <a:latin typeface="Montserrat" panose="00000500000000000000" pitchFamily="2" charset="0"/>
              </a:rPr>
              <a:t>Objectifs : simplicité, personnalisation, diffusion (PDF, Deliveroo, Instagram).</a:t>
            </a:r>
          </a:p>
          <a:p>
            <a:endParaRPr lang="fr-FR" dirty="0">
              <a:latin typeface="Montserrat" panose="00000500000000000000" pitchFamily="2" charset="0"/>
            </a:endParaRPr>
          </a:p>
        </p:txBody>
      </p:sp>
      <p:sp>
        <p:nvSpPr>
          <p:cNvPr id="7" name="Google Shape;69;p15">
            <a:extLst>
              <a:ext uri="{FF2B5EF4-FFF2-40B4-BE49-F238E27FC236}">
                <a16:creationId xmlns:a16="http://schemas.microsoft.com/office/drawing/2014/main" id="{7C052F4A-2419-37ED-D4B0-E3FFF0C50235}"/>
              </a:ext>
            </a:extLst>
          </p:cNvPr>
          <p:cNvSpPr txBox="1"/>
          <p:nvPr/>
        </p:nvSpPr>
        <p:spPr>
          <a:xfrm>
            <a:off x="411750" y="2263988"/>
            <a:ext cx="83205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fr-FR" b="1" i="1" dirty="0">
                <a:solidFill>
                  <a:srgbClr val="FF0000"/>
                </a:solidFill>
                <a:latin typeface="Montserrat" panose="00000500000000000000" pitchFamily="2" charset="0"/>
              </a:rPr>
              <a:t>Expliquer le besoin client (</a:t>
            </a:r>
            <a:r>
              <a:rPr lang="fr-FR" b="1" i="1" dirty="0" err="1">
                <a:solidFill>
                  <a:srgbClr val="FF0000"/>
                </a:solidFill>
                <a:latin typeface="Montserrat" panose="00000500000000000000" pitchFamily="2" charset="0"/>
              </a:rPr>
              <a:t>Qwenta</a:t>
            </a:r>
            <a:r>
              <a:rPr lang="fr-FR" b="1" i="1" dirty="0">
                <a:solidFill>
                  <a:srgbClr val="FF0000"/>
                </a:solidFill>
                <a:latin typeface="Montserrat" panose="00000500000000000000" pitchFamily="2" charset="0"/>
              </a:rPr>
              <a:t>) et l’impact pour les utilisateurs.</a:t>
            </a:r>
          </a:p>
          <a:p>
            <a:endParaRPr lang="fr-FR" dirty="0">
              <a:latin typeface="Montserrat" panose="00000500000000000000" pitchFamily="2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4FE39EE-827E-FA2E-0A05-F62B8E3CE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2234" y="2929517"/>
            <a:ext cx="2719532" cy="117846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fr" sz="2020" b="1" dirty="0">
                <a:latin typeface="Montserrat"/>
                <a:ea typeface="Montserrat"/>
                <a:cs typeface="Montserrat"/>
                <a:sym typeface="Montserrat"/>
              </a:rPr>
              <a:t>Aperçu de la maquette</a:t>
            </a:r>
            <a:endParaRPr sz="2020" b="1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endParaRPr sz="1820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hlinkClick r:id="rId4"/>
            <a:extLst>
              <a:ext uri="{FF2B5EF4-FFF2-40B4-BE49-F238E27FC236}">
                <a16:creationId xmlns:a16="http://schemas.microsoft.com/office/drawing/2014/main" id="{ABB6D269-A3E3-E857-BB93-254E21F9F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1951" y="1118571"/>
            <a:ext cx="4362082" cy="38150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Image 2">
            <a:hlinkClick r:id="rId4"/>
            <a:extLst>
              <a:ext uri="{FF2B5EF4-FFF2-40B4-BE49-F238E27FC236}">
                <a16:creationId xmlns:a16="http://schemas.microsoft.com/office/drawing/2014/main" id="{F9636D62-F684-E7B3-6D2A-2C826B2AE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371" y="1017725"/>
            <a:ext cx="4279753" cy="260415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Méthodologie utilisée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327987"/>
            <a:ext cx="8520600" cy="1712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Agile &amp; Scrum : structuration en sprints (0-3, 1 semaine chacun).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Objectifs : planification, dev, test, livraison.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Avantages : flexibilité, suivi en temps réel, adaptation aux besoins.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Suivi du projet avec le Kanban</a:t>
            </a:r>
            <a:endParaRPr sz="30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4" name="Google Shape;94;p18"/>
          <p:cNvSpPr txBox="1"/>
          <p:nvPr/>
        </p:nvSpPr>
        <p:spPr>
          <a:xfrm>
            <a:off x="411750" y="1223050"/>
            <a:ext cx="8320500" cy="1223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User Stories : ex. "En tant que restaurateur, je veux créer un menu".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Tâches : attribuées (Front, Back, etc.), suivies par sprint.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Avantage : coordination équipe, visibilité avancement.</a:t>
            </a:r>
          </a:p>
        </p:txBody>
      </p:sp>
      <p:sp>
        <p:nvSpPr>
          <p:cNvPr id="95" name="Google Shape;95;p18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>
            <a:hlinkClick r:id="rId4"/>
            <a:extLst>
              <a:ext uri="{FF2B5EF4-FFF2-40B4-BE49-F238E27FC236}">
                <a16:creationId xmlns:a16="http://schemas.microsoft.com/office/drawing/2014/main" id="{B6E399AD-6638-C952-37ED-A08F6BD87B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25" y="3021878"/>
            <a:ext cx="5391150" cy="4857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800" b="1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8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04" name="Google Shape;104;p19"/>
          <p:cNvSpPr txBox="1"/>
          <p:nvPr/>
        </p:nvSpPr>
        <p:spPr>
          <a:xfrm>
            <a:off x="411750" y="1378696"/>
            <a:ext cx="8320500" cy="180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en-US" sz="1500" dirty="0" err="1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Principales</a:t>
            </a:r>
            <a:r>
              <a:rPr lang="en-US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: React (front), Node.js/Express/MongoDB (back), Tailwind CSS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Choix clé : MongoDB (flexibilité données menus).</a:t>
            </a:r>
          </a:p>
          <a:p>
            <a:pPr marL="457200" lvl="0" indent="-3238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5" name="Google Shape;105;p19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9">
            <a:extLst>
              <a:ext uri="{FF2B5EF4-FFF2-40B4-BE49-F238E27FC236}">
                <a16:creationId xmlns:a16="http://schemas.microsoft.com/office/drawing/2014/main" id="{27552AD5-D17A-7751-ED35-5CF491635DD2}"/>
              </a:ext>
            </a:extLst>
          </p:cNvPr>
          <p:cNvSpPr txBox="1"/>
          <p:nvPr/>
        </p:nvSpPr>
        <p:spPr>
          <a:xfrm>
            <a:off x="411750" y="3120372"/>
            <a:ext cx="83205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[Insérer schéma DB (collections plats, </a:t>
            </a:r>
            <a:r>
              <a:rPr lang="fr-FR" sz="1200" b="1" i="1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branding</a:t>
            </a: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)].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Veille Technologique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14" name="Google Shape;114;p20"/>
          <p:cNvSpPr txBox="1"/>
          <p:nvPr/>
        </p:nvSpPr>
        <p:spPr>
          <a:xfrm>
            <a:off x="434775" y="1085524"/>
            <a:ext cx="4137225" cy="83096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1 :</a:t>
            </a:r>
            <a:b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</a:br>
            <a:r>
              <a:rPr lang="fr-FR" b="1" dirty="0">
                <a:highlight>
                  <a:srgbClr val="FFFFFF"/>
                </a:highlight>
                <a:latin typeface="Montserrat" panose="00000500000000000000" pitchFamily="2" charset="0"/>
              </a:rPr>
              <a:t>Menu Maker Tech</a:t>
            </a: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  </a:t>
            </a:r>
          </a:p>
        </p:txBody>
      </p:sp>
      <p:sp>
        <p:nvSpPr>
          <p:cNvPr id="115" name="Google Shape;115;p20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6" name="Google Shape;11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4;p20">
            <a:extLst>
              <a:ext uri="{FF2B5EF4-FFF2-40B4-BE49-F238E27FC236}">
                <a16:creationId xmlns:a16="http://schemas.microsoft.com/office/drawing/2014/main" id="{407C7232-A8C4-2660-A833-76C5DCF0765D}"/>
              </a:ext>
            </a:extLst>
          </p:cNvPr>
          <p:cNvSpPr txBox="1"/>
          <p:nvPr/>
        </p:nvSpPr>
        <p:spPr>
          <a:xfrm>
            <a:off x="4572000" y="1081349"/>
            <a:ext cx="4137225" cy="85405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t" anchorCtr="0">
            <a:spAutoFit/>
          </a:bodyPr>
          <a:lstStyle/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dirty="0">
                <a:solidFill>
                  <a:srgbClr val="0D0D0D"/>
                </a:solidFill>
                <a:highlight>
                  <a:srgbClr val="FFFFFF"/>
                </a:highlight>
                <a:latin typeface="Montserrat" panose="00000500000000000000" pitchFamily="2" charset="0"/>
                <a:ea typeface="Montserrat"/>
                <a:cs typeface="Montserrat"/>
                <a:sym typeface="Montserrat"/>
              </a:rPr>
              <a:t>Axe 2 :</a:t>
            </a:r>
          </a:p>
          <a:p>
            <a:pPr marL="133350" lvl="0" algn="ctr">
              <a:lnSpc>
                <a:spcPct val="150000"/>
              </a:lnSpc>
              <a:buClr>
                <a:srgbClr val="0D0D0D"/>
              </a:buClr>
              <a:buSzPts val="1500"/>
            </a:pPr>
            <a:r>
              <a:rPr lang="fr-FR" b="1" dirty="0">
                <a:latin typeface="Montserrat" panose="00000500000000000000" pitchFamily="2" charset="0"/>
              </a:rPr>
              <a:t>Web Dev Trends</a:t>
            </a:r>
            <a:endParaRPr lang="fr-FR" dirty="0">
              <a:solidFill>
                <a:srgbClr val="0D0D0D"/>
              </a:solidFill>
              <a:highlight>
                <a:srgbClr val="FFFFFF"/>
              </a:highlight>
              <a:latin typeface="Montserrat" panose="00000500000000000000" pitchFamily="2" charset="0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2000" b="1" dirty="0">
                <a:latin typeface="Montserrat"/>
                <a:ea typeface="Montserrat"/>
                <a:cs typeface="Montserrat"/>
                <a:sym typeface="Montserrat"/>
              </a:rPr>
              <a:t>Conclusion</a:t>
            </a:r>
            <a:endParaRPr sz="2000" b="1" dirty="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10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3" name="Google Shape;123;p21"/>
          <p:cNvSpPr txBox="1"/>
          <p:nvPr/>
        </p:nvSpPr>
        <p:spPr>
          <a:xfrm>
            <a:off x="0" y="0"/>
            <a:ext cx="4911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fr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Présentation de l’usage du no-code</a:t>
            </a:r>
            <a:endParaRPr sz="1000"/>
          </a:p>
        </p:txBody>
      </p:sp>
      <p:sp>
        <p:nvSpPr>
          <p:cNvPr id="124" name="Google Shape;124;p21"/>
          <p:cNvSpPr txBox="1"/>
          <p:nvPr/>
        </p:nvSpPr>
        <p:spPr>
          <a:xfrm>
            <a:off x="434775" y="1085525"/>
            <a:ext cx="8320500" cy="124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Points clés : Maquette validée, Kanban actif, techs choisies, veille efficace.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Montserrat"/>
              <a:buChar char="●"/>
            </a:pPr>
            <a:r>
              <a:rPr lang="fr-FR" sz="1500" dirty="0">
                <a:solidFill>
                  <a:srgbClr val="0D0D0D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Objectif atteint : Menu Maker prêt pour livraison.</a:t>
            </a:r>
          </a:p>
          <a:p>
            <a:pPr marL="1143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</a:pPr>
            <a:endParaRPr lang="fr-FR" sz="1500" dirty="0">
              <a:solidFill>
                <a:srgbClr val="0D0D0D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1"/>
          <p:cNvSpPr/>
          <p:nvPr/>
        </p:nvSpPr>
        <p:spPr>
          <a:xfrm>
            <a:off x="-4800" y="0"/>
            <a:ext cx="9153600" cy="2397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7EDD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69575" y="-4"/>
            <a:ext cx="674425" cy="340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04;p19">
            <a:extLst>
              <a:ext uri="{FF2B5EF4-FFF2-40B4-BE49-F238E27FC236}">
                <a16:creationId xmlns:a16="http://schemas.microsoft.com/office/drawing/2014/main" id="{0F8E8A67-CBDC-05B5-36C1-14BDA7FEB372}"/>
              </a:ext>
            </a:extLst>
          </p:cNvPr>
          <p:cNvSpPr txBox="1"/>
          <p:nvPr/>
        </p:nvSpPr>
        <p:spPr>
          <a:xfrm>
            <a:off x="411750" y="3076481"/>
            <a:ext cx="8320500" cy="6093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b="1" i="1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[Insérer image finale du menu ici]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sz="1200" i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266</Words>
  <Application>Microsoft Office PowerPoint</Application>
  <PresentationFormat>Affichage à l'écran (16:9)</PresentationFormat>
  <Paragraphs>49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3" baseType="lpstr">
      <vt:lpstr>Arial</vt:lpstr>
      <vt:lpstr>Montserrat</vt:lpstr>
      <vt:lpstr>Simple Light</vt:lpstr>
      <vt:lpstr>Présentation PowerPoint</vt:lpstr>
      <vt:lpstr>Sommaire</vt:lpstr>
      <vt:lpstr>Contexte du Projet</vt:lpstr>
      <vt:lpstr>Aperçu de la maquette </vt:lpstr>
      <vt:lpstr>Méthodologie utilisée</vt:lpstr>
      <vt:lpstr>Suivi du projet avec le Kanban</vt:lpstr>
      <vt:lpstr>Spécifications techniques</vt:lpstr>
      <vt:lpstr>Veille Technologique</vt:lpstr>
      <vt:lpstr>Conclusion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Mounir Bmz</cp:lastModifiedBy>
  <cp:revision>5</cp:revision>
  <dcterms:modified xsi:type="dcterms:W3CDTF">2025-08-31T15:11:59Z</dcterms:modified>
</cp:coreProperties>
</file>