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7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2bf8da8b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2bf8da8b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01cdab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01cdab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4033f8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4033f8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d7bb48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d7bb48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c4033f8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c4033f8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2bf8da8b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2bf8da8b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figma.com/design/Q6NEUPqwz1U3HFaCaVoF7N/Maquette-desktop---Menu-Maker-by-Qwenta?node-id=0-1&amp;p=f&amp;t=Iwdu2538pMTkeZ1k-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www.notion.so/242f6dc9cdf4805283ccdd54fe981c8b?v=242f6dc9cdf481f5a4c6000c76772d1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92800" y="15375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PRÉSENTATION</a:t>
            </a:r>
            <a:br>
              <a:rPr lang="fr" sz="3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fr" sz="3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31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 by Qwenta</a:t>
            </a:r>
            <a:endParaRPr sz="31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Boumaza Mounir</a:t>
            </a:r>
            <a:b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Date 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0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2411475" y="2425838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endParaRPr sz="3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1;p22">
            <a:extLst>
              <a:ext uri="{FF2B5EF4-FFF2-40B4-BE49-F238E27FC236}">
                <a16:creationId xmlns:a16="http://schemas.microsoft.com/office/drawing/2014/main" id="{8B24E3E2-637F-A5E2-21E6-73690AB4C904}"/>
              </a:ext>
            </a:extLst>
          </p:cNvPr>
          <p:cNvSpPr txBox="1"/>
          <p:nvPr/>
        </p:nvSpPr>
        <p:spPr>
          <a:xfrm>
            <a:off x="2460900" y="1563826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Merci pour votre écoute!</a:t>
            </a:r>
            <a:endParaRPr sz="2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6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689357" y="1152475"/>
            <a:ext cx="376528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Tableau Kanban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17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b="1" dirty="0"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3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34775" y="947334"/>
            <a:ext cx="83205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Menu Maker : outil pour restaurateurs créer menus facilement.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3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9;p15">
            <a:extLst>
              <a:ext uri="{FF2B5EF4-FFF2-40B4-BE49-F238E27FC236}">
                <a16:creationId xmlns:a16="http://schemas.microsoft.com/office/drawing/2014/main" id="{36DB2C7A-0981-9806-1328-0A5CB4F70A0A}"/>
              </a:ext>
            </a:extLst>
          </p:cNvPr>
          <p:cNvSpPr txBox="1"/>
          <p:nvPr/>
        </p:nvSpPr>
        <p:spPr>
          <a:xfrm>
            <a:off x="411750" y="1408983"/>
            <a:ext cx="83205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Objectifs : simplicité, personnalisation, diffusion (PDF, Deliveroo, Instagram).</a:t>
            </a:r>
          </a:p>
          <a:p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7C052F4A-2419-37ED-D4B0-E3FFF0C50235}"/>
              </a:ext>
            </a:extLst>
          </p:cNvPr>
          <p:cNvSpPr txBox="1"/>
          <p:nvPr/>
        </p:nvSpPr>
        <p:spPr>
          <a:xfrm>
            <a:off x="6791924" y="4196166"/>
            <a:ext cx="2352076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fr-FR" sz="1050" b="1" i="1" dirty="0">
                <a:solidFill>
                  <a:srgbClr val="FF0000"/>
                </a:solidFill>
                <a:latin typeface="Montserrat" panose="00000500000000000000" pitchFamily="2" charset="0"/>
              </a:rPr>
              <a:t>Expliquer le besoin client (</a:t>
            </a:r>
            <a:r>
              <a:rPr lang="fr-FR" sz="1050" b="1" i="1" dirty="0" err="1">
                <a:solidFill>
                  <a:srgbClr val="FF0000"/>
                </a:solidFill>
                <a:latin typeface="Montserrat" panose="00000500000000000000" pitchFamily="2" charset="0"/>
              </a:rPr>
              <a:t>Qwenta</a:t>
            </a:r>
            <a:r>
              <a:rPr lang="fr-FR" sz="1050" b="1" i="1" dirty="0">
                <a:solidFill>
                  <a:srgbClr val="FF0000"/>
                </a:solidFill>
                <a:latin typeface="Montserrat" panose="00000500000000000000" pitchFamily="2" charset="0"/>
              </a:rPr>
              <a:t>) et l’impact pour les utilisateurs.</a:t>
            </a:r>
          </a:p>
          <a:p>
            <a:endParaRPr lang="fr-FR" sz="1050" dirty="0">
              <a:latin typeface="Montserrat" panose="00000500000000000000" pitchFamily="2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4FE39EE-827E-FA2E-0A05-F62B8E3CE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234" y="2929517"/>
            <a:ext cx="2719532" cy="11784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8238FE2-F86E-3BA6-60C6-AB3ED9A2E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077" y="1844454"/>
            <a:ext cx="4437469" cy="316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020" b="1" dirty="0"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202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endParaRPr sz="182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hlinkClick r:id="rId4"/>
            <a:extLst>
              <a:ext uri="{FF2B5EF4-FFF2-40B4-BE49-F238E27FC236}">
                <a16:creationId xmlns:a16="http://schemas.microsoft.com/office/drawing/2014/main" id="{ABB6D269-A3E3-E857-BB93-254E21F9F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951" y="1118571"/>
            <a:ext cx="4362082" cy="38150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 2">
            <a:hlinkClick r:id="rId4"/>
            <a:extLst>
              <a:ext uri="{FF2B5EF4-FFF2-40B4-BE49-F238E27FC236}">
                <a16:creationId xmlns:a16="http://schemas.microsoft.com/office/drawing/2014/main" id="{F9636D62-F684-E7B3-6D2A-2C826B2AE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371" y="1017725"/>
            <a:ext cx="4279753" cy="2604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b="1" dirty="0"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973061"/>
            <a:ext cx="8520600" cy="1533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Agile &amp; Scrum : structuration en sprints (0-3, 1 semaine chacun).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-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Objectifs : planification, dev, test, livraison.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-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Avantages : flexibilité, suivi en temps réel, adaptation aux besoins.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60662E1-F106-0A32-B8C2-07BDEBFADA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396"/>
          <a:stretch>
            <a:fillRect/>
          </a:stretch>
        </p:blipFill>
        <p:spPr>
          <a:xfrm>
            <a:off x="589008" y="2571750"/>
            <a:ext cx="3215907" cy="20949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8BA44E5-17E5-CA17-86FA-5FF3164C2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0139" y="2693125"/>
            <a:ext cx="2882735" cy="22125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8FBD442-8AF2-17AC-0058-04F36D482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611" y="2877979"/>
            <a:ext cx="3932608" cy="2094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b="1" dirty="0">
                <a:latin typeface="Montserrat"/>
                <a:ea typeface="Montserrat"/>
                <a:cs typeface="Montserrat"/>
                <a:sym typeface="Montserrat"/>
              </a:rPr>
              <a:t>Suivi du projet avec le Kanban</a:t>
            </a: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11750" y="1122204"/>
            <a:ext cx="8320500" cy="122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User Stories : ex. "En tant que restaurateur, je veux créer un menu".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Tâches : attribuées (Front, Back, etc.), suivies par sprint.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Avantage : coordination équipe, visibilité avancement.</a:t>
            </a:r>
          </a:p>
        </p:txBody>
      </p:sp>
      <p:sp>
        <p:nvSpPr>
          <p:cNvPr id="95" name="Google Shape;95;p18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hlinkClick r:id="rId4"/>
            <a:extLst>
              <a:ext uri="{FF2B5EF4-FFF2-40B4-BE49-F238E27FC236}">
                <a16:creationId xmlns:a16="http://schemas.microsoft.com/office/drawing/2014/main" id="{8547083C-EABA-AEB1-9F62-72B1C1C06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504" y="2446432"/>
            <a:ext cx="3924992" cy="24805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 dirty="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8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04" name="Google Shape;104;p19"/>
          <p:cNvSpPr txBox="1"/>
          <p:nvPr/>
        </p:nvSpPr>
        <p:spPr>
          <a:xfrm>
            <a:off x="411750" y="1378696"/>
            <a:ext cx="8320500" cy="180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Principales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: React (front), Node.js/Express/MongoDB (back), Tailwind CSS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Choix clé : MongoDB (flexibilité données menus).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-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9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4;p19">
            <a:extLst>
              <a:ext uri="{FF2B5EF4-FFF2-40B4-BE49-F238E27FC236}">
                <a16:creationId xmlns:a16="http://schemas.microsoft.com/office/drawing/2014/main" id="{27552AD5-D17A-7751-ED35-5CF491635DD2}"/>
              </a:ext>
            </a:extLst>
          </p:cNvPr>
          <p:cNvSpPr txBox="1"/>
          <p:nvPr/>
        </p:nvSpPr>
        <p:spPr>
          <a:xfrm>
            <a:off x="136741" y="4321767"/>
            <a:ext cx="337648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i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[Insérer schéma DB (collections plats, </a:t>
            </a:r>
            <a:r>
              <a:rPr lang="fr-FR" sz="1200" b="1" i="1" dirty="0" err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branding</a:t>
            </a:r>
            <a:r>
              <a:rPr lang="fr-FR" sz="1200" b="1" i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) + Justifier les choix techs].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DC8DBE-722B-2444-B4CE-671C69BA7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828" y="2446898"/>
            <a:ext cx="2591946" cy="7036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1A626B4-044F-A3D2-4402-A6C4BDAC4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332" y="1995401"/>
            <a:ext cx="1921008" cy="295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b="1" dirty="0"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20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14" name="Google Shape;114;p20"/>
          <p:cNvSpPr txBox="1"/>
          <p:nvPr/>
        </p:nvSpPr>
        <p:spPr>
          <a:xfrm>
            <a:off x="0" y="1099808"/>
            <a:ext cx="4137225" cy="8309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ctr">
              <a:lnSpc>
                <a:spcPct val="150000"/>
              </a:lnSpc>
              <a:buClr>
                <a:srgbClr val="0D0D0D"/>
              </a:buClr>
              <a:buSzPts val="1500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Axe 1 :</a:t>
            </a:r>
            <a:b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</a:br>
            <a:r>
              <a:rPr lang="fr-FR" b="1" dirty="0">
                <a:highlight>
                  <a:srgbClr val="FFFFFF"/>
                </a:highlight>
                <a:latin typeface="Montserrat" panose="00000500000000000000" pitchFamily="2" charset="0"/>
              </a:rPr>
              <a:t>Menu Maker Tech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 </a:t>
            </a:r>
          </a:p>
        </p:txBody>
      </p:sp>
      <p:sp>
        <p:nvSpPr>
          <p:cNvPr id="115" name="Google Shape;115;p20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4;p20">
            <a:extLst>
              <a:ext uri="{FF2B5EF4-FFF2-40B4-BE49-F238E27FC236}">
                <a16:creationId xmlns:a16="http://schemas.microsoft.com/office/drawing/2014/main" id="{407C7232-A8C4-2660-A833-76C5DCF0765D}"/>
              </a:ext>
            </a:extLst>
          </p:cNvPr>
          <p:cNvSpPr txBox="1"/>
          <p:nvPr/>
        </p:nvSpPr>
        <p:spPr>
          <a:xfrm>
            <a:off x="4818150" y="1129833"/>
            <a:ext cx="4137225" cy="8540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ctr">
              <a:lnSpc>
                <a:spcPct val="150000"/>
              </a:lnSpc>
              <a:buClr>
                <a:srgbClr val="0D0D0D"/>
              </a:buClr>
              <a:buSzPts val="1500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Axe 2 :</a:t>
            </a:r>
          </a:p>
          <a:p>
            <a:pPr marL="133350" lvl="0" algn="ctr">
              <a:lnSpc>
                <a:spcPct val="150000"/>
              </a:lnSpc>
              <a:buClr>
                <a:srgbClr val="0D0D0D"/>
              </a:buClr>
              <a:buSzPts val="1500"/>
            </a:pPr>
            <a:r>
              <a:rPr lang="fr-FR" b="1" dirty="0">
                <a:latin typeface="Montserrat" panose="00000500000000000000" pitchFamily="2" charset="0"/>
              </a:rPr>
              <a:t>Web Dev Trends</a:t>
            </a:r>
            <a:endParaRPr lang="fr-FR" dirty="0">
              <a:solidFill>
                <a:srgbClr val="0D0D0D"/>
              </a:solidFill>
              <a:highlight>
                <a:srgbClr val="FFFFFF"/>
              </a:highlight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111;p20">
            <a:extLst>
              <a:ext uri="{FF2B5EF4-FFF2-40B4-BE49-F238E27FC236}">
                <a16:creationId xmlns:a16="http://schemas.microsoft.com/office/drawing/2014/main" id="{DB9D74B5-980D-B711-EAD6-36DE9E120F06}"/>
              </a:ext>
            </a:extLst>
          </p:cNvPr>
          <p:cNvSpPr txBox="1">
            <a:spLocks/>
          </p:cNvSpPr>
          <p:nvPr/>
        </p:nvSpPr>
        <p:spPr>
          <a:xfrm>
            <a:off x="6753662" y="4413033"/>
            <a:ext cx="2390338" cy="75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  <a:spcAft>
                <a:spcPts val="1200"/>
              </a:spcAft>
            </a:pPr>
            <a:r>
              <a:rPr lang="fr-FR" sz="2000" b="1" i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« m’a aidé pour mes choix tech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806BAA-F797-1243-D4B8-0D45E29EB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57" y="2058044"/>
            <a:ext cx="3443288" cy="802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F9DE619-7BB2-262F-5A8E-6C79CABB0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62" y="3033710"/>
            <a:ext cx="3738563" cy="1009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808D8BA-244E-E94C-2D6B-1E6E9D32C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899" y="2095990"/>
            <a:ext cx="3336263" cy="7993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51D25CB-653F-A2FD-410C-A16B1A21F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562" y="3111003"/>
            <a:ext cx="4038600" cy="781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C9644A-FBFA-C6C9-E495-2532E5935BF8}"/>
              </a:ext>
            </a:extLst>
          </p:cNvPr>
          <p:cNvCxnSpPr>
            <a:cxnSpLocks/>
          </p:cNvCxnSpPr>
          <p:nvPr/>
        </p:nvCxnSpPr>
        <p:spPr>
          <a:xfrm>
            <a:off x="4572000" y="1292736"/>
            <a:ext cx="0" cy="3636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b="1" dirty="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20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24" name="Google Shape;124;p21"/>
          <p:cNvSpPr txBox="1"/>
          <p:nvPr/>
        </p:nvSpPr>
        <p:spPr>
          <a:xfrm>
            <a:off x="434775" y="1017725"/>
            <a:ext cx="83205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Points clés : Maquette validée, Kanban actif, techs choisies, veille efficace.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Montserrat"/>
              <a:buChar char="●"/>
            </a:pPr>
            <a:endParaRPr lang="fr-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Objectif atteint : Menu Maker prêt pour livraison.</a:t>
            </a: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</a:pPr>
            <a:endParaRPr lang="fr-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E62FDA-E355-E02D-B0E2-D345BDF32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388" y="2201875"/>
            <a:ext cx="3750447" cy="2676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F490BED-D635-6B4E-38DF-A88FC7FEA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842" y="2009745"/>
            <a:ext cx="1545964" cy="2375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272</Words>
  <Application>Microsoft Office PowerPoint</Application>
  <PresentationFormat>Affichage à l'écran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Montserrat</vt:lpstr>
      <vt:lpstr>Simple Light</vt:lpstr>
      <vt:lpstr>Présentation PowerPoint</vt:lpstr>
      <vt:lpstr>Sommaire</vt:lpstr>
      <vt:lpstr>Contexte du Projet</vt:lpstr>
      <vt:lpstr>Aperçu de la maquette </vt:lpstr>
      <vt:lpstr>Méthodologie utilisée</vt:lpstr>
      <vt:lpstr>Suivi du projet avec le Kanban</vt:lpstr>
      <vt:lpstr>Spécifications techniques</vt:lpstr>
      <vt:lpstr>Veille Technologique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Mounir Bmz</cp:lastModifiedBy>
  <cp:revision>9</cp:revision>
  <dcterms:modified xsi:type="dcterms:W3CDTF">2025-09-05T14:05:27Z</dcterms:modified>
</cp:coreProperties>
</file>