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D781-9F68-4928-896F-F4017A282049}" type="datetimeFigureOut">
              <a:rPr lang="fr-FR" smtClean="0"/>
              <a:t>08/10/2022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EECF-5C34-49EC-87EF-0FBEA7D9DC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D781-9F68-4928-896F-F4017A282049}" type="datetimeFigureOut">
              <a:rPr lang="fr-FR" smtClean="0"/>
              <a:t>08/10/2022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EECF-5C34-49EC-87EF-0FBEA7D9DC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D781-9F68-4928-896F-F4017A282049}" type="datetimeFigureOut">
              <a:rPr lang="fr-FR" smtClean="0"/>
              <a:t>08/10/2022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EECF-5C34-49EC-87EF-0FBEA7D9DC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D781-9F68-4928-896F-F4017A282049}" type="datetimeFigureOut">
              <a:rPr lang="fr-FR" smtClean="0"/>
              <a:t>08/10/2022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EECF-5C34-49EC-87EF-0FBEA7D9DC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D781-9F68-4928-896F-F4017A282049}" type="datetimeFigureOut">
              <a:rPr lang="fr-FR" smtClean="0"/>
              <a:t>08/10/2022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EECF-5C34-49EC-87EF-0FBEA7D9DC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D781-9F68-4928-896F-F4017A282049}" type="datetimeFigureOut">
              <a:rPr lang="fr-FR" smtClean="0"/>
              <a:t>08/10/2022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EECF-5C34-49EC-87EF-0FBEA7D9DC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D781-9F68-4928-896F-F4017A282049}" type="datetimeFigureOut">
              <a:rPr lang="fr-FR" smtClean="0"/>
              <a:t>08/10/2022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EECF-5C34-49EC-87EF-0FBEA7D9DC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D781-9F68-4928-896F-F4017A282049}" type="datetimeFigureOut">
              <a:rPr lang="fr-FR" smtClean="0"/>
              <a:t>08/10/2022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EECF-5C34-49EC-87EF-0FBEA7D9DC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D781-9F68-4928-896F-F4017A282049}" type="datetimeFigureOut">
              <a:rPr lang="fr-FR" smtClean="0"/>
              <a:t>08/10/2022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EECF-5C34-49EC-87EF-0FBEA7D9DC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D781-9F68-4928-896F-F4017A282049}" type="datetimeFigureOut">
              <a:rPr lang="fr-FR" smtClean="0"/>
              <a:t>08/10/2022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EECF-5C34-49EC-87EF-0FBEA7D9DC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D781-9F68-4928-896F-F4017A282049}" type="datetimeFigureOut">
              <a:rPr lang="fr-FR" smtClean="0"/>
              <a:t>08/10/2022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EECF-5C34-49EC-87EF-0FBEA7D9DC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9D781-9F68-4928-896F-F4017A282049}" type="datetimeFigureOut">
              <a:rPr lang="fr-FR" smtClean="0"/>
              <a:t>08/10/2022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FEECF-5C34-49EC-87EF-0FBEA7D9DCF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hat-symbole-logo-conception-tatouage-tribal-pochoir-illustration-vectorielle_463676-5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0"/>
            <a:ext cx="8501090" cy="45005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2714620"/>
            <a:ext cx="7772400" cy="1470025"/>
          </a:xfrm>
        </p:spPr>
        <p:txBody>
          <a:bodyPr>
            <a:normAutofit/>
          </a:bodyPr>
          <a:lstStyle/>
          <a:p>
            <a:r>
              <a:rPr lang="fr-FR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C</a:t>
            </a:r>
            <a:r>
              <a:rPr lang="fr-FR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at </a:t>
            </a:r>
            <a:r>
              <a:rPr lang="fr-FR" sz="6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</a:rPr>
              <a:t>Protector</a:t>
            </a:r>
            <a:endParaRPr lang="fr-FR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Black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14546" y="4714884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fr-FR" sz="2000" b="1" dirty="0" err="1" smtClean="0">
                <a:solidFill>
                  <a:schemeClr val="tx1"/>
                </a:solidFill>
              </a:rPr>
              <a:t>Directed</a:t>
            </a:r>
            <a:r>
              <a:rPr lang="fr-FR" sz="2000" b="1" dirty="0" smtClean="0">
                <a:solidFill>
                  <a:schemeClr val="tx1"/>
                </a:solidFill>
              </a:rPr>
              <a:t> by :  </a:t>
            </a:r>
            <a:r>
              <a:rPr lang="fr-FR" sz="2000" b="1" i="1" dirty="0" err="1" smtClean="0">
                <a:solidFill>
                  <a:srgbClr val="7030A0"/>
                </a:solidFill>
              </a:rPr>
              <a:t>Mounira</a:t>
            </a:r>
            <a:r>
              <a:rPr lang="fr-FR" sz="2000" b="1" i="1" dirty="0" smtClean="0">
                <a:solidFill>
                  <a:srgbClr val="7030A0"/>
                </a:solidFill>
              </a:rPr>
              <a:t> </a:t>
            </a:r>
            <a:r>
              <a:rPr lang="fr-FR" sz="2000" b="1" i="1" dirty="0" err="1" smtClean="0">
                <a:solidFill>
                  <a:srgbClr val="7030A0"/>
                </a:solidFill>
              </a:rPr>
              <a:t>Zouabi</a:t>
            </a:r>
            <a:endParaRPr lang="fr-FR" sz="2000" b="1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err="1" smtClean="0"/>
              <a:t>Descreption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600" dirty="0" smtClean="0">
                <a:latin typeface="(A) Arslan Wessam A" pitchFamily="66" charset="-78"/>
                <a:cs typeface="(A) Arslan Wessam A" pitchFamily="66" charset="-78"/>
              </a:rPr>
              <a:t>Cat </a:t>
            </a:r>
            <a:r>
              <a:rPr lang="fr-FR" sz="3600" dirty="0" err="1" smtClean="0">
                <a:latin typeface="(A) Arslan Wessam A" pitchFamily="66" charset="-78"/>
                <a:cs typeface="(A) Arslan Wessam A" pitchFamily="66" charset="-78"/>
              </a:rPr>
              <a:t>protector</a:t>
            </a:r>
            <a:r>
              <a:rPr lang="fr-FR" sz="3600" dirty="0" smtClean="0">
                <a:latin typeface="(A) Arslan Wessam A" pitchFamily="66" charset="-78"/>
                <a:cs typeface="(A) Arslan Wessam A" pitchFamily="66" charset="-78"/>
              </a:rPr>
              <a:t> </a:t>
            </a:r>
            <a:r>
              <a:rPr lang="fr-FR" sz="3600" dirty="0" err="1" smtClean="0">
                <a:latin typeface="(A) Arslan Wessam A" pitchFamily="66" charset="-78"/>
                <a:cs typeface="(A) Arslan Wessam A" pitchFamily="66" charset="-78"/>
              </a:rPr>
              <a:t>is</a:t>
            </a:r>
            <a:r>
              <a:rPr lang="fr-FR" sz="3600" dirty="0" smtClean="0">
                <a:latin typeface="(A) Arslan Wessam A" pitchFamily="66" charset="-78"/>
                <a:cs typeface="(A) Arslan Wessam A" pitchFamily="66" charset="-78"/>
              </a:rPr>
              <a:t> an application </a:t>
            </a:r>
          </a:p>
          <a:p>
            <a:pPr>
              <a:buFont typeface="Wingdings" pitchFamily="2" charset="2"/>
              <a:buChar char="Ø"/>
            </a:pPr>
            <a:r>
              <a:rPr lang="fr-FR" sz="3600" dirty="0" smtClean="0">
                <a:latin typeface="(A) Arslan Wessam A" pitchFamily="66" charset="-78"/>
                <a:cs typeface="(A) Arslan Wessam A" pitchFamily="66" charset="-78"/>
              </a:rPr>
              <a:t>to </a:t>
            </a:r>
            <a:r>
              <a:rPr lang="fr-FR" sz="3600" dirty="0" err="1" smtClean="0">
                <a:latin typeface="(A) Arslan Wessam A" pitchFamily="66" charset="-78"/>
                <a:cs typeface="(A) Arslan Wessam A" pitchFamily="66" charset="-78"/>
              </a:rPr>
              <a:t>protect</a:t>
            </a:r>
            <a:r>
              <a:rPr lang="fr-FR" sz="3600" dirty="0" smtClean="0">
                <a:latin typeface="(A) Arslan Wessam A" pitchFamily="66" charset="-78"/>
                <a:cs typeface="(A) Arslan Wessam A" pitchFamily="66" charset="-78"/>
              </a:rPr>
              <a:t> cats in Beja by </a:t>
            </a:r>
            <a:r>
              <a:rPr lang="fr-FR" sz="3600" dirty="0" err="1" smtClean="0">
                <a:latin typeface="(A) Arslan Wessam A" pitchFamily="66" charset="-78"/>
                <a:cs typeface="(A) Arslan Wessam A" pitchFamily="66" charset="-78"/>
              </a:rPr>
              <a:t>finding</a:t>
            </a:r>
            <a:r>
              <a:rPr lang="fr-FR" sz="3600" dirty="0" smtClean="0">
                <a:latin typeface="(A) Arslan Wessam A" pitchFamily="66" charset="-78"/>
                <a:cs typeface="(A) Arslan Wessam A" pitchFamily="66" charset="-78"/>
              </a:rPr>
              <a:t> the </a:t>
            </a:r>
            <a:r>
              <a:rPr lang="fr-FR" sz="3600" dirty="0" err="1" smtClean="0">
                <a:latin typeface="(A) Arslan Wessam A" pitchFamily="66" charset="-78"/>
                <a:cs typeface="(A) Arslan Wessam A" pitchFamily="66" charset="-78"/>
              </a:rPr>
              <a:t>lost</a:t>
            </a:r>
            <a:r>
              <a:rPr lang="fr-FR" sz="3600" dirty="0" smtClean="0">
                <a:latin typeface="(A) Arslan Wessam A" pitchFamily="66" charset="-78"/>
                <a:cs typeface="(A) Arslan Wessam A" pitchFamily="66" charset="-78"/>
              </a:rPr>
              <a:t> one and </a:t>
            </a:r>
            <a:r>
              <a:rPr lang="fr-FR" sz="3600" dirty="0" err="1" smtClean="0">
                <a:latin typeface="(A) Arslan Wessam A" pitchFamily="66" charset="-78"/>
                <a:cs typeface="(A) Arslan Wessam A" pitchFamily="66" charset="-78"/>
              </a:rPr>
              <a:t>get</a:t>
            </a:r>
            <a:r>
              <a:rPr lang="fr-FR" sz="3600" dirty="0" smtClean="0">
                <a:latin typeface="(A) Arslan Wessam A" pitchFamily="66" charset="-78"/>
                <a:cs typeface="(A) Arslan Wessam A" pitchFamily="66" charset="-78"/>
              </a:rPr>
              <a:t> a home to </a:t>
            </a:r>
            <a:r>
              <a:rPr lang="fr-FR" sz="3600" dirty="0" err="1" smtClean="0">
                <a:latin typeface="(A) Arslan Wessam A" pitchFamily="66" charset="-78"/>
                <a:cs typeface="(A) Arslan Wessam A" pitchFamily="66" charset="-78"/>
              </a:rPr>
              <a:t>homeless</a:t>
            </a:r>
            <a:r>
              <a:rPr lang="fr-FR" sz="3600" dirty="0" smtClean="0">
                <a:latin typeface="(A) Arslan Wessam A" pitchFamily="66" charset="-78"/>
                <a:cs typeface="(A) Arslan Wessam A" pitchFamily="66" charset="-78"/>
              </a:rPr>
              <a:t> </a:t>
            </a:r>
            <a:endParaRPr lang="fr-FR" dirty="0" smtClean="0">
              <a:latin typeface="(A) Arslan Wessam A" pitchFamily="66" charset="-78"/>
              <a:cs typeface="(A) Arslan Wessam A" pitchFamily="66" charset="-78"/>
            </a:endParaRPr>
          </a:p>
          <a:p>
            <a:endParaRPr lang="fr-FR" dirty="0"/>
          </a:p>
        </p:txBody>
      </p:sp>
      <p:pic>
        <p:nvPicPr>
          <p:cNvPr id="4" name="Image 3" descr="im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8" y="3214686"/>
            <a:ext cx="3869034" cy="25753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 smtClean="0"/>
              <a:t>Diagramme de Classe</a:t>
            </a:r>
            <a:endParaRPr lang="fr-FR" b="1" dirty="0"/>
          </a:p>
        </p:txBody>
      </p:sp>
      <p:pic>
        <p:nvPicPr>
          <p:cNvPr id="4" name="Image 3" descr="Diagramme de clas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142984"/>
            <a:ext cx="7006219" cy="53578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</Words>
  <Application>Microsoft Office PowerPoint</Application>
  <PresentationFormat>Affichage à l'écran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Cat Protector</vt:lpstr>
      <vt:lpstr>Descreption</vt:lpstr>
      <vt:lpstr>Diagramme de Classe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Protector</dc:title>
  <dc:creator>MEDIA LAC</dc:creator>
  <cp:lastModifiedBy>MEDIA LAC</cp:lastModifiedBy>
  <cp:revision>2</cp:revision>
  <dcterms:created xsi:type="dcterms:W3CDTF">2022-10-08T17:47:32Z</dcterms:created>
  <dcterms:modified xsi:type="dcterms:W3CDTF">2022-10-08T18:06:46Z</dcterms:modified>
</cp:coreProperties>
</file>