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63950" cy="1958460"/>
          </a:xfrm>
        </p:spPr>
        <p:txBody>
          <a:bodyPr/>
          <a:lstStyle/>
          <a:p>
            <a:pPr algn="ctr"/>
            <a:r>
              <a:rPr lang="es-CL" dirty="0"/>
              <a:t>Propuesta Procedimiento QA </a:t>
            </a:r>
            <a:r>
              <a:rPr lang="es-CL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97280" y="1528355"/>
            <a:ext cx="821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Preparar un plan para asegurar la calidad del producto software que compone un proyecto.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Participar activamente en el desarrollo del proceso de descripción del proyecto.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Revisar continuamente las actividades de ingeniería del software para verificar su consistencia con el proceso definido.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Auditar el producto software para verificar el cumplimiento del proceso definido.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Asegurar que las divergencias se documentan de acuerdo a los estándares definidos.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Almacenar cualquier inconformidad y reportarla a la gerencia media.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94004" y="275288"/>
            <a:ext cx="8263950" cy="1030998"/>
          </a:xfrm>
        </p:spPr>
        <p:txBody>
          <a:bodyPr/>
          <a:lstStyle/>
          <a:p>
            <a:pPr algn="ctr"/>
            <a:r>
              <a:rPr lang="es-CL" dirty="0"/>
              <a:t>Lineamientos Generales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5391" y="28290"/>
            <a:ext cx="5460276" cy="677100"/>
          </a:xfrm>
        </p:spPr>
        <p:txBody>
          <a:bodyPr/>
          <a:lstStyle/>
          <a:p>
            <a:r>
              <a:rPr lang="es-CL" sz="4000" dirty="0"/>
              <a:t>Diagrama Esquemático</a:t>
            </a:r>
            <a:endParaRPr lang="en-US" sz="4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9078059" y="309146"/>
            <a:ext cx="2638697" cy="862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Que el Analista QA Participar en el proceso de levantamiento de información o requerimiento</a:t>
            </a:r>
            <a:endParaRPr lang="en-U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5461" y="1645921"/>
            <a:ext cx="2941321" cy="796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Fase de Desarrollo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84906" y="2830282"/>
            <a:ext cx="2956561" cy="944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Despliegue del desarrollo en el ambiente de QA, dicho ambiente se recomienda que sea un clon del ambiente productivo para evitar conflictos de versiones. </a:t>
            </a:r>
            <a:endParaRPr lang="en-US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84906" y="4132209"/>
            <a:ext cx="2956562" cy="892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Creación del plan de prueba basado en el levantamiento de información o en el documento del requerimiento respectivamente.</a:t>
            </a:r>
            <a:endParaRPr lang="en-US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2349" y="5421072"/>
            <a:ext cx="2941322" cy="1079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Ejecutar plan de prueba del desarrollo de manera Automatizada(recomendado) o prueba funcional depende la exigencia del desarrollo</a:t>
            </a:r>
            <a:endParaRPr lang="en-US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004307" y="2627808"/>
            <a:ext cx="3061065" cy="40538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Elaboración del informe con las evidencias de 3 puntos fundamentales la cuales son:</a:t>
            </a:r>
          </a:p>
          <a:p>
            <a:pPr algn="ctr"/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Evidencia funcional de los hitos que se ejecutaron de forma correcta</a:t>
            </a:r>
          </a:p>
          <a:p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Evidencia funcional  de los hitos que fallaron con su respectiva descripción, para que sea mas fácil de interpretar por el programador y las corrección se ejecute de manera mas rápida y eficiente.</a:t>
            </a:r>
          </a:p>
          <a:p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Redactar y evidenciar las recomendaciones ya que si hay tiempo suficiente en el mismo </a:t>
            </a:r>
            <a:r>
              <a:rPr lang="es-CL" sz="1200" dirty="0" err="1"/>
              <a:t>spring</a:t>
            </a:r>
            <a:r>
              <a:rPr lang="es-CL" sz="1200" dirty="0"/>
              <a:t> poder aplicarlas y entregar un producto de mejor calidad al cliente. </a:t>
            </a:r>
            <a:endParaRPr lang="en-US" sz="12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553303" y="2044338"/>
            <a:ext cx="2638697" cy="862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Desplegar en Producción</a:t>
            </a:r>
            <a:endParaRPr lang="en-US" sz="1200" dirty="0"/>
          </a:p>
        </p:txBody>
      </p:sp>
      <p:sp>
        <p:nvSpPr>
          <p:cNvPr id="12" name="Flecha abajo 11"/>
          <p:cNvSpPr/>
          <p:nvPr/>
        </p:nvSpPr>
        <p:spPr>
          <a:xfrm>
            <a:off x="1476103" y="2442755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>
            <a:off x="1468483" y="3762104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abajo 13"/>
          <p:cNvSpPr/>
          <p:nvPr/>
        </p:nvSpPr>
        <p:spPr>
          <a:xfrm>
            <a:off x="1497873" y="5011786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mbo 16"/>
          <p:cNvSpPr/>
          <p:nvPr/>
        </p:nvSpPr>
        <p:spPr>
          <a:xfrm>
            <a:off x="7839387" y="3916679"/>
            <a:ext cx="2023070" cy="140207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 no hay Ajustes</a:t>
            </a:r>
            <a:endParaRPr lang="en-US" dirty="0"/>
          </a:p>
        </p:txBody>
      </p:sp>
      <p:cxnSp>
        <p:nvCxnSpPr>
          <p:cNvPr id="19" name="Conector angular 18"/>
          <p:cNvCxnSpPr>
            <a:stCxn id="17" idx="3"/>
            <a:endCxn id="11" idx="2"/>
          </p:cNvCxnSpPr>
          <p:nvPr/>
        </p:nvCxnSpPr>
        <p:spPr>
          <a:xfrm flipV="1">
            <a:off x="9862457" y="2906487"/>
            <a:ext cx="1010195" cy="17112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V="1">
            <a:off x="5042681" y="108438"/>
            <a:ext cx="1872341" cy="57441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echa derecha 21"/>
          <p:cNvSpPr/>
          <p:nvPr/>
        </p:nvSpPr>
        <p:spPr>
          <a:xfrm>
            <a:off x="7065372" y="4544893"/>
            <a:ext cx="774015" cy="16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angular 24"/>
          <p:cNvCxnSpPr>
            <a:stCxn id="9" idx="3"/>
            <a:endCxn id="10" idx="1"/>
          </p:cNvCxnSpPr>
          <p:nvPr/>
        </p:nvCxnSpPr>
        <p:spPr>
          <a:xfrm flipV="1">
            <a:off x="3053671" y="4654731"/>
            <a:ext cx="950636" cy="13062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Llamada de flecha hacia abajo 27"/>
          <p:cNvSpPr/>
          <p:nvPr/>
        </p:nvSpPr>
        <p:spPr>
          <a:xfrm>
            <a:off x="5441517" y="1115787"/>
            <a:ext cx="2272937" cy="93399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Crear nuevo </a:t>
            </a:r>
            <a:r>
              <a:rPr lang="es-CL" sz="1200" dirty="0" err="1"/>
              <a:t>spring</a:t>
            </a:r>
            <a:r>
              <a:rPr lang="es-CL" sz="1200" dirty="0"/>
              <a:t> para ejecutar los ajustes o correcciones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34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66712" y="99029"/>
            <a:ext cx="4937759" cy="54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4000" dirty="0"/>
              <a:t>Diagrama de Proceso</a:t>
            </a: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1" y="179554"/>
            <a:ext cx="3028950" cy="1504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 rot="16200000" flipH="1">
            <a:off x="108732" y="656057"/>
            <a:ext cx="150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Fase de desarrollo</a:t>
            </a:r>
            <a:endParaRPr lang="en-U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8" y="1817725"/>
            <a:ext cx="3067050" cy="1485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 rot="16200000" flipH="1">
            <a:off x="144693" y="2392251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Despliegue en QA</a:t>
            </a:r>
            <a:endParaRPr lang="en-US" sz="1200" dirty="0"/>
          </a:p>
        </p:txBody>
      </p:sp>
      <p:sp>
        <p:nvSpPr>
          <p:cNvPr id="9" name="Flecha abajo 8"/>
          <p:cNvSpPr/>
          <p:nvPr/>
        </p:nvSpPr>
        <p:spPr>
          <a:xfrm>
            <a:off x="2335243" y="1636657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41" y="3381760"/>
            <a:ext cx="1938201" cy="1749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uadroTexto 10"/>
          <p:cNvSpPr txBox="1"/>
          <p:nvPr/>
        </p:nvSpPr>
        <p:spPr>
          <a:xfrm rot="16200000" flipH="1">
            <a:off x="144693" y="3927703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Plan de Pruebas</a:t>
            </a:r>
            <a:endParaRPr lang="en-US" sz="1200" dirty="0"/>
          </a:p>
        </p:txBody>
      </p:sp>
      <p:sp>
        <p:nvSpPr>
          <p:cNvPr id="12" name="Flecha abajo 11"/>
          <p:cNvSpPr/>
          <p:nvPr/>
        </p:nvSpPr>
        <p:spPr>
          <a:xfrm>
            <a:off x="2271485" y="3191881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 rot="16200000" flipH="1">
            <a:off x="153401" y="5752150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Ejecutar </a:t>
            </a:r>
            <a:r>
              <a:rPr lang="es-CL" sz="1200" dirty="0" err="1"/>
              <a:t>Testing</a:t>
            </a:r>
            <a:endParaRPr lang="en-US" sz="1200" dirty="0"/>
          </a:p>
        </p:txBody>
      </p:sp>
      <p:sp>
        <p:nvSpPr>
          <p:cNvPr id="15" name="Flecha abajo 14"/>
          <p:cNvSpPr/>
          <p:nvPr/>
        </p:nvSpPr>
        <p:spPr>
          <a:xfrm>
            <a:off x="2252743" y="4855337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0" y="5246995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62" y="2638425"/>
            <a:ext cx="3907610" cy="2140803"/>
          </a:xfrm>
          <a:prstGeom prst="rect">
            <a:avLst/>
          </a:prstGeom>
        </p:spPr>
      </p:pic>
      <p:cxnSp>
        <p:nvCxnSpPr>
          <p:cNvPr id="19" name="Conector angular 18"/>
          <p:cNvCxnSpPr>
            <a:stCxn id="16" idx="6"/>
            <a:endCxn id="17" idx="1"/>
          </p:cNvCxnSpPr>
          <p:nvPr/>
        </p:nvCxnSpPr>
        <p:spPr>
          <a:xfrm flipV="1">
            <a:off x="3745250" y="3708827"/>
            <a:ext cx="758212" cy="2338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mbo 19"/>
          <p:cNvSpPr/>
          <p:nvPr/>
        </p:nvSpPr>
        <p:spPr>
          <a:xfrm>
            <a:off x="8950287" y="2831639"/>
            <a:ext cx="2078995" cy="1754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/>
          <p:cNvCxnSpPr>
            <a:stCxn id="17" idx="3"/>
          </p:cNvCxnSpPr>
          <p:nvPr/>
        </p:nvCxnSpPr>
        <p:spPr>
          <a:xfrm flipV="1">
            <a:off x="8411072" y="3708826"/>
            <a:ext cx="5392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28006" r="35193" b="15067"/>
          <a:stretch/>
        </p:blipFill>
        <p:spPr>
          <a:xfrm>
            <a:off x="9545647" y="3277751"/>
            <a:ext cx="888274" cy="862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18" y="532643"/>
            <a:ext cx="3067050" cy="1485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CuadroTexto 27"/>
          <p:cNvSpPr txBox="1"/>
          <p:nvPr/>
        </p:nvSpPr>
        <p:spPr>
          <a:xfrm flipH="1">
            <a:off x="10334336" y="344815"/>
            <a:ext cx="20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Despliegue en Producción</a:t>
            </a:r>
            <a:endParaRPr lang="en-US" sz="1200" dirty="0"/>
          </a:p>
        </p:txBody>
      </p:sp>
      <p:cxnSp>
        <p:nvCxnSpPr>
          <p:cNvPr id="30" name="Conector angular 29"/>
          <p:cNvCxnSpPr>
            <a:stCxn id="20" idx="3"/>
            <a:endCxn id="26" idx="4"/>
          </p:cNvCxnSpPr>
          <p:nvPr/>
        </p:nvCxnSpPr>
        <p:spPr>
          <a:xfrm flipV="1">
            <a:off x="11029282" y="2018543"/>
            <a:ext cx="106961" cy="16902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20" idx="0"/>
            <a:endCxn id="5" idx="5"/>
          </p:cNvCxnSpPr>
          <p:nvPr/>
        </p:nvCxnSpPr>
        <p:spPr>
          <a:xfrm rot="16200000" flipV="1">
            <a:off x="6095009" y="-1063138"/>
            <a:ext cx="1367530" cy="6422023"/>
          </a:xfrm>
          <a:prstGeom prst="bentConnector3">
            <a:avLst>
              <a:gd name="adj1" fmla="val 738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2" t="19924" r="17747" b="17308"/>
          <a:stretch/>
        </p:blipFill>
        <p:spPr>
          <a:xfrm>
            <a:off x="6352977" y="672853"/>
            <a:ext cx="1330247" cy="108838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ADB96DF-01EB-4226-BA14-10667BA5DB8B}"/>
              </a:ext>
            </a:extLst>
          </p:cNvPr>
          <p:cNvSpPr txBox="1"/>
          <p:nvPr/>
        </p:nvSpPr>
        <p:spPr>
          <a:xfrm flipH="1">
            <a:off x="5313287" y="2319533"/>
            <a:ext cx="276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Crear Documentación y Evidencia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36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370" y="261256"/>
            <a:ext cx="7766936" cy="589179"/>
          </a:xfrm>
        </p:spPr>
        <p:txBody>
          <a:bodyPr/>
          <a:lstStyle/>
          <a:p>
            <a:r>
              <a:rPr lang="es-CL" sz="3500" dirty="0"/>
              <a:t>Herramienta para </a:t>
            </a:r>
            <a:r>
              <a:rPr lang="es-CL" sz="3500" dirty="0" err="1"/>
              <a:t>Testing</a:t>
            </a:r>
            <a:r>
              <a:rPr lang="es-CL" sz="3500" dirty="0"/>
              <a:t> de API-REST</a:t>
            </a:r>
            <a:endParaRPr lang="en-US" sz="35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70" y="1788482"/>
            <a:ext cx="8015289" cy="426933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04D8763-B8D9-4500-BFBA-E6FDC5FCD2B3}"/>
              </a:ext>
            </a:extLst>
          </p:cNvPr>
          <p:cNvSpPr/>
          <p:nvPr/>
        </p:nvSpPr>
        <p:spPr>
          <a:xfrm>
            <a:off x="1989838" y="1049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es-ES"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herramienta que se utiliza, sobre todo, para el </a:t>
            </a:r>
            <a:r>
              <a:rPr lang="es-ES" sz="1200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API REST</a:t>
            </a:r>
            <a:r>
              <a:rPr lang="es-E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aunque también admite otras funcionalidades que se salen de lo que engloba el </a:t>
            </a:r>
            <a:r>
              <a:rPr lang="es-ES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este tipo de sistemas.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744580" y="261257"/>
            <a:ext cx="9078686" cy="653144"/>
          </a:xfrm>
        </p:spPr>
        <p:txBody>
          <a:bodyPr/>
          <a:lstStyle/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</a:t>
            </a:r>
            <a:r>
              <a:rPr lang="es-CL" sz="3300" dirty="0" err="1"/>
              <a:t>WebService</a:t>
            </a:r>
            <a:r>
              <a:rPr lang="es-CL" sz="3300" dirty="0"/>
              <a:t>/WSDL</a:t>
            </a:r>
            <a:endParaRPr lang="en-US" sz="33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0" y="1733572"/>
            <a:ext cx="8688881" cy="46563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20E80CE-8AB2-46BE-A2B0-F6B1136BA064}"/>
              </a:ext>
            </a:extLst>
          </p:cNvPr>
          <p:cNvSpPr/>
          <p:nvPr/>
        </p:nvSpPr>
        <p:spPr>
          <a:xfrm>
            <a:off x="2116943" y="1073990"/>
            <a:ext cx="6655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SoapUI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es una herramienta, desarrollada en java, para la realización de pruebas a aplicaciones con arquitectura orientada a servicio y transferencia de estado representacional. Soporta múltiples protocolos como SOAP, REST, HTTP, JMS, AMF y JDBC.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4260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744580" y="261257"/>
            <a:ext cx="9078686" cy="653144"/>
          </a:xfrm>
        </p:spPr>
        <p:txBody>
          <a:bodyPr/>
          <a:lstStyle/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Estrés</a:t>
            </a:r>
            <a:endParaRPr lang="en-US" sz="3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0" y="1961322"/>
            <a:ext cx="7894783" cy="42174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25" y="3048189"/>
            <a:ext cx="4164462" cy="23836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E46E1C2-B584-4778-995B-4CD354811902}"/>
              </a:ext>
            </a:extLst>
          </p:cNvPr>
          <p:cNvSpPr/>
          <p:nvPr/>
        </p:nvSpPr>
        <p:spPr>
          <a:xfrm>
            <a:off x="1802295" y="10395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Jmeter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es una herramienta de 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open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escrita 100% en Java que permite realizar pruebas de rendimiento (Performance 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) sobre nuestra aplicación Web. 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Jmeter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nos permite evaluar el tiempo de respuesta de dichas peticiones generando reportes de forma gráfica y de tabla.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5639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44580" y="261257"/>
            <a:ext cx="9078686" cy="653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</a:t>
            </a:r>
            <a:r>
              <a:rPr lang="es-CL" sz="3300" dirty="0" err="1"/>
              <a:t>Automatizacion</a:t>
            </a:r>
            <a:endParaRPr lang="en-US" sz="3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0" y="1891567"/>
            <a:ext cx="8367573" cy="450657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452AD20-56CF-4488-9483-FC02D25D0668}"/>
              </a:ext>
            </a:extLst>
          </p:cNvPr>
          <p:cNvSpPr/>
          <p:nvPr/>
        </p:nvSpPr>
        <p:spPr>
          <a:xfrm>
            <a:off x="2478157" y="987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Katalon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Studio es una solución de prueba de automatización gratuita.. El software está construido sobre los marcos de automatización de código abierto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Selenium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Appium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con una interfaz IDE especializada para pruebas de aplicaciones API, web, móviles y de escritorio.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722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44580" y="261257"/>
            <a:ext cx="5904414" cy="653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L" sz="3300" dirty="0"/>
              <a:t>Conclusión y Recomendación</a:t>
            </a:r>
            <a:endParaRPr lang="en-US" sz="33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44580" y="1332412"/>
            <a:ext cx="8765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Finalizo dando las gracias por permitirme participar en el proceso de selección, mi filosofía de trabajo es que debemos hacer los procesos de la manera </a:t>
            </a:r>
            <a:r>
              <a:rPr lang="es-CL" dirty="0" smtClean="0"/>
              <a:t>más </a:t>
            </a:r>
            <a:r>
              <a:rPr lang="es-CL" dirty="0"/>
              <a:t>simples y eficientes, en la manera que podamos lograr este equilibro los objetivos se van logrando con el esfuerzo necesario, de esta manera se puede hacer evolucionar los procesos para ir convirtiéndolos cada vez </a:t>
            </a:r>
            <a:r>
              <a:rPr lang="es-CL" dirty="0" smtClean="0"/>
              <a:t>más </a:t>
            </a:r>
            <a:r>
              <a:rPr lang="es-CL" dirty="0"/>
              <a:t>eficiente, y así concentrarnos en siempre obtener </a:t>
            </a:r>
            <a:r>
              <a:rPr lang="es-CL" dirty="0" smtClean="0"/>
              <a:t>resultados </a:t>
            </a:r>
            <a:r>
              <a:rPr lang="es-CL" dirty="0"/>
              <a:t>deseados. </a:t>
            </a:r>
          </a:p>
          <a:p>
            <a:endParaRPr lang="es-CL" dirty="0"/>
          </a:p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procesos de </a:t>
            </a:r>
            <a:r>
              <a:rPr lang="es-ES" dirty="0" err="1"/>
              <a:t>testing</a:t>
            </a:r>
            <a:r>
              <a:rPr lang="es-ES" dirty="0"/>
              <a:t> deben ser prácticos, rápidos de entender, rápidos de implementar y siempre eficientes, de esta manera los equipos de desarrollo se adaptan </a:t>
            </a:r>
            <a:r>
              <a:rPr lang="es-ES" dirty="0" smtClean="0"/>
              <a:t>rápido </a:t>
            </a:r>
            <a:r>
              <a:rPr lang="es-ES" dirty="0"/>
              <a:t>a los cambios para </a:t>
            </a:r>
            <a:r>
              <a:rPr lang="es-ES" dirty="0" smtClean="0"/>
              <a:t>las mejoras </a:t>
            </a:r>
            <a:r>
              <a:rPr lang="es-ES" dirty="0"/>
              <a:t>continuas.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789</TotalTime>
  <Words>551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</vt:lpstr>
      <vt:lpstr>Trebuchet MS</vt:lpstr>
      <vt:lpstr>Wingdings 3</vt:lpstr>
      <vt:lpstr>Faceta</vt:lpstr>
      <vt:lpstr>Propuesta Procedimiento QA Testing</vt:lpstr>
      <vt:lpstr>Lineamientos Generales</vt:lpstr>
      <vt:lpstr>Diagrama Esquemático</vt:lpstr>
      <vt:lpstr>Presentación de PowerPoint</vt:lpstr>
      <vt:lpstr>Herramienta para Testing de API-REST</vt:lpstr>
      <vt:lpstr>Herramienta para Testing de WebService/WSDL</vt:lpstr>
      <vt:lpstr>Herramienta para Testing de Estrés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Procedimiento QA Testing Inpact</dc:title>
  <dc:creator>victoria</dc:creator>
  <cp:lastModifiedBy>victoria</cp:lastModifiedBy>
  <cp:revision>29</cp:revision>
  <dcterms:created xsi:type="dcterms:W3CDTF">2019-11-04T23:06:27Z</dcterms:created>
  <dcterms:modified xsi:type="dcterms:W3CDTF">2019-11-06T20:47:56Z</dcterms:modified>
</cp:coreProperties>
</file>