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-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A191F-9340-4534-B637-D3C6F6E199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F4FB9F-F5EC-4D46-A8F4-713B20F8DCD3}">
      <dgm:prSet/>
      <dgm:spPr/>
      <dgm:t>
        <a:bodyPr/>
        <a:lstStyle/>
        <a:p>
          <a:r>
            <a:rPr lang="en-MY"/>
            <a:t>To help the companies and entrepreneurs that planning to expand their business, open new shops or franchise in Toronto, Canada. </a:t>
          </a:r>
          <a:endParaRPr lang="en-US"/>
        </a:p>
      </dgm:t>
    </dgm:pt>
    <dgm:pt modelId="{16DB9265-1A3B-4E48-ACF4-6E2F3C11C3F5}" type="parTrans" cxnId="{B3E51831-4084-47C8-BE75-416F90CF6644}">
      <dgm:prSet/>
      <dgm:spPr/>
      <dgm:t>
        <a:bodyPr/>
        <a:lstStyle/>
        <a:p>
          <a:endParaRPr lang="en-US"/>
        </a:p>
      </dgm:t>
    </dgm:pt>
    <dgm:pt modelId="{53216E5D-9A96-406B-81D6-F8EF649A7002}" type="sibTrans" cxnId="{B3E51831-4084-47C8-BE75-416F90CF6644}">
      <dgm:prSet/>
      <dgm:spPr/>
      <dgm:t>
        <a:bodyPr/>
        <a:lstStyle/>
        <a:p>
          <a:endParaRPr lang="en-US"/>
        </a:p>
      </dgm:t>
    </dgm:pt>
    <dgm:pt modelId="{7F0B1E58-3268-4B21-91B3-78E4E4DA397C}">
      <dgm:prSet/>
      <dgm:spPr/>
      <dgm:t>
        <a:bodyPr/>
        <a:lstStyle/>
        <a:p>
          <a:r>
            <a:rPr lang="en-MY"/>
            <a:t>Main problem – Best location for new shops, franchise, number of competitors ?</a:t>
          </a:r>
          <a:endParaRPr lang="en-US"/>
        </a:p>
      </dgm:t>
    </dgm:pt>
    <dgm:pt modelId="{F66D57D3-F084-4ED4-89E1-C383B501A6C5}" type="parTrans" cxnId="{593E6EC3-DADF-4026-909D-16BA3982BF78}">
      <dgm:prSet/>
      <dgm:spPr/>
      <dgm:t>
        <a:bodyPr/>
        <a:lstStyle/>
        <a:p>
          <a:endParaRPr lang="en-US"/>
        </a:p>
      </dgm:t>
    </dgm:pt>
    <dgm:pt modelId="{56116C3D-039B-4DDE-9426-CB803D2D1859}" type="sibTrans" cxnId="{593E6EC3-DADF-4026-909D-16BA3982BF78}">
      <dgm:prSet/>
      <dgm:spPr/>
      <dgm:t>
        <a:bodyPr/>
        <a:lstStyle/>
        <a:p>
          <a:endParaRPr lang="en-US"/>
        </a:p>
      </dgm:t>
    </dgm:pt>
    <dgm:pt modelId="{EDFA7E16-42BD-4EEF-B712-80C29C7149FD}">
      <dgm:prSet/>
      <dgm:spPr/>
      <dgm:t>
        <a:bodyPr/>
        <a:lstStyle/>
        <a:p>
          <a:r>
            <a:rPr lang="en-MY"/>
            <a:t>- What best shops at certain location ?</a:t>
          </a:r>
          <a:endParaRPr lang="en-US"/>
        </a:p>
      </dgm:t>
    </dgm:pt>
    <dgm:pt modelId="{17EE3C24-FEE4-4849-BD28-FA640FC18F49}" type="parTrans" cxnId="{3221242B-3FCF-40DA-BD94-67A881E5005C}">
      <dgm:prSet/>
      <dgm:spPr/>
      <dgm:t>
        <a:bodyPr/>
        <a:lstStyle/>
        <a:p>
          <a:endParaRPr lang="en-US"/>
        </a:p>
      </dgm:t>
    </dgm:pt>
    <dgm:pt modelId="{A80B09EE-2539-46AC-BCB6-F11768D56EC4}" type="sibTrans" cxnId="{3221242B-3FCF-40DA-BD94-67A881E5005C}">
      <dgm:prSet/>
      <dgm:spPr/>
      <dgm:t>
        <a:bodyPr/>
        <a:lstStyle/>
        <a:p>
          <a:endParaRPr lang="en-US"/>
        </a:p>
      </dgm:t>
    </dgm:pt>
    <dgm:pt modelId="{23667F00-D656-4FBC-B839-79A516B7A87D}">
      <dgm:prSet/>
      <dgm:spPr/>
      <dgm:t>
        <a:bodyPr/>
        <a:lstStyle/>
        <a:p>
          <a:r>
            <a:rPr lang="en-MY"/>
            <a:t>Target audience – companies, entrepreneurs, people who interested to explore the shops  </a:t>
          </a:r>
          <a:endParaRPr lang="en-US"/>
        </a:p>
      </dgm:t>
    </dgm:pt>
    <dgm:pt modelId="{71AD8453-305E-4558-B3A8-0B7AA58A62F8}" type="parTrans" cxnId="{0E4028A0-9040-4127-B40D-335E4DA1BC86}">
      <dgm:prSet/>
      <dgm:spPr/>
      <dgm:t>
        <a:bodyPr/>
        <a:lstStyle/>
        <a:p>
          <a:endParaRPr lang="en-US"/>
        </a:p>
      </dgm:t>
    </dgm:pt>
    <dgm:pt modelId="{FD7D2881-733D-4DBC-A007-506BA7EF1323}" type="sibTrans" cxnId="{0E4028A0-9040-4127-B40D-335E4DA1BC86}">
      <dgm:prSet/>
      <dgm:spPr/>
      <dgm:t>
        <a:bodyPr/>
        <a:lstStyle/>
        <a:p>
          <a:endParaRPr lang="en-US"/>
        </a:p>
      </dgm:t>
    </dgm:pt>
    <dgm:pt modelId="{D91D2122-DF2E-4E09-89A3-38FE5F544D3A}" type="pres">
      <dgm:prSet presAssocID="{69BA191F-9340-4534-B637-D3C6F6E19904}" presName="root" presStyleCnt="0">
        <dgm:presLayoutVars>
          <dgm:dir/>
          <dgm:resizeHandles val="exact"/>
        </dgm:presLayoutVars>
      </dgm:prSet>
      <dgm:spPr/>
    </dgm:pt>
    <dgm:pt modelId="{406B5795-2771-4EB2-96F2-D0B288C7E616}" type="pres">
      <dgm:prSet presAssocID="{41F4FB9F-F5EC-4D46-A8F4-713B20F8DCD3}" presName="compNode" presStyleCnt="0"/>
      <dgm:spPr/>
    </dgm:pt>
    <dgm:pt modelId="{1A11304F-6A4A-41A3-9FE1-9758BA9700A8}" type="pres">
      <dgm:prSet presAssocID="{41F4FB9F-F5EC-4D46-A8F4-713B20F8DCD3}" presName="bgRect" presStyleLbl="bgShp" presStyleIdx="0" presStyleCnt="4"/>
      <dgm:spPr/>
    </dgm:pt>
    <dgm:pt modelId="{EA6837FD-0625-403A-B17D-83FA95F65239}" type="pres">
      <dgm:prSet presAssocID="{41F4FB9F-F5EC-4D46-A8F4-713B20F8DC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2DBD1C5-2CEB-4AD6-96FD-D99E186AB9BF}" type="pres">
      <dgm:prSet presAssocID="{41F4FB9F-F5EC-4D46-A8F4-713B20F8DCD3}" presName="spaceRect" presStyleCnt="0"/>
      <dgm:spPr/>
    </dgm:pt>
    <dgm:pt modelId="{71526680-8396-4322-B23F-52462EB3C856}" type="pres">
      <dgm:prSet presAssocID="{41F4FB9F-F5EC-4D46-A8F4-713B20F8DCD3}" presName="parTx" presStyleLbl="revTx" presStyleIdx="0" presStyleCnt="4">
        <dgm:presLayoutVars>
          <dgm:chMax val="0"/>
          <dgm:chPref val="0"/>
        </dgm:presLayoutVars>
      </dgm:prSet>
      <dgm:spPr/>
    </dgm:pt>
    <dgm:pt modelId="{1C618F72-B1C5-4094-98B3-58577277DD7B}" type="pres">
      <dgm:prSet presAssocID="{53216E5D-9A96-406B-81D6-F8EF649A7002}" presName="sibTrans" presStyleCnt="0"/>
      <dgm:spPr/>
    </dgm:pt>
    <dgm:pt modelId="{EED35A35-0055-4640-9BF0-61E255A930C7}" type="pres">
      <dgm:prSet presAssocID="{7F0B1E58-3268-4B21-91B3-78E4E4DA397C}" presName="compNode" presStyleCnt="0"/>
      <dgm:spPr/>
    </dgm:pt>
    <dgm:pt modelId="{71C1E2D7-880D-4728-A5B0-55B6D152513C}" type="pres">
      <dgm:prSet presAssocID="{7F0B1E58-3268-4B21-91B3-78E4E4DA397C}" presName="bgRect" presStyleLbl="bgShp" presStyleIdx="1" presStyleCnt="4"/>
      <dgm:spPr/>
    </dgm:pt>
    <dgm:pt modelId="{A15DE350-23F7-41F6-A4ED-F759FE8CF897}" type="pres">
      <dgm:prSet presAssocID="{7F0B1E58-3268-4B21-91B3-78E4E4DA39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6697909-F0B4-4415-8D76-058EEC62D523}" type="pres">
      <dgm:prSet presAssocID="{7F0B1E58-3268-4B21-91B3-78E4E4DA397C}" presName="spaceRect" presStyleCnt="0"/>
      <dgm:spPr/>
    </dgm:pt>
    <dgm:pt modelId="{A1FF595B-4A94-49C1-931A-F719D3E1CFE0}" type="pres">
      <dgm:prSet presAssocID="{7F0B1E58-3268-4B21-91B3-78E4E4DA397C}" presName="parTx" presStyleLbl="revTx" presStyleIdx="1" presStyleCnt="4">
        <dgm:presLayoutVars>
          <dgm:chMax val="0"/>
          <dgm:chPref val="0"/>
        </dgm:presLayoutVars>
      </dgm:prSet>
      <dgm:spPr/>
    </dgm:pt>
    <dgm:pt modelId="{649807FD-E2EF-45F0-9111-310D565EC368}" type="pres">
      <dgm:prSet presAssocID="{56116C3D-039B-4DDE-9426-CB803D2D1859}" presName="sibTrans" presStyleCnt="0"/>
      <dgm:spPr/>
    </dgm:pt>
    <dgm:pt modelId="{7AE74EF2-D965-4A8D-899A-A5ED03C4627B}" type="pres">
      <dgm:prSet presAssocID="{EDFA7E16-42BD-4EEF-B712-80C29C7149FD}" presName="compNode" presStyleCnt="0"/>
      <dgm:spPr/>
    </dgm:pt>
    <dgm:pt modelId="{AC3F670F-9B8B-4FC7-92B8-AAC098165B4A}" type="pres">
      <dgm:prSet presAssocID="{EDFA7E16-42BD-4EEF-B712-80C29C7149FD}" presName="bgRect" presStyleLbl="bgShp" presStyleIdx="2" presStyleCnt="4"/>
      <dgm:spPr/>
    </dgm:pt>
    <dgm:pt modelId="{55FA7F07-0B6F-4302-AD4A-CF68B9DD8824}" type="pres">
      <dgm:prSet presAssocID="{EDFA7E16-42BD-4EEF-B712-80C29C7149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73C4BF6-46F6-4B69-9C1B-4E1EEB9D8E94}" type="pres">
      <dgm:prSet presAssocID="{EDFA7E16-42BD-4EEF-B712-80C29C7149FD}" presName="spaceRect" presStyleCnt="0"/>
      <dgm:spPr/>
    </dgm:pt>
    <dgm:pt modelId="{AAE2D77B-E7C7-431D-993A-F20D484C5AA4}" type="pres">
      <dgm:prSet presAssocID="{EDFA7E16-42BD-4EEF-B712-80C29C7149FD}" presName="parTx" presStyleLbl="revTx" presStyleIdx="2" presStyleCnt="4">
        <dgm:presLayoutVars>
          <dgm:chMax val="0"/>
          <dgm:chPref val="0"/>
        </dgm:presLayoutVars>
      </dgm:prSet>
      <dgm:spPr/>
    </dgm:pt>
    <dgm:pt modelId="{229FD831-2D32-445C-951A-BA2BBAE8EC43}" type="pres">
      <dgm:prSet presAssocID="{A80B09EE-2539-46AC-BCB6-F11768D56EC4}" presName="sibTrans" presStyleCnt="0"/>
      <dgm:spPr/>
    </dgm:pt>
    <dgm:pt modelId="{B9848CB3-3C35-42CC-A6CD-68783AA1CD19}" type="pres">
      <dgm:prSet presAssocID="{23667F00-D656-4FBC-B839-79A516B7A87D}" presName="compNode" presStyleCnt="0"/>
      <dgm:spPr/>
    </dgm:pt>
    <dgm:pt modelId="{F8EDE147-FF36-4B1F-8A0F-BE8F23870A09}" type="pres">
      <dgm:prSet presAssocID="{23667F00-D656-4FBC-B839-79A516B7A87D}" presName="bgRect" presStyleLbl="bgShp" presStyleIdx="3" presStyleCnt="4"/>
      <dgm:spPr/>
    </dgm:pt>
    <dgm:pt modelId="{3636DA54-B642-47EB-9C2A-56AABB6290AF}" type="pres">
      <dgm:prSet presAssocID="{23667F00-D656-4FBC-B839-79A516B7A8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A5A38A68-8593-447B-B1F7-E017F98C48FF}" type="pres">
      <dgm:prSet presAssocID="{23667F00-D656-4FBC-B839-79A516B7A87D}" presName="spaceRect" presStyleCnt="0"/>
      <dgm:spPr/>
    </dgm:pt>
    <dgm:pt modelId="{CBAAF0D8-B308-4DA7-8708-E8FC0E263AF6}" type="pres">
      <dgm:prSet presAssocID="{23667F00-D656-4FBC-B839-79A516B7A87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21242B-3FCF-40DA-BD94-67A881E5005C}" srcId="{69BA191F-9340-4534-B637-D3C6F6E19904}" destId="{EDFA7E16-42BD-4EEF-B712-80C29C7149FD}" srcOrd="2" destOrd="0" parTransId="{17EE3C24-FEE4-4849-BD28-FA640FC18F49}" sibTransId="{A80B09EE-2539-46AC-BCB6-F11768D56EC4}"/>
    <dgm:cxn modelId="{B3E51831-4084-47C8-BE75-416F90CF6644}" srcId="{69BA191F-9340-4534-B637-D3C6F6E19904}" destId="{41F4FB9F-F5EC-4D46-A8F4-713B20F8DCD3}" srcOrd="0" destOrd="0" parTransId="{16DB9265-1A3B-4E48-ACF4-6E2F3C11C3F5}" sibTransId="{53216E5D-9A96-406B-81D6-F8EF649A7002}"/>
    <dgm:cxn modelId="{0179D532-C7BE-492B-9089-2C098BBC1A63}" type="presOf" srcId="{7F0B1E58-3268-4B21-91B3-78E4E4DA397C}" destId="{A1FF595B-4A94-49C1-931A-F719D3E1CFE0}" srcOrd="0" destOrd="0" presId="urn:microsoft.com/office/officeart/2018/2/layout/IconVerticalSolidList"/>
    <dgm:cxn modelId="{A3DA1F62-C7D4-47E9-9468-1D458AF2761F}" type="presOf" srcId="{69BA191F-9340-4534-B637-D3C6F6E19904}" destId="{D91D2122-DF2E-4E09-89A3-38FE5F544D3A}" srcOrd="0" destOrd="0" presId="urn:microsoft.com/office/officeart/2018/2/layout/IconVerticalSolidList"/>
    <dgm:cxn modelId="{E3C95751-DF8B-4FD7-94D4-87057548EBA6}" type="presOf" srcId="{23667F00-D656-4FBC-B839-79A516B7A87D}" destId="{CBAAF0D8-B308-4DA7-8708-E8FC0E263AF6}" srcOrd="0" destOrd="0" presId="urn:microsoft.com/office/officeart/2018/2/layout/IconVerticalSolidList"/>
    <dgm:cxn modelId="{0E4028A0-9040-4127-B40D-335E4DA1BC86}" srcId="{69BA191F-9340-4534-B637-D3C6F6E19904}" destId="{23667F00-D656-4FBC-B839-79A516B7A87D}" srcOrd="3" destOrd="0" parTransId="{71AD8453-305E-4558-B3A8-0B7AA58A62F8}" sibTransId="{FD7D2881-733D-4DBC-A007-506BA7EF1323}"/>
    <dgm:cxn modelId="{593E6EC3-DADF-4026-909D-16BA3982BF78}" srcId="{69BA191F-9340-4534-B637-D3C6F6E19904}" destId="{7F0B1E58-3268-4B21-91B3-78E4E4DA397C}" srcOrd="1" destOrd="0" parTransId="{F66D57D3-F084-4ED4-89E1-C383B501A6C5}" sibTransId="{56116C3D-039B-4DDE-9426-CB803D2D1859}"/>
    <dgm:cxn modelId="{7047C0CC-9BD7-4AC1-9FA2-7269236D506F}" type="presOf" srcId="{41F4FB9F-F5EC-4D46-A8F4-713B20F8DCD3}" destId="{71526680-8396-4322-B23F-52462EB3C856}" srcOrd="0" destOrd="0" presId="urn:microsoft.com/office/officeart/2018/2/layout/IconVerticalSolidList"/>
    <dgm:cxn modelId="{F04B54D2-419E-4A7B-8348-4D04D5080B8C}" type="presOf" srcId="{EDFA7E16-42BD-4EEF-B712-80C29C7149FD}" destId="{AAE2D77B-E7C7-431D-993A-F20D484C5AA4}" srcOrd="0" destOrd="0" presId="urn:microsoft.com/office/officeart/2018/2/layout/IconVerticalSolidList"/>
    <dgm:cxn modelId="{C576D050-F9D9-46B4-8262-8C1A0D83B7EF}" type="presParOf" srcId="{D91D2122-DF2E-4E09-89A3-38FE5F544D3A}" destId="{406B5795-2771-4EB2-96F2-D0B288C7E616}" srcOrd="0" destOrd="0" presId="urn:microsoft.com/office/officeart/2018/2/layout/IconVerticalSolidList"/>
    <dgm:cxn modelId="{98FFE3C4-7BEE-43F1-97A3-62E2F7550A90}" type="presParOf" srcId="{406B5795-2771-4EB2-96F2-D0B288C7E616}" destId="{1A11304F-6A4A-41A3-9FE1-9758BA9700A8}" srcOrd="0" destOrd="0" presId="urn:microsoft.com/office/officeart/2018/2/layout/IconVerticalSolidList"/>
    <dgm:cxn modelId="{9717D593-C8BE-4007-9AF2-E94055BFD9E7}" type="presParOf" srcId="{406B5795-2771-4EB2-96F2-D0B288C7E616}" destId="{EA6837FD-0625-403A-B17D-83FA95F65239}" srcOrd="1" destOrd="0" presId="urn:microsoft.com/office/officeart/2018/2/layout/IconVerticalSolidList"/>
    <dgm:cxn modelId="{9B61277C-206A-4298-9465-223086CE2B6F}" type="presParOf" srcId="{406B5795-2771-4EB2-96F2-D0B288C7E616}" destId="{F2DBD1C5-2CEB-4AD6-96FD-D99E186AB9BF}" srcOrd="2" destOrd="0" presId="urn:microsoft.com/office/officeart/2018/2/layout/IconVerticalSolidList"/>
    <dgm:cxn modelId="{A0C37B20-07C2-46F5-83F5-848D3A7C5FF6}" type="presParOf" srcId="{406B5795-2771-4EB2-96F2-D0B288C7E616}" destId="{71526680-8396-4322-B23F-52462EB3C856}" srcOrd="3" destOrd="0" presId="urn:microsoft.com/office/officeart/2018/2/layout/IconVerticalSolidList"/>
    <dgm:cxn modelId="{638DD8EF-33B6-4C2A-870D-0B6DBFA6DE4C}" type="presParOf" srcId="{D91D2122-DF2E-4E09-89A3-38FE5F544D3A}" destId="{1C618F72-B1C5-4094-98B3-58577277DD7B}" srcOrd="1" destOrd="0" presId="urn:microsoft.com/office/officeart/2018/2/layout/IconVerticalSolidList"/>
    <dgm:cxn modelId="{ADB25C3B-0353-4197-8B99-7DC7CFC045EC}" type="presParOf" srcId="{D91D2122-DF2E-4E09-89A3-38FE5F544D3A}" destId="{EED35A35-0055-4640-9BF0-61E255A930C7}" srcOrd="2" destOrd="0" presId="urn:microsoft.com/office/officeart/2018/2/layout/IconVerticalSolidList"/>
    <dgm:cxn modelId="{AF74C0AE-F172-4053-9CD8-91342E666F90}" type="presParOf" srcId="{EED35A35-0055-4640-9BF0-61E255A930C7}" destId="{71C1E2D7-880D-4728-A5B0-55B6D152513C}" srcOrd="0" destOrd="0" presId="urn:microsoft.com/office/officeart/2018/2/layout/IconVerticalSolidList"/>
    <dgm:cxn modelId="{2F3787EF-6F36-4EA2-9E87-7FAFFFC7FAEC}" type="presParOf" srcId="{EED35A35-0055-4640-9BF0-61E255A930C7}" destId="{A15DE350-23F7-41F6-A4ED-F759FE8CF897}" srcOrd="1" destOrd="0" presId="urn:microsoft.com/office/officeart/2018/2/layout/IconVerticalSolidList"/>
    <dgm:cxn modelId="{9899E48C-8C9B-494A-960C-2190B46E35D1}" type="presParOf" srcId="{EED35A35-0055-4640-9BF0-61E255A930C7}" destId="{66697909-F0B4-4415-8D76-058EEC62D523}" srcOrd="2" destOrd="0" presId="urn:microsoft.com/office/officeart/2018/2/layout/IconVerticalSolidList"/>
    <dgm:cxn modelId="{06AC7381-F6E5-45F5-A664-C0FB34345A20}" type="presParOf" srcId="{EED35A35-0055-4640-9BF0-61E255A930C7}" destId="{A1FF595B-4A94-49C1-931A-F719D3E1CFE0}" srcOrd="3" destOrd="0" presId="urn:microsoft.com/office/officeart/2018/2/layout/IconVerticalSolidList"/>
    <dgm:cxn modelId="{88179FB2-E31A-4D9F-97E4-F21F1A823EC9}" type="presParOf" srcId="{D91D2122-DF2E-4E09-89A3-38FE5F544D3A}" destId="{649807FD-E2EF-45F0-9111-310D565EC368}" srcOrd="3" destOrd="0" presId="urn:microsoft.com/office/officeart/2018/2/layout/IconVerticalSolidList"/>
    <dgm:cxn modelId="{B846E4B4-DDE5-491D-9C0E-6B2A2EEEA69A}" type="presParOf" srcId="{D91D2122-DF2E-4E09-89A3-38FE5F544D3A}" destId="{7AE74EF2-D965-4A8D-899A-A5ED03C4627B}" srcOrd="4" destOrd="0" presId="urn:microsoft.com/office/officeart/2018/2/layout/IconVerticalSolidList"/>
    <dgm:cxn modelId="{84B4665E-8D73-4101-B8B3-190A48C7EC42}" type="presParOf" srcId="{7AE74EF2-D965-4A8D-899A-A5ED03C4627B}" destId="{AC3F670F-9B8B-4FC7-92B8-AAC098165B4A}" srcOrd="0" destOrd="0" presId="urn:microsoft.com/office/officeart/2018/2/layout/IconVerticalSolidList"/>
    <dgm:cxn modelId="{A7D6D68E-45FF-4485-A1CB-457A19EA5F36}" type="presParOf" srcId="{7AE74EF2-D965-4A8D-899A-A5ED03C4627B}" destId="{55FA7F07-0B6F-4302-AD4A-CF68B9DD8824}" srcOrd="1" destOrd="0" presId="urn:microsoft.com/office/officeart/2018/2/layout/IconVerticalSolidList"/>
    <dgm:cxn modelId="{D90C3871-3892-449A-B9DD-0CE0726118CE}" type="presParOf" srcId="{7AE74EF2-D965-4A8D-899A-A5ED03C4627B}" destId="{B73C4BF6-46F6-4B69-9C1B-4E1EEB9D8E94}" srcOrd="2" destOrd="0" presId="urn:microsoft.com/office/officeart/2018/2/layout/IconVerticalSolidList"/>
    <dgm:cxn modelId="{23C4F751-3801-44C8-9E2C-73B1C7D40A56}" type="presParOf" srcId="{7AE74EF2-D965-4A8D-899A-A5ED03C4627B}" destId="{AAE2D77B-E7C7-431D-993A-F20D484C5AA4}" srcOrd="3" destOrd="0" presId="urn:microsoft.com/office/officeart/2018/2/layout/IconVerticalSolidList"/>
    <dgm:cxn modelId="{0068592B-4DAA-4AB5-B763-01B82A9C8A42}" type="presParOf" srcId="{D91D2122-DF2E-4E09-89A3-38FE5F544D3A}" destId="{229FD831-2D32-445C-951A-BA2BBAE8EC43}" srcOrd="5" destOrd="0" presId="urn:microsoft.com/office/officeart/2018/2/layout/IconVerticalSolidList"/>
    <dgm:cxn modelId="{FD890FAB-5707-4557-8152-F2EF6AF48F2E}" type="presParOf" srcId="{D91D2122-DF2E-4E09-89A3-38FE5F544D3A}" destId="{B9848CB3-3C35-42CC-A6CD-68783AA1CD19}" srcOrd="6" destOrd="0" presId="urn:microsoft.com/office/officeart/2018/2/layout/IconVerticalSolidList"/>
    <dgm:cxn modelId="{5C29FD58-30B0-4ACC-8140-878D8209BC35}" type="presParOf" srcId="{B9848CB3-3C35-42CC-A6CD-68783AA1CD19}" destId="{F8EDE147-FF36-4B1F-8A0F-BE8F23870A09}" srcOrd="0" destOrd="0" presId="urn:microsoft.com/office/officeart/2018/2/layout/IconVerticalSolidList"/>
    <dgm:cxn modelId="{20328C0B-7916-4EF5-BEBB-295A41593FC0}" type="presParOf" srcId="{B9848CB3-3C35-42CC-A6CD-68783AA1CD19}" destId="{3636DA54-B642-47EB-9C2A-56AABB6290AF}" srcOrd="1" destOrd="0" presId="urn:microsoft.com/office/officeart/2018/2/layout/IconVerticalSolidList"/>
    <dgm:cxn modelId="{39F9CCD1-A9F0-480B-9DFE-C32C84C1A657}" type="presParOf" srcId="{B9848CB3-3C35-42CC-A6CD-68783AA1CD19}" destId="{A5A38A68-8593-447B-B1F7-E017F98C48FF}" srcOrd="2" destOrd="0" presId="urn:microsoft.com/office/officeart/2018/2/layout/IconVerticalSolidList"/>
    <dgm:cxn modelId="{9C12489E-7EAF-42AB-B9ED-23FA9963DD7D}" type="presParOf" srcId="{B9848CB3-3C35-42CC-A6CD-68783AA1CD19}" destId="{CBAAF0D8-B308-4DA7-8708-E8FC0E263A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45604-6F52-4900-AB75-66D2740D6C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22FA78-99BA-4AED-BDEC-068A3BD4D869}">
      <dgm:prSet/>
      <dgm:spPr/>
      <dgm:t>
        <a:bodyPr/>
        <a:lstStyle/>
        <a:p>
          <a:pPr>
            <a:defRPr cap="all"/>
          </a:pPr>
          <a:r>
            <a:rPr lang="en-MY"/>
            <a:t>Exploratory Data Analysis </a:t>
          </a:r>
          <a:endParaRPr lang="en-US"/>
        </a:p>
      </dgm:t>
    </dgm:pt>
    <dgm:pt modelId="{A6A31DA4-69DF-46F2-A20C-267C9450C771}" type="parTrans" cxnId="{7961F8EB-9AA2-4AC7-8291-91B305E1C9FC}">
      <dgm:prSet/>
      <dgm:spPr/>
      <dgm:t>
        <a:bodyPr/>
        <a:lstStyle/>
        <a:p>
          <a:endParaRPr lang="en-US"/>
        </a:p>
      </dgm:t>
    </dgm:pt>
    <dgm:pt modelId="{32862C8F-C693-4904-9D68-A7FE41756400}" type="sibTrans" cxnId="{7961F8EB-9AA2-4AC7-8291-91B305E1C9FC}">
      <dgm:prSet/>
      <dgm:spPr/>
      <dgm:t>
        <a:bodyPr/>
        <a:lstStyle/>
        <a:p>
          <a:endParaRPr lang="en-US"/>
        </a:p>
      </dgm:t>
    </dgm:pt>
    <dgm:pt modelId="{0E776427-9B28-4415-8B46-F003F6E339D5}">
      <dgm:prSet/>
      <dgm:spPr/>
      <dgm:t>
        <a:bodyPr/>
        <a:lstStyle/>
        <a:p>
          <a:pPr>
            <a:defRPr cap="all"/>
          </a:pPr>
          <a:r>
            <a:rPr lang="en-MY"/>
            <a:t>Data Cleaning </a:t>
          </a:r>
          <a:endParaRPr lang="en-US"/>
        </a:p>
      </dgm:t>
    </dgm:pt>
    <dgm:pt modelId="{85D4E75C-0845-4B38-9E31-B348D38AFD95}" type="parTrans" cxnId="{8FDD1F6B-8B70-4017-AE16-F84B1485B343}">
      <dgm:prSet/>
      <dgm:spPr/>
      <dgm:t>
        <a:bodyPr/>
        <a:lstStyle/>
        <a:p>
          <a:endParaRPr lang="en-US"/>
        </a:p>
      </dgm:t>
    </dgm:pt>
    <dgm:pt modelId="{5B5C4556-AF02-4DCE-9DD7-C92F2F3A088E}" type="sibTrans" cxnId="{8FDD1F6B-8B70-4017-AE16-F84B1485B343}">
      <dgm:prSet/>
      <dgm:spPr/>
      <dgm:t>
        <a:bodyPr/>
        <a:lstStyle/>
        <a:p>
          <a:endParaRPr lang="en-US"/>
        </a:p>
      </dgm:t>
    </dgm:pt>
    <dgm:pt modelId="{67EE0908-BE4A-46BE-AB17-A0D3754FDE77}">
      <dgm:prSet/>
      <dgm:spPr/>
      <dgm:t>
        <a:bodyPr/>
        <a:lstStyle/>
        <a:p>
          <a:pPr>
            <a:defRPr cap="all"/>
          </a:pPr>
          <a:r>
            <a:rPr lang="en-MY"/>
            <a:t>Data Modification </a:t>
          </a:r>
          <a:endParaRPr lang="en-US"/>
        </a:p>
      </dgm:t>
    </dgm:pt>
    <dgm:pt modelId="{45A098BF-44E8-4792-A120-D8E2CDF473DD}" type="parTrans" cxnId="{CCFF20AF-36D1-4F31-8005-9FF9F7B943CD}">
      <dgm:prSet/>
      <dgm:spPr/>
      <dgm:t>
        <a:bodyPr/>
        <a:lstStyle/>
        <a:p>
          <a:endParaRPr lang="en-US"/>
        </a:p>
      </dgm:t>
    </dgm:pt>
    <dgm:pt modelId="{0E44D4F3-24D5-463A-9F35-D654386DD715}" type="sibTrans" cxnId="{CCFF20AF-36D1-4F31-8005-9FF9F7B943CD}">
      <dgm:prSet/>
      <dgm:spPr/>
      <dgm:t>
        <a:bodyPr/>
        <a:lstStyle/>
        <a:p>
          <a:endParaRPr lang="en-US"/>
        </a:p>
      </dgm:t>
    </dgm:pt>
    <dgm:pt modelId="{B32E42E4-D536-49A3-9219-BC7B855DC2AB}">
      <dgm:prSet/>
      <dgm:spPr/>
      <dgm:t>
        <a:bodyPr/>
        <a:lstStyle/>
        <a:p>
          <a:pPr>
            <a:defRPr cap="all"/>
          </a:pPr>
          <a:r>
            <a:rPr lang="en-MY"/>
            <a:t>Machine Learning </a:t>
          </a:r>
          <a:endParaRPr lang="en-US"/>
        </a:p>
      </dgm:t>
    </dgm:pt>
    <dgm:pt modelId="{86CDB643-7C2B-4972-8E06-C22A238854BA}" type="parTrans" cxnId="{1CF2E4A0-6E49-4604-8886-A51B0617C392}">
      <dgm:prSet/>
      <dgm:spPr/>
      <dgm:t>
        <a:bodyPr/>
        <a:lstStyle/>
        <a:p>
          <a:endParaRPr lang="en-US"/>
        </a:p>
      </dgm:t>
    </dgm:pt>
    <dgm:pt modelId="{BC4C89A0-8139-442E-891A-D231C75E0C7D}" type="sibTrans" cxnId="{1CF2E4A0-6E49-4604-8886-A51B0617C392}">
      <dgm:prSet/>
      <dgm:spPr/>
      <dgm:t>
        <a:bodyPr/>
        <a:lstStyle/>
        <a:p>
          <a:endParaRPr lang="en-US"/>
        </a:p>
      </dgm:t>
    </dgm:pt>
    <dgm:pt modelId="{AD172A9D-AF4D-4273-BE63-772ED81EA531}" type="pres">
      <dgm:prSet presAssocID="{74845604-6F52-4900-AB75-66D2740D6CFC}" presName="root" presStyleCnt="0">
        <dgm:presLayoutVars>
          <dgm:dir/>
          <dgm:resizeHandles val="exact"/>
        </dgm:presLayoutVars>
      </dgm:prSet>
      <dgm:spPr/>
    </dgm:pt>
    <dgm:pt modelId="{9A2258D8-E611-49EE-8158-A66FEB091203}" type="pres">
      <dgm:prSet presAssocID="{7D22FA78-99BA-4AED-BDEC-068A3BD4D869}" presName="compNode" presStyleCnt="0"/>
      <dgm:spPr/>
    </dgm:pt>
    <dgm:pt modelId="{A5326A61-9B3E-4465-9FEC-FC53AEBC1EE2}" type="pres">
      <dgm:prSet presAssocID="{7D22FA78-99BA-4AED-BDEC-068A3BD4D869}" presName="iconBgRect" presStyleLbl="bgShp" presStyleIdx="0" presStyleCnt="4"/>
      <dgm:spPr/>
    </dgm:pt>
    <dgm:pt modelId="{9E24743B-6E95-4EB9-BEFA-99A396B661FF}" type="pres">
      <dgm:prSet presAssocID="{7D22FA78-99BA-4AED-BDEC-068A3BD4D8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8E1849-11D8-4196-A4C0-EE293A26E762}" type="pres">
      <dgm:prSet presAssocID="{7D22FA78-99BA-4AED-BDEC-068A3BD4D869}" presName="spaceRect" presStyleCnt="0"/>
      <dgm:spPr/>
    </dgm:pt>
    <dgm:pt modelId="{702654A4-C77C-436F-856E-D65246DBBCC8}" type="pres">
      <dgm:prSet presAssocID="{7D22FA78-99BA-4AED-BDEC-068A3BD4D869}" presName="textRect" presStyleLbl="revTx" presStyleIdx="0" presStyleCnt="4">
        <dgm:presLayoutVars>
          <dgm:chMax val="1"/>
          <dgm:chPref val="1"/>
        </dgm:presLayoutVars>
      </dgm:prSet>
      <dgm:spPr/>
    </dgm:pt>
    <dgm:pt modelId="{1E0C2F3F-E3E5-4E69-9747-210D7591EFB8}" type="pres">
      <dgm:prSet presAssocID="{32862C8F-C693-4904-9D68-A7FE41756400}" presName="sibTrans" presStyleCnt="0"/>
      <dgm:spPr/>
    </dgm:pt>
    <dgm:pt modelId="{A95E501A-D92F-45B2-9F04-8FBDE595B47D}" type="pres">
      <dgm:prSet presAssocID="{0E776427-9B28-4415-8B46-F003F6E339D5}" presName="compNode" presStyleCnt="0"/>
      <dgm:spPr/>
    </dgm:pt>
    <dgm:pt modelId="{27E5788D-EA0C-46C3-BF26-4392FF0B2200}" type="pres">
      <dgm:prSet presAssocID="{0E776427-9B28-4415-8B46-F003F6E339D5}" presName="iconBgRect" presStyleLbl="bgShp" presStyleIdx="1" presStyleCnt="4"/>
      <dgm:spPr/>
    </dgm:pt>
    <dgm:pt modelId="{180BCCAA-601C-4EA9-AE6E-9F0895E99221}" type="pres">
      <dgm:prSet presAssocID="{0E776427-9B28-4415-8B46-F003F6E339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2F347E8-6A8F-42A9-B1F1-CA43B978F48D}" type="pres">
      <dgm:prSet presAssocID="{0E776427-9B28-4415-8B46-F003F6E339D5}" presName="spaceRect" presStyleCnt="0"/>
      <dgm:spPr/>
    </dgm:pt>
    <dgm:pt modelId="{BA77820D-C34A-421B-BEE8-62DDC70D7AC6}" type="pres">
      <dgm:prSet presAssocID="{0E776427-9B28-4415-8B46-F003F6E339D5}" presName="textRect" presStyleLbl="revTx" presStyleIdx="1" presStyleCnt="4">
        <dgm:presLayoutVars>
          <dgm:chMax val="1"/>
          <dgm:chPref val="1"/>
        </dgm:presLayoutVars>
      </dgm:prSet>
      <dgm:spPr/>
    </dgm:pt>
    <dgm:pt modelId="{7212E068-5706-47A0-B888-7B4F44245D27}" type="pres">
      <dgm:prSet presAssocID="{5B5C4556-AF02-4DCE-9DD7-C92F2F3A088E}" presName="sibTrans" presStyleCnt="0"/>
      <dgm:spPr/>
    </dgm:pt>
    <dgm:pt modelId="{ADADE7AB-19EE-4FD6-B904-370BD44860B5}" type="pres">
      <dgm:prSet presAssocID="{67EE0908-BE4A-46BE-AB17-A0D3754FDE77}" presName="compNode" presStyleCnt="0"/>
      <dgm:spPr/>
    </dgm:pt>
    <dgm:pt modelId="{AA525B7B-58F7-4B95-A237-C71148885D49}" type="pres">
      <dgm:prSet presAssocID="{67EE0908-BE4A-46BE-AB17-A0D3754FDE77}" presName="iconBgRect" presStyleLbl="bgShp" presStyleIdx="2" presStyleCnt="4"/>
      <dgm:spPr/>
    </dgm:pt>
    <dgm:pt modelId="{1B78865D-049B-4961-8BA9-5DF0191024EF}" type="pres">
      <dgm:prSet presAssocID="{67EE0908-BE4A-46BE-AB17-A0D3754FDE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18FB94F-E4B2-4DC4-83B4-084BB57A560A}" type="pres">
      <dgm:prSet presAssocID="{67EE0908-BE4A-46BE-AB17-A0D3754FDE77}" presName="spaceRect" presStyleCnt="0"/>
      <dgm:spPr/>
    </dgm:pt>
    <dgm:pt modelId="{D4023E38-FB2B-4EF8-935A-25390E6DE035}" type="pres">
      <dgm:prSet presAssocID="{67EE0908-BE4A-46BE-AB17-A0D3754FDE77}" presName="textRect" presStyleLbl="revTx" presStyleIdx="2" presStyleCnt="4">
        <dgm:presLayoutVars>
          <dgm:chMax val="1"/>
          <dgm:chPref val="1"/>
        </dgm:presLayoutVars>
      </dgm:prSet>
      <dgm:spPr/>
    </dgm:pt>
    <dgm:pt modelId="{CAEA4079-C471-4754-A32B-7C647EEF78AB}" type="pres">
      <dgm:prSet presAssocID="{0E44D4F3-24D5-463A-9F35-D654386DD715}" presName="sibTrans" presStyleCnt="0"/>
      <dgm:spPr/>
    </dgm:pt>
    <dgm:pt modelId="{CB853326-0B3B-4016-979E-9BFD88E424CE}" type="pres">
      <dgm:prSet presAssocID="{B32E42E4-D536-49A3-9219-BC7B855DC2AB}" presName="compNode" presStyleCnt="0"/>
      <dgm:spPr/>
    </dgm:pt>
    <dgm:pt modelId="{CA174085-265D-4ED4-B6F0-9E6A3EF09656}" type="pres">
      <dgm:prSet presAssocID="{B32E42E4-D536-49A3-9219-BC7B855DC2AB}" presName="iconBgRect" presStyleLbl="bgShp" presStyleIdx="3" presStyleCnt="4"/>
      <dgm:spPr/>
    </dgm:pt>
    <dgm:pt modelId="{5AF0B0E2-D4A0-43DE-84DA-9744B58A4D7F}" type="pres">
      <dgm:prSet presAssocID="{B32E42E4-D536-49A3-9219-BC7B855DC2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35B560-1DA8-492B-AAB2-AD05E40F542A}" type="pres">
      <dgm:prSet presAssocID="{B32E42E4-D536-49A3-9219-BC7B855DC2AB}" presName="spaceRect" presStyleCnt="0"/>
      <dgm:spPr/>
    </dgm:pt>
    <dgm:pt modelId="{B3D4DBF9-AF40-473D-8CAB-79EE965DD438}" type="pres">
      <dgm:prSet presAssocID="{B32E42E4-D536-49A3-9219-BC7B855DC2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0CE728-A825-4691-ACD5-3C068A488C30}" type="presOf" srcId="{B32E42E4-D536-49A3-9219-BC7B855DC2AB}" destId="{B3D4DBF9-AF40-473D-8CAB-79EE965DD438}" srcOrd="0" destOrd="0" presId="urn:microsoft.com/office/officeart/2018/5/layout/IconCircleLabelList"/>
    <dgm:cxn modelId="{8FDD1F6B-8B70-4017-AE16-F84B1485B343}" srcId="{74845604-6F52-4900-AB75-66D2740D6CFC}" destId="{0E776427-9B28-4415-8B46-F003F6E339D5}" srcOrd="1" destOrd="0" parTransId="{85D4E75C-0845-4B38-9E31-B348D38AFD95}" sibTransId="{5B5C4556-AF02-4DCE-9DD7-C92F2F3A088E}"/>
    <dgm:cxn modelId="{294C2E6B-4B59-4F32-8B23-A758AD196318}" type="presOf" srcId="{74845604-6F52-4900-AB75-66D2740D6CFC}" destId="{AD172A9D-AF4D-4273-BE63-772ED81EA531}" srcOrd="0" destOrd="0" presId="urn:microsoft.com/office/officeart/2018/5/layout/IconCircleLabelList"/>
    <dgm:cxn modelId="{E7D82657-ACDC-439B-8CA1-DE711D01C76B}" type="presOf" srcId="{7D22FA78-99BA-4AED-BDEC-068A3BD4D869}" destId="{702654A4-C77C-436F-856E-D65246DBBCC8}" srcOrd="0" destOrd="0" presId="urn:microsoft.com/office/officeart/2018/5/layout/IconCircleLabelList"/>
    <dgm:cxn modelId="{FCF04B90-CAFD-4C90-950E-F5E355A463A7}" type="presOf" srcId="{67EE0908-BE4A-46BE-AB17-A0D3754FDE77}" destId="{D4023E38-FB2B-4EF8-935A-25390E6DE035}" srcOrd="0" destOrd="0" presId="urn:microsoft.com/office/officeart/2018/5/layout/IconCircleLabelList"/>
    <dgm:cxn modelId="{1CF2E4A0-6E49-4604-8886-A51B0617C392}" srcId="{74845604-6F52-4900-AB75-66D2740D6CFC}" destId="{B32E42E4-D536-49A3-9219-BC7B855DC2AB}" srcOrd="3" destOrd="0" parTransId="{86CDB643-7C2B-4972-8E06-C22A238854BA}" sibTransId="{BC4C89A0-8139-442E-891A-D231C75E0C7D}"/>
    <dgm:cxn modelId="{CCFF20AF-36D1-4F31-8005-9FF9F7B943CD}" srcId="{74845604-6F52-4900-AB75-66D2740D6CFC}" destId="{67EE0908-BE4A-46BE-AB17-A0D3754FDE77}" srcOrd="2" destOrd="0" parTransId="{45A098BF-44E8-4792-A120-D8E2CDF473DD}" sibTransId="{0E44D4F3-24D5-463A-9F35-D654386DD715}"/>
    <dgm:cxn modelId="{1BC3D0E6-530B-479B-8C6B-D0EC437D6484}" type="presOf" srcId="{0E776427-9B28-4415-8B46-F003F6E339D5}" destId="{BA77820D-C34A-421B-BEE8-62DDC70D7AC6}" srcOrd="0" destOrd="0" presId="urn:microsoft.com/office/officeart/2018/5/layout/IconCircleLabelList"/>
    <dgm:cxn modelId="{7961F8EB-9AA2-4AC7-8291-91B305E1C9FC}" srcId="{74845604-6F52-4900-AB75-66D2740D6CFC}" destId="{7D22FA78-99BA-4AED-BDEC-068A3BD4D869}" srcOrd="0" destOrd="0" parTransId="{A6A31DA4-69DF-46F2-A20C-267C9450C771}" sibTransId="{32862C8F-C693-4904-9D68-A7FE41756400}"/>
    <dgm:cxn modelId="{9574ABFF-E57A-4081-A2C8-34B075ABDA13}" type="presParOf" srcId="{AD172A9D-AF4D-4273-BE63-772ED81EA531}" destId="{9A2258D8-E611-49EE-8158-A66FEB091203}" srcOrd="0" destOrd="0" presId="urn:microsoft.com/office/officeart/2018/5/layout/IconCircleLabelList"/>
    <dgm:cxn modelId="{3D0BD7AA-CA7C-4830-8127-FDC5E90731D8}" type="presParOf" srcId="{9A2258D8-E611-49EE-8158-A66FEB091203}" destId="{A5326A61-9B3E-4465-9FEC-FC53AEBC1EE2}" srcOrd="0" destOrd="0" presId="urn:microsoft.com/office/officeart/2018/5/layout/IconCircleLabelList"/>
    <dgm:cxn modelId="{C8048376-97D6-4FDC-AC8E-9DF85B8AAF8E}" type="presParOf" srcId="{9A2258D8-E611-49EE-8158-A66FEB091203}" destId="{9E24743B-6E95-4EB9-BEFA-99A396B661FF}" srcOrd="1" destOrd="0" presId="urn:microsoft.com/office/officeart/2018/5/layout/IconCircleLabelList"/>
    <dgm:cxn modelId="{3780499A-A19B-4A49-89BF-08E3E909459C}" type="presParOf" srcId="{9A2258D8-E611-49EE-8158-A66FEB091203}" destId="{328E1849-11D8-4196-A4C0-EE293A26E762}" srcOrd="2" destOrd="0" presId="urn:microsoft.com/office/officeart/2018/5/layout/IconCircleLabelList"/>
    <dgm:cxn modelId="{A6F6AF6F-789B-4044-B96E-B8727D4EAA2A}" type="presParOf" srcId="{9A2258D8-E611-49EE-8158-A66FEB091203}" destId="{702654A4-C77C-436F-856E-D65246DBBCC8}" srcOrd="3" destOrd="0" presId="urn:microsoft.com/office/officeart/2018/5/layout/IconCircleLabelList"/>
    <dgm:cxn modelId="{575B5682-1AEA-41E1-91BA-3638A82812C9}" type="presParOf" srcId="{AD172A9D-AF4D-4273-BE63-772ED81EA531}" destId="{1E0C2F3F-E3E5-4E69-9747-210D7591EFB8}" srcOrd="1" destOrd="0" presId="urn:microsoft.com/office/officeart/2018/5/layout/IconCircleLabelList"/>
    <dgm:cxn modelId="{42253241-B73E-4581-B53E-6E6EF9F3B9C2}" type="presParOf" srcId="{AD172A9D-AF4D-4273-BE63-772ED81EA531}" destId="{A95E501A-D92F-45B2-9F04-8FBDE595B47D}" srcOrd="2" destOrd="0" presId="urn:microsoft.com/office/officeart/2018/5/layout/IconCircleLabelList"/>
    <dgm:cxn modelId="{A81D6EAB-A759-4959-A213-74FADBD839E7}" type="presParOf" srcId="{A95E501A-D92F-45B2-9F04-8FBDE595B47D}" destId="{27E5788D-EA0C-46C3-BF26-4392FF0B2200}" srcOrd="0" destOrd="0" presId="urn:microsoft.com/office/officeart/2018/5/layout/IconCircleLabelList"/>
    <dgm:cxn modelId="{45B84728-4DD8-4E69-92E2-9C4730790EF9}" type="presParOf" srcId="{A95E501A-D92F-45B2-9F04-8FBDE595B47D}" destId="{180BCCAA-601C-4EA9-AE6E-9F0895E99221}" srcOrd="1" destOrd="0" presId="urn:microsoft.com/office/officeart/2018/5/layout/IconCircleLabelList"/>
    <dgm:cxn modelId="{EF458ECE-7E11-4087-AF29-ABADC282DAB4}" type="presParOf" srcId="{A95E501A-D92F-45B2-9F04-8FBDE595B47D}" destId="{F2F347E8-6A8F-42A9-B1F1-CA43B978F48D}" srcOrd="2" destOrd="0" presId="urn:microsoft.com/office/officeart/2018/5/layout/IconCircleLabelList"/>
    <dgm:cxn modelId="{C2E0E321-DC2C-4E79-A83E-F8CD085AE18B}" type="presParOf" srcId="{A95E501A-D92F-45B2-9F04-8FBDE595B47D}" destId="{BA77820D-C34A-421B-BEE8-62DDC70D7AC6}" srcOrd="3" destOrd="0" presId="urn:microsoft.com/office/officeart/2018/5/layout/IconCircleLabelList"/>
    <dgm:cxn modelId="{31442A57-7688-43E8-9FD5-A8448629C918}" type="presParOf" srcId="{AD172A9D-AF4D-4273-BE63-772ED81EA531}" destId="{7212E068-5706-47A0-B888-7B4F44245D27}" srcOrd="3" destOrd="0" presId="urn:microsoft.com/office/officeart/2018/5/layout/IconCircleLabelList"/>
    <dgm:cxn modelId="{9EE0A198-F2BE-4087-BE66-9E86F5CBAACC}" type="presParOf" srcId="{AD172A9D-AF4D-4273-BE63-772ED81EA531}" destId="{ADADE7AB-19EE-4FD6-B904-370BD44860B5}" srcOrd="4" destOrd="0" presId="urn:microsoft.com/office/officeart/2018/5/layout/IconCircleLabelList"/>
    <dgm:cxn modelId="{2495D6FC-211E-4AB8-8C76-164A32C4A74E}" type="presParOf" srcId="{ADADE7AB-19EE-4FD6-B904-370BD44860B5}" destId="{AA525B7B-58F7-4B95-A237-C71148885D49}" srcOrd="0" destOrd="0" presId="urn:microsoft.com/office/officeart/2018/5/layout/IconCircleLabelList"/>
    <dgm:cxn modelId="{B4D3B5C3-9BE1-4597-82BE-D5C6D032BFC8}" type="presParOf" srcId="{ADADE7AB-19EE-4FD6-B904-370BD44860B5}" destId="{1B78865D-049B-4961-8BA9-5DF0191024EF}" srcOrd="1" destOrd="0" presId="urn:microsoft.com/office/officeart/2018/5/layout/IconCircleLabelList"/>
    <dgm:cxn modelId="{6BAF6D7D-B145-4CE8-8A4F-8D14E8146BF8}" type="presParOf" srcId="{ADADE7AB-19EE-4FD6-B904-370BD44860B5}" destId="{F18FB94F-E4B2-4DC4-83B4-084BB57A560A}" srcOrd="2" destOrd="0" presId="urn:microsoft.com/office/officeart/2018/5/layout/IconCircleLabelList"/>
    <dgm:cxn modelId="{C53B02A7-1AF7-467A-83CE-7CEC030D63B5}" type="presParOf" srcId="{ADADE7AB-19EE-4FD6-B904-370BD44860B5}" destId="{D4023E38-FB2B-4EF8-935A-25390E6DE035}" srcOrd="3" destOrd="0" presId="urn:microsoft.com/office/officeart/2018/5/layout/IconCircleLabelList"/>
    <dgm:cxn modelId="{8FFFC059-F781-4B5A-A10D-B04EFF5A0258}" type="presParOf" srcId="{AD172A9D-AF4D-4273-BE63-772ED81EA531}" destId="{CAEA4079-C471-4754-A32B-7C647EEF78AB}" srcOrd="5" destOrd="0" presId="urn:microsoft.com/office/officeart/2018/5/layout/IconCircleLabelList"/>
    <dgm:cxn modelId="{2A1B3125-746C-4B7C-A5C0-469038E709FA}" type="presParOf" srcId="{AD172A9D-AF4D-4273-BE63-772ED81EA531}" destId="{CB853326-0B3B-4016-979E-9BFD88E424CE}" srcOrd="6" destOrd="0" presId="urn:microsoft.com/office/officeart/2018/5/layout/IconCircleLabelList"/>
    <dgm:cxn modelId="{928B3D7D-D920-4900-881A-FD324F3E3670}" type="presParOf" srcId="{CB853326-0B3B-4016-979E-9BFD88E424CE}" destId="{CA174085-265D-4ED4-B6F0-9E6A3EF09656}" srcOrd="0" destOrd="0" presId="urn:microsoft.com/office/officeart/2018/5/layout/IconCircleLabelList"/>
    <dgm:cxn modelId="{244BF8F9-E80A-4247-A759-375DE39E9C96}" type="presParOf" srcId="{CB853326-0B3B-4016-979E-9BFD88E424CE}" destId="{5AF0B0E2-D4A0-43DE-84DA-9744B58A4D7F}" srcOrd="1" destOrd="0" presId="urn:microsoft.com/office/officeart/2018/5/layout/IconCircleLabelList"/>
    <dgm:cxn modelId="{A3CE05DE-7832-4ED5-8B5C-BB4771450032}" type="presParOf" srcId="{CB853326-0B3B-4016-979E-9BFD88E424CE}" destId="{8235B560-1DA8-492B-AAB2-AD05E40F542A}" srcOrd="2" destOrd="0" presId="urn:microsoft.com/office/officeart/2018/5/layout/IconCircleLabelList"/>
    <dgm:cxn modelId="{C63AA533-F79E-4D42-87E0-A58C5019C385}" type="presParOf" srcId="{CB853326-0B3B-4016-979E-9BFD88E424CE}" destId="{B3D4DBF9-AF40-473D-8CAB-79EE965DD4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1304F-6A4A-41A3-9FE1-9758BA9700A8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837FD-0625-403A-B17D-83FA95F65239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26680-8396-4322-B23F-52462EB3C856}">
      <dsp:nvSpPr>
        <dsp:cNvPr id="0" name=""/>
        <dsp:cNvSpPr/>
      </dsp:nvSpPr>
      <dsp:spPr>
        <a:xfrm>
          <a:off x="1314116" y="2244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To help the companies and entrepreneurs that planning to expand their business, open new shops or franchise in Toronto, Canada. </a:t>
          </a:r>
          <a:endParaRPr lang="en-US" sz="2000" kern="1200"/>
        </a:p>
      </dsp:txBody>
      <dsp:txXfrm>
        <a:off x="1314116" y="2244"/>
        <a:ext cx="4940633" cy="1137763"/>
      </dsp:txXfrm>
    </dsp:sp>
    <dsp:sp modelId="{71C1E2D7-880D-4728-A5B0-55B6D152513C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DE350-23F7-41F6-A4ED-F759FE8CF897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F595B-4A94-49C1-931A-F719D3E1CFE0}">
      <dsp:nvSpPr>
        <dsp:cNvPr id="0" name=""/>
        <dsp:cNvSpPr/>
      </dsp:nvSpPr>
      <dsp:spPr>
        <a:xfrm>
          <a:off x="1314116" y="1424448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Main problem – Best location for new shops, franchise, number of competitors ?</a:t>
          </a:r>
          <a:endParaRPr lang="en-US" sz="2000" kern="1200"/>
        </a:p>
      </dsp:txBody>
      <dsp:txXfrm>
        <a:off x="1314116" y="1424448"/>
        <a:ext cx="4940633" cy="1137763"/>
      </dsp:txXfrm>
    </dsp:sp>
    <dsp:sp modelId="{AC3F670F-9B8B-4FC7-92B8-AAC098165B4A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A7F07-0B6F-4302-AD4A-CF68B9DD8824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2D77B-E7C7-431D-993A-F20D484C5AA4}">
      <dsp:nvSpPr>
        <dsp:cNvPr id="0" name=""/>
        <dsp:cNvSpPr/>
      </dsp:nvSpPr>
      <dsp:spPr>
        <a:xfrm>
          <a:off x="1314116" y="2846652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- What best shops at certain location ?</a:t>
          </a:r>
          <a:endParaRPr lang="en-US" sz="2000" kern="1200"/>
        </a:p>
      </dsp:txBody>
      <dsp:txXfrm>
        <a:off x="1314116" y="2846652"/>
        <a:ext cx="4940633" cy="1137763"/>
      </dsp:txXfrm>
    </dsp:sp>
    <dsp:sp modelId="{F8EDE147-FF36-4B1F-8A0F-BE8F23870A09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6DA54-B642-47EB-9C2A-56AABB6290AF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AF0D8-B308-4DA7-8708-E8FC0E263AF6}">
      <dsp:nvSpPr>
        <dsp:cNvPr id="0" name=""/>
        <dsp:cNvSpPr/>
      </dsp:nvSpPr>
      <dsp:spPr>
        <a:xfrm>
          <a:off x="1314116" y="4268856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Target audience – companies, entrepreneurs, people who interested to explore the shops  </a:t>
          </a:r>
          <a:endParaRPr lang="en-US" sz="2000" kern="1200"/>
        </a:p>
      </dsp:txBody>
      <dsp:txXfrm>
        <a:off x="1314116" y="4268856"/>
        <a:ext cx="4940633" cy="1137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26A61-9B3E-4465-9FEC-FC53AEBC1EE2}">
      <dsp:nvSpPr>
        <dsp:cNvPr id="0" name=""/>
        <dsp:cNvSpPr/>
      </dsp:nvSpPr>
      <dsp:spPr>
        <a:xfrm>
          <a:off x="826659" y="612311"/>
          <a:ext cx="1257725" cy="1257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4743B-6E95-4EB9-BEFA-99A396B661FF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654A4-C77C-436F-856E-D65246DBBCC8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200" kern="1200"/>
            <a:t>Exploratory Data Analysis </a:t>
          </a:r>
          <a:endParaRPr lang="en-US" sz="2200" kern="1200"/>
        </a:p>
      </dsp:txBody>
      <dsp:txXfrm>
        <a:off x="424599" y="2261788"/>
        <a:ext cx="2061845" cy="720000"/>
      </dsp:txXfrm>
    </dsp:sp>
    <dsp:sp modelId="{27E5788D-EA0C-46C3-BF26-4392FF0B2200}">
      <dsp:nvSpPr>
        <dsp:cNvPr id="0" name=""/>
        <dsp:cNvSpPr/>
      </dsp:nvSpPr>
      <dsp:spPr>
        <a:xfrm>
          <a:off x="3249328" y="612311"/>
          <a:ext cx="1257725" cy="12577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BCCAA-601C-4EA9-AE6E-9F0895E99221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7820D-C34A-421B-BEE8-62DDC70D7AC6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200" kern="1200"/>
            <a:t>Data Cleaning </a:t>
          </a:r>
          <a:endParaRPr lang="en-US" sz="2200" kern="1200"/>
        </a:p>
      </dsp:txBody>
      <dsp:txXfrm>
        <a:off x="2847268" y="2261788"/>
        <a:ext cx="2061845" cy="720000"/>
      </dsp:txXfrm>
    </dsp:sp>
    <dsp:sp modelId="{AA525B7B-58F7-4B95-A237-C71148885D49}">
      <dsp:nvSpPr>
        <dsp:cNvPr id="0" name=""/>
        <dsp:cNvSpPr/>
      </dsp:nvSpPr>
      <dsp:spPr>
        <a:xfrm>
          <a:off x="5671996" y="612311"/>
          <a:ext cx="1257725" cy="12577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8865D-049B-4961-8BA9-5DF0191024EF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23E38-FB2B-4EF8-935A-25390E6DE035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200" kern="1200"/>
            <a:t>Data Modification </a:t>
          </a:r>
          <a:endParaRPr lang="en-US" sz="2200" kern="1200"/>
        </a:p>
      </dsp:txBody>
      <dsp:txXfrm>
        <a:off x="5269936" y="2261788"/>
        <a:ext cx="2061845" cy="720000"/>
      </dsp:txXfrm>
    </dsp:sp>
    <dsp:sp modelId="{CA174085-265D-4ED4-B6F0-9E6A3EF09656}">
      <dsp:nvSpPr>
        <dsp:cNvPr id="0" name=""/>
        <dsp:cNvSpPr/>
      </dsp:nvSpPr>
      <dsp:spPr>
        <a:xfrm>
          <a:off x="8094664" y="612311"/>
          <a:ext cx="1257725" cy="12577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B0E2-D4A0-43DE-84DA-9744B58A4D7F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4DBF9-AF40-473D-8CAB-79EE965DD438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200" kern="1200"/>
            <a:t>Machine Learning </a:t>
          </a:r>
          <a:endParaRPr lang="en-US" sz="2200" kern="1200"/>
        </a:p>
      </dsp:txBody>
      <dsp:txXfrm>
        <a:off x="7692604" y="2261788"/>
        <a:ext cx="20618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867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299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619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979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9691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24158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638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63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41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535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84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28BDB1-BF98-4244-88E8-96EF35A96DFD}" type="datetimeFigureOut">
              <a:rPr lang="en-MY" smtClean="0"/>
              <a:t>3/5/2019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6765AD-BCEA-4838-B34A-5834AE01347E}" type="slidenum">
              <a:rPr lang="en-MY" smtClean="0"/>
              <a:t>‹#›</a:t>
            </a:fld>
            <a:endParaRPr lang="en-MY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82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4F321-AF52-4E71-92BE-ECD4F9CF9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MY" sz="8000" dirty="0"/>
              <a:t>Shops exploration in Toronto, Canada</a:t>
            </a: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4AAFB-2C3E-4772-A406-DFB9C7D57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endParaRPr lang="en-MY" sz="180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5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AFEC-ED9B-4904-82B1-B6EC1DA1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MY" sz="37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CB4DB0-5D98-433C-AAE6-C2151E843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23557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4E94-C915-46D1-9B93-A4590B34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52C42A-CB52-403E-8F5B-E15BEA99E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273" y="1482436"/>
            <a:ext cx="7938653" cy="4405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4BEDCF-6E7F-4886-8AAD-CE3C362E68D3}"/>
              </a:ext>
            </a:extLst>
          </p:cNvPr>
          <p:cNvSpPr/>
          <p:nvPr/>
        </p:nvSpPr>
        <p:spPr>
          <a:xfrm>
            <a:off x="5306291" y="6201414"/>
            <a:ext cx="7065818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0"/>
              </a:spcAft>
            </a:pPr>
            <a:r>
              <a:rPr lang="en-MY" u="sng" dirty="0">
                <a:solidFill>
                  <a:srgbClr val="0563C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https://en.wikipedia.org/wiki/List_of_postal_codes_of_Canada:_M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MY" dirty="0">
                <a:solidFill>
                  <a:srgbClr val="0563C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7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748D6-F984-4ACB-BDFB-2B539A59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MY"/>
              <a:t>Methodology </a:t>
            </a:r>
            <a:endParaRPr lang="en-MY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E74790A-62CF-4944-B0F1-58F8D2E01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4738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0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EB4C-BD4B-4721-AEB7-DA0AA893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MY"/>
              <a:t>Data Cleaning </a:t>
            </a:r>
            <a:br>
              <a:rPr lang="en-MY"/>
            </a:b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1670C7-FB86-470D-92D9-B9030989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618" y="4673135"/>
            <a:ext cx="6643399" cy="1329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5A310-4637-4CFE-988C-97AAB7C2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311" y="1224306"/>
            <a:ext cx="5361056" cy="26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5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1255-BF9C-445B-8362-08DA7A0A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MY" sz="4400"/>
              <a:t>Data Modification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9AC2A-D7DF-4393-B2C8-6E00B3DB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76" y="785802"/>
            <a:ext cx="6096000" cy="5442427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4F1BB5B-EBB7-42C5-83E7-5D5B37454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2" y="2164268"/>
            <a:ext cx="4719910" cy="28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5EF8-7C71-4022-889A-1AA733A4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0ED3F-798B-4460-83FC-929AD8396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829" y="1562099"/>
            <a:ext cx="9329056" cy="323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1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6ED1-DB4D-4297-8E29-2F558874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A99C-D138-40A1-BB8C-01C4D075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24240-AF5A-42EE-BC00-4A9E0C6E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957645"/>
            <a:ext cx="10342419" cy="37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5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E58AF-8708-4528-AF35-5B50EECC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MY" sz="4400">
                <a:solidFill>
                  <a:srgbClr val="2A1A00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016045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Times New Roman</vt:lpstr>
      <vt:lpstr>Badge</vt:lpstr>
      <vt:lpstr>Shops exploration in Toronto, Canada</vt:lpstr>
      <vt:lpstr>Introduction</vt:lpstr>
      <vt:lpstr>Data</vt:lpstr>
      <vt:lpstr>Methodology </vt:lpstr>
      <vt:lpstr>Data Cleaning  </vt:lpstr>
      <vt:lpstr>Data Modification </vt:lpstr>
      <vt:lpstr>Machine Learning</vt:lpstr>
      <vt:lpstr>Result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Shops exploration in Toronto, Canada</dc:title>
  <dc:creator>LOH CHI JIANG</dc:creator>
  <cp:lastModifiedBy>LOH CHI JIANG</cp:lastModifiedBy>
  <cp:revision>1</cp:revision>
  <dcterms:created xsi:type="dcterms:W3CDTF">2019-05-03T10:36:08Z</dcterms:created>
  <dcterms:modified xsi:type="dcterms:W3CDTF">2019-05-03T10:36:42Z</dcterms:modified>
</cp:coreProperties>
</file>