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3" r:id="rId13"/>
    <p:sldId id="269" r:id="rId14"/>
    <p:sldId id="271" r:id="rId15"/>
    <p:sldId id="270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1214"/>
    <a:srgbClr val="B49859"/>
    <a:srgbClr val="281214"/>
    <a:srgbClr val="311214"/>
    <a:srgbClr val="401214"/>
    <a:srgbClr val="1F1214"/>
    <a:srgbClr val="B49800"/>
    <a:srgbClr val="998019"/>
    <a:srgbClr val="501215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3B23E-8216-4942-80E8-9AFBD35C4784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4E263-4871-7A43-BDD6-3971C2BA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433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BEFD72E-21C8-064E-8F9F-DAF3C83C29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560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5A4471F-A8BB-AD45-9C8A-C3BA537C43C3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058EDD2-5398-1D42-8451-D9483F98707B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501214"/>
            </a:gs>
            <a:gs pos="100000">
              <a:srgbClr val="281214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5" y="-13453"/>
            <a:ext cx="9143557" cy="6859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981200"/>
          </a:xfrm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88031" y="64634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210B-82E4-D740-A1D4-408CB622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4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8580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1828801"/>
            <a:ext cx="6858000" cy="4724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8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2600" y="1828800"/>
            <a:ext cx="6858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0950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8580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00600" y="1828800"/>
            <a:ext cx="38100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1828801"/>
            <a:ext cx="2971800" cy="4724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9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68580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0" y="1828800"/>
            <a:ext cx="3276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1752600" y="1828800"/>
            <a:ext cx="3276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0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52600" y="609600"/>
            <a:ext cx="2819400" cy="1143000"/>
          </a:xfrm>
        </p:spPr>
        <p:txBody>
          <a:bodyPr/>
          <a:lstStyle>
            <a:lvl1pPr algn="l"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52600" y="1828801"/>
            <a:ext cx="2819400" cy="4724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48200" y="609600"/>
            <a:ext cx="41910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3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74211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6742112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74211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609600"/>
            <a:ext cx="685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981200"/>
            <a:ext cx="685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988031" y="646345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210B-82E4-D740-A1D4-408CB62275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2" r:id="rId2"/>
    <p:sldLayoutId id="2147483661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01215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01215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01215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01215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01215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01215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01215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01215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501215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v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09600"/>
            <a:ext cx="6400800" cy="3505200"/>
          </a:xfrm>
        </p:spPr>
        <p:txBody>
          <a:bodyPr/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28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Gauge Testing Framework</a:t>
            </a:r>
          </a:p>
          <a:p>
            <a:pPr algn="l"/>
            <a:endParaRPr lang="en-US" sz="3200" dirty="0">
              <a:latin typeface="+mj-lt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3200" dirty="0">
                <a:latin typeface="+mj-lt"/>
                <a:ea typeface="ＭＳ Ｐゴシック" charset="0"/>
                <a:cs typeface="ＭＳ Ｐゴシック" charset="0"/>
              </a:rPr>
              <a:t>					</a:t>
            </a:r>
          </a:p>
          <a:p>
            <a:pPr algn="l"/>
            <a:r>
              <a:rPr lang="en-US" sz="3200" dirty="0">
                <a:latin typeface="+mj-lt"/>
                <a:ea typeface="ＭＳ Ｐゴシック" charset="0"/>
                <a:cs typeface="ＭＳ Ｐゴシック" charset="0"/>
              </a:rPr>
              <a:t>					</a:t>
            </a:r>
            <a:r>
              <a:rPr lang="en-US" dirty="0">
                <a:latin typeface="Agency FB" panose="020B0503020202020204" pitchFamily="34" charset="0"/>
                <a:ea typeface="ＭＳ Ｐゴシック" charset="0"/>
                <a:cs typeface="ＭＳ Ｐゴシック" charset="0"/>
              </a:rPr>
              <a:t>By </a:t>
            </a:r>
          </a:p>
          <a:p>
            <a:pPr algn="l"/>
            <a:r>
              <a:rPr lang="en-US" dirty="0">
                <a:latin typeface="Agency FB" panose="020B0503020202020204" pitchFamily="34" charset="0"/>
                <a:ea typeface="ＭＳ Ｐゴシック" charset="0"/>
                <a:cs typeface="ＭＳ Ｐゴシック" charset="0"/>
              </a:rPr>
              <a:t>					Aishwarya Santhosh Nair</a:t>
            </a:r>
          </a:p>
          <a:p>
            <a:pPr algn="l"/>
            <a:r>
              <a:rPr lang="en-US" dirty="0">
                <a:latin typeface="Agency FB" panose="020B0503020202020204" pitchFamily="34" charset="0"/>
                <a:ea typeface="ＭＳ Ｐゴシック" charset="0"/>
                <a:cs typeface="ＭＳ Ｐゴシック" charset="0"/>
              </a:rPr>
              <a:t>					Mounisha Kosana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90D7-BA79-4E65-8E24-0A0B80AC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241FD-1B03-45C1-BD65-6B71B7B009C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Unicode Compliance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D66D3-E20D-436D-8899-D30E458B3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10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F385C6-7E4A-4663-ADE3-8414362EBF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3057378"/>
            <a:ext cx="3429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567A4-FC1F-4E19-A841-79A9015767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057378"/>
            <a:ext cx="3276600" cy="236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5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A006C6-4394-4801-B15A-E2425242EF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38A062-23EF-4DBF-B97A-ADA154E4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endParaRPr lang="en-IN" sz="3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01F62-10D1-4A66-A599-08D02CA79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status of the tests.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C1E34-B6BC-4A64-BE40-4EAADCE5782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95600"/>
            <a:ext cx="5410199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003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FEF8-1FB1-45AD-94E3-F3FF125F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D2DF5-C2C7-4685-BF99-14AB7F9F59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generated with no total time taken in case the time is in milliseconds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91E5C-80FF-4546-B17B-5FC3477AE7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069A1-4699-4032-9988-B8908C4960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5000" y="3048000"/>
            <a:ext cx="3276600" cy="23622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5D3C95-9572-4FA2-B92C-032ABA5EA9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34000" y="3048000"/>
            <a:ext cx="3276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6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39FF67-0FCE-46BA-9BB6-EC9226F98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D428DE-9213-4D99-9602-168DF677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2FCE5-5833-4E9A-A8E9-48D3F0F2B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still on their early versions and does not have support for many languages.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one and only way to learn this tool is through the documentation provided on their 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525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56C2B7-F21D-492B-8E15-33B1F5455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0020B9-783B-4AC5-8EAF-70B6A8B9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72C43-F994-4B1F-A506-985673D0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good new test automation framework with best features.</a:t>
            </a:r>
          </a:p>
        </p:txBody>
      </p:sp>
    </p:spTree>
    <p:extLst>
      <p:ext uri="{BB962C8B-B14F-4D97-AF65-F5344CB8AC3E}">
        <p14:creationId xmlns:p14="http://schemas.microsoft.com/office/powerpoint/2010/main" val="200791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55CEE5E-9321-4220-A943-40A06287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2438400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6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277656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36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752600" y="1981200"/>
            <a:ext cx="6858000" cy="4114800"/>
          </a:xfrm>
        </p:spPr>
        <p:txBody>
          <a:bodyPr/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About Gauge</a:t>
            </a:r>
          </a:p>
          <a:p>
            <a:r>
              <a:rPr lang="en-US" sz="2000" dirty="0"/>
              <a:t>Demo</a:t>
            </a:r>
          </a:p>
          <a:p>
            <a:r>
              <a:rPr lang="en-US" sz="2000" dirty="0"/>
              <a:t>Strengths </a:t>
            </a:r>
          </a:p>
          <a:p>
            <a:r>
              <a:rPr lang="en-US" sz="2000" dirty="0"/>
              <a:t>Weakness</a:t>
            </a:r>
          </a:p>
          <a:p>
            <a:r>
              <a:rPr lang="en-US" sz="2000" dirty="0"/>
              <a:t>Conclusion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2C9EC2-4744-42E5-A9CF-0F1E6C9F2F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9ACB1B-8CD7-451D-830C-4C9F16D6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Gauge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9BA6C-946A-440E-93AB-D48835193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2600" y="1524000"/>
            <a:ext cx="6858000" cy="502920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Gauge is  a free and open source test automation framework.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Gauge makes writing and maintaining acceptance tests very easy.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set up because there are no prerequisites for installing and running Gauge.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Gauge specifications are written in Markdown format. Markdown is a popular easy-to-write and easy-to-read plain text format, In short it is easy to learn.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many programming languages like  C#, Java, JavaScript, Python and Ruby.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Gauge is modular by design and extensible using plugins. You can write plugins for Gauge in any language.</a:t>
            </a:r>
          </a:p>
        </p:txBody>
      </p:sp>
    </p:spTree>
    <p:extLst>
      <p:ext uri="{BB962C8B-B14F-4D97-AF65-F5344CB8AC3E}">
        <p14:creationId xmlns:p14="http://schemas.microsoft.com/office/powerpoint/2010/main" val="82560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3BDA7-2508-483D-9DFA-7F278C068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FE6711-D2FD-4EFE-AEE6-35B3DD31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285144"/>
            <a:ext cx="6858000" cy="1143000"/>
          </a:xfrm>
        </p:spPr>
        <p:txBody>
          <a:bodyPr/>
          <a:lstStyle/>
          <a:p>
            <a:r>
              <a:rPr lang="en-IN" sz="3600" dirty="0">
                <a:solidFill>
                  <a:srgbClr val="50121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F7E37-9C6C-4E14-9C53-6480F9B01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9800" y="1828801"/>
            <a:ext cx="6248400" cy="4419599"/>
          </a:xfrm>
        </p:spPr>
        <p:txBody>
          <a:bodyPr/>
          <a:lstStyle/>
          <a:p>
            <a:r>
              <a:rPr lang="en-IN" dirty="0"/>
              <a:t>	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26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3334A-E246-4636-A0A2-262F04A9B1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4614A-D31C-4DF0-A9CF-D7A4C5A9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2EEA4-2573-420F-B40C-FF50583DF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endParaRPr lang="en-IN" dirty="0"/>
          </a:p>
        </p:txBody>
      </p:sp>
      <p:pic>
        <p:nvPicPr>
          <p:cNvPr id="5" name="Picture 4" descr="C:\Users\Mounisha\AppData\Local\Microsoft\Windows\INetCache\Content.MSO\4015B713.tmp">
            <a:extLst>
              <a:ext uri="{FF2B5EF4-FFF2-40B4-BE49-F238E27FC236}">
                <a16:creationId xmlns:a16="http://schemas.microsoft.com/office/drawing/2014/main" id="{8A6FC328-5E3F-410F-B2BE-FEEA8CE9A73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943812"/>
            <a:ext cx="4800600" cy="22377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45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379AE0-5711-4471-BF86-DC639FA0F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A2073A-CD79-454E-B445-80E59B51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8F7E3-81B7-4C74-8245-392CDDFFD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Gauge is user-friendly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ctr"/>
            <a:endParaRPr lang="en-IN" dirty="0"/>
          </a:p>
        </p:txBody>
      </p:sp>
      <p:pic>
        <p:nvPicPr>
          <p:cNvPr id="5" name="Picture 4" descr="C:\Users\Mounisha\AppData\Local\Microsoft\Windows\INetCache\Content.MSO\DD621599.tmp">
            <a:extLst>
              <a:ext uri="{FF2B5EF4-FFF2-40B4-BE49-F238E27FC236}">
                <a16:creationId xmlns:a16="http://schemas.microsoft.com/office/drawing/2014/main" id="{20ACE934-64EE-4E56-B11C-610DACF5DD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03" y="3102739"/>
            <a:ext cx="5529263" cy="2062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69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F38D7F-2E3D-43F9-A53E-7CC5809106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6F668-5F89-4738-8F06-A56EC08EE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533400"/>
            <a:ext cx="6858000" cy="1219200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CF6DF-8450-4D1A-8DCA-744FE83E3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2600" y="1524000"/>
            <a:ext cx="6858000" cy="5029201"/>
          </a:xfrm>
        </p:spPr>
        <p:txBody>
          <a:bodyPr/>
          <a:lstStyle/>
          <a:p>
            <a:pPr marL="457200" lvl="0" indent="-45720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re-use the steps in different specification files under the same project.</a:t>
            </a:r>
          </a:p>
          <a:p>
            <a:endParaRPr lang="en-IN" sz="3200" dirty="0"/>
          </a:p>
        </p:txBody>
      </p:sp>
      <p:pic>
        <p:nvPicPr>
          <p:cNvPr id="5" name="Picture 4" descr="C:\Users\Mounisha\AppData\Local\Microsoft\Windows\INetCache\Content.MSO\DE14A40F.tmp">
            <a:extLst>
              <a:ext uri="{FF2B5EF4-FFF2-40B4-BE49-F238E27FC236}">
                <a16:creationId xmlns:a16="http://schemas.microsoft.com/office/drawing/2014/main" id="{3757ECDF-87AE-4E43-BDDD-CF7C97B26D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276600"/>
            <a:ext cx="5029200" cy="31868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58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F8517-106C-4591-969D-A7D127879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A91BF6-24FC-44C7-92CC-C4D91122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CFD4-4E01-4640-954A-6501D59A9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Output</a:t>
            </a:r>
          </a:p>
          <a:p>
            <a:endParaRPr lang="en-IN" dirty="0"/>
          </a:p>
        </p:txBody>
      </p:sp>
      <p:pic>
        <p:nvPicPr>
          <p:cNvPr id="5" name="Picture 4" descr="C:\Users\Mounisha\AppData\Local\Microsoft\Windows\INetCache\Content.MSO\42F717F5.tmp">
            <a:extLst>
              <a:ext uri="{FF2B5EF4-FFF2-40B4-BE49-F238E27FC236}">
                <a16:creationId xmlns:a16="http://schemas.microsoft.com/office/drawing/2014/main" id="{F3356323-0338-480D-8A6E-EB062C06EA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5029200" cy="266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63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71E41-8C0B-434B-B8DD-D8EC3F5C7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A210B-82E4-D740-A1D4-408CB6227599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9F4742-2ACF-464F-B9F3-3CA68505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68245-BA38-4941-B06A-52641C907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generated.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 descr="C:\Users\Mounisha\AppData\Local\Microsoft\Windows\INetCache\Content.MSO\426C42CB.tmp">
            <a:extLst>
              <a:ext uri="{FF2B5EF4-FFF2-40B4-BE49-F238E27FC236}">
                <a16:creationId xmlns:a16="http://schemas.microsoft.com/office/drawing/2014/main" id="{77D6CEF5-8C4B-46C2-8CCA-F72AC93C61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43200"/>
            <a:ext cx="5029200" cy="289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977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700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FAAA"/>
      </a:accent5>
      <a:accent6>
        <a:srgbClr val="0000E7"/>
      </a:accent6>
      <a:hlink>
        <a:srgbClr val="99CC99"/>
      </a:hlink>
      <a:folHlink>
        <a:srgbClr val="5A0019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265</Words>
  <Application>Microsoft Office PowerPoint</Application>
  <PresentationFormat>On-screen Show (4:3)</PresentationFormat>
  <Paragraphs>74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Agency FB</vt:lpstr>
      <vt:lpstr>Arial</vt:lpstr>
      <vt:lpstr>Arial Rounded MT Bold</vt:lpstr>
      <vt:lpstr>Times New Roman</vt:lpstr>
      <vt:lpstr>Wingdings</vt:lpstr>
      <vt:lpstr>Template_2</vt:lpstr>
      <vt:lpstr>PowerPoint Presentation</vt:lpstr>
      <vt:lpstr>Overview</vt:lpstr>
      <vt:lpstr> About Gauge </vt:lpstr>
      <vt:lpstr>Demo</vt:lpstr>
      <vt:lpstr>Strengths</vt:lpstr>
      <vt:lpstr>Strengths</vt:lpstr>
      <vt:lpstr>Strengths</vt:lpstr>
      <vt:lpstr>Strengths</vt:lpstr>
      <vt:lpstr>Strengths</vt:lpstr>
      <vt:lpstr>Weaknesses</vt:lpstr>
      <vt:lpstr>Weaknesses</vt:lpstr>
      <vt:lpstr>Weaknesses</vt:lpstr>
      <vt:lpstr>Weaknesses</vt:lpstr>
      <vt:lpstr>Conclusion</vt:lpstr>
      <vt:lpstr>PowerPoint Presentation</vt:lpstr>
    </vt:vector>
  </TitlesOfParts>
  <Company>MRP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MRP</dc:creator>
  <cp:lastModifiedBy>Mounisha Kosana</cp:lastModifiedBy>
  <cp:revision>30</cp:revision>
  <dcterms:created xsi:type="dcterms:W3CDTF">2008-03-03T18:35:18Z</dcterms:created>
  <dcterms:modified xsi:type="dcterms:W3CDTF">2019-11-21T05:07:04Z</dcterms:modified>
</cp:coreProperties>
</file>