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60" r:id="rId5"/>
    <p:sldId id="274" r:id="rId6"/>
    <p:sldId id="271" r:id="rId7"/>
    <p:sldId id="270" r:id="rId8"/>
    <p:sldId id="272" r:id="rId9"/>
    <p:sldId id="273" r:id="rId10"/>
    <p:sldId id="276" r:id="rId11"/>
    <p:sldId id="277" r:id="rId12"/>
    <p:sldId id="275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33FB03-7426-45C9-8BAF-3718F99EBE2F}" v="6" dt="2024-11-18T03:56:48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APRANITHAA MANIAN" userId="52d0e3ef78d4b375" providerId="LiveId" clId="{8F33FB03-7426-45C9-8BAF-3718F99EBE2F}"/>
    <pc:docChg chg="custSel addSld modSld">
      <pc:chgData name="MEGAPRANITHAA MANIAN" userId="52d0e3ef78d4b375" providerId="LiveId" clId="{8F33FB03-7426-45C9-8BAF-3718F99EBE2F}" dt="2024-11-18T03:56:55.659" v="92" actId="14100"/>
      <pc:docMkLst>
        <pc:docMk/>
      </pc:docMkLst>
      <pc:sldChg chg="modSp mod">
        <pc:chgData name="MEGAPRANITHAA MANIAN" userId="52d0e3ef78d4b375" providerId="LiveId" clId="{8F33FB03-7426-45C9-8BAF-3718F99EBE2F}" dt="2024-11-18T00:12:21.001" v="0" actId="1076"/>
        <pc:sldMkLst>
          <pc:docMk/>
          <pc:sldMk cId="0" sldId="256"/>
        </pc:sldMkLst>
        <pc:spChg chg="mod">
          <ac:chgData name="MEGAPRANITHAA MANIAN" userId="52d0e3ef78d4b375" providerId="LiveId" clId="{8F33FB03-7426-45C9-8BAF-3718F99EBE2F}" dt="2024-11-18T00:12:21.001" v="0" actId="1076"/>
          <ac:spMkLst>
            <pc:docMk/>
            <pc:sldMk cId="0" sldId="256"/>
            <ac:spMk id="90" creationId="{00000000-0000-0000-0000-000000000000}"/>
          </ac:spMkLst>
        </pc:spChg>
      </pc:sldChg>
      <pc:sldChg chg="addSp delSp modSp mod">
        <pc:chgData name="MEGAPRANITHAA MANIAN" userId="52d0e3ef78d4b375" providerId="LiveId" clId="{8F33FB03-7426-45C9-8BAF-3718F99EBE2F}" dt="2024-11-18T03:53:46.788" v="28" actId="113"/>
        <pc:sldMkLst>
          <pc:docMk/>
          <pc:sldMk cId="3310023286" sldId="270"/>
        </pc:sldMkLst>
        <pc:spChg chg="mod">
          <ac:chgData name="MEGAPRANITHAA MANIAN" userId="52d0e3ef78d4b375" providerId="LiveId" clId="{8F33FB03-7426-45C9-8BAF-3718F99EBE2F}" dt="2024-11-18T03:53:46.788" v="28" actId="113"/>
          <ac:spMkLst>
            <pc:docMk/>
            <pc:sldMk cId="3310023286" sldId="270"/>
            <ac:spMk id="2" creationId="{94A23333-B3F6-7BFC-9647-5928F4BB693B}"/>
          </ac:spMkLst>
        </pc:spChg>
        <pc:picChg chg="add mod">
          <ac:chgData name="MEGAPRANITHAA MANIAN" userId="52d0e3ef78d4b375" providerId="LiveId" clId="{8F33FB03-7426-45C9-8BAF-3718F99EBE2F}" dt="2024-11-18T03:52:45.632" v="15" actId="14100"/>
          <ac:picMkLst>
            <pc:docMk/>
            <pc:sldMk cId="3310023286" sldId="270"/>
            <ac:picMk id="4" creationId="{838DE625-4787-F5D2-4E18-851E6549B7F3}"/>
          </ac:picMkLst>
        </pc:picChg>
        <pc:picChg chg="del">
          <ac:chgData name="MEGAPRANITHAA MANIAN" userId="52d0e3ef78d4b375" providerId="LiveId" clId="{8F33FB03-7426-45C9-8BAF-3718F99EBE2F}" dt="2024-11-18T03:52:06.082" v="8" actId="478"/>
          <ac:picMkLst>
            <pc:docMk/>
            <pc:sldMk cId="3310023286" sldId="270"/>
            <ac:picMk id="6" creationId="{A4AB8164-2BA2-9CD2-E813-573540AE2C4E}"/>
          </ac:picMkLst>
        </pc:picChg>
      </pc:sldChg>
      <pc:sldChg chg="addSp delSp modSp mod">
        <pc:chgData name="MEGAPRANITHAA MANIAN" userId="52d0e3ef78d4b375" providerId="LiveId" clId="{8F33FB03-7426-45C9-8BAF-3718F99EBE2F}" dt="2024-11-18T03:53:31.651" v="25" actId="207"/>
        <pc:sldMkLst>
          <pc:docMk/>
          <pc:sldMk cId="3689963383" sldId="271"/>
        </pc:sldMkLst>
        <pc:spChg chg="mod">
          <ac:chgData name="MEGAPRANITHAA MANIAN" userId="52d0e3ef78d4b375" providerId="LiveId" clId="{8F33FB03-7426-45C9-8BAF-3718F99EBE2F}" dt="2024-11-18T03:53:31.651" v="25" actId="207"/>
          <ac:spMkLst>
            <pc:docMk/>
            <pc:sldMk cId="3689963383" sldId="271"/>
            <ac:spMk id="2" creationId="{CD458B9E-8028-A052-9052-9C87BC849E61}"/>
          </ac:spMkLst>
        </pc:spChg>
        <pc:picChg chg="add mod">
          <ac:chgData name="MEGAPRANITHAA MANIAN" userId="52d0e3ef78d4b375" providerId="LiveId" clId="{8F33FB03-7426-45C9-8BAF-3718F99EBE2F}" dt="2024-11-18T03:52:03.521" v="7" actId="1076"/>
          <ac:picMkLst>
            <pc:docMk/>
            <pc:sldMk cId="3689963383" sldId="271"/>
            <ac:picMk id="4" creationId="{4586A653-B83B-0AD4-183A-D0E6FF5D5220}"/>
          </ac:picMkLst>
        </pc:picChg>
        <pc:picChg chg="del">
          <ac:chgData name="MEGAPRANITHAA MANIAN" userId="52d0e3ef78d4b375" providerId="LiveId" clId="{8F33FB03-7426-45C9-8BAF-3718F99EBE2F}" dt="2024-11-18T03:51:50.491" v="1" actId="478"/>
          <ac:picMkLst>
            <pc:docMk/>
            <pc:sldMk cId="3689963383" sldId="271"/>
            <ac:picMk id="6" creationId="{13992454-C378-4649-57FA-C6767D629D9F}"/>
          </ac:picMkLst>
        </pc:picChg>
      </pc:sldChg>
      <pc:sldChg chg="addSp delSp modSp mod">
        <pc:chgData name="MEGAPRANITHAA MANIAN" userId="52d0e3ef78d4b375" providerId="LiveId" clId="{8F33FB03-7426-45C9-8BAF-3718F99EBE2F}" dt="2024-11-18T03:53:57.821" v="31" actId="113"/>
        <pc:sldMkLst>
          <pc:docMk/>
          <pc:sldMk cId="644609437" sldId="272"/>
        </pc:sldMkLst>
        <pc:spChg chg="mod">
          <ac:chgData name="MEGAPRANITHAA MANIAN" userId="52d0e3ef78d4b375" providerId="LiveId" clId="{8F33FB03-7426-45C9-8BAF-3718F99EBE2F}" dt="2024-11-18T03:53:57.821" v="31" actId="113"/>
          <ac:spMkLst>
            <pc:docMk/>
            <pc:sldMk cId="644609437" sldId="272"/>
            <ac:spMk id="2" creationId="{3FD0FE5D-AEFB-5BB9-8D28-ABDED8C4A35C}"/>
          </ac:spMkLst>
        </pc:spChg>
        <pc:picChg chg="add mod">
          <ac:chgData name="MEGAPRANITHAA MANIAN" userId="52d0e3ef78d4b375" providerId="LiveId" clId="{8F33FB03-7426-45C9-8BAF-3718F99EBE2F}" dt="2024-11-18T03:53:12.242" v="22" actId="1076"/>
          <ac:picMkLst>
            <pc:docMk/>
            <pc:sldMk cId="644609437" sldId="272"/>
            <ac:picMk id="4" creationId="{D4D35A7B-AD79-641F-C191-04124EEFF734}"/>
          </ac:picMkLst>
        </pc:picChg>
        <pc:picChg chg="del">
          <ac:chgData name="MEGAPRANITHAA MANIAN" userId="52d0e3ef78d4b375" providerId="LiveId" clId="{8F33FB03-7426-45C9-8BAF-3718F99EBE2F}" dt="2024-11-18T03:52:49.161" v="16" actId="478"/>
          <ac:picMkLst>
            <pc:docMk/>
            <pc:sldMk cId="644609437" sldId="272"/>
            <ac:picMk id="5" creationId="{B75D6E23-CBB6-BF35-A493-B46D1CEB29AB}"/>
          </ac:picMkLst>
        </pc:picChg>
      </pc:sldChg>
      <pc:sldChg chg="addSp delSp modSp mod">
        <pc:chgData name="MEGAPRANITHAA MANIAN" userId="52d0e3ef78d4b375" providerId="LiveId" clId="{8F33FB03-7426-45C9-8BAF-3718F99EBE2F}" dt="2024-11-18T03:54:55.135" v="41" actId="1076"/>
        <pc:sldMkLst>
          <pc:docMk/>
          <pc:sldMk cId="2901029573" sldId="273"/>
        </pc:sldMkLst>
        <pc:spChg chg="mod">
          <ac:chgData name="MEGAPRANITHAA MANIAN" userId="52d0e3ef78d4b375" providerId="LiveId" clId="{8F33FB03-7426-45C9-8BAF-3718F99EBE2F}" dt="2024-11-18T03:54:14.328" v="34" actId="113"/>
          <ac:spMkLst>
            <pc:docMk/>
            <pc:sldMk cId="2901029573" sldId="273"/>
            <ac:spMk id="2" creationId="{35F6CE54-A492-185D-CCC5-A68C24B46A39}"/>
          </ac:spMkLst>
        </pc:spChg>
        <pc:picChg chg="add mod">
          <ac:chgData name="MEGAPRANITHAA MANIAN" userId="52d0e3ef78d4b375" providerId="LiveId" clId="{8F33FB03-7426-45C9-8BAF-3718F99EBE2F}" dt="2024-11-18T03:54:55.135" v="41" actId="1076"/>
          <ac:picMkLst>
            <pc:docMk/>
            <pc:sldMk cId="2901029573" sldId="273"/>
            <ac:picMk id="4" creationId="{C9988BE6-A090-01A9-36BD-890FF4B45823}"/>
          </ac:picMkLst>
        </pc:picChg>
        <pc:picChg chg="del">
          <ac:chgData name="MEGAPRANITHAA MANIAN" userId="52d0e3ef78d4b375" providerId="LiveId" clId="{8F33FB03-7426-45C9-8BAF-3718F99EBE2F}" dt="2024-11-18T03:54:15.800" v="35" actId="478"/>
          <ac:picMkLst>
            <pc:docMk/>
            <pc:sldMk cId="2901029573" sldId="273"/>
            <ac:picMk id="6" creationId="{34423E0F-6DF3-BF7E-EA7C-2939DA25B491}"/>
          </ac:picMkLst>
        </pc:picChg>
      </pc:sldChg>
      <pc:sldChg chg="addSp modSp new mod">
        <pc:chgData name="MEGAPRANITHAA MANIAN" userId="52d0e3ef78d4b375" providerId="LiveId" clId="{8F33FB03-7426-45C9-8BAF-3718F99EBE2F}" dt="2024-11-18T03:56:10.680" v="59" actId="14100"/>
        <pc:sldMkLst>
          <pc:docMk/>
          <pc:sldMk cId="3965772181" sldId="276"/>
        </pc:sldMkLst>
        <pc:spChg chg="mod">
          <ac:chgData name="MEGAPRANITHAA MANIAN" userId="52d0e3ef78d4b375" providerId="LiveId" clId="{8F33FB03-7426-45C9-8BAF-3718F99EBE2F}" dt="2024-11-18T03:55:31.447" v="44" actId="122"/>
          <ac:spMkLst>
            <pc:docMk/>
            <pc:sldMk cId="3965772181" sldId="276"/>
            <ac:spMk id="2" creationId="{71FCA1C9-0B12-86C0-D74E-3A2BA7C86C1B}"/>
          </ac:spMkLst>
        </pc:spChg>
        <pc:spChg chg="mod">
          <ac:chgData name="MEGAPRANITHAA MANIAN" userId="52d0e3ef78d4b375" providerId="LiveId" clId="{8F33FB03-7426-45C9-8BAF-3718F99EBE2F}" dt="2024-11-18T03:55:45.246" v="52" actId="20577"/>
          <ac:spMkLst>
            <pc:docMk/>
            <pc:sldMk cId="3965772181" sldId="276"/>
            <ac:spMk id="3" creationId="{2F4BF3BC-6062-1183-988D-F59B2B6331FA}"/>
          </ac:spMkLst>
        </pc:spChg>
        <pc:picChg chg="add mod">
          <ac:chgData name="MEGAPRANITHAA MANIAN" userId="52d0e3ef78d4b375" providerId="LiveId" clId="{8F33FB03-7426-45C9-8BAF-3718F99EBE2F}" dt="2024-11-18T03:56:10.680" v="59" actId="14100"/>
          <ac:picMkLst>
            <pc:docMk/>
            <pc:sldMk cId="3965772181" sldId="276"/>
            <ac:picMk id="4" creationId="{5EC3825A-2B08-B9D2-BE55-811FB8E34FC0}"/>
          </ac:picMkLst>
        </pc:picChg>
      </pc:sldChg>
      <pc:sldChg chg="addSp modSp new mod">
        <pc:chgData name="MEGAPRANITHAA MANIAN" userId="52d0e3ef78d4b375" providerId="LiveId" clId="{8F33FB03-7426-45C9-8BAF-3718F99EBE2F}" dt="2024-11-18T03:56:55.659" v="92" actId="14100"/>
        <pc:sldMkLst>
          <pc:docMk/>
          <pc:sldMk cId="1441712640" sldId="277"/>
        </pc:sldMkLst>
        <pc:spChg chg="mod">
          <ac:chgData name="MEGAPRANITHAA MANIAN" userId="52d0e3ef78d4b375" providerId="LiveId" clId="{8F33FB03-7426-45C9-8BAF-3718F99EBE2F}" dt="2024-11-18T03:56:31.222" v="74" actId="113"/>
          <ac:spMkLst>
            <pc:docMk/>
            <pc:sldMk cId="1441712640" sldId="277"/>
            <ac:spMk id="2" creationId="{D78DB2AA-799F-78DF-6A06-C31D680D64A7}"/>
          </ac:spMkLst>
        </pc:spChg>
        <pc:spChg chg="mod">
          <ac:chgData name="MEGAPRANITHAA MANIAN" userId="52d0e3ef78d4b375" providerId="LiveId" clId="{8F33FB03-7426-45C9-8BAF-3718F99EBE2F}" dt="2024-11-18T03:56:47.785" v="88" actId="20577"/>
          <ac:spMkLst>
            <pc:docMk/>
            <pc:sldMk cId="1441712640" sldId="277"/>
            <ac:spMk id="3" creationId="{4953E499-943B-349C-C177-6761A9B29094}"/>
          </ac:spMkLst>
        </pc:spChg>
        <pc:picChg chg="add mod">
          <ac:chgData name="MEGAPRANITHAA MANIAN" userId="52d0e3ef78d4b375" providerId="LiveId" clId="{8F33FB03-7426-45C9-8BAF-3718F99EBE2F}" dt="2024-11-18T03:56:55.659" v="92" actId="14100"/>
          <ac:picMkLst>
            <pc:docMk/>
            <pc:sldMk cId="1441712640" sldId="277"/>
            <ac:picMk id="4" creationId="{C8ED561D-89A3-7576-EE6E-DD1F5E3B218F}"/>
          </ac:picMkLst>
        </pc:picChg>
      </pc:sldChg>
    </pc:docChg>
  </pc:docChgLst>
  <pc:docChgLst>
    <pc:chgData name="MEGAPRANITHAA MANIAN" userId="52d0e3ef78d4b375" providerId="LiveId" clId="{9A5482CB-C7F8-4D24-B912-9E547FD702AC}"/>
    <pc:docChg chg="modSld">
      <pc:chgData name="MEGAPRANITHAA MANIAN" userId="52d0e3ef78d4b375" providerId="LiveId" clId="{9A5482CB-C7F8-4D24-B912-9E547FD702AC}" dt="2024-10-24T02:57:23.747" v="34" actId="20577"/>
      <pc:docMkLst>
        <pc:docMk/>
      </pc:docMkLst>
      <pc:sldChg chg="modSp mod">
        <pc:chgData name="MEGAPRANITHAA MANIAN" userId="52d0e3ef78d4b375" providerId="LiveId" clId="{9A5482CB-C7F8-4D24-B912-9E547FD702AC}" dt="2024-10-24T02:57:23.747" v="34" actId="20577"/>
        <pc:sldMkLst>
          <pc:docMk/>
          <pc:sldMk cId="2905503666" sldId="274"/>
        </pc:sldMkLst>
        <pc:spChg chg="mod">
          <ac:chgData name="MEGAPRANITHAA MANIAN" userId="52d0e3ef78d4b375" providerId="LiveId" clId="{9A5482CB-C7F8-4D24-B912-9E547FD702AC}" dt="2024-10-24T02:57:08.262" v="15" actId="20577"/>
          <ac:spMkLst>
            <pc:docMk/>
            <pc:sldMk cId="2905503666" sldId="274"/>
            <ac:spMk id="5" creationId="{2111806A-0205-DDF6-DE16-C16C8092EF28}"/>
          </ac:spMkLst>
        </pc:spChg>
        <pc:spChg chg="mod">
          <ac:chgData name="MEGAPRANITHAA MANIAN" userId="52d0e3ef78d4b375" providerId="LiveId" clId="{9A5482CB-C7F8-4D24-B912-9E547FD702AC}" dt="2024-10-24T02:57:23.747" v="34" actId="20577"/>
          <ac:spMkLst>
            <pc:docMk/>
            <pc:sldMk cId="2905503666" sldId="274"/>
            <ac:spMk id="7" creationId="{E4BFCEDC-BA9A-14E6-00C3-C2F35B6C00F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 dirty="0"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3357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sudoku-solver/" TargetMode="External"/><Relationship Id="rId2" Type="http://schemas.openxmlformats.org/officeDocument/2006/relationships/hyperlink" Target="https://norvig.com/sudoku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dium.com/@siemen/python-backtracking-solving-sudoku-82f1d850d5a" TargetMode="External"/><Relationship Id="rId5" Type="http://schemas.openxmlformats.org/officeDocument/2006/relationships/hyperlink" Target="https://www.geeksforgeeks.org/sudoku-backtracking-7/" TargetMode="External"/><Relationship Id="rId4" Type="http://schemas.openxmlformats.org/officeDocument/2006/relationships/hyperlink" Target="https://towardsdatascience.com/creating-and-solving-sudoku-puzzles-in-python-3e9d6aae4811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SUDOKU SOLVER AND GENERATOR</a:t>
            </a: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 dirty="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 dirty="0">
                <a:solidFill>
                  <a:srgbClr val="B9077E"/>
                </a:solidFill>
              </a:rPr>
              <a:t>    </a:t>
            </a:r>
            <a:endParaRPr sz="3200" dirty="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5051509" y="2959145"/>
            <a:ext cx="5353200" cy="307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MEMBERS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MEGAPRANITHAA M	23ITR096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MOUNITH D		23ITR103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KARTHIKEYAN R  	23ITR081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JAIHARI D	                       (19ITR028)    </a:t>
            </a:r>
            <a:endParaRPr sz="17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MS.S.KAVITHRA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(Assistant Professor)</a:t>
            </a:r>
            <a:endParaRPr lang="en-US" sz="1600" b="1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Kongu Engineering College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A1C9-0B12-86C0-D74E-3A2BA7C8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MODULES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BF3BC-6062-1183-988D-F59B2B633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5: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3825A-2B08-B9D2-BE55-811FB8E34F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901" y="2293090"/>
            <a:ext cx="7669163" cy="367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7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B2AA-799F-78DF-6A06-C31D680D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MODULES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3E499-943B-349C-C177-6761A9B29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6: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D561D-89A3-7576-EE6E-DD1F5E3B21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159" y="2222090"/>
            <a:ext cx="6067118" cy="393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12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C5DC-EDA5-9CA0-93E3-5E87B959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2230"/>
            <a:ext cx="10972800" cy="64217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2FFC6-93C8-3B8E-C7CD-26B6EC363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48584"/>
            <a:ext cx="10972800" cy="4389437"/>
          </a:xfrm>
        </p:spPr>
        <p:txBody>
          <a:bodyPr/>
          <a:lstStyle/>
          <a:p>
            <a:r>
              <a:rPr lang="en-US" dirty="0"/>
              <a:t>Peter Norvig,Director of Research at Google,Reference: Sudoku Solver using Constraint Propagation and Search -[Peter Norvig's Sudoku Guide](</a:t>
            </a:r>
            <a:r>
              <a:rPr lang="en-US" dirty="0">
                <a:hlinkClick r:id="rId2"/>
              </a:rPr>
              <a:t>https://norvig.com/sudoku.html</a:t>
            </a:r>
            <a:r>
              <a:rPr lang="en-US" dirty="0"/>
              <a:t>)</a:t>
            </a:r>
          </a:p>
          <a:p>
            <a:r>
              <a:rPr lang="en-US" dirty="0"/>
              <a:t>Dan Bader,Software Developer, Author, and Founder of Real Python,Reference:Sudoku Solver and Generator in Python- [Real Python Guide](</a:t>
            </a:r>
            <a:r>
              <a:rPr lang="en-US" dirty="0">
                <a:hlinkClick r:id="rId3"/>
              </a:rPr>
              <a:t>https://realpython.com/python-sudoku-solver/</a:t>
            </a:r>
            <a:r>
              <a:rPr lang="en-US" dirty="0"/>
              <a:t>)</a:t>
            </a:r>
          </a:p>
          <a:p>
            <a:r>
              <a:rPr lang="en-US" dirty="0"/>
              <a:t>Jose Portilla ,Head of Data Science at Pierian Data ,Reference: Creating and Solving Sudoku Puzzles in Python- [Towards DataScience](</a:t>
            </a:r>
            <a:r>
              <a:rPr lang="en-US" dirty="0">
                <a:hlinkClick r:id="rId4"/>
              </a:rPr>
              <a:t>https://towardsdatascience.com/creating-and-solving-sudoku-puzzles-in-python-3e9d6aae4811</a:t>
            </a:r>
            <a:r>
              <a:rPr lang="en-US" dirty="0"/>
              <a:t>)</a:t>
            </a:r>
          </a:p>
          <a:p>
            <a:r>
              <a:rPr lang="en-US" dirty="0"/>
              <a:t>GeeksforGeeks Team ,Technical Content Team, GeeksforGeeks ,Reference: Sudoku Solver in Python using Backtracking     - [GeeksforGeeks](</a:t>
            </a:r>
            <a:r>
              <a:rPr lang="en-US" dirty="0">
                <a:hlinkClick r:id="rId5"/>
              </a:rPr>
              <a:t>https://www.geeksforgeeks.org/sudoku-backtracking-7/</a:t>
            </a:r>
            <a:r>
              <a:rPr lang="en-US" dirty="0"/>
              <a:t>)</a:t>
            </a:r>
          </a:p>
          <a:p>
            <a:r>
              <a:rPr lang="en-US" dirty="0"/>
              <a:t>Siemen,Data Scientist, Python Enthusiast,Reference:How to Solve a Sudoku with Python (Backtracking Algorithm)     - [Medium](</a:t>
            </a:r>
            <a:r>
              <a:rPr lang="en-US" dirty="0">
                <a:hlinkClick r:id="rId6"/>
              </a:rPr>
              <a:t>https://medium.com/@siemen/python-backtracking-solving-sudoku-82f1d850d5a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840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395DB-455B-8E35-52BA-40D33E0C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63" y="416591"/>
            <a:ext cx="7029297" cy="107298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86046-61A0-7B06-94AD-F01CA573657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95350" y="1169988"/>
            <a:ext cx="11296650" cy="5154612"/>
          </a:xfrm>
        </p:spPr>
        <p:txBody>
          <a:bodyPr/>
          <a:lstStyle/>
          <a:p>
            <a:r>
              <a:rPr lang="en-US" dirty="0"/>
              <a:t>To develop a Python application that can both generate and solve Sudoku puzzles.</a:t>
            </a:r>
          </a:p>
          <a:p>
            <a:r>
              <a:rPr lang="en-US" dirty="0"/>
              <a:t>The application should provide users with a user-friendly interface to generate a valid Sudoku puzzle with varying difficulty levels (e.g., easy, medium, hard).</a:t>
            </a:r>
          </a:p>
          <a:p>
            <a:r>
              <a:rPr lang="en-US" dirty="0"/>
              <a:t>Users should also be able to input a custom Sudoku puzzle, which the application can then solve using an efficient algorithm.</a:t>
            </a:r>
          </a:p>
          <a:p>
            <a:r>
              <a:rPr lang="en-US" dirty="0"/>
              <a:t>Additionally, provide an option for users to save the generated or solved Sudoku puzzle as an image or a text file for later use.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60D86F-64B8-783D-2572-2438A7AD5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358" y="4030717"/>
            <a:ext cx="1851422" cy="181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40209" y="4094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 dirty="0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855405" y="1117513"/>
            <a:ext cx="11139949" cy="497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Validation of Sudoku Puzzles: Include functionality to validate the correctness of the Sudoku puzzles, ensuring they adhere to the standard rules and have a valid solution.</a:t>
            </a:r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Performance Optimization: Optimize the solver and generator for efficiency, allowing the handling of puzzles of different sizes and difficulties in a reasonable time frame.</a:t>
            </a:r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Save and Load Puzzles: Implement features to save Sudoku puzzles and solutions to a file, as well as load puzzles from a file for solving or further editing.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28B0DB-C2CF-D300-1C82-AFD7C94C9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330" y="3606007"/>
            <a:ext cx="28575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Tools used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 dirty="0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C9291-9858-B521-A54B-BE7E7FEE1C5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55406" y="855663"/>
            <a:ext cx="11120284" cy="5468937"/>
          </a:xfrm>
        </p:spPr>
        <p:txBody>
          <a:bodyPr/>
          <a:lstStyle/>
          <a:p>
            <a:r>
              <a:rPr lang="en-US" dirty="0"/>
              <a:t>Python: The primary programming language for developing the Sudoku solver and generator application.</a:t>
            </a:r>
          </a:p>
          <a:p>
            <a:r>
              <a:rPr lang="en-US"/>
              <a:t>VSCODE</a:t>
            </a:r>
            <a:endParaRPr lang="en-US" dirty="0"/>
          </a:p>
          <a:p>
            <a:pPr marL="137160" indent="0">
              <a:buNone/>
            </a:pPr>
            <a:r>
              <a:rPr lang="en-US" sz="2400" b="1" dirty="0"/>
              <a:t> Libraries: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NumPy: For handling arrays and matrices, which are crucial for representing the Sudoku grid and performing various operations on 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random: For generating random numbers, which is essential for creating new Sudoku puzzles with varying difficulty levels.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backtracking algorithm (implemented in Python): For solving the Sudoku puzzle by trying out possible numbers and backtracking when a conflict is encountered.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Tkinter: For creating a graphical user interface (GUI) to interact with the Sudoku solver and generator.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PIL (Python Imaging Library) or Pillow: For handling images if the Sudoku puzzles are generated or displayed as images.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Pygame: For adding more advanced graphical features or animations to the Sudoku solver and generator.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3B41BC2-FD26-D229-DC53-B511DC37E99D}"/>
              </a:ext>
            </a:extLst>
          </p:cNvPr>
          <p:cNvSpPr/>
          <p:nvPr/>
        </p:nvSpPr>
        <p:spPr>
          <a:xfrm>
            <a:off x="1339653" y="1708351"/>
            <a:ext cx="2753032" cy="12388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GRID REPRESENTATION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11806A-0205-DDF6-DE16-C16C8092EF28}"/>
              </a:ext>
            </a:extLst>
          </p:cNvPr>
          <p:cNvSpPr/>
          <p:nvPr/>
        </p:nvSpPr>
        <p:spPr>
          <a:xfrm>
            <a:off x="5240596" y="913176"/>
            <a:ext cx="2458064" cy="12388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dirty="0"/>
          </a:p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INTERFACE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97BF56-CAAC-C484-E6D8-12028ACF7C09}"/>
              </a:ext>
            </a:extLst>
          </p:cNvPr>
          <p:cNvSpPr/>
          <p:nvPr/>
        </p:nvSpPr>
        <p:spPr>
          <a:xfrm>
            <a:off x="9207907" y="1674810"/>
            <a:ext cx="2546555" cy="12388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SUDOKU GENERATOR</a:t>
            </a:r>
          </a:p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FCEDC-BA9A-14E6-00C3-C2F35B6C00F1}"/>
              </a:ext>
            </a:extLst>
          </p:cNvPr>
          <p:cNvSpPr/>
          <p:nvPr/>
        </p:nvSpPr>
        <p:spPr>
          <a:xfrm>
            <a:off x="9264436" y="4048431"/>
            <a:ext cx="2546555" cy="12388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SUDOKU SOLVER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D21416-8E84-4615-91DC-E79DE081E504}"/>
              </a:ext>
            </a:extLst>
          </p:cNvPr>
          <p:cNvSpPr/>
          <p:nvPr/>
        </p:nvSpPr>
        <p:spPr>
          <a:xfrm>
            <a:off x="5428638" y="5008927"/>
            <a:ext cx="2939845" cy="12388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AND DEBUGGING</a:t>
            </a:r>
          </a:p>
          <a:p>
            <a:pPr algn="ctr"/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3DA9C5-D061-07C3-A085-0E83A50A220F}"/>
              </a:ext>
            </a:extLst>
          </p:cNvPr>
          <p:cNvSpPr/>
          <p:nvPr/>
        </p:nvSpPr>
        <p:spPr>
          <a:xfrm>
            <a:off x="1654286" y="4048431"/>
            <a:ext cx="2753032" cy="14846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</a:t>
            </a:r>
          </a:p>
          <a:p>
            <a:pPr algn="ctr"/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FEFCB6-067E-5B00-D087-43E3705657C5}"/>
              </a:ext>
            </a:extLst>
          </p:cNvPr>
          <p:cNvSpPr/>
          <p:nvPr/>
        </p:nvSpPr>
        <p:spPr>
          <a:xfrm>
            <a:off x="4332344" y="1358689"/>
            <a:ext cx="412955" cy="2630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0068CA7-E066-47CB-84B3-DCA629FC3862}"/>
              </a:ext>
            </a:extLst>
          </p:cNvPr>
          <p:cNvSpPr/>
          <p:nvPr/>
        </p:nvSpPr>
        <p:spPr>
          <a:xfrm>
            <a:off x="8450825" y="1401102"/>
            <a:ext cx="417872" cy="263011"/>
          </a:xfrm>
          <a:prstGeom prst="rightArrow">
            <a:avLst>
              <a:gd name="adj1" fmla="val 42523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2592275-949D-4B79-5755-1C16957CC51F}"/>
              </a:ext>
            </a:extLst>
          </p:cNvPr>
          <p:cNvSpPr/>
          <p:nvPr/>
        </p:nvSpPr>
        <p:spPr>
          <a:xfrm>
            <a:off x="10481185" y="3252942"/>
            <a:ext cx="363794" cy="2851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18CB3708-5BD2-47A8-879D-06FEFFC3446A}"/>
              </a:ext>
            </a:extLst>
          </p:cNvPr>
          <p:cNvSpPr/>
          <p:nvPr/>
        </p:nvSpPr>
        <p:spPr>
          <a:xfrm>
            <a:off x="8868697" y="5401596"/>
            <a:ext cx="555522" cy="26301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5355446F-5F93-097C-6FA1-C91D196BF964}"/>
              </a:ext>
            </a:extLst>
          </p:cNvPr>
          <p:cNvSpPr/>
          <p:nvPr/>
        </p:nvSpPr>
        <p:spPr>
          <a:xfrm>
            <a:off x="4538821" y="5499311"/>
            <a:ext cx="452282" cy="25809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43431-F0DD-01FE-685B-D54A4B49DD6F}"/>
              </a:ext>
            </a:extLst>
          </p:cNvPr>
          <p:cNvSpPr txBox="1"/>
          <p:nvPr/>
        </p:nvSpPr>
        <p:spPr>
          <a:xfrm>
            <a:off x="4385185" y="25095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IMPLEMENTATION DETAILS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90550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8B9E-8028-A052-9052-9C87BC84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3348"/>
            <a:ext cx="109728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MODULES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A048E-BE38-04C4-D779-4FF8B24B9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6A653-B83B-0AD4-183A-D0E6FF5D52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71" y="2036389"/>
            <a:ext cx="7954297" cy="418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6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3333-B3F6-7BFC-9647-5928F4BB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61" y="154243"/>
            <a:ext cx="109728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MODULES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A3321-625A-E2C2-64D4-97181DF29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2: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DE625-4787-F5D2-4E18-851E6549B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019" y="2410469"/>
            <a:ext cx="6548284" cy="391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2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FE5D-AEFB-5BB9-8D28-ABDED8C4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7554"/>
            <a:ext cx="109728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MODULES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0A15E-59E0-5794-AA5B-90C75976F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IN" dirty="0"/>
              <a:t>3: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35A7B-AD79-641F-C191-04124EEFF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271" y="2221384"/>
            <a:ext cx="6479458" cy="381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09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CE54-A492-185D-CCC5-A68C24B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MODULES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15583-220C-D18E-3E2A-A6BB39C8E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4: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88BE6-A090-01A9-36BD-890FF4B458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629" y="2225660"/>
            <a:ext cx="6114742" cy="380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29573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593</Words>
  <Application>Microsoft Office PowerPoint</Application>
  <PresentationFormat>Widescreen</PresentationFormat>
  <Paragraphs>66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Noto Sans Symbols</vt:lpstr>
      <vt:lpstr>Times New Roman</vt:lpstr>
      <vt:lpstr>Wingdings</vt:lpstr>
      <vt:lpstr>Flow</vt:lpstr>
      <vt:lpstr>SUDOKU SOLVER AND GENERATOR</vt:lpstr>
      <vt:lpstr>PowerPoint Presentation</vt:lpstr>
      <vt:lpstr>PowerPoint Presentation</vt:lpstr>
      <vt:lpstr>PowerPoint Presentation</vt:lpstr>
      <vt:lpstr>PowerPoint Presentation</vt:lpstr>
      <vt:lpstr>MODULES</vt:lpstr>
      <vt:lpstr>MODULES</vt:lpstr>
      <vt:lpstr>MODULES</vt:lpstr>
      <vt:lpstr>MODULES</vt:lpstr>
      <vt:lpstr>MODULES</vt:lpstr>
      <vt:lpstr>MODULES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kavinkumar M</dc:creator>
  <cp:lastModifiedBy>MEGAPRANITHAA MANIAN</cp:lastModifiedBy>
  <cp:revision>8</cp:revision>
  <dcterms:created xsi:type="dcterms:W3CDTF">2021-04-21T15:36:00Z</dcterms:created>
  <dcterms:modified xsi:type="dcterms:W3CDTF">2024-11-18T03:57:04Z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