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61" r:id="rId3"/>
    <p:sldId id="256" r:id="rId4"/>
    <p:sldId id="257" r:id="rId5"/>
    <p:sldId id="262" r:id="rId6"/>
    <p:sldId id="264" r:id="rId7"/>
    <p:sldId id="259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3A2"/>
    <a:srgbClr val="00499F"/>
    <a:srgbClr val="1B00FE"/>
    <a:srgbClr val="65482B"/>
    <a:srgbClr val="C75806"/>
    <a:srgbClr val="000000"/>
    <a:srgbClr val="0CC1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48" autoAdjust="0"/>
  </p:normalViewPr>
  <p:slideViewPr>
    <p:cSldViewPr>
      <p:cViewPr>
        <p:scale>
          <a:sx n="62" d="100"/>
          <a:sy n="62" d="100"/>
        </p:scale>
        <p:origin x="-171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114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96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text styles</a:t>
            </a:r>
          </a:p>
          <a:p>
            <a:pPr lvl="1"/>
            <a:r>
              <a:rPr lang="ru-RU" altLang="fr-FR" smtClean="0"/>
              <a:t>Second level</a:t>
            </a:r>
          </a:p>
          <a:p>
            <a:pPr lvl="2"/>
            <a:r>
              <a:rPr lang="ru-RU" altLang="fr-FR" smtClean="0"/>
              <a:t>Third level</a:t>
            </a:r>
          </a:p>
          <a:p>
            <a:pPr lvl="3"/>
            <a:r>
              <a:rPr lang="ru-RU" altLang="fr-FR" smtClean="0"/>
              <a:t>Fourth level</a:t>
            </a:r>
          </a:p>
          <a:p>
            <a:pPr lvl="4"/>
            <a:r>
              <a:rPr lang="ru-RU" altLang="fr-FR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fr-FR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3E8A920-C642-43FB-B275-33E23718381E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2209530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A920-C642-43FB-B275-33E23718381E}" type="slidenum">
              <a:rPr lang="ru-RU" altLang="fr-FR" smtClean="0"/>
              <a:pPr/>
              <a:t>3</a:t>
            </a:fld>
            <a:endParaRPr lang="ru-RU" alt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2434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A920-C642-43FB-B275-33E23718381E}" type="slidenum">
              <a:rPr lang="ru-RU" altLang="fr-FR" smtClean="0"/>
              <a:pPr/>
              <a:t>4</a:t>
            </a:fld>
            <a:endParaRPr lang="ru-RU" alt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24346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A920-C642-43FB-B275-33E23718381E}" type="slidenum">
              <a:rPr lang="ru-RU" altLang="fr-FR" smtClean="0"/>
              <a:pPr/>
              <a:t>5</a:t>
            </a:fld>
            <a:endParaRPr lang="ru-RU" alt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24346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A920-C642-43FB-B275-33E23718381E}" type="slidenum">
              <a:rPr lang="ru-RU" altLang="fr-FR" smtClean="0"/>
              <a:pPr/>
              <a:t>8</a:t>
            </a:fld>
            <a:endParaRPr lang="ru-RU" alt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2434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fr-FR" noProof="0" smtClean="0"/>
              <a:t>Click to edit Master title style</a:t>
            </a:r>
            <a:endParaRPr lang="ru-RU" altLang="fr-FR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altLang="fr-FR" noProof="0" smtClean="0"/>
              <a:t>Click to edit Master subtitle style</a:t>
            </a:r>
            <a:endParaRPr lang="ru-RU" altLang="fr-F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5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AFEA-9134-4E7E-B92E-1FC49E5120BC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2635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2D1B8-5FE3-453B-820E-1878DF33623C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8027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5EDB6-978B-4328-8B1D-C07CA6B90F3A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44496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9C61F-5B92-4369-9370-C96FC68132A1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19104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DE344-4AA0-4293-B658-DA596645D4F7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75878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E364-8082-4717-B3FA-9A40992D34C5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37173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306DB-38B0-44B5-B379-FCD30396AB1B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3776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74355-D62B-4811-A724-A1DC06372C17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91372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2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F4545-C9C6-454B-9D13-B5408919DC06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864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A3D4A-5ED5-4B74-BB78-0A2A6D66D3EB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634581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53B58-9CC3-4D29-BCF2-5A713FF718F6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7515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71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9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  <a:endParaRPr lang="ru-RU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  <a:endParaRPr lang="ru-RU" alt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text styles</a:t>
            </a:r>
          </a:p>
          <a:p>
            <a:pPr lvl="1"/>
            <a:r>
              <a:rPr lang="ru-RU" altLang="fr-FR" smtClean="0"/>
              <a:t>Second level</a:t>
            </a:r>
          </a:p>
          <a:p>
            <a:pPr lvl="2"/>
            <a:r>
              <a:rPr lang="ru-RU" altLang="fr-FR" smtClean="0"/>
              <a:t>Third level</a:t>
            </a:r>
          </a:p>
          <a:p>
            <a:pPr lvl="3"/>
            <a:r>
              <a:rPr lang="ru-RU" altLang="fr-FR" smtClean="0"/>
              <a:t>Fourth level</a:t>
            </a:r>
          </a:p>
          <a:p>
            <a:pPr lvl="4"/>
            <a:r>
              <a:rPr lang="ru-RU" altLang="fr-FR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fr-FR" altLang="fr-FR" smtClean="0"/>
              <a:t>23/10/2022</a:t>
            </a:r>
            <a:endParaRPr lang="ru-RU" altLang="fr-FR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fr-FR" altLang="fr-FR" smtClean="0"/>
              <a:t>Année Académique 2022 - 2023 </a:t>
            </a:r>
            <a:endParaRPr lang="ru-RU" altLang="fr-FR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C528D04-2B19-4863-92AB-5BB25EF9CB12}" type="slidenum">
              <a:rPr lang="ru-RU" altLang="fr-FR"/>
              <a:pPr/>
              <a:t>‹#›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763688" y="764704"/>
            <a:ext cx="5688632" cy="5373216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49742" y="1171904"/>
            <a:ext cx="4716524" cy="4558816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5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4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3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2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1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5741" y="1197907"/>
            <a:ext cx="2244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0</a:t>
            </a:r>
            <a:endParaRPr lang="fr-FR" sz="27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4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1720" y="2492896"/>
            <a:ext cx="6809928" cy="1584176"/>
            <a:chOff x="210344" y="-171400"/>
            <a:chExt cx="6809928" cy="158417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10344" y="44624"/>
              <a:ext cx="5081736" cy="1224136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72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MERCI !!!</a:t>
              </a:r>
              <a:endParaRPr lang="en-US" altLang="fr-FR" sz="72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97529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2924944"/>
            <a:ext cx="3096344" cy="1440160"/>
          </a:xfrm>
          <a:effectLst/>
        </p:spPr>
        <p:txBody>
          <a:bodyPr/>
          <a:lstStyle/>
          <a:p>
            <a:pPr algn="l"/>
            <a:r>
              <a:rPr lang="fr-FR" altLang="fr-FR" sz="4800" dirty="0" smtClean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Thème :</a:t>
            </a:r>
            <a:endParaRPr lang="en-US" altLang="fr-FR" sz="4800" dirty="0">
              <a:ln w="12700">
                <a:solidFill>
                  <a:schemeClr val="tx2"/>
                </a:solidFill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5445224"/>
            <a:ext cx="9126056" cy="141277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526094" y="116632"/>
            <a:ext cx="807386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l"/>
            <a:r>
              <a:rPr lang="fr-FR" altLang="fr-FR" sz="5400" kern="0" dirty="0" smtClean="0">
                <a:ln w="28575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EXPOSÉ EN INF4097</a:t>
            </a:r>
            <a:endParaRPr lang="en-US" altLang="fr-FR" sz="5400" kern="0" dirty="0">
              <a:ln w="28575">
                <a:solidFill>
                  <a:schemeClr val="tx2"/>
                </a:solidFill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3483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46" y="4365104"/>
            <a:ext cx="7065963" cy="2292350"/>
          </a:xfrm>
          <a:prstGeom prst="rect">
            <a:avLst/>
          </a:prstGeom>
          <a:noFill/>
          <a:ln>
            <a:noFill/>
          </a:ln>
          <a:effectLst>
            <a:glow rad="12700">
              <a:schemeClr val="accent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9512" y="-171400"/>
            <a:ext cx="6840760" cy="1584176"/>
            <a:chOff x="179512" y="-171400"/>
            <a:chExt cx="6840760" cy="158417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79512" y="260648"/>
              <a:ext cx="6066576" cy="72008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33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NOMS DES EXPOSANTS</a:t>
              </a:r>
              <a:endParaRPr lang="en-US" altLang="fr-FR" sz="33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179512" y="764704"/>
            <a:ext cx="914501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KUEPPO TCHEUKAM Joseph Wesley	18T2621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MOUNKAMA MAFOMA </a:t>
            </a:r>
            <a:r>
              <a:rPr lang="fr-FR" altLang="fr-FR" sz="2000" kern="0" dirty="0" err="1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Clorinda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FR" altLang="fr-FR" sz="2000" kern="0" dirty="0" err="1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Jordanna</a:t>
            </a: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17R2015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NDILABAYE DJOULOU TOHOU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NGUEKO TCHATCHOUANG </a:t>
            </a:r>
            <a:r>
              <a:rPr lang="fr-FR" altLang="fr-FR" sz="2000" kern="0" dirty="0" err="1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Dane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19M2288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NSEGUE Adelaïde Armel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SERVICE Samuel</a:t>
            </a:r>
            <a:endParaRPr lang="fr-FR" altLang="fr-FR" sz="2000" kern="0" dirty="0">
              <a:ln w="12700"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8144" y="6237312"/>
            <a:ext cx="7092280" cy="620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9512" y="-171400"/>
            <a:ext cx="6840760" cy="1584176"/>
            <a:chOff x="179512" y="-171400"/>
            <a:chExt cx="6840760" cy="158417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79512" y="260648"/>
              <a:ext cx="3168352" cy="72008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33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SOMMAIRE</a:t>
              </a:r>
              <a:endParaRPr lang="en-US" altLang="fr-FR" sz="33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179512" y="692696"/>
            <a:ext cx="8856984" cy="571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altLang="fr-FR" sz="24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INTRODUCTION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I- Présentation du protocole MOSI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a- Définitions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b- Les états d’une ligne de cache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II- Opérations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a- Transactions du processeur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b- Transactions de bus</a:t>
            </a:r>
          </a:p>
          <a:p>
            <a:pPr algn="l">
              <a:lnSpc>
                <a:spcPct val="150000"/>
              </a:lnSpc>
            </a:pPr>
            <a:r>
              <a:rPr lang="fr-FR" altLang="fr-FR" sz="18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III- Comparaisons avec les autres protocoles de cohérence de cache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a- Comparaison avec le protocole MSI</a:t>
            </a:r>
          </a:p>
          <a:p>
            <a:pPr algn="l">
              <a:lnSpc>
                <a:spcPct val="150000"/>
              </a:lnSpc>
            </a:pPr>
            <a:r>
              <a:rPr lang="fr-FR" altLang="fr-FR" sz="2000" kern="0" dirty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fr-FR" altLang="fr-FR" sz="20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b- Comparaison avec le protocole MESI</a:t>
            </a:r>
          </a:p>
          <a:p>
            <a:pPr algn="l">
              <a:lnSpc>
                <a:spcPct val="150000"/>
              </a:lnSpc>
            </a:pPr>
            <a:r>
              <a:rPr lang="fr-FR" altLang="fr-FR" sz="2400" kern="0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9952" y="6309531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2022 – 2023</a:t>
            </a:r>
            <a:endParaRPr 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2185392" y="6309320"/>
            <a:ext cx="1450504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22/10/2022</a:t>
            </a:r>
            <a:endParaRPr lang="ru-RU" alt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8306072" y="6271461"/>
            <a:ext cx="802432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/ 2</a:t>
            </a:r>
            <a:endParaRPr lang="ru-RU" altLang="fr-F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221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444208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5216" y="63093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2022 – 2023</a:t>
            </a:r>
            <a:endParaRPr 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97160" y="6309320"/>
            <a:ext cx="1450504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22/10/2022</a:t>
            </a:r>
            <a:endParaRPr lang="ru-RU" alt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5796136" y="6309320"/>
            <a:ext cx="802432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/ 2</a:t>
            </a:r>
            <a:endParaRPr lang="ru-RU" altLang="fr-F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4360" y="148680"/>
            <a:ext cx="6809928" cy="1584176"/>
            <a:chOff x="210344" y="-171400"/>
            <a:chExt cx="6809928" cy="158417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10344" y="44624"/>
              <a:ext cx="5807104" cy="108012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48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INTRODUCTION</a:t>
              </a:r>
              <a:endParaRPr lang="en-US" altLang="fr-FR" sz="48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0520" y="1397675"/>
            <a:ext cx="6485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2800" kern="0" dirty="0" smtClean="0">
                <a:ln w="12700">
                  <a:noFill/>
                </a:ln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	Le Problème posé est celui de la cohérence de cache dans les systèmes multiprocesseurs. </a:t>
            </a:r>
            <a:endParaRPr lang="fr-FR" altLang="fr-FR" sz="2800" kern="0" dirty="0" smtClean="0">
              <a:ln w="12700">
                <a:noFill/>
              </a:ln>
              <a:solidFill>
                <a:schemeClr val="tx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52" y="3343632"/>
            <a:ext cx="6635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altLang="fr-FR" sz="2800" kern="0" dirty="0" smtClean="0">
                <a:ln w="12700">
                  <a:noFill/>
                </a:ln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Probl</a:t>
            </a:r>
            <a:r>
              <a:rPr lang="fr-FR" altLang="fr-FR" sz="2800" kern="0" dirty="0" smtClean="0">
                <a:ln w="12700">
                  <a:noFill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ématique</a:t>
            </a:r>
          </a:p>
          <a:p>
            <a:pPr>
              <a:lnSpc>
                <a:spcPct val="150000"/>
              </a:lnSpc>
            </a:pPr>
            <a:r>
              <a:rPr lang="fr-FR" altLang="fr-FR" sz="2800" kern="0" dirty="0" smtClean="0">
                <a:ln w="12700">
                  <a:noFill/>
                </a:ln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	Le protocole MOSI est un protocole de cohérence de cache.</a:t>
            </a:r>
            <a:endParaRPr lang="fr-FR" altLang="fr-FR" sz="2800" kern="0" dirty="0" smtClean="0">
              <a:ln w="12700">
                <a:noFill/>
              </a:ln>
              <a:solidFill>
                <a:schemeClr val="tx2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30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/>
            <a:endParaRPr lang="en-US" altLang="fr-FR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  <p:sp>
        <p:nvSpPr>
          <p:cNvPr id="2" name="TextBox 1"/>
          <p:cNvSpPr txBox="1"/>
          <p:nvPr/>
        </p:nvSpPr>
        <p:spPr>
          <a:xfrm>
            <a:off x="3779912" y="62280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2022 – 2023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07704" y="6237312"/>
            <a:ext cx="1450504" cy="476250"/>
          </a:xfrm>
        </p:spPr>
        <p:txBody>
          <a:bodyPr/>
          <a:lstStyle/>
          <a:p>
            <a:r>
              <a:rPr lang="fr-FR" altLang="fr-F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22/10/2022</a:t>
            </a:r>
            <a:endParaRPr lang="ru-RU" alt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56376" y="6228020"/>
            <a:ext cx="802432" cy="476250"/>
          </a:xfrm>
        </p:spPr>
        <p:txBody>
          <a:bodyPr/>
          <a:lstStyle/>
          <a:p>
            <a:r>
              <a:rPr lang="fr-FR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ru-RU" alt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/>
            <a:endParaRPr lang="en-US" altLang="fr-FR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  <p:sp>
        <p:nvSpPr>
          <p:cNvPr id="2" name="TextBox 1"/>
          <p:cNvSpPr txBox="1"/>
          <p:nvPr/>
        </p:nvSpPr>
        <p:spPr>
          <a:xfrm>
            <a:off x="3779912" y="62280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2022 – 2023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07704" y="6237312"/>
            <a:ext cx="1450504" cy="476250"/>
          </a:xfrm>
        </p:spPr>
        <p:txBody>
          <a:bodyPr/>
          <a:lstStyle/>
          <a:p>
            <a:r>
              <a:rPr lang="fr-FR" altLang="fr-F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22/10/2022</a:t>
            </a:r>
            <a:endParaRPr lang="ru-RU" alt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56376" y="6228020"/>
            <a:ext cx="802432" cy="476250"/>
          </a:xfrm>
        </p:spPr>
        <p:txBody>
          <a:bodyPr/>
          <a:lstStyle/>
          <a:p>
            <a:r>
              <a:rPr lang="fr-FR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ru-RU" alt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173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444208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5216" y="63093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2022 – 2023</a:t>
            </a:r>
            <a:endParaRPr 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97160" y="6309320"/>
            <a:ext cx="1450504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22/10/2022</a:t>
            </a:r>
            <a:endParaRPr lang="ru-RU" altLang="fr-FR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5796136" y="6309320"/>
            <a:ext cx="802432" cy="4762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fr-FR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/ 2</a:t>
            </a:r>
            <a:endParaRPr lang="ru-RU" altLang="fr-F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0" y="148680"/>
            <a:ext cx="6809928" cy="1584176"/>
            <a:chOff x="210344" y="-171400"/>
            <a:chExt cx="6809928" cy="158417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10344" y="44624"/>
              <a:ext cx="5083264" cy="108012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48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CONCLUSION</a:t>
              </a:r>
              <a:endParaRPr lang="en-US" altLang="fr-FR" sz="48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921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98576" y="2564904"/>
            <a:ext cx="6809928" cy="1584176"/>
            <a:chOff x="210344" y="-171400"/>
            <a:chExt cx="6809928" cy="158417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10344" y="44624"/>
              <a:ext cx="4608512" cy="108012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12"/>
            <p:cNvSpPr txBox="1">
              <a:spLocks noChangeArrowheads="1"/>
            </p:cNvSpPr>
            <p:nvPr/>
          </p:nvSpPr>
          <p:spPr bwMode="auto">
            <a:xfrm>
              <a:off x="395536" y="-171400"/>
              <a:ext cx="662473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2pPr>
              <a:lvl3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3pPr>
              <a:lvl4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4pPr>
              <a:lvl5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5pPr>
              <a:lvl6pPr marL="4572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6pPr>
              <a:lvl7pPr marL="9144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7pPr>
              <a:lvl8pPr marL="13716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8pPr>
              <a:lvl9pPr marL="1828800"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fr-FR" altLang="fr-FR" sz="4800" kern="0" dirty="0" smtClean="0">
                  <a:ln w="19050"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QUESTIONS</a:t>
              </a:r>
              <a:endParaRPr lang="en-US" altLang="fr-FR" sz="4800" kern="0" dirty="0">
                <a:ln w="1905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28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366</TotalTime>
  <Words>84</Words>
  <Application>Microsoft Office PowerPoint</Application>
  <PresentationFormat>On-screen Show (4:3)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Verdana</vt:lpstr>
      <vt:lpstr>굴림</vt:lpstr>
      <vt:lpstr>template</vt:lpstr>
      <vt:lpstr>Custom Design</vt:lpstr>
      <vt:lpstr>PowerPoint Presentation</vt:lpstr>
      <vt:lpstr>Thème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VALERIE</dc:creator>
  <cp:lastModifiedBy>VALERIE</cp:lastModifiedBy>
  <cp:revision>36</cp:revision>
  <dcterms:created xsi:type="dcterms:W3CDTF">2007-08-21T03:49:55Z</dcterms:created>
  <dcterms:modified xsi:type="dcterms:W3CDTF">2007-08-21T09:56:49Z</dcterms:modified>
</cp:coreProperties>
</file>