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99" r:id="rId6"/>
    <p:sldId id="260" r:id="rId7"/>
    <p:sldId id="262" r:id="rId8"/>
    <p:sldId id="298" r:id="rId9"/>
    <p:sldId id="277" r:id="rId10"/>
    <p:sldId id="278" r:id="rId11"/>
    <p:sldId id="279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2" r:id="rId31"/>
    <p:sldId id="295" r:id="rId32"/>
    <p:sldId id="296" r:id="rId33"/>
    <p:sldId id="297" r:id="rId34"/>
    <p:sldId id="280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4" d="100"/>
          <a:sy n="84" d="100"/>
        </p:scale>
        <p:origin x="143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438E0-CC39-4628-B6EE-6E4C1EE9145A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6068F8D-CC12-4B31-987F-AE8471BF842D}">
      <dgm:prSet custT="1"/>
      <dgm:spPr/>
      <dgm:t>
        <a:bodyPr/>
        <a:lstStyle/>
        <a:p>
          <a:pPr algn="ctr" rtl="0"/>
          <a:r>
            <a:rPr lang="fr-FR" sz="1000" b="1" dirty="0">
              <a:solidFill>
                <a:sysClr val="windowText" lastClr="000000"/>
              </a:solidFill>
            </a:rPr>
            <a:t>FORMATION</a:t>
          </a:r>
        </a:p>
      </dgm:t>
    </dgm:pt>
    <dgm:pt modelId="{81EF30EC-9707-44E0-B79C-FDA0DA3B7F9A}" type="parTrans" cxnId="{6010215F-8B10-46D6-BE2C-C1FD6485E6B6}">
      <dgm:prSet/>
      <dgm:spPr/>
      <dgm:t>
        <a:bodyPr/>
        <a:lstStyle/>
        <a:p>
          <a:pPr algn="ctr"/>
          <a:endParaRPr lang="en-GB"/>
        </a:p>
      </dgm:t>
    </dgm:pt>
    <dgm:pt modelId="{61966AB6-B075-47ED-945C-7B82710BFDDA}" type="sibTrans" cxnId="{6010215F-8B10-46D6-BE2C-C1FD6485E6B6}">
      <dgm:prSet/>
      <dgm:spPr/>
      <dgm:t>
        <a:bodyPr/>
        <a:lstStyle/>
        <a:p>
          <a:pPr algn="ctr"/>
          <a:endParaRPr lang="en-GB"/>
        </a:p>
      </dgm:t>
    </dgm:pt>
    <dgm:pt modelId="{8177FBE4-0BD5-495D-9700-99152525F478}">
      <dgm:prSet custT="1"/>
      <dgm:spPr/>
      <dgm:t>
        <a:bodyPr/>
        <a:lstStyle/>
        <a:p>
          <a:pPr algn="ctr" rtl="0"/>
          <a:r>
            <a:rPr lang="fr-FR" sz="1000" b="1">
              <a:solidFill>
                <a:sysClr val="windowText" lastClr="000000"/>
              </a:solidFill>
            </a:rPr>
            <a:t>RECRUTEMENT</a:t>
          </a:r>
        </a:p>
      </dgm:t>
    </dgm:pt>
    <dgm:pt modelId="{8AA92F99-ADE6-48C5-B931-80DEBC736537}" type="parTrans" cxnId="{31CE479B-9C9E-42EB-BA4B-912B66CA1BA1}">
      <dgm:prSet/>
      <dgm:spPr/>
      <dgm:t>
        <a:bodyPr/>
        <a:lstStyle/>
        <a:p>
          <a:pPr algn="ctr"/>
          <a:endParaRPr lang="en-GB"/>
        </a:p>
      </dgm:t>
    </dgm:pt>
    <dgm:pt modelId="{4ADBA47E-417E-4822-AC41-2FDBC5C1B959}" type="sibTrans" cxnId="{31CE479B-9C9E-42EB-BA4B-912B66CA1BA1}">
      <dgm:prSet/>
      <dgm:spPr/>
      <dgm:t>
        <a:bodyPr/>
        <a:lstStyle/>
        <a:p>
          <a:pPr algn="ctr"/>
          <a:endParaRPr lang="en-GB"/>
        </a:p>
      </dgm:t>
    </dgm:pt>
    <dgm:pt modelId="{085466DC-2D21-45B0-8721-99F312FDE974}">
      <dgm:prSet custT="1"/>
      <dgm:spPr/>
      <dgm:t>
        <a:bodyPr/>
        <a:lstStyle/>
        <a:p>
          <a:pPr algn="ctr" rtl="0"/>
          <a:r>
            <a:rPr lang="fr-FR" sz="1000" b="1">
              <a:solidFill>
                <a:sysClr val="windowText" lastClr="000000"/>
              </a:solidFill>
            </a:rPr>
            <a:t>CONSULTING</a:t>
          </a:r>
        </a:p>
      </dgm:t>
    </dgm:pt>
    <dgm:pt modelId="{6B754D08-1166-46EF-A1C8-40AA85EE1EB6}" type="parTrans" cxnId="{4E5354A0-4BB0-4F16-A2E8-90F9C76C6F7A}">
      <dgm:prSet/>
      <dgm:spPr/>
      <dgm:t>
        <a:bodyPr/>
        <a:lstStyle/>
        <a:p>
          <a:pPr algn="ctr"/>
          <a:endParaRPr lang="en-GB"/>
        </a:p>
      </dgm:t>
    </dgm:pt>
    <dgm:pt modelId="{1A4EB9AF-7422-49F0-B5F1-9E45580CE277}" type="sibTrans" cxnId="{4E5354A0-4BB0-4F16-A2E8-90F9C76C6F7A}">
      <dgm:prSet/>
      <dgm:spPr/>
      <dgm:t>
        <a:bodyPr/>
        <a:lstStyle/>
        <a:p>
          <a:pPr algn="ctr"/>
          <a:endParaRPr lang="en-GB"/>
        </a:p>
      </dgm:t>
    </dgm:pt>
    <dgm:pt modelId="{C83CFE45-8C0B-416F-80C4-A33711EFAC01}">
      <dgm:prSet custT="1"/>
      <dgm:spPr/>
      <dgm:t>
        <a:bodyPr/>
        <a:lstStyle/>
        <a:p>
          <a:pPr algn="ctr" rtl="0"/>
          <a:r>
            <a:rPr lang="fr-FR" sz="800" b="1" smtClean="0">
              <a:solidFill>
                <a:sysClr val="windowText" lastClr="000000"/>
              </a:solidFill>
              <a:latin typeface="+mn-lt"/>
              <a:cs typeface="Aharoni" pitchFamily="2" charset="-79"/>
            </a:rPr>
            <a:t>CONFERENCES</a:t>
          </a:r>
          <a:endParaRPr lang="fr-FR" sz="800" b="1">
            <a:solidFill>
              <a:sysClr val="windowText" lastClr="000000"/>
            </a:solidFill>
            <a:latin typeface="+mn-lt"/>
            <a:cs typeface="Aharoni" pitchFamily="2" charset="-79"/>
          </a:endParaRPr>
        </a:p>
      </dgm:t>
    </dgm:pt>
    <dgm:pt modelId="{08E0527A-C894-4385-B57A-D9C4F5E768D0}" type="parTrans" cxnId="{23F70E8F-79ED-4B5F-B557-335FA79366BC}">
      <dgm:prSet/>
      <dgm:spPr/>
      <dgm:t>
        <a:bodyPr/>
        <a:lstStyle/>
        <a:p>
          <a:pPr algn="ctr"/>
          <a:endParaRPr lang="en-GB"/>
        </a:p>
      </dgm:t>
    </dgm:pt>
    <dgm:pt modelId="{359F76D4-5E73-4FA3-8C02-336E9947AC0B}" type="sibTrans" cxnId="{23F70E8F-79ED-4B5F-B557-335FA79366BC}">
      <dgm:prSet/>
      <dgm:spPr/>
      <dgm:t>
        <a:bodyPr/>
        <a:lstStyle/>
        <a:p>
          <a:pPr algn="ctr"/>
          <a:endParaRPr lang="en-GB"/>
        </a:p>
      </dgm:t>
    </dgm:pt>
    <dgm:pt modelId="{2AD4EB3C-CC83-46CC-956D-A4A7149F0D3D}" type="pres">
      <dgm:prSet presAssocID="{818438E0-CC39-4628-B6EE-6E4C1EE914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9B0FF6-0B63-4F4E-84D5-7FFFA714E10E}" type="pres">
      <dgm:prSet presAssocID="{D6068F8D-CC12-4B31-987F-AE8471BF842D}" presName="node" presStyleLbl="node1" presStyleIdx="0" presStyleCnt="4" custScaleX="1955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1787B8-41A0-4847-AA4D-05694CC388F8}" type="pres">
      <dgm:prSet presAssocID="{61966AB6-B075-47ED-945C-7B82710BFDD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3EF703C4-C6BE-4138-8774-85D5936F14E6}" type="pres">
      <dgm:prSet presAssocID="{61966AB6-B075-47ED-945C-7B82710BFDD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59A9547D-92DC-43AB-940A-D47199FB557A}" type="pres">
      <dgm:prSet presAssocID="{8177FBE4-0BD5-495D-9700-99152525F478}" presName="node" presStyleLbl="node1" presStyleIdx="1" presStyleCnt="4" custScaleX="194578" custRadScaleRad="178654" custRadScaleInc="-7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E2B975-1355-4EC9-89F7-5CA405689139}" type="pres">
      <dgm:prSet presAssocID="{4ADBA47E-417E-4822-AC41-2FDBC5C1B959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7A78FD8-CBC3-4C46-9E4E-62F23E67461C}" type="pres">
      <dgm:prSet presAssocID="{4ADBA47E-417E-4822-AC41-2FDBC5C1B959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64EB2DFE-624B-49FE-9058-253D2F232597}" type="pres">
      <dgm:prSet presAssocID="{085466DC-2D21-45B0-8721-99F312FDE974}" presName="node" presStyleLbl="node1" presStyleIdx="2" presStyleCnt="4" custScaleX="208056" custRadScaleRad="100355" custRadScaleInc="85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96699E-B7D9-4037-AC06-0C91699D9A38}" type="pres">
      <dgm:prSet presAssocID="{1A4EB9AF-7422-49F0-B5F1-9E45580CE277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49DF8F7-90EC-4A36-89E4-2484B1A0DA5D}" type="pres">
      <dgm:prSet presAssocID="{1A4EB9AF-7422-49F0-B5F1-9E45580CE277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32C07426-A409-40AE-BF60-041AB76C11BF}" type="pres">
      <dgm:prSet presAssocID="{C83CFE45-8C0B-416F-80C4-A33711EFAC01}" presName="node" presStyleLbl="node1" presStyleIdx="3" presStyleCnt="4" custScaleX="170097" custRadScaleRad="177469" custRadScaleInc="76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38FABF-9FB7-49C4-B56E-82FFB163F0E2}" type="pres">
      <dgm:prSet presAssocID="{359F76D4-5E73-4FA3-8C02-336E9947AC0B}" presName="sibTrans" presStyleLbl="sibTrans2D1" presStyleIdx="3" presStyleCnt="4"/>
      <dgm:spPr/>
      <dgm:t>
        <a:bodyPr/>
        <a:lstStyle/>
        <a:p>
          <a:endParaRPr lang="fr-FR"/>
        </a:p>
      </dgm:t>
    </dgm:pt>
    <dgm:pt modelId="{F69A1A97-B535-4F9D-9D40-5DC88A0FE5F3}" type="pres">
      <dgm:prSet presAssocID="{359F76D4-5E73-4FA3-8C02-336E9947AC0B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38308531-3B03-4B5C-9E1E-E3E533D740CC}" type="presOf" srcId="{4ADBA47E-417E-4822-AC41-2FDBC5C1B959}" destId="{A7A78FD8-CBC3-4C46-9E4E-62F23E67461C}" srcOrd="1" destOrd="0" presId="urn:microsoft.com/office/officeart/2005/8/layout/cycle2"/>
    <dgm:cxn modelId="{4E5354A0-4BB0-4F16-A2E8-90F9C76C6F7A}" srcId="{818438E0-CC39-4628-B6EE-6E4C1EE9145A}" destId="{085466DC-2D21-45B0-8721-99F312FDE974}" srcOrd="2" destOrd="0" parTransId="{6B754D08-1166-46EF-A1C8-40AA85EE1EB6}" sibTransId="{1A4EB9AF-7422-49F0-B5F1-9E45580CE277}"/>
    <dgm:cxn modelId="{426DD68A-FB86-448F-B7CB-4A1263752211}" type="presOf" srcId="{61966AB6-B075-47ED-945C-7B82710BFDDA}" destId="{A01787B8-41A0-4847-AA4D-05694CC388F8}" srcOrd="0" destOrd="0" presId="urn:microsoft.com/office/officeart/2005/8/layout/cycle2"/>
    <dgm:cxn modelId="{999FF508-EF1B-4245-AB92-E99C713FBE4E}" type="presOf" srcId="{818438E0-CC39-4628-B6EE-6E4C1EE9145A}" destId="{2AD4EB3C-CC83-46CC-956D-A4A7149F0D3D}" srcOrd="0" destOrd="0" presId="urn:microsoft.com/office/officeart/2005/8/layout/cycle2"/>
    <dgm:cxn modelId="{23F70E8F-79ED-4B5F-B557-335FA79366BC}" srcId="{818438E0-CC39-4628-B6EE-6E4C1EE9145A}" destId="{C83CFE45-8C0B-416F-80C4-A33711EFAC01}" srcOrd="3" destOrd="0" parTransId="{08E0527A-C894-4385-B57A-D9C4F5E768D0}" sibTransId="{359F76D4-5E73-4FA3-8C02-336E9947AC0B}"/>
    <dgm:cxn modelId="{DE2BE2D8-289A-40A5-BC58-E81E429DE4E5}" type="presOf" srcId="{359F76D4-5E73-4FA3-8C02-336E9947AC0B}" destId="{F69A1A97-B535-4F9D-9D40-5DC88A0FE5F3}" srcOrd="1" destOrd="0" presId="urn:microsoft.com/office/officeart/2005/8/layout/cycle2"/>
    <dgm:cxn modelId="{25585424-11B2-4F38-AA08-4F98C8449CD1}" type="presOf" srcId="{4ADBA47E-417E-4822-AC41-2FDBC5C1B959}" destId="{97E2B975-1355-4EC9-89F7-5CA405689139}" srcOrd="0" destOrd="0" presId="urn:microsoft.com/office/officeart/2005/8/layout/cycle2"/>
    <dgm:cxn modelId="{6010215F-8B10-46D6-BE2C-C1FD6485E6B6}" srcId="{818438E0-CC39-4628-B6EE-6E4C1EE9145A}" destId="{D6068F8D-CC12-4B31-987F-AE8471BF842D}" srcOrd="0" destOrd="0" parTransId="{81EF30EC-9707-44E0-B79C-FDA0DA3B7F9A}" sibTransId="{61966AB6-B075-47ED-945C-7B82710BFDDA}"/>
    <dgm:cxn modelId="{83AA7F79-145D-4849-8CEA-A75A96C6BC94}" type="presOf" srcId="{085466DC-2D21-45B0-8721-99F312FDE974}" destId="{64EB2DFE-624B-49FE-9058-253D2F232597}" srcOrd="0" destOrd="0" presId="urn:microsoft.com/office/officeart/2005/8/layout/cycle2"/>
    <dgm:cxn modelId="{31CE479B-9C9E-42EB-BA4B-912B66CA1BA1}" srcId="{818438E0-CC39-4628-B6EE-6E4C1EE9145A}" destId="{8177FBE4-0BD5-495D-9700-99152525F478}" srcOrd="1" destOrd="0" parTransId="{8AA92F99-ADE6-48C5-B931-80DEBC736537}" sibTransId="{4ADBA47E-417E-4822-AC41-2FDBC5C1B959}"/>
    <dgm:cxn modelId="{FAC9AC08-A7D2-4AAF-97B5-175644AAADE9}" type="presOf" srcId="{C83CFE45-8C0B-416F-80C4-A33711EFAC01}" destId="{32C07426-A409-40AE-BF60-041AB76C11BF}" srcOrd="0" destOrd="0" presId="urn:microsoft.com/office/officeart/2005/8/layout/cycle2"/>
    <dgm:cxn modelId="{D87177F6-C0DA-4811-AD6F-5E43AD02BC7A}" type="presOf" srcId="{359F76D4-5E73-4FA3-8C02-336E9947AC0B}" destId="{0038FABF-9FB7-49C4-B56E-82FFB163F0E2}" srcOrd="0" destOrd="0" presId="urn:microsoft.com/office/officeart/2005/8/layout/cycle2"/>
    <dgm:cxn modelId="{1FB09A5A-1087-4D0F-A6F3-A86B7CC26339}" type="presOf" srcId="{1A4EB9AF-7422-49F0-B5F1-9E45580CE277}" destId="{F49DF8F7-90EC-4A36-89E4-2484B1A0DA5D}" srcOrd="1" destOrd="0" presId="urn:microsoft.com/office/officeart/2005/8/layout/cycle2"/>
    <dgm:cxn modelId="{0BFC9AC0-3880-4C60-9D7C-95E37EC23B7A}" type="presOf" srcId="{8177FBE4-0BD5-495D-9700-99152525F478}" destId="{59A9547D-92DC-43AB-940A-D47199FB557A}" srcOrd="0" destOrd="0" presId="urn:microsoft.com/office/officeart/2005/8/layout/cycle2"/>
    <dgm:cxn modelId="{02BAAC4F-F788-4349-8565-0F1EC4F95733}" type="presOf" srcId="{D6068F8D-CC12-4B31-987F-AE8471BF842D}" destId="{A79B0FF6-0B63-4F4E-84D5-7FFFA714E10E}" srcOrd="0" destOrd="0" presId="urn:microsoft.com/office/officeart/2005/8/layout/cycle2"/>
    <dgm:cxn modelId="{4E6775E2-DB18-48E4-8B0A-946D8D65036B}" type="presOf" srcId="{61966AB6-B075-47ED-945C-7B82710BFDDA}" destId="{3EF703C4-C6BE-4138-8774-85D5936F14E6}" srcOrd="1" destOrd="0" presId="urn:microsoft.com/office/officeart/2005/8/layout/cycle2"/>
    <dgm:cxn modelId="{23BD1ADB-E864-419A-AE5C-6DB90E721D58}" type="presOf" srcId="{1A4EB9AF-7422-49F0-B5F1-9E45580CE277}" destId="{4596699E-B7D9-4037-AC06-0C91699D9A38}" srcOrd="0" destOrd="0" presId="urn:microsoft.com/office/officeart/2005/8/layout/cycle2"/>
    <dgm:cxn modelId="{FAEADB4F-67E9-45B6-BBDA-FA4280ACE4EF}" type="presParOf" srcId="{2AD4EB3C-CC83-46CC-956D-A4A7149F0D3D}" destId="{A79B0FF6-0B63-4F4E-84D5-7FFFA714E10E}" srcOrd="0" destOrd="0" presId="urn:microsoft.com/office/officeart/2005/8/layout/cycle2"/>
    <dgm:cxn modelId="{62B7A2D8-14C1-47E4-96FC-91F8ECA56510}" type="presParOf" srcId="{2AD4EB3C-CC83-46CC-956D-A4A7149F0D3D}" destId="{A01787B8-41A0-4847-AA4D-05694CC388F8}" srcOrd="1" destOrd="0" presId="urn:microsoft.com/office/officeart/2005/8/layout/cycle2"/>
    <dgm:cxn modelId="{8BE5CA0C-7175-4AA6-B799-E185549BAFFD}" type="presParOf" srcId="{A01787B8-41A0-4847-AA4D-05694CC388F8}" destId="{3EF703C4-C6BE-4138-8774-85D5936F14E6}" srcOrd="0" destOrd="0" presId="urn:microsoft.com/office/officeart/2005/8/layout/cycle2"/>
    <dgm:cxn modelId="{06AC3788-AB44-48F1-913E-ADDEC2317C1B}" type="presParOf" srcId="{2AD4EB3C-CC83-46CC-956D-A4A7149F0D3D}" destId="{59A9547D-92DC-43AB-940A-D47199FB557A}" srcOrd="2" destOrd="0" presId="urn:microsoft.com/office/officeart/2005/8/layout/cycle2"/>
    <dgm:cxn modelId="{074B4EFF-A379-4035-A2A0-E404E77914F0}" type="presParOf" srcId="{2AD4EB3C-CC83-46CC-956D-A4A7149F0D3D}" destId="{97E2B975-1355-4EC9-89F7-5CA405689139}" srcOrd="3" destOrd="0" presId="urn:microsoft.com/office/officeart/2005/8/layout/cycle2"/>
    <dgm:cxn modelId="{A9814E4D-9870-4E85-9EE5-8C8681152C93}" type="presParOf" srcId="{97E2B975-1355-4EC9-89F7-5CA405689139}" destId="{A7A78FD8-CBC3-4C46-9E4E-62F23E67461C}" srcOrd="0" destOrd="0" presId="urn:microsoft.com/office/officeart/2005/8/layout/cycle2"/>
    <dgm:cxn modelId="{7A5F6E7A-B24F-4AB1-833E-CA0395B70780}" type="presParOf" srcId="{2AD4EB3C-CC83-46CC-956D-A4A7149F0D3D}" destId="{64EB2DFE-624B-49FE-9058-253D2F232597}" srcOrd="4" destOrd="0" presId="urn:microsoft.com/office/officeart/2005/8/layout/cycle2"/>
    <dgm:cxn modelId="{01F1EB49-0AAB-43C7-A26D-914292E589FF}" type="presParOf" srcId="{2AD4EB3C-CC83-46CC-956D-A4A7149F0D3D}" destId="{4596699E-B7D9-4037-AC06-0C91699D9A38}" srcOrd="5" destOrd="0" presId="urn:microsoft.com/office/officeart/2005/8/layout/cycle2"/>
    <dgm:cxn modelId="{64E78B11-C036-4211-8A22-6D9B6DE2126F}" type="presParOf" srcId="{4596699E-B7D9-4037-AC06-0C91699D9A38}" destId="{F49DF8F7-90EC-4A36-89E4-2484B1A0DA5D}" srcOrd="0" destOrd="0" presId="urn:microsoft.com/office/officeart/2005/8/layout/cycle2"/>
    <dgm:cxn modelId="{205C1D6F-4A00-4D2E-9867-DB2EFECDADAA}" type="presParOf" srcId="{2AD4EB3C-CC83-46CC-956D-A4A7149F0D3D}" destId="{32C07426-A409-40AE-BF60-041AB76C11BF}" srcOrd="6" destOrd="0" presId="urn:microsoft.com/office/officeart/2005/8/layout/cycle2"/>
    <dgm:cxn modelId="{930B6F42-E7B1-404F-A5C6-6158FAE73CC9}" type="presParOf" srcId="{2AD4EB3C-CC83-46CC-956D-A4A7149F0D3D}" destId="{0038FABF-9FB7-49C4-B56E-82FFB163F0E2}" srcOrd="7" destOrd="0" presId="urn:microsoft.com/office/officeart/2005/8/layout/cycle2"/>
    <dgm:cxn modelId="{B14E3E80-7FAB-400D-9119-7C6C18A75E18}" type="presParOf" srcId="{0038FABF-9FB7-49C4-B56E-82FFB163F0E2}" destId="{F69A1A97-B535-4F9D-9D40-5DC88A0FE5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B0FF6-0B63-4F4E-84D5-7FFFA714E10E}">
      <dsp:nvSpPr>
        <dsp:cNvPr id="0" name=""/>
        <dsp:cNvSpPr/>
      </dsp:nvSpPr>
      <dsp:spPr>
        <a:xfrm>
          <a:off x="2453734" y="63"/>
          <a:ext cx="2564795" cy="13118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>
              <a:solidFill>
                <a:sysClr val="windowText" lastClr="000000"/>
              </a:solidFill>
            </a:rPr>
            <a:t>FORMATION</a:t>
          </a:r>
        </a:p>
      </dsp:txBody>
      <dsp:txXfrm>
        <a:off x="2829340" y="192186"/>
        <a:ext cx="1813583" cy="927649"/>
      </dsp:txXfrm>
    </dsp:sp>
    <dsp:sp modelId="{A01787B8-41A0-4847-AA4D-05694CC388F8}">
      <dsp:nvSpPr>
        <dsp:cNvPr id="0" name=""/>
        <dsp:cNvSpPr/>
      </dsp:nvSpPr>
      <dsp:spPr>
        <a:xfrm rot="1596237">
          <a:off x="4775827" y="1052482"/>
          <a:ext cx="387836" cy="44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4781986" y="1114983"/>
        <a:ext cx="271485" cy="265658"/>
      </dsp:txXfrm>
    </dsp:sp>
    <dsp:sp modelId="{59A9547D-92DC-43AB-940A-D47199FB557A}">
      <dsp:nvSpPr>
        <dsp:cNvPr id="0" name=""/>
        <dsp:cNvSpPr/>
      </dsp:nvSpPr>
      <dsp:spPr>
        <a:xfrm>
          <a:off x="4944436" y="1244489"/>
          <a:ext cx="2552660" cy="1311895"/>
        </a:xfrm>
        <a:prstGeom prst="ellipse">
          <a:avLst/>
        </a:prstGeom>
        <a:solidFill>
          <a:schemeClr val="accent4">
            <a:hueOff val="2494993"/>
            <a:satOff val="-13796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>
              <a:solidFill>
                <a:sysClr val="windowText" lastClr="000000"/>
              </a:solidFill>
            </a:rPr>
            <a:t>RECRUTEMENT</a:t>
          </a:r>
        </a:p>
      </dsp:txBody>
      <dsp:txXfrm>
        <a:off x="5318264" y="1436612"/>
        <a:ext cx="1805004" cy="927649"/>
      </dsp:txXfrm>
    </dsp:sp>
    <dsp:sp modelId="{97E2B975-1355-4EC9-89F7-5CA405689139}">
      <dsp:nvSpPr>
        <dsp:cNvPr id="0" name=""/>
        <dsp:cNvSpPr/>
      </dsp:nvSpPr>
      <dsp:spPr>
        <a:xfrm rot="8947145">
          <a:off x="4680979" y="2435217"/>
          <a:ext cx="550754" cy="44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94993"/>
            <a:satOff val="-13796"/>
            <a:lumOff val="-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10800000">
        <a:off x="4804393" y="2489682"/>
        <a:ext cx="417925" cy="265658"/>
      </dsp:txXfrm>
    </dsp:sp>
    <dsp:sp modelId="{64EB2DFE-624B-49FE-9058-253D2F232597}">
      <dsp:nvSpPr>
        <dsp:cNvPr id="0" name=""/>
        <dsp:cNvSpPr/>
      </dsp:nvSpPr>
      <dsp:spPr>
        <a:xfrm>
          <a:off x="2277376" y="2786615"/>
          <a:ext cx="2729477" cy="1311895"/>
        </a:xfrm>
        <a:prstGeom prst="ellipse">
          <a:avLst/>
        </a:prstGeom>
        <a:solidFill>
          <a:schemeClr val="accent4">
            <a:hueOff val="4989986"/>
            <a:satOff val="-2759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>
              <a:solidFill>
                <a:sysClr val="windowText" lastClr="000000"/>
              </a:solidFill>
            </a:rPr>
            <a:t>CONSULTING</a:t>
          </a:r>
        </a:p>
      </dsp:txBody>
      <dsp:txXfrm>
        <a:off x="2677099" y="2978738"/>
        <a:ext cx="1930031" cy="927649"/>
      </dsp:txXfrm>
    </dsp:sp>
    <dsp:sp modelId="{4596699E-B7D9-4037-AC06-0C91699D9A38}">
      <dsp:nvSpPr>
        <dsp:cNvPr id="0" name=""/>
        <dsp:cNvSpPr/>
      </dsp:nvSpPr>
      <dsp:spPr>
        <a:xfrm rot="12780390">
          <a:off x="2178653" y="2437565"/>
          <a:ext cx="514201" cy="44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89986"/>
            <a:satOff val="-2759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10800000">
        <a:off x="2300763" y="2562296"/>
        <a:ext cx="381372" cy="265658"/>
      </dsp:txXfrm>
    </dsp:sp>
    <dsp:sp modelId="{32C07426-A409-40AE-BF60-041AB76C11BF}">
      <dsp:nvSpPr>
        <dsp:cNvPr id="0" name=""/>
        <dsp:cNvSpPr/>
      </dsp:nvSpPr>
      <dsp:spPr>
        <a:xfrm>
          <a:off x="152290" y="1244488"/>
          <a:ext cx="2231495" cy="1311895"/>
        </a:xfrm>
        <a:prstGeom prst="ellipse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smtClean="0">
              <a:solidFill>
                <a:sysClr val="windowText" lastClr="000000"/>
              </a:solidFill>
              <a:latin typeface="+mn-lt"/>
              <a:cs typeface="Aharoni" pitchFamily="2" charset="-79"/>
            </a:rPr>
            <a:t>CONFERENCES</a:t>
          </a:r>
          <a:endParaRPr lang="fr-FR" sz="800" b="1" kern="1200">
            <a:solidFill>
              <a:sysClr val="windowText" lastClr="000000"/>
            </a:solidFill>
            <a:latin typeface="+mn-lt"/>
            <a:cs typeface="Aharoni" pitchFamily="2" charset="-79"/>
          </a:endParaRPr>
        </a:p>
      </dsp:txBody>
      <dsp:txXfrm>
        <a:off x="479085" y="1436611"/>
        <a:ext cx="1577905" cy="927649"/>
      </dsp:txXfrm>
    </dsp:sp>
    <dsp:sp modelId="{0038FABF-9FB7-49C4-B56E-82FFB163F0E2}">
      <dsp:nvSpPr>
        <dsp:cNvPr id="0" name=""/>
        <dsp:cNvSpPr/>
      </dsp:nvSpPr>
      <dsp:spPr>
        <a:xfrm rot="19994552">
          <a:off x="2248207" y="1078922"/>
          <a:ext cx="420168" cy="442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254956" y="1195850"/>
        <a:ext cx="294118" cy="265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C87FE-4C45-4449-8D39-DAC2ED4BB85A}" type="datetimeFigureOut">
              <a:rPr lang="fr-FR" smtClean="0"/>
              <a:pPr/>
              <a:t>14/07/2017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65EA-6B01-4537-A544-F130399181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03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4B028-B168-4C5A-B14C-BB1D20C55FCB}" type="datetimeFigureOut">
              <a:rPr lang="fr-FR" smtClean="0"/>
              <a:pPr/>
              <a:t>14/07/2017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672D-6859-4D81-A99F-3491C86AB8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9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D672D-6859-4D81-A99F-3491C86AB84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6CEA3E-93F5-45AC-A418-C58ED87B145F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1</a:t>
            </a:r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1816-9C5F-409B-9B67-EA7E86AF280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12DA22B-6D6B-49E4-A9D1-3822B3B9641D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86CEA3E-93F5-45AC-A418-C58ED87B145F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2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3E1-6681-4150-85F1-C3BDE10E9C1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08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AAFC-E396-457D-9BED-1566DC0F1F12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21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DDCB-ECA2-46AD-96D6-0331054B97C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736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F9E3-A95A-4683-A9A9-A3B3BD63787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6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B26-4D25-4B38-82BB-ECD98B2C1442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19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C8D-A927-42B8-8B4D-EE6910239B1E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961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50BC-C02B-424C-B437-5C660880B865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3E1-6681-4150-85F1-C3BDE10E9C1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4F5-70E7-475C-93C6-02AE9AF60F9E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7668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57461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6206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254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6784251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00716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7807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1816-9C5F-409B-9B67-EA7E86AF280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31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22B-6D6B-49E4-A9D1-3822B3B9641D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AAFC-E396-457D-9BED-1566DC0F1F12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45DDCB-ECA2-46AD-96D6-0331054B97C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BE" smtClean="0"/>
              <a:t>1</a:t>
            </a:r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BF9E3-A95A-4683-A9A9-A3B3BD63787A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B26-4D25-4B38-82BB-ECD98B2C1442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8C8D-A927-42B8-8B4D-EE6910239B1E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50BC-C02B-424C-B437-5C660880B865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D8124F5-70E7-475C-93C6-02AE9AF60F9E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1</a:t>
            </a: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D57FFE-36CA-4DCE-9AFD-FFD32EC75461}" type="datetime1">
              <a:rPr lang="fr-FR" smtClean="0"/>
              <a:pPr/>
              <a:t>14/07/2017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71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1" y="2090622"/>
            <a:ext cx="7125072" cy="1828800"/>
          </a:xfrm>
        </p:spPr>
        <p:txBody>
          <a:bodyPr>
            <a:noAutofit/>
          </a:bodyPr>
          <a:lstStyle/>
          <a:p>
            <a:pPr algn="ctr"/>
            <a:r>
              <a:rPr lang="fr-FR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Réalisation </a:t>
            </a:r>
            <a:r>
              <a:rPr lang="fr-FR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d'une application e-recrutement en </a:t>
            </a:r>
            <a:r>
              <a:rPr lang="fr-FR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JEE</a:t>
            </a:r>
            <a:endParaRPr lang="en-US" sz="16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5976" y="4509120"/>
            <a:ext cx="4929989" cy="138913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Encadré par:</a:t>
            </a:r>
          </a:p>
          <a:p>
            <a:r>
              <a:rPr lang="fr-FR" dirty="0"/>
              <a:t>	</a:t>
            </a:r>
            <a:r>
              <a:rPr lang="fr-FR" dirty="0" smtClean="0"/>
              <a:t>Mr</a:t>
            </a:r>
            <a:r>
              <a:rPr lang="fr-FR" dirty="0"/>
              <a:t>. LAHMER Mohammed</a:t>
            </a:r>
          </a:p>
          <a:p>
            <a:r>
              <a:rPr lang="fr-FR" dirty="0" smtClean="0"/>
              <a:t>	Mr</a:t>
            </a:r>
            <a:r>
              <a:rPr lang="fr-FR" dirty="0"/>
              <a:t>. YANDOUZ Farid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7504" y="4697926"/>
            <a:ext cx="411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Réalisé par :</a:t>
            </a:r>
          </a:p>
          <a:p>
            <a:r>
              <a:rPr lang="fr-FR" sz="2400" dirty="0" smtClean="0"/>
              <a:t>	EDDAHBANI ZAKARIAE</a:t>
            </a:r>
          </a:p>
          <a:p>
            <a:r>
              <a:rPr lang="fr-FR" sz="2400" dirty="0" smtClean="0"/>
              <a:t>	EL MOUNJIDE HAMZA</a:t>
            </a:r>
            <a:endParaRPr lang="fr-FR" sz="2400" dirty="0"/>
          </a:p>
        </p:txBody>
      </p:sp>
      <p:pic>
        <p:nvPicPr>
          <p:cNvPr id="6146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116632"/>
            <a:ext cx="180764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7510" y="249508"/>
            <a:ext cx="5867400" cy="365125"/>
          </a:xfrm>
        </p:spPr>
        <p:txBody>
          <a:bodyPr/>
          <a:lstStyle/>
          <a:p>
            <a:r>
              <a:rPr lang="fr-BE" smtClean="0"/>
              <a:t>1</a:t>
            </a:r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949292" y="1337933"/>
            <a:ext cx="5025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Stage de fin d’études</a:t>
            </a:r>
          </a:p>
        </p:txBody>
      </p:sp>
      <p:pic>
        <p:nvPicPr>
          <p:cNvPr id="11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63080" y="1644222"/>
            <a:ext cx="788092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Package </a:t>
            </a:r>
            <a:r>
              <a:rPr lang="en-US" dirty="0"/>
              <a:t>« </a:t>
            </a:r>
            <a:r>
              <a:rPr lang="en-US" dirty="0" err="1"/>
              <a:t>demande</a:t>
            </a:r>
            <a:r>
              <a:rPr lang="en-US" dirty="0"/>
              <a:t> »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7/16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E:\Stage 4eme annee\Rapport de stage\Photos\Profil candida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3200"/>
            <a:ext cx="8928992" cy="410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371600" y="1556792"/>
            <a:ext cx="7620000" cy="99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/>
              <a:t>demande</a:t>
            </a:r>
            <a:r>
              <a:rPr lang="en-US" dirty="0"/>
              <a:t> » 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563888" y="6309320"/>
            <a:ext cx="5421083" cy="365125"/>
          </a:xfrm>
        </p:spPr>
        <p:txBody>
          <a:bodyPr/>
          <a:lstStyle/>
          <a:p>
            <a:r>
              <a:rPr lang="fr-BE" dirty="0" smtClean="0"/>
              <a:t>8/15</a:t>
            </a:r>
            <a:endParaRPr lang="fr-BE" dirty="0"/>
          </a:p>
        </p:txBody>
      </p:sp>
      <p:sp>
        <p:nvSpPr>
          <p:cNvPr id="11268" name="AutoShape 4" descr="Résultat de recherche d'images pour &quot;vehicles, motors imag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E:\Stage 4eme annee\Rapport de stage\Photos\chercher des offr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144000" cy="399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/>
              <a:t>demande</a:t>
            </a:r>
            <a:r>
              <a:rPr lang="en-US" dirty="0"/>
              <a:t> » 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35896" y="6381328"/>
            <a:ext cx="5421083" cy="365125"/>
          </a:xfrm>
        </p:spPr>
        <p:txBody>
          <a:bodyPr/>
          <a:lstStyle/>
          <a:p>
            <a:r>
              <a:rPr lang="fr-BE" dirty="0" smtClean="0"/>
              <a:t>9/16</a:t>
            </a:r>
            <a:endParaRPr lang="fr-BE" dirty="0"/>
          </a:p>
        </p:txBody>
      </p:sp>
      <p:pic>
        <p:nvPicPr>
          <p:cNvPr id="8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AutoShape 2" descr="Résultat de recherche d'images pour &quot;job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 descr="E:\Stage 4eme annee\Rapport de stage\Photos\sauvegarder les offres interessant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" y="2852936"/>
            <a:ext cx="8984844" cy="400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/>
              <a:t>demande</a:t>
            </a:r>
            <a:r>
              <a:rPr lang="en-US" dirty="0"/>
              <a:t> » 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10/16</a:t>
            </a:r>
            <a:endParaRPr lang="fr-BE" dirty="0"/>
          </a:p>
        </p:txBody>
      </p:sp>
      <p:pic>
        <p:nvPicPr>
          <p:cNvPr id="8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E:\Stage 4eme annee\Rapport de stage\Photos\Postul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1522"/>
            <a:ext cx="8928992" cy="400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6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/>
              <a:t>demande</a:t>
            </a:r>
            <a:r>
              <a:rPr lang="en-US" dirty="0"/>
              <a:t> » 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35896" y="6376243"/>
            <a:ext cx="5421083" cy="365125"/>
          </a:xfrm>
        </p:spPr>
        <p:txBody>
          <a:bodyPr/>
          <a:lstStyle/>
          <a:p>
            <a:r>
              <a:rPr lang="fr-BE" dirty="0" smtClean="0"/>
              <a:t>11/16</a:t>
            </a:r>
            <a:endParaRPr lang="fr-BE" dirty="0"/>
          </a:p>
        </p:txBody>
      </p:sp>
      <p:pic>
        <p:nvPicPr>
          <p:cNvPr id="8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E:\Stage 4eme annee\Rapport de stage\Photos\publier des candidatur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817068"/>
            <a:ext cx="8949475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4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/>
              <a:t>demande</a:t>
            </a:r>
            <a:r>
              <a:rPr lang="en-US" dirty="0"/>
              <a:t> » 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E:\Stage 4eme annee\Rapport de stage\Photos\modifier la candida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28992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5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E:\Stage 4eme annee\Rapport de stage\Photos\Profil Employeu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8884096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6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E:\Stage 4eme annee\Rapport de stage\Photos\chercher des demand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2862514"/>
            <a:ext cx="8891716" cy="387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9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E:\Stage 4eme annee\Rapport de stage\Photos\sauvegarder les demand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4" y="2708920"/>
            <a:ext cx="8882826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1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 descr="E:\Stage 4eme annee\Rapport de stage\Photos\modifier l'etat de la candida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884096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3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6944" y="206152"/>
            <a:ext cx="3815336" cy="774576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2804" y="1434205"/>
            <a:ext cx="8153400" cy="514116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Introduction</a:t>
            </a:r>
          </a:p>
          <a:p>
            <a:pPr algn="just"/>
            <a:r>
              <a:rPr lang="fr-FR" sz="2400" dirty="0" smtClean="0"/>
              <a:t>Présentation </a:t>
            </a:r>
            <a:r>
              <a:rPr lang="fr-FR" sz="2400" dirty="0"/>
              <a:t>du projet</a:t>
            </a:r>
            <a:endParaRPr lang="en-US" sz="2400" dirty="0"/>
          </a:p>
          <a:p>
            <a:pPr algn="just"/>
            <a:r>
              <a:rPr lang="en-US" sz="2400" dirty="0" smtClean="0"/>
              <a:t>Etude </a:t>
            </a:r>
            <a:r>
              <a:rPr lang="en-US" sz="2400" dirty="0"/>
              <a:t>de </a:t>
            </a:r>
            <a:r>
              <a:rPr lang="en-US" sz="2400" dirty="0" err="1" smtClean="0"/>
              <a:t>l'existant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Concéption</a:t>
            </a:r>
            <a:endParaRPr lang="en-US" sz="2400" dirty="0"/>
          </a:p>
          <a:p>
            <a:pPr lvl="1"/>
            <a:r>
              <a:rPr lang="fr-FR" sz="2400" dirty="0" smtClean="0"/>
              <a:t>Diagramme </a:t>
            </a:r>
            <a:r>
              <a:rPr lang="fr-FR" sz="2400" dirty="0"/>
              <a:t>des cas </a:t>
            </a:r>
            <a:r>
              <a:rPr lang="fr-FR" sz="2400" dirty="0" smtClean="0"/>
              <a:t>d’utilisations</a:t>
            </a:r>
            <a:endParaRPr lang="en-US" sz="2400" dirty="0" smtClean="0"/>
          </a:p>
          <a:p>
            <a:pPr lvl="1"/>
            <a:r>
              <a:rPr lang="fr-FR" sz="2400" dirty="0" smtClean="0"/>
              <a:t>Diagramme </a:t>
            </a:r>
            <a:r>
              <a:rPr lang="fr-FR" sz="2400" dirty="0"/>
              <a:t>de </a:t>
            </a:r>
            <a:r>
              <a:rPr lang="fr-FR" sz="2400" dirty="0" smtClean="0"/>
              <a:t>classes</a:t>
            </a:r>
            <a:endParaRPr lang="en-US" sz="2400" dirty="0" smtClean="0"/>
          </a:p>
          <a:p>
            <a:pPr algn="just"/>
            <a:r>
              <a:rPr lang="fr-FR" sz="2400" dirty="0"/>
              <a:t>Etude </a:t>
            </a:r>
            <a:r>
              <a:rPr lang="fr-FR" sz="2400" dirty="0" smtClean="0"/>
              <a:t>technique</a:t>
            </a:r>
          </a:p>
          <a:p>
            <a:pPr lvl="1" algn="just"/>
            <a:r>
              <a:rPr lang="fr-FR" sz="2400" dirty="0"/>
              <a:t>L'architecture </a:t>
            </a:r>
            <a:r>
              <a:rPr lang="fr-FR" sz="2400" dirty="0" smtClean="0"/>
              <a:t>physique</a:t>
            </a:r>
          </a:p>
          <a:p>
            <a:pPr lvl="1" algn="just"/>
            <a:r>
              <a:rPr lang="fr-FR" sz="2400" dirty="0"/>
              <a:t>Technologies et outils </a:t>
            </a:r>
            <a:r>
              <a:rPr lang="fr-FR" sz="2400" dirty="0" smtClean="0"/>
              <a:t>utilisés</a:t>
            </a:r>
          </a:p>
          <a:p>
            <a:pPr algn="just"/>
            <a:r>
              <a:rPr lang="en-US" sz="2400" dirty="0" err="1" smtClean="0"/>
              <a:t>Démonstration</a:t>
            </a:r>
            <a:endParaRPr lang="en-US" sz="2400" dirty="0"/>
          </a:p>
          <a:p>
            <a:pPr algn="just"/>
            <a:r>
              <a:rPr lang="en-US" sz="2400" dirty="0" smtClean="0"/>
              <a:t>Conclusion</a:t>
            </a:r>
          </a:p>
        </p:txBody>
      </p:sp>
      <p:pic>
        <p:nvPicPr>
          <p:cNvPr id="4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1/30</a:t>
            </a:r>
            <a:endParaRPr lang="fr-BE" dirty="0"/>
          </a:p>
        </p:txBody>
      </p:sp>
      <p:pic>
        <p:nvPicPr>
          <p:cNvPr id="8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E:\Stage 4eme annee\Rapport de stage\Photos\publier des offr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" y="2727960"/>
            <a:ext cx="8896491" cy="401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E:\Stage 4eme annee\Rapport de stage\Photos\publier des informations sur l'employeu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4" y="2780928"/>
            <a:ext cx="8874605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3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Package « </a:t>
            </a:r>
            <a:r>
              <a:rPr lang="en-US" dirty="0" err="1" smtClean="0"/>
              <a:t>Offre</a:t>
            </a:r>
            <a:r>
              <a:rPr lang="en-US" dirty="0" smtClean="0"/>
              <a:t>» </a:t>
            </a:r>
            <a:r>
              <a:rPr lang="en-US" dirty="0"/>
              <a:t>: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12/16</a:t>
            </a:r>
            <a:endParaRPr lang="fr-BE" dirty="0"/>
          </a:p>
        </p:txBody>
      </p:sp>
      <p:pic>
        <p:nvPicPr>
          <p:cNvPr id="9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E:\Stage 4eme annee\Rapport de stage\Photos\modifier l'off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2" y="2780928"/>
            <a:ext cx="8860577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2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16496" y="1556792"/>
            <a:ext cx="7620000" cy="990600"/>
          </a:xfrm>
        </p:spPr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20/30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3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6/16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8043" y="44624"/>
            <a:ext cx="1158453" cy="83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E:\Stage 4eme annee\Rapport de stage\Photos\Diagramme de class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0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22/30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 descr="E:\Stage 4eme annee\Rapport de stage\Photos\utilisateu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88284"/>
            <a:ext cx="3637592" cy="405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23/30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 descr="E:\Stage 4eme annee\Rapport de stage\Photos\Employeu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10922"/>
            <a:ext cx="3697188" cy="403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 descr="E:\Stage 4eme annee\Rapport de stage\Photos\Candida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92" y="2746717"/>
            <a:ext cx="3557677" cy="39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 descr="http://www.salons-solutions.com/logo/57496fa25be80e3logo-fedaso.gif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24/30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 descr="E:\Stage 4eme annee\Rapport de stage\Photos\Offre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9" y="2705835"/>
            <a:ext cx="3776386" cy="403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E:\Stage 4eme annee\Rapport de stage\Photos\Candida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4" y="2708920"/>
            <a:ext cx="3528085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http://www.salons-solutions.com/logo/57496fa25be80e3logo-fedaso.gif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9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25/30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 descr="E:\Stage 4eme annee\Rapport de stage\Photos\Domain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9" y="2867025"/>
            <a:ext cx="2740060" cy="341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E:\Stage 4eme annee\Rapport de stage\Photos\Vill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87" y="2856583"/>
            <a:ext cx="2592288" cy="34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http://www.salons-solutions.com/logo/57496fa25be80e3logo-fedaso.gif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26/30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 descr="E:\Stage 4eme annee\Rapport de stage\Photos\Documen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2664296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</p:txBody>
      </p:sp>
      <p:pic>
        <p:nvPicPr>
          <p:cNvPr id="6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>
          <a:xfrm>
            <a:off x="3687421" y="6376243"/>
            <a:ext cx="5421083" cy="365125"/>
          </a:xfrm>
        </p:spPr>
        <p:txBody>
          <a:bodyPr/>
          <a:lstStyle/>
          <a:p>
            <a:r>
              <a:rPr lang="fr-BE" dirty="0" smtClean="0"/>
              <a:t>2/30</a:t>
            </a:r>
            <a:endParaRPr lang="fr-BE" dirty="0"/>
          </a:p>
        </p:txBody>
      </p:sp>
      <p:pic>
        <p:nvPicPr>
          <p:cNvPr id="7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2804" y="2420888"/>
            <a:ext cx="7128792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Etude technique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27/30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"/>
          <p:cNvSpPr>
            <a:spLocks noGrp="1"/>
          </p:cNvSpPr>
          <p:nvPr>
            <p:ph type="body" idx="1"/>
          </p:nvPr>
        </p:nvSpPr>
        <p:spPr>
          <a:xfrm>
            <a:off x="1371600" y="2557461"/>
            <a:ext cx="7123113" cy="757808"/>
          </a:xfrm>
        </p:spPr>
        <p:txBody>
          <a:bodyPr>
            <a:noAutofit/>
          </a:bodyPr>
          <a:lstStyle/>
          <a:p>
            <a:pPr lvl="0"/>
            <a:r>
              <a:rPr lang="fr-FR" sz="4400" dirty="0" smtClean="0">
                <a:solidFill>
                  <a:schemeClr val="tx1">
                    <a:tint val="75000"/>
                  </a:schemeClr>
                </a:solidFill>
              </a:rPr>
              <a:t>L'architecture </a:t>
            </a:r>
            <a:r>
              <a:rPr lang="fr-FR" sz="4400" dirty="0">
                <a:solidFill>
                  <a:schemeClr val="tx1">
                    <a:tint val="75000"/>
                  </a:schemeClr>
                </a:solidFill>
              </a:rPr>
              <a:t>physique </a:t>
            </a:r>
          </a:p>
        </p:txBody>
      </p:sp>
      <p:pic>
        <p:nvPicPr>
          <p:cNvPr id="16" name="Image 15" descr="E:\Stage 4eme annee\Rapport de stage\Photos\L'architecture physique 2 - Cop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315269"/>
            <a:ext cx="7003329" cy="34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7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Etude technique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28/30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"/>
          <p:cNvSpPr>
            <a:spLocks noGrp="1"/>
          </p:cNvSpPr>
          <p:nvPr>
            <p:ph type="body" idx="1"/>
          </p:nvPr>
        </p:nvSpPr>
        <p:spPr>
          <a:xfrm>
            <a:off x="971600" y="3343343"/>
            <a:ext cx="7123113" cy="2959771"/>
          </a:xfrm>
        </p:spPr>
        <p:txBody>
          <a:bodyPr>
            <a:noAutofit/>
          </a:bodyPr>
          <a:lstStyle/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fr-FR" sz="4400" dirty="0"/>
              <a:t>Patron de conception MVC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4400" dirty="0"/>
              <a:t>Patron de conception </a:t>
            </a:r>
            <a:r>
              <a:rPr lang="fr-FR" sz="4400" dirty="0" smtClean="0"/>
              <a:t>MVC</a:t>
            </a:r>
            <a:endParaRPr lang="fr-FR" sz="4400" dirty="0"/>
          </a:p>
        </p:txBody>
      </p:sp>
      <p:pic>
        <p:nvPicPr>
          <p:cNvPr id="12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</a:t>
            </a:r>
            <a:r>
              <a:rPr lang="fr-FR" dirty="0"/>
              <a:t>et outils utilisés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29/30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"/>
          <p:cNvSpPr>
            <a:spLocks noGrp="1"/>
          </p:cNvSpPr>
          <p:nvPr>
            <p:ph type="body" idx="1"/>
          </p:nvPr>
        </p:nvSpPr>
        <p:spPr>
          <a:xfrm>
            <a:off x="899592" y="2590800"/>
            <a:ext cx="7123113" cy="4006552"/>
          </a:xfrm>
        </p:spPr>
        <p:txBody>
          <a:bodyPr>
            <a:noAutofit/>
          </a:bodyPr>
          <a:lstStyle/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fr-FR" sz="3200" dirty="0" smtClean="0"/>
              <a:t>STS </a:t>
            </a:r>
            <a:r>
              <a:rPr lang="fr-FR" sz="3200" dirty="0"/>
              <a:t>« </a:t>
            </a:r>
            <a:r>
              <a:rPr lang="fr-FR" sz="3200" dirty="0" err="1"/>
              <a:t>Spring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sz="3200" dirty="0"/>
              <a:t> Suit » 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 err="1" smtClean="0"/>
              <a:t>Spring</a:t>
            </a:r>
            <a:r>
              <a:rPr lang="fr-FR" sz="3200" dirty="0" smtClean="0"/>
              <a:t> Boot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 err="1"/>
              <a:t>Spring</a:t>
            </a:r>
            <a:r>
              <a:rPr lang="fr-FR" sz="3200" dirty="0"/>
              <a:t> </a:t>
            </a:r>
            <a:r>
              <a:rPr lang="fr-FR" sz="3200" dirty="0" smtClean="0"/>
              <a:t>Security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 err="1" smtClean="0"/>
              <a:t>Hibernate</a:t>
            </a:r>
            <a:r>
              <a:rPr lang="fr-FR" sz="3200" dirty="0" smtClean="0"/>
              <a:t>/JPA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/>
              <a:t>langage de requête </a:t>
            </a:r>
            <a:r>
              <a:rPr lang="fr-FR" sz="3200" dirty="0" smtClean="0"/>
              <a:t>HQL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/>
              <a:t>La validation des </a:t>
            </a:r>
            <a:r>
              <a:rPr lang="fr-FR" sz="3200" dirty="0" smtClean="0"/>
              <a:t>données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dirty="0" err="1"/>
              <a:t>Thymeleaf</a:t>
            </a:r>
            <a:r>
              <a:rPr lang="fr-FR" sz="3200" dirty="0"/>
              <a:t> </a:t>
            </a:r>
          </a:p>
        </p:txBody>
      </p:sp>
      <p:pic>
        <p:nvPicPr>
          <p:cNvPr id="11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cap="none" dirty="0" smtClean="0">
                <a:solidFill>
                  <a:srgbClr val="C00000"/>
                </a:solidFill>
              </a:rPr>
              <a:t>Conclusion</a:t>
            </a:r>
            <a:br>
              <a:rPr lang="en-US" sz="9600" cap="none" dirty="0" smtClean="0">
                <a:solidFill>
                  <a:srgbClr val="C00000"/>
                </a:solidFill>
              </a:rPr>
            </a:b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Merci </a:t>
            </a:r>
            <a:r>
              <a:rPr lang="fr-FR" dirty="0"/>
              <a:t>pour votre attention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699792" y="188640"/>
            <a:ext cx="5867400" cy="365125"/>
          </a:xfrm>
        </p:spPr>
        <p:txBody>
          <a:bodyPr/>
          <a:lstStyle/>
          <a:p>
            <a:r>
              <a:rPr lang="fr-BE" dirty="0" smtClean="0"/>
              <a:t>1</a:t>
            </a:r>
            <a:endParaRPr lang="fr-BE" dirty="0"/>
          </a:p>
        </p:txBody>
      </p:sp>
      <p:pic>
        <p:nvPicPr>
          <p:cNvPr id="6146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</p:txBody>
      </p:sp>
      <p:pic>
        <p:nvPicPr>
          <p:cNvPr id="6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>
          <a:xfrm>
            <a:off x="3687421" y="6376243"/>
            <a:ext cx="5421083" cy="365125"/>
          </a:xfrm>
        </p:spPr>
        <p:txBody>
          <a:bodyPr/>
          <a:lstStyle/>
          <a:p>
            <a:r>
              <a:rPr lang="fr-BE" dirty="0" smtClean="0"/>
              <a:t>2/30</a:t>
            </a:r>
            <a:endParaRPr lang="fr-BE" dirty="0"/>
          </a:p>
        </p:txBody>
      </p:sp>
      <p:pic>
        <p:nvPicPr>
          <p:cNvPr id="10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644"/>
          <p:cNvGraphicFramePr/>
          <p:nvPr>
            <p:extLst>
              <p:ext uri="{D42A27DB-BD31-4B8C-83A1-F6EECF244321}">
                <p14:modId xmlns:p14="http://schemas.microsoft.com/office/powerpoint/2010/main" val="1496891364"/>
              </p:ext>
            </p:extLst>
          </p:nvPr>
        </p:nvGraphicFramePr>
        <p:xfrm>
          <a:off x="755576" y="2708920"/>
          <a:ext cx="7632848" cy="409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55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Présentation </a:t>
            </a:r>
            <a:r>
              <a:rPr lang="fr-FR" dirty="0"/>
              <a:t>du projet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35896" y="6376243"/>
            <a:ext cx="5421083" cy="365125"/>
          </a:xfrm>
        </p:spPr>
        <p:txBody>
          <a:bodyPr/>
          <a:lstStyle/>
          <a:p>
            <a:r>
              <a:rPr lang="fr-BE" dirty="0" smtClean="0"/>
              <a:t>3/30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2738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Etude de </a:t>
            </a:r>
            <a:r>
              <a:rPr lang="en-US" dirty="0" err="1"/>
              <a:t>l'existant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4/30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AutoShape 2" descr="Résultat de recherche d'images pour &quot;bonhomme services domici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Planning </a:t>
            </a:r>
            <a:r>
              <a:rPr lang="fr-FR" dirty="0"/>
              <a:t>du projet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4/30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AutoShape 2" descr="Résultat de recherche d'images pour &quot;bonhomme services domici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E:\Stage 4eme annee\Rapport de stage\Photos\Diagramme de gan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4" y="2780928"/>
            <a:ext cx="8784506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5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Concéption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5/30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http://www.salons-solutions.com/logo/57496fa25be80e3logo-fedaso.gif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371600" y="2557461"/>
            <a:ext cx="7123113" cy="757808"/>
          </a:xfrm>
        </p:spPr>
        <p:txBody>
          <a:bodyPr>
            <a:noAutofit/>
          </a:bodyPr>
          <a:lstStyle/>
          <a:p>
            <a:pPr lvl="0"/>
            <a:r>
              <a:rPr lang="fr-FR" sz="4400" dirty="0">
                <a:solidFill>
                  <a:schemeClr val="tx1">
                    <a:tint val="75000"/>
                  </a:schemeClr>
                </a:solidFill>
              </a:rPr>
              <a:t>Package « authentification »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des cas d’utilisations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615413" y="6376243"/>
            <a:ext cx="5421083" cy="365125"/>
          </a:xfrm>
        </p:spPr>
        <p:txBody>
          <a:bodyPr/>
          <a:lstStyle/>
          <a:p>
            <a:r>
              <a:rPr lang="fr-BE" dirty="0" smtClean="0"/>
              <a:t>6/16</a:t>
            </a:r>
            <a:endParaRPr lang="fr-BE" dirty="0"/>
          </a:p>
        </p:txBody>
      </p:sp>
      <p:pic>
        <p:nvPicPr>
          <p:cNvPr id="7" name="Picture 0" descr="13744_100590496631653_100000421096045_14914_32669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AutoShape 2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4" name="AutoShape 4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6" name="AutoShape 6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208" name="AutoShape 8" descr="Résultat de recherche d'images pour &quot;domestic help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 descr="E:\Stage 4eme annee\modélisation\photos\authentific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364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 descr="http://www.salons-solutions.com/logo/57496fa25be80e3logo-fedaso.gif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660232" y="-38314"/>
            <a:ext cx="2570039" cy="11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585</TotalTime>
  <Words>208</Words>
  <Application>Microsoft Office PowerPoint</Application>
  <PresentationFormat>Affichage à l'écran (4:3)</PresentationFormat>
  <Paragraphs>101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Aharoni</vt:lpstr>
      <vt:lpstr>Arial</vt:lpstr>
      <vt:lpstr>Calibri</vt:lpstr>
      <vt:lpstr>Garamond</vt:lpstr>
      <vt:lpstr>Tw Cen MT</vt:lpstr>
      <vt:lpstr>Wingdings</vt:lpstr>
      <vt:lpstr>Wingdings 2</vt:lpstr>
      <vt:lpstr>Médian</vt:lpstr>
      <vt:lpstr>Organique</vt:lpstr>
      <vt:lpstr>Réalisation d'une application e-recrutement en JEE</vt:lpstr>
      <vt:lpstr>Plan</vt:lpstr>
      <vt:lpstr>Introduction</vt:lpstr>
      <vt:lpstr>Introduction</vt:lpstr>
      <vt:lpstr>Présentation du projet</vt:lpstr>
      <vt:lpstr>Etude de l'existant</vt:lpstr>
      <vt:lpstr>Planning du projet</vt:lpstr>
      <vt:lpstr>Concéption</vt:lpstr>
      <vt:lpstr>Diagramme des cas d’utilisations</vt:lpstr>
      <vt:lpstr>Package « demande » :</vt:lpstr>
      <vt:lpstr>Package « demande » :</vt:lpstr>
      <vt:lpstr>Package « demande » :</vt:lpstr>
      <vt:lpstr>Package « demande » :</vt:lpstr>
      <vt:lpstr>Package « demande » :</vt:lpstr>
      <vt:lpstr>Package « demande » :</vt:lpstr>
      <vt:lpstr>Package « Offre» :</vt:lpstr>
      <vt:lpstr>Package « Offre» :</vt:lpstr>
      <vt:lpstr>Package « Offre» :</vt:lpstr>
      <vt:lpstr>Package « Offre» :</vt:lpstr>
      <vt:lpstr>Package « Offre» :</vt:lpstr>
      <vt:lpstr>Package « Offre» :</vt:lpstr>
      <vt:lpstr>Package « Offre» :</vt:lpstr>
      <vt:lpstr>Diagramme de classes</vt:lpstr>
      <vt:lpstr>Diagramme de</vt:lpstr>
      <vt:lpstr>Diagramme de classes</vt:lpstr>
      <vt:lpstr>Diagramme de classes</vt:lpstr>
      <vt:lpstr>Diagramme de classes</vt:lpstr>
      <vt:lpstr>Diagramme de classes</vt:lpstr>
      <vt:lpstr>Diagramme de classes</vt:lpstr>
      <vt:lpstr>Etude technique</vt:lpstr>
      <vt:lpstr>Etude technique</vt:lpstr>
      <vt:lpstr>Technologies et outils utilisés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SYSTEME DECISIONNEL D’EVALUATION DE FILLIERES</dc:title>
  <dc:creator>IMAD</dc:creator>
  <cp:lastModifiedBy>zakaria eddahbani</cp:lastModifiedBy>
  <cp:revision>144</cp:revision>
  <dcterms:created xsi:type="dcterms:W3CDTF">2011-06-30T12:47:02Z</dcterms:created>
  <dcterms:modified xsi:type="dcterms:W3CDTF">2017-07-14T10:59:14Z</dcterms:modified>
</cp:coreProperties>
</file>