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6"/>
  </p:notesMasterIdLst>
  <p:sldIdLst>
    <p:sldId id="263" r:id="rId5"/>
    <p:sldId id="364" r:id="rId6"/>
    <p:sldId id="304" r:id="rId7"/>
    <p:sldId id="384" r:id="rId8"/>
    <p:sldId id="365" r:id="rId9"/>
    <p:sldId id="366" r:id="rId10"/>
    <p:sldId id="367" r:id="rId11"/>
    <p:sldId id="368" r:id="rId12"/>
    <p:sldId id="369" r:id="rId13"/>
    <p:sldId id="371" r:id="rId14"/>
    <p:sldId id="372" r:id="rId15"/>
    <p:sldId id="373" r:id="rId16"/>
    <p:sldId id="379" r:id="rId17"/>
    <p:sldId id="370" r:id="rId18"/>
    <p:sldId id="381" r:id="rId19"/>
    <p:sldId id="380" r:id="rId20"/>
    <p:sldId id="382" r:id="rId21"/>
    <p:sldId id="383" r:id="rId22"/>
    <p:sldId id="385" r:id="rId23"/>
    <p:sldId id="377" r:id="rId24"/>
    <p:sldId id="3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3DF08-1934-46FF-81F6-F05F0EDB523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45ED7C-7E25-4AB7-8565-BFB1839AB0C6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dirty="0">
              <a:solidFill>
                <a:srgbClr val="FF0000"/>
              </a:solidFill>
            </a:rPr>
            <a:t>XXXXX</a:t>
          </a:r>
          <a:r>
            <a:rPr lang="en-IN" dirty="0"/>
            <a:t>.</a:t>
          </a:r>
          <a:r>
            <a:rPr lang="en-IN" dirty="0">
              <a:solidFill>
                <a:srgbClr val="7030A0"/>
              </a:solidFill>
            </a:rPr>
            <a:t>YYYYY</a:t>
          </a:r>
          <a:r>
            <a:rPr lang="en-IN" dirty="0"/>
            <a:t>.</a:t>
          </a:r>
          <a:r>
            <a:rPr lang="en-IN" dirty="0">
              <a:solidFill>
                <a:srgbClr val="0070C0"/>
              </a:solidFill>
            </a:rPr>
            <a:t>ZZZZZ</a:t>
          </a:r>
        </a:p>
      </dgm:t>
    </dgm:pt>
    <dgm:pt modelId="{49BC15D8-BDB9-46FF-9602-F4392D8D87DC}" type="parTrans" cxnId="{E6EBB014-73CB-436C-BC31-B6DEAB4D14A5}">
      <dgm:prSet/>
      <dgm:spPr/>
      <dgm:t>
        <a:bodyPr/>
        <a:lstStyle/>
        <a:p>
          <a:endParaRPr lang="en-IN"/>
        </a:p>
      </dgm:t>
    </dgm:pt>
    <dgm:pt modelId="{863C2551-B3DC-48FD-BCB6-C949D1472A6C}" type="sibTrans" cxnId="{E6EBB014-73CB-436C-BC31-B6DEAB4D14A5}">
      <dgm:prSet/>
      <dgm:spPr/>
      <dgm:t>
        <a:bodyPr/>
        <a:lstStyle/>
        <a:p>
          <a:endParaRPr lang="en-IN"/>
        </a:p>
      </dgm:t>
    </dgm:pt>
    <dgm:pt modelId="{8F4F4250-3B08-42F7-A9F5-829DB100FBF6}">
      <dgm:prSet phldrT="[Text]" custT="1"/>
      <dgm:spPr>
        <a:solidFill>
          <a:schemeClr val="bg2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Header</a:t>
          </a:r>
          <a:endParaRPr lang="en-IN" sz="2800" dirty="0"/>
        </a:p>
      </dgm:t>
    </dgm:pt>
    <dgm:pt modelId="{7F3C5D73-9674-46F5-8621-1EAF14315BE8}" type="parTrans" cxnId="{6F11709C-281E-4B00-9D49-E90A570DFB07}">
      <dgm:prSet/>
      <dgm:spPr>
        <a:ln w="38100">
          <a:solidFill>
            <a:schemeClr val="tx1"/>
          </a:solidFill>
        </a:ln>
        <a:effectLst/>
      </dgm:spPr>
      <dgm:t>
        <a:bodyPr/>
        <a:lstStyle/>
        <a:p>
          <a:endParaRPr lang="en-IN"/>
        </a:p>
      </dgm:t>
    </dgm:pt>
    <dgm:pt modelId="{5758747C-9A11-4848-A698-9E1CD371BC3C}" type="sibTrans" cxnId="{6F11709C-281E-4B00-9D49-E90A570DFB07}">
      <dgm:prSet/>
      <dgm:spPr/>
      <dgm:t>
        <a:bodyPr/>
        <a:lstStyle/>
        <a:p>
          <a:endParaRPr lang="en-IN"/>
        </a:p>
      </dgm:t>
    </dgm:pt>
    <dgm:pt modelId="{16D751A0-5AB8-494E-A0BD-59DAB564E0AE}">
      <dgm:prSet phldrT="[Text]" custT="1"/>
      <dgm:spPr>
        <a:solidFill>
          <a:schemeClr val="bg2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b="1" dirty="0">
              <a:solidFill>
                <a:srgbClr val="CC66FF"/>
              </a:solidFill>
              <a:latin typeface="Calibri" panose="020F0502020204030204"/>
              <a:ea typeface="+mn-ea"/>
              <a:cs typeface="+mn-cs"/>
            </a:rPr>
            <a:t>Payload</a:t>
          </a:r>
          <a:endParaRPr lang="en-IN" sz="2800" dirty="0"/>
        </a:p>
      </dgm:t>
    </dgm:pt>
    <dgm:pt modelId="{98FE1354-EA34-40A2-BDC7-A2101617C937}" type="parTrans" cxnId="{C18A9469-8514-4F60-937C-84D8FB0BA486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A1E17FB-1EE6-4347-BAEC-A5ADAC75A89E}" type="sibTrans" cxnId="{C18A9469-8514-4F60-937C-84D8FB0BA486}">
      <dgm:prSet/>
      <dgm:spPr/>
      <dgm:t>
        <a:bodyPr/>
        <a:lstStyle/>
        <a:p>
          <a:endParaRPr lang="en-IN"/>
        </a:p>
      </dgm:t>
    </dgm:pt>
    <dgm:pt modelId="{C031875E-4412-4BCD-9DC7-154E4AF4EC4B}">
      <dgm:prSet phldrT="[Text]" custT="1"/>
      <dgm:spPr>
        <a:solidFill>
          <a:schemeClr val="bg2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b="1" dirty="0">
              <a:solidFill>
                <a:srgbClr val="0066FF"/>
              </a:solidFill>
              <a:latin typeface="Calibri" panose="020F0502020204030204"/>
              <a:ea typeface="+mn-ea"/>
              <a:cs typeface="+mn-cs"/>
            </a:rPr>
            <a:t>Signature</a:t>
          </a:r>
          <a:endParaRPr lang="en-IN" sz="2800" dirty="0"/>
        </a:p>
      </dgm:t>
    </dgm:pt>
    <dgm:pt modelId="{357F33CB-0BB4-49FA-9B9C-B7BBA7D57897}" type="parTrans" cxnId="{74781CB6-9F36-4056-B26E-C6ADC162DA94}">
      <dgm:prSet/>
      <dgm:spPr>
        <a:solidFill>
          <a:schemeClr val="tx1"/>
        </a:solidFill>
        <a:ln w="38100">
          <a:solidFill>
            <a:schemeClr val="tx1"/>
          </a:solidFill>
        </a:ln>
        <a:effectLst/>
      </dgm:spPr>
      <dgm:t>
        <a:bodyPr/>
        <a:lstStyle/>
        <a:p>
          <a:endParaRPr lang="en-IN"/>
        </a:p>
      </dgm:t>
    </dgm:pt>
    <dgm:pt modelId="{57E7C8CB-64EB-4A0B-A78A-7AB8AC78C156}" type="sibTrans" cxnId="{74781CB6-9F36-4056-B26E-C6ADC162DA94}">
      <dgm:prSet/>
      <dgm:spPr/>
      <dgm:t>
        <a:bodyPr/>
        <a:lstStyle/>
        <a:p>
          <a:endParaRPr lang="en-IN"/>
        </a:p>
      </dgm:t>
    </dgm:pt>
    <dgm:pt modelId="{056BEC92-B136-4AB0-AF3A-2CA1A2FBF68F}" type="pres">
      <dgm:prSet presAssocID="{A473DF08-1934-46FF-81F6-F05F0EDB52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E0612F-F48A-4A5E-9C6D-504CAB86AA4D}" type="pres">
      <dgm:prSet presAssocID="{F645ED7C-7E25-4AB7-8565-BFB1839AB0C6}" presName="hierRoot1" presStyleCnt="0">
        <dgm:presLayoutVars>
          <dgm:hierBranch val="init"/>
        </dgm:presLayoutVars>
      </dgm:prSet>
      <dgm:spPr/>
    </dgm:pt>
    <dgm:pt modelId="{5844AF61-3F05-4583-B944-C64B264A049D}" type="pres">
      <dgm:prSet presAssocID="{F645ED7C-7E25-4AB7-8565-BFB1839AB0C6}" presName="rootComposite1" presStyleCnt="0"/>
      <dgm:spPr/>
    </dgm:pt>
    <dgm:pt modelId="{236F849A-E8AB-41F4-95F2-7BB24E0C4744}" type="pres">
      <dgm:prSet presAssocID="{F645ED7C-7E25-4AB7-8565-BFB1839AB0C6}" presName="rootText1" presStyleLbl="node0" presStyleIdx="0" presStyleCnt="1" custScaleX="129087">
        <dgm:presLayoutVars>
          <dgm:chPref val="3"/>
        </dgm:presLayoutVars>
      </dgm:prSet>
      <dgm:spPr/>
    </dgm:pt>
    <dgm:pt modelId="{C89DC7AC-EC44-4808-B147-287C87335AC3}" type="pres">
      <dgm:prSet presAssocID="{F645ED7C-7E25-4AB7-8565-BFB1839AB0C6}" presName="rootConnector1" presStyleLbl="node1" presStyleIdx="0" presStyleCnt="0"/>
      <dgm:spPr/>
    </dgm:pt>
    <dgm:pt modelId="{B52DFD5C-A5B8-4DA4-8058-6E0E0C75BDCB}" type="pres">
      <dgm:prSet presAssocID="{F645ED7C-7E25-4AB7-8565-BFB1839AB0C6}" presName="hierChild2" presStyleCnt="0"/>
      <dgm:spPr/>
    </dgm:pt>
    <dgm:pt modelId="{021C2289-FFD3-4DA4-B755-8D13FE263D2D}" type="pres">
      <dgm:prSet presAssocID="{7F3C5D73-9674-46F5-8621-1EAF14315BE8}" presName="Name37" presStyleLbl="parChTrans1D2" presStyleIdx="0" presStyleCnt="3"/>
      <dgm:spPr/>
    </dgm:pt>
    <dgm:pt modelId="{37271BC7-F9D0-41DF-AD95-E8A169CC7891}" type="pres">
      <dgm:prSet presAssocID="{8F4F4250-3B08-42F7-A9F5-829DB100FBF6}" presName="hierRoot2" presStyleCnt="0">
        <dgm:presLayoutVars>
          <dgm:hierBranch val="init"/>
        </dgm:presLayoutVars>
      </dgm:prSet>
      <dgm:spPr/>
    </dgm:pt>
    <dgm:pt modelId="{62E9F8AF-F5DF-41A1-BAF1-7ABF6B9084D1}" type="pres">
      <dgm:prSet presAssocID="{8F4F4250-3B08-42F7-A9F5-829DB100FBF6}" presName="rootComposite" presStyleCnt="0"/>
      <dgm:spPr/>
    </dgm:pt>
    <dgm:pt modelId="{BC603759-284E-4482-9889-5B65A644808E}" type="pres">
      <dgm:prSet presAssocID="{8F4F4250-3B08-42F7-A9F5-829DB100FBF6}" presName="rootText" presStyleLbl="node2" presStyleIdx="0" presStyleCnt="3">
        <dgm:presLayoutVars>
          <dgm:chPref val="3"/>
        </dgm:presLayoutVars>
      </dgm:prSet>
      <dgm:spPr/>
    </dgm:pt>
    <dgm:pt modelId="{B293D3E6-51AC-4295-8067-C6F087FDF98B}" type="pres">
      <dgm:prSet presAssocID="{8F4F4250-3B08-42F7-A9F5-829DB100FBF6}" presName="rootConnector" presStyleLbl="node2" presStyleIdx="0" presStyleCnt="3"/>
      <dgm:spPr/>
    </dgm:pt>
    <dgm:pt modelId="{FB16B2E6-F768-4A8C-81EE-F12CCF981A27}" type="pres">
      <dgm:prSet presAssocID="{8F4F4250-3B08-42F7-A9F5-829DB100FBF6}" presName="hierChild4" presStyleCnt="0"/>
      <dgm:spPr/>
    </dgm:pt>
    <dgm:pt modelId="{C4EA81C0-C513-4FCF-A0C3-B97064B034A0}" type="pres">
      <dgm:prSet presAssocID="{8F4F4250-3B08-42F7-A9F5-829DB100FBF6}" presName="hierChild5" presStyleCnt="0"/>
      <dgm:spPr/>
    </dgm:pt>
    <dgm:pt modelId="{436950B7-4B7C-495B-BE21-9EA571179408}" type="pres">
      <dgm:prSet presAssocID="{98FE1354-EA34-40A2-BDC7-A2101617C937}" presName="Name37" presStyleLbl="parChTrans1D2" presStyleIdx="1" presStyleCnt="3"/>
      <dgm:spPr/>
    </dgm:pt>
    <dgm:pt modelId="{DFFC8E21-C1FB-4F9B-9F9C-23512F28FA8C}" type="pres">
      <dgm:prSet presAssocID="{16D751A0-5AB8-494E-A0BD-59DAB564E0AE}" presName="hierRoot2" presStyleCnt="0">
        <dgm:presLayoutVars>
          <dgm:hierBranch val="init"/>
        </dgm:presLayoutVars>
      </dgm:prSet>
      <dgm:spPr/>
    </dgm:pt>
    <dgm:pt modelId="{BC4DDA71-1806-453A-95F3-9C2A799DD364}" type="pres">
      <dgm:prSet presAssocID="{16D751A0-5AB8-494E-A0BD-59DAB564E0AE}" presName="rootComposite" presStyleCnt="0"/>
      <dgm:spPr/>
    </dgm:pt>
    <dgm:pt modelId="{0DAD36C2-4E65-41AC-9B4C-3C0717E39D33}" type="pres">
      <dgm:prSet presAssocID="{16D751A0-5AB8-494E-A0BD-59DAB564E0AE}" presName="rootText" presStyleLbl="node2" presStyleIdx="1" presStyleCnt="3">
        <dgm:presLayoutVars>
          <dgm:chPref val="3"/>
        </dgm:presLayoutVars>
      </dgm:prSet>
      <dgm:spPr/>
    </dgm:pt>
    <dgm:pt modelId="{21845052-D102-47C8-8B2E-A30ADAA8959E}" type="pres">
      <dgm:prSet presAssocID="{16D751A0-5AB8-494E-A0BD-59DAB564E0AE}" presName="rootConnector" presStyleLbl="node2" presStyleIdx="1" presStyleCnt="3"/>
      <dgm:spPr/>
    </dgm:pt>
    <dgm:pt modelId="{E8A88398-F883-49D9-9FB5-01324429616B}" type="pres">
      <dgm:prSet presAssocID="{16D751A0-5AB8-494E-A0BD-59DAB564E0AE}" presName="hierChild4" presStyleCnt="0"/>
      <dgm:spPr/>
    </dgm:pt>
    <dgm:pt modelId="{0C3E05F7-F9BE-4C76-8196-D611EBAE6B30}" type="pres">
      <dgm:prSet presAssocID="{16D751A0-5AB8-494E-A0BD-59DAB564E0AE}" presName="hierChild5" presStyleCnt="0"/>
      <dgm:spPr/>
    </dgm:pt>
    <dgm:pt modelId="{07481A76-6793-48E8-A170-796083E1010D}" type="pres">
      <dgm:prSet presAssocID="{357F33CB-0BB4-49FA-9B9C-B7BBA7D57897}" presName="Name37" presStyleLbl="parChTrans1D2" presStyleIdx="2" presStyleCnt="3"/>
      <dgm:spPr/>
    </dgm:pt>
    <dgm:pt modelId="{EA3E63C5-C484-4C48-8CC8-E119A7D0038C}" type="pres">
      <dgm:prSet presAssocID="{C031875E-4412-4BCD-9DC7-154E4AF4EC4B}" presName="hierRoot2" presStyleCnt="0">
        <dgm:presLayoutVars>
          <dgm:hierBranch val="init"/>
        </dgm:presLayoutVars>
      </dgm:prSet>
      <dgm:spPr/>
    </dgm:pt>
    <dgm:pt modelId="{7ED13294-02BA-4E29-B04B-40AA56F62604}" type="pres">
      <dgm:prSet presAssocID="{C031875E-4412-4BCD-9DC7-154E4AF4EC4B}" presName="rootComposite" presStyleCnt="0"/>
      <dgm:spPr/>
    </dgm:pt>
    <dgm:pt modelId="{F6264169-5FA3-4667-ADB3-4DFED1F82CDE}" type="pres">
      <dgm:prSet presAssocID="{C031875E-4412-4BCD-9DC7-154E4AF4EC4B}" presName="rootText" presStyleLbl="node2" presStyleIdx="2" presStyleCnt="3">
        <dgm:presLayoutVars>
          <dgm:chPref val="3"/>
        </dgm:presLayoutVars>
      </dgm:prSet>
      <dgm:spPr/>
    </dgm:pt>
    <dgm:pt modelId="{C340971C-1800-46A6-85F6-353D02494F22}" type="pres">
      <dgm:prSet presAssocID="{C031875E-4412-4BCD-9DC7-154E4AF4EC4B}" presName="rootConnector" presStyleLbl="node2" presStyleIdx="2" presStyleCnt="3"/>
      <dgm:spPr/>
    </dgm:pt>
    <dgm:pt modelId="{D34F4968-D873-4286-9156-1619EA0F201E}" type="pres">
      <dgm:prSet presAssocID="{C031875E-4412-4BCD-9DC7-154E4AF4EC4B}" presName="hierChild4" presStyleCnt="0"/>
      <dgm:spPr/>
    </dgm:pt>
    <dgm:pt modelId="{64A3D195-F2DC-4543-BCD0-2A491C89090E}" type="pres">
      <dgm:prSet presAssocID="{C031875E-4412-4BCD-9DC7-154E4AF4EC4B}" presName="hierChild5" presStyleCnt="0"/>
      <dgm:spPr/>
    </dgm:pt>
    <dgm:pt modelId="{855E77AD-7435-49FA-8948-47F879F6DDC8}" type="pres">
      <dgm:prSet presAssocID="{F645ED7C-7E25-4AB7-8565-BFB1839AB0C6}" presName="hierChild3" presStyleCnt="0"/>
      <dgm:spPr/>
    </dgm:pt>
  </dgm:ptLst>
  <dgm:cxnLst>
    <dgm:cxn modelId="{53A9FA03-96FE-484E-8186-B3CE08F195F3}" type="presOf" srcId="{F645ED7C-7E25-4AB7-8565-BFB1839AB0C6}" destId="{236F849A-E8AB-41F4-95F2-7BB24E0C4744}" srcOrd="0" destOrd="0" presId="urn:microsoft.com/office/officeart/2005/8/layout/orgChart1"/>
    <dgm:cxn modelId="{E6EBB014-73CB-436C-BC31-B6DEAB4D14A5}" srcId="{A473DF08-1934-46FF-81F6-F05F0EDB5230}" destId="{F645ED7C-7E25-4AB7-8565-BFB1839AB0C6}" srcOrd="0" destOrd="0" parTransId="{49BC15D8-BDB9-46FF-9602-F4392D8D87DC}" sibTransId="{863C2551-B3DC-48FD-BCB6-C949D1472A6C}"/>
    <dgm:cxn modelId="{C0E8BB18-33C6-4B79-A871-8048109C20C7}" type="presOf" srcId="{C031875E-4412-4BCD-9DC7-154E4AF4EC4B}" destId="{F6264169-5FA3-4667-ADB3-4DFED1F82CDE}" srcOrd="0" destOrd="0" presId="urn:microsoft.com/office/officeart/2005/8/layout/orgChart1"/>
    <dgm:cxn modelId="{FA43EC2E-8AF5-4534-8FC5-57631A505CC9}" type="presOf" srcId="{16D751A0-5AB8-494E-A0BD-59DAB564E0AE}" destId="{21845052-D102-47C8-8B2E-A30ADAA8959E}" srcOrd="1" destOrd="0" presId="urn:microsoft.com/office/officeart/2005/8/layout/orgChart1"/>
    <dgm:cxn modelId="{7692B942-8084-497B-BD23-C19B73324E8B}" type="presOf" srcId="{8F4F4250-3B08-42F7-A9F5-829DB100FBF6}" destId="{BC603759-284E-4482-9889-5B65A644808E}" srcOrd="0" destOrd="0" presId="urn:microsoft.com/office/officeart/2005/8/layout/orgChart1"/>
    <dgm:cxn modelId="{1A550663-018B-422A-B89B-2AFCF6F7B0EA}" type="presOf" srcId="{C031875E-4412-4BCD-9DC7-154E4AF4EC4B}" destId="{C340971C-1800-46A6-85F6-353D02494F22}" srcOrd="1" destOrd="0" presId="urn:microsoft.com/office/officeart/2005/8/layout/orgChart1"/>
    <dgm:cxn modelId="{C18A9469-8514-4F60-937C-84D8FB0BA486}" srcId="{F645ED7C-7E25-4AB7-8565-BFB1839AB0C6}" destId="{16D751A0-5AB8-494E-A0BD-59DAB564E0AE}" srcOrd="1" destOrd="0" parTransId="{98FE1354-EA34-40A2-BDC7-A2101617C937}" sibTransId="{8A1E17FB-1EE6-4347-BAEC-A5ADAC75A89E}"/>
    <dgm:cxn modelId="{8BF16750-00FC-48F4-96BF-E4BC3E5E86E7}" type="presOf" srcId="{16D751A0-5AB8-494E-A0BD-59DAB564E0AE}" destId="{0DAD36C2-4E65-41AC-9B4C-3C0717E39D33}" srcOrd="0" destOrd="0" presId="urn:microsoft.com/office/officeart/2005/8/layout/orgChart1"/>
    <dgm:cxn modelId="{EBE70A51-79D5-4AE8-BDE7-26D03B47DACE}" type="presOf" srcId="{F645ED7C-7E25-4AB7-8565-BFB1839AB0C6}" destId="{C89DC7AC-EC44-4808-B147-287C87335AC3}" srcOrd="1" destOrd="0" presId="urn:microsoft.com/office/officeart/2005/8/layout/orgChart1"/>
    <dgm:cxn modelId="{B8D6D75A-6F6C-4323-9AFF-09486F82EC5E}" type="presOf" srcId="{357F33CB-0BB4-49FA-9B9C-B7BBA7D57897}" destId="{07481A76-6793-48E8-A170-796083E1010D}" srcOrd="0" destOrd="0" presId="urn:microsoft.com/office/officeart/2005/8/layout/orgChart1"/>
    <dgm:cxn modelId="{4ED81596-C5C3-44D6-A9C1-7B48EA8F2D1F}" type="presOf" srcId="{A473DF08-1934-46FF-81F6-F05F0EDB5230}" destId="{056BEC92-B136-4AB0-AF3A-2CA1A2FBF68F}" srcOrd="0" destOrd="0" presId="urn:microsoft.com/office/officeart/2005/8/layout/orgChart1"/>
    <dgm:cxn modelId="{6F11709C-281E-4B00-9D49-E90A570DFB07}" srcId="{F645ED7C-7E25-4AB7-8565-BFB1839AB0C6}" destId="{8F4F4250-3B08-42F7-A9F5-829DB100FBF6}" srcOrd="0" destOrd="0" parTransId="{7F3C5D73-9674-46F5-8621-1EAF14315BE8}" sibTransId="{5758747C-9A11-4848-A698-9E1CD371BC3C}"/>
    <dgm:cxn modelId="{74781CB6-9F36-4056-B26E-C6ADC162DA94}" srcId="{F645ED7C-7E25-4AB7-8565-BFB1839AB0C6}" destId="{C031875E-4412-4BCD-9DC7-154E4AF4EC4B}" srcOrd="2" destOrd="0" parTransId="{357F33CB-0BB4-49FA-9B9C-B7BBA7D57897}" sibTransId="{57E7C8CB-64EB-4A0B-A78A-7AB8AC78C156}"/>
    <dgm:cxn modelId="{B2D4FED7-2D38-4667-B44B-920E927333BD}" type="presOf" srcId="{8F4F4250-3B08-42F7-A9F5-829DB100FBF6}" destId="{B293D3E6-51AC-4295-8067-C6F087FDF98B}" srcOrd="1" destOrd="0" presId="urn:microsoft.com/office/officeart/2005/8/layout/orgChart1"/>
    <dgm:cxn modelId="{3C88EDE3-29EF-4718-9B4E-117F9DECE16C}" type="presOf" srcId="{7F3C5D73-9674-46F5-8621-1EAF14315BE8}" destId="{021C2289-FFD3-4DA4-B755-8D13FE263D2D}" srcOrd="0" destOrd="0" presId="urn:microsoft.com/office/officeart/2005/8/layout/orgChart1"/>
    <dgm:cxn modelId="{73252AF5-EB1C-4CD5-AA50-694DD99BAE4A}" type="presOf" srcId="{98FE1354-EA34-40A2-BDC7-A2101617C937}" destId="{436950B7-4B7C-495B-BE21-9EA571179408}" srcOrd="0" destOrd="0" presId="urn:microsoft.com/office/officeart/2005/8/layout/orgChart1"/>
    <dgm:cxn modelId="{A59BBDF2-7913-4E47-B005-F4C3A47F9C3E}" type="presParOf" srcId="{056BEC92-B136-4AB0-AF3A-2CA1A2FBF68F}" destId="{12E0612F-F48A-4A5E-9C6D-504CAB86AA4D}" srcOrd="0" destOrd="0" presId="urn:microsoft.com/office/officeart/2005/8/layout/orgChart1"/>
    <dgm:cxn modelId="{A859D313-4592-4A0F-8D1E-A7C1AAFC21C9}" type="presParOf" srcId="{12E0612F-F48A-4A5E-9C6D-504CAB86AA4D}" destId="{5844AF61-3F05-4583-B944-C64B264A049D}" srcOrd="0" destOrd="0" presId="urn:microsoft.com/office/officeart/2005/8/layout/orgChart1"/>
    <dgm:cxn modelId="{40BB049A-5ECA-45F5-9A95-67E049CF8F1B}" type="presParOf" srcId="{5844AF61-3F05-4583-B944-C64B264A049D}" destId="{236F849A-E8AB-41F4-95F2-7BB24E0C4744}" srcOrd="0" destOrd="0" presId="urn:microsoft.com/office/officeart/2005/8/layout/orgChart1"/>
    <dgm:cxn modelId="{FFFCFF9A-BAC0-459A-9654-CB3455304FBE}" type="presParOf" srcId="{5844AF61-3F05-4583-B944-C64B264A049D}" destId="{C89DC7AC-EC44-4808-B147-287C87335AC3}" srcOrd="1" destOrd="0" presId="urn:microsoft.com/office/officeart/2005/8/layout/orgChart1"/>
    <dgm:cxn modelId="{0D1D81DA-25B0-43D7-9FEB-48D6527C6383}" type="presParOf" srcId="{12E0612F-F48A-4A5E-9C6D-504CAB86AA4D}" destId="{B52DFD5C-A5B8-4DA4-8058-6E0E0C75BDCB}" srcOrd="1" destOrd="0" presId="urn:microsoft.com/office/officeart/2005/8/layout/orgChart1"/>
    <dgm:cxn modelId="{7E1AD9D3-6FF6-4238-98A7-7B5ABAB44E5E}" type="presParOf" srcId="{B52DFD5C-A5B8-4DA4-8058-6E0E0C75BDCB}" destId="{021C2289-FFD3-4DA4-B755-8D13FE263D2D}" srcOrd="0" destOrd="0" presId="urn:microsoft.com/office/officeart/2005/8/layout/orgChart1"/>
    <dgm:cxn modelId="{30226917-DA07-492D-8726-AA6C16884AC8}" type="presParOf" srcId="{B52DFD5C-A5B8-4DA4-8058-6E0E0C75BDCB}" destId="{37271BC7-F9D0-41DF-AD95-E8A169CC7891}" srcOrd="1" destOrd="0" presId="urn:microsoft.com/office/officeart/2005/8/layout/orgChart1"/>
    <dgm:cxn modelId="{27A216E9-0173-45D9-8EE6-40F8098DF3FD}" type="presParOf" srcId="{37271BC7-F9D0-41DF-AD95-E8A169CC7891}" destId="{62E9F8AF-F5DF-41A1-BAF1-7ABF6B9084D1}" srcOrd="0" destOrd="0" presId="urn:microsoft.com/office/officeart/2005/8/layout/orgChart1"/>
    <dgm:cxn modelId="{5EA7E553-18D3-4445-BDE7-4257429AE02F}" type="presParOf" srcId="{62E9F8AF-F5DF-41A1-BAF1-7ABF6B9084D1}" destId="{BC603759-284E-4482-9889-5B65A644808E}" srcOrd="0" destOrd="0" presId="urn:microsoft.com/office/officeart/2005/8/layout/orgChart1"/>
    <dgm:cxn modelId="{515EE4EA-70F6-4F4D-9C12-CDBD4BCF9A8E}" type="presParOf" srcId="{62E9F8AF-F5DF-41A1-BAF1-7ABF6B9084D1}" destId="{B293D3E6-51AC-4295-8067-C6F087FDF98B}" srcOrd="1" destOrd="0" presId="urn:microsoft.com/office/officeart/2005/8/layout/orgChart1"/>
    <dgm:cxn modelId="{B44D9CAF-B593-41C3-BAAC-049E59D3E04B}" type="presParOf" srcId="{37271BC7-F9D0-41DF-AD95-E8A169CC7891}" destId="{FB16B2E6-F768-4A8C-81EE-F12CCF981A27}" srcOrd="1" destOrd="0" presId="urn:microsoft.com/office/officeart/2005/8/layout/orgChart1"/>
    <dgm:cxn modelId="{33A46C54-25F6-4D79-9D00-8A0D4A055A9F}" type="presParOf" srcId="{37271BC7-F9D0-41DF-AD95-E8A169CC7891}" destId="{C4EA81C0-C513-4FCF-A0C3-B97064B034A0}" srcOrd="2" destOrd="0" presId="urn:microsoft.com/office/officeart/2005/8/layout/orgChart1"/>
    <dgm:cxn modelId="{D20D09F1-CB9A-4C4E-97B3-FCF7DA125E45}" type="presParOf" srcId="{B52DFD5C-A5B8-4DA4-8058-6E0E0C75BDCB}" destId="{436950B7-4B7C-495B-BE21-9EA571179408}" srcOrd="2" destOrd="0" presId="urn:microsoft.com/office/officeart/2005/8/layout/orgChart1"/>
    <dgm:cxn modelId="{097B2540-A120-4673-B2A2-645D32419833}" type="presParOf" srcId="{B52DFD5C-A5B8-4DA4-8058-6E0E0C75BDCB}" destId="{DFFC8E21-C1FB-4F9B-9F9C-23512F28FA8C}" srcOrd="3" destOrd="0" presId="urn:microsoft.com/office/officeart/2005/8/layout/orgChart1"/>
    <dgm:cxn modelId="{F4FFE329-5C51-4001-A38B-C6922E5DCB3F}" type="presParOf" srcId="{DFFC8E21-C1FB-4F9B-9F9C-23512F28FA8C}" destId="{BC4DDA71-1806-453A-95F3-9C2A799DD364}" srcOrd="0" destOrd="0" presId="urn:microsoft.com/office/officeart/2005/8/layout/orgChart1"/>
    <dgm:cxn modelId="{76A281E7-340B-4A17-AE5E-391D498D3DF8}" type="presParOf" srcId="{BC4DDA71-1806-453A-95F3-9C2A799DD364}" destId="{0DAD36C2-4E65-41AC-9B4C-3C0717E39D33}" srcOrd="0" destOrd="0" presId="urn:microsoft.com/office/officeart/2005/8/layout/orgChart1"/>
    <dgm:cxn modelId="{25BFDBAA-C1C4-42A1-A9E6-47B89668A48A}" type="presParOf" srcId="{BC4DDA71-1806-453A-95F3-9C2A799DD364}" destId="{21845052-D102-47C8-8B2E-A30ADAA8959E}" srcOrd="1" destOrd="0" presId="urn:microsoft.com/office/officeart/2005/8/layout/orgChart1"/>
    <dgm:cxn modelId="{B6386B6F-6219-4A1B-8DEB-3DC895014FF9}" type="presParOf" srcId="{DFFC8E21-C1FB-4F9B-9F9C-23512F28FA8C}" destId="{E8A88398-F883-49D9-9FB5-01324429616B}" srcOrd="1" destOrd="0" presId="urn:microsoft.com/office/officeart/2005/8/layout/orgChart1"/>
    <dgm:cxn modelId="{5C16DDEC-DFE6-4C21-B9BD-8A810E4E7ADC}" type="presParOf" srcId="{DFFC8E21-C1FB-4F9B-9F9C-23512F28FA8C}" destId="{0C3E05F7-F9BE-4C76-8196-D611EBAE6B30}" srcOrd="2" destOrd="0" presId="urn:microsoft.com/office/officeart/2005/8/layout/orgChart1"/>
    <dgm:cxn modelId="{DF686BEA-BFD0-41BF-96F3-7010B05BB5CA}" type="presParOf" srcId="{B52DFD5C-A5B8-4DA4-8058-6E0E0C75BDCB}" destId="{07481A76-6793-48E8-A170-796083E1010D}" srcOrd="4" destOrd="0" presId="urn:microsoft.com/office/officeart/2005/8/layout/orgChart1"/>
    <dgm:cxn modelId="{4B7D4320-53F6-492D-AA36-4AA6F03CDC3C}" type="presParOf" srcId="{B52DFD5C-A5B8-4DA4-8058-6E0E0C75BDCB}" destId="{EA3E63C5-C484-4C48-8CC8-E119A7D0038C}" srcOrd="5" destOrd="0" presId="urn:microsoft.com/office/officeart/2005/8/layout/orgChart1"/>
    <dgm:cxn modelId="{B5266602-0D66-48E2-8D25-C2B1C4369244}" type="presParOf" srcId="{EA3E63C5-C484-4C48-8CC8-E119A7D0038C}" destId="{7ED13294-02BA-4E29-B04B-40AA56F62604}" srcOrd="0" destOrd="0" presId="urn:microsoft.com/office/officeart/2005/8/layout/orgChart1"/>
    <dgm:cxn modelId="{3F789376-17EE-4D12-A48A-FCD734365703}" type="presParOf" srcId="{7ED13294-02BA-4E29-B04B-40AA56F62604}" destId="{F6264169-5FA3-4667-ADB3-4DFED1F82CDE}" srcOrd="0" destOrd="0" presId="urn:microsoft.com/office/officeart/2005/8/layout/orgChart1"/>
    <dgm:cxn modelId="{F24F515A-0753-4E73-8CCB-50EC5E0F1ADA}" type="presParOf" srcId="{7ED13294-02BA-4E29-B04B-40AA56F62604}" destId="{C340971C-1800-46A6-85F6-353D02494F22}" srcOrd="1" destOrd="0" presId="urn:microsoft.com/office/officeart/2005/8/layout/orgChart1"/>
    <dgm:cxn modelId="{0A12F970-2F65-4035-8727-3943124E6604}" type="presParOf" srcId="{EA3E63C5-C484-4C48-8CC8-E119A7D0038C}" destId="{D34F4968-D873-4286-9156-1619EA0F201E}" srcOrd="1" destOrd="0" presId="urn:microsoft.com/office/officeart/2005/8/layout/orgChart1"/>
    <dgm:cxn modelId="{8672511F-4924-447D-B51F-C67E8978D434}" type="presParOf" srcId="{EA3E63C5-C484-4C48-8CC8-E119A7D0038C}" destId="{64A3D195-F2DC-4543-BCD0-2A491C89090E}" srcOrd="2" destOrd="0" presId="urn:microsoft.com/office/officeart/2005/8/layout/orgChart1"/>
    <dgm:cxn modelId="{E10E4080-328B-4C2E-A116-A0F87EE887D7}" type="presParOf" srcId="{12E0612F-F48A-4A5E-9C6D-504CAB86AA4D}" destId="{855E77AD-7435-49FA-8948-47F879F6DD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81A76-6793-48E8-A170-796083E1010D}">
      <dsp:nvSpPr>
        <dsp:cNvPr id="0" name=""/>
        <dsp:cNvSpPr/>
      </dsp:nvSpPr>
      <dsp:spPr>
        <a:xfrm>
          <a:off x="5080307" y="1595065"/>
          <a:ext cx="3594354" cy="623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06"/>
              </a:lnTo>
              <a:lnTo>
                <a:pt x="3594354" y="311906"/>
              </a:lnTo>
              <a:lnTo>
                <a:pt x="3594354" y="623813"/>
              </a:lnTo>
            </a:path>
          </a:pathLst>
        </a:custGeom>
        <a:noFill/>
        <a:ln w="381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950B7-4B7C-495B-BE21-9EA571179408}">
      <dsp:nvSpPr>
        <dsp:cNvPr id="0" name=""/>
        <dsp:cNvSpPr/>
      </dsp:nvSpPr>
      <dsp:spPr>
        <a:xfrm>
          <a:off x="5034587" y="1595065"/>
          <a:ext cx="91440" cy="623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3813"/>
              </a:lnTo>
            </a:path>
          </a:pathLst>
        </a:custGeom>
        <a:noFill/>
        <a:ln w="381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C2289-FFD3-4DA4-B755-8D13FE263D2D}">
      <dsp:nvSpPr>
        <dsp:cNvPr id="0" name=""/>
        <dsp:cNvSpPr/>
      </dsp:nvSpPr>
      <dsp:spPr>
        <a:xfrm>
          <a:off x="1485952" y="1595065"/>
          <a:ext cx="3594354" cy="623813"/>
        </a:xfrm>
        <a:custGeom>
          <a:avLst/>
          <a:gdLst/>
          <a:ahLst/>
          <a:cxnLst/>
          <a:rect l="0" t="0" r="0" b="0"/>
          <a:pathLst>
            <a:path>
              <a:moveTo>
                <a:pt x="3594354" y="0"/>
              </a:moveTo>
              <a:lnTo>
                <a:pt x="3594354" y="311906"/>
              </a:lnTo>
              <a:lnTo>
                <a:pt x="0" y="311906"/>
              </a:lnTo>
              <a:lnTo>
                <a:pt x="0" y="623813"/>
              </a:lnTo>
            </a:path>
          </a:pathLst>
        </a:custGeom>
        <a:noFill/>
        <a:ln w="381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F849A-E8AB-41F4-95F2-7BB24E0C4744}">
      <dsp:nvSpPr>
        <dsp:cNvPr id="0" name=""/>
        <dsp:cNvSpPr/>
      </dsp:nvSpPr>
      <dsp:spPr>
        <a:xfrm>
          <a:off x="3163016" y="109794"/>
          <a:ext cx="3834582" cy="148527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FF0000"/>
              </a:solidFill>
            </a:rPr>
            <a:t>XXXXX</a:t>
          </a:r>
          <a:r>
            <a:rPr lang="en-IN" sz="2800" kern="1200" dirty="0"/>
            <a:t>.</a:t>
          </a:r>
          <a:r>
            <a:rPr lang="en-IN" sz="2800" kern="1200" dirty="0">
              <a:solidFill>
                <a:srgbClr val="7030A0"/>
              </a:solidFill>
            </a:rPr>
            <a:t>YYYYY</a:t>
          </a:r>
          <a:r>
            <a:rPr lang="en-IN" sz="2800" kern="1200" dirty="0"/>
            <a:t>.</a:t>
          </a:r>
          <a:r>
            <a:rPr lang="en-IN" sz="2800" kern="1200" dirty="0">
              <a:solidFill>
                <a:srgbClr val="0070C0"/>
              </a:solidFill>
            </a:rPr>
            <a:t>ZZZZZ</a:t>
          </a:r>
        </a:p>
      </dsp:txBody>
      <dsp:txXfrm>
        <a:off x="3163016" y="109794"/>
        <a:ext cx="3834582" cy="1485270"/>
      </dsp:txXfrm>
    </dsp:sp>
    <dsp:sp modelId="{BC603759-284E-4482-9889-5B65A644808E}">
      <dsp:nvSpPr>
        <dsp:cNvPr id="0" name=""/>
        <dsp:cNvSpPr/>
      </dsp:nvSpPr>
      <dsp:spPr>
        <a:xfrm>
          <a:off x="682" y="2218878"/>
          <a:ext cx="2970541" cy="1485270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Header</a:t>
          </a:r>
          <a:endParaRPr lang="en-IN" sz="2800" kern="1200" dirty="0"/>
        </a:p>
      </dsp:txBody>
      <dsp:txXfrm>
        <a:off x="682" y="2218878"/>
        <a:ext cx="2970541" cy="1485270"/>
      </dsp:txXfrm>
    </dsp:sp>
    <dsp:sp modelId="{0DAD36C2-4E65-41AC-9B4C-3C0717E39D33}">
      <dsp:nvSpPr>
        <dsp:cNvPr id="0" name=""/>
        <dsp:cNvSpPr/>
      </dsp:nvSpPr>
      <dsp:spPr>
        <a:xfrm>
          <a:off x="3595036" y="2218878"/>
          <a:ext cx="2970541" cy="1485270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CC66FF"/>
              </a:solidFill>
              <a:latin typeface="Calibri" panose="020F0502020204030204"/>
              <a:ea typeface="+mn-ea"/>
              <a:cs typeface="+mn-cs"/>
            </a:rPr>
            <a:t>Payload</a:t>
          </a:r>
          <a:endParaRPr lang="en-IN" sz="2800" kern="1200" dirty="0"/>
        </a:p>
      </dsp:txBody>
      <dsp:txXfrm>
        <a:off x="3595036" y="2218878"/>
        <a:ext cx="2970541" cy="1485270"/>
      </dsp:txXfrm>
    </dsp:sp>
    <dsp:sp modelId="{F6264169-5FA3-4667-ADB3-4DFED1F82CDE}">
      <dsp:nvSpPr>
        <dsp:cNvPr id="0" name=""/>
        <dsp:cNvSpPr/>
      </dsp:nvSpPr>
      <dsp:spPr>
        <a:xfrm>
          <a:off x="7189391" y="2218878"/>
          <a:ext cx="2970541" cy="1485270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66FF"/>
              </a:solidFill>
              <a:latin typeface="Calibri" panose="020F0502020204030204"/>
              <a:ea typeface="+mn-ea"/>
              <a:cs typeface="+mn-cs"/>
            </a:rPr>
            <a:t>Signature</a:t>
          </a:r>
          <a:endParaRPr lang="en-IN" sz="2800" kern="1200" dirty="0"/>
        </a:p>
      </dsp:txBody>
      <dsp:txXfrm>
        <a:off x="7189391" y="2218878"/>
        <a:ext cx="2970541" cy="1485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1B00-4D9E-4A42-BC0B-271EA3BFE3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14476-BA4F-48DF-B6A0-20E6D5556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7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9CF6E5-89AE-4A1F-A84A-4108F6A845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90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14476-BA4F-48DF-B6A0-20E6D5556E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14476-BA4F-48DF-B6A0-20E6D5556E2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1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947-C28A-7BF5-D7E1-EC22D5F51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7CB67-5079-F0B6-1C9F-C3A5C5844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4ACE-699A-75B8-1777-7B3861EE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7F39-CA4C-3667-67D8-6EEA5AA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B8A2-BB0C-5C15-B78C-CBACF26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CDB-84B0-1DD7-81F2-31D2E02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D3EA9-4AA3-CBA4-9413-87C97938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38AC-DB3F-6635-BDB2-2DD592EF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49F6-4C22-1D10-A823-05DA0682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56B0-DE30-59D0-B2B2-9356CF96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9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173F8-2222-2CEB-B2B8-440260F8E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4C90-943A-F10A-212E-02C64CD42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ABD2A-4647-4F63-DBEB-A4D81888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0C0F-64AF-9749-E03B-E2FB7A1A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CE95-0DD5-E92D-9068-6FB83B20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7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0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6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0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6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1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6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3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426-7A5B-1FB0-B2A6-BFAC98FC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E5B1-E2FD-750B-4F14-760B66CD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11ED-5D4D-4E1A-C27F-147463B6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6896-2B84-4A1C-DC7C-7CD97DC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7AC-DD22-9250-6AA0-E9C05A58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09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4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9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9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1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0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5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6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3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0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A42B-8A93-9316-1915-9D89BCA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3F0F-1AF6-6A67-3CEB-41062020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101D-FB5A-58B9-2A74-044981E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2D36-8D44-EAFA-B3A5-4C337023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90C2-2DDA-3A53-B451-50EC2773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46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4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1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83D-DF33-4011-8CF9-2530E5688190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0F12-C5D5-4D2B-9228-1BAE2469A2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9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9070-D642-4ACE-5CA5-27F5E5BF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959D-DC90-EB95-2C1F-0962D2369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8A017-129B-E1CF-6582-3E52F44E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AF19-B5E6-936B-06E5-84BCA080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32B40-1129-CFF5-55AF-7C40D865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8840A-9E3F-D9AA-270B-928AB6D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37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8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C72-6461-BEC6-C096-F822B090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820D-AAE7-567D-E3E9-F20194F6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3F665-4867-758B-9648-223ADCD9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C549C-7D0A-3D9D-E69B-01AA0C4E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E69FB-4457-C054-3230-12F877FC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3E1E4-2E13-FF26-DA51-ED963232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66B5C-4F84-1607-4864-7A756BD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5A8F-FC3E-E607-3E1D-115A3E78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8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2E0E-36B3-649C-AB08-E6BFD16B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AF504-2969-FCC6-7C6F-90839F97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FFA91-7795-CE67-2BC4-EB6AC80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7F8ED-051E-C049-51AA-8258F61F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0FC9F-087D-46A1-A482-B1E12D5F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8F452-F919-AC34-2A66-D526D880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DF19-ED4D-CB75-901B-D9FC3D3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81B4-4731-7593-BA85-05AC3334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0A57-4378-9ECC-47CA-F66BC43C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AC8B3-E6D7-B36D-0D1A-481EBC8B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4C27-16EF-D4C6-1DDD-BFBFFAAC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B9FAB-1F74-4EC8-C7A5-AADEBCDB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7215E-83FB-DD39-25E4-7E6CDF74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5604-5CF2-A6CA-5A8A-993109EC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8B5C3-0587-3EF2-E7EF-04F30510B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87AC-19A8-6C71-E158-C9428CB5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1F46-6688-D073-D481-AB0DBCF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2499-DEC2-B56E-C8B4-98B81B1B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7B95-308F-85EA-50F4-8410F6E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39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904C7-6143-6572-1959-8A830035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6B72-E7E6-33FE-942C-12E322E2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B43E-5080-6788-DA6D-93EB9B417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710A-30E6-4A1A-9A6A-E56E8487CB5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9A95-7E84-592A-6BC3-0778CD6E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EDCE-B48D-DC79-98B3-12A64166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4A39-5E13-476D-BD60-3081AB9D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25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 t="21875" b="2187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kitsharmablogs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814" y="1082487"/>
            <a:ext cx="12039600" cy="3978996"/>
            <a:chOff x="-3301344" y="-95250"/>
            <a:chExt cx="24079200" cy="7957992"/>
          </a:xfrm>
        </p:grpSpPr>
        <p:sp>
          <p:nvSpPr>
            <p:cNvPr id="3" name="TextBox 3"/>
            <p:cNvSpPr txBox="1"/>
            <p:nvPr/>
          </p:nvSpPr>
          <p:spPr>
            <a:xfrm>
              <a:off x="-3301344" y="1397102"/>
              <a:ext cx="24079200" cy="62068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609630" rtl="0" eaLnBrk="1" fontAlgn="auto" latinLnBrk="0" hangingPunct="1">
                <a:lnSpc>
                  <a:spcPts val="843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866" normalizeH="0" baseline="0" noProof="0" dirty="0">
                  <a:ln>
                    <a:noFill/>
                  </a:ln>
                  <a:solidFill>
                    <a:srgbClr val="F2FA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Secure Your Angular App </a:t>
              </a:r>
            </a:p>
            <a:p>
              <a:pPr marL="0" marR="0" lvl="0" indent="0" algn="ctr" defTabSz="609630" rtl="0" eaLnBrk="1" fontAlgn="auto" latinLnBrk="0" hangingPunct="1">
                <a:lnSpc>
                  <a:spcPts val="843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866" normalizeH="0" baseline="0" noProof="0" dirty="0">
                  <a:ln>
                    <a:noFill/>
                  </a:ln>
                  <a:solidFill>
                    <a:srgbClr val="F2FA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Using </a:t>
              </a:r>
            </a:p>
            <a:p>
              <a:pPr marL="0" marR="0" lvl="0" indent="0" algn="ctr" defTabSz="609630" rtl="0" eaLnBrk="1" fontAlgn="auto" latinLnBrk="0" hangingPunct="1">
                <a:lnSpc>
                  <a:spcPts val="843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866" normalizeH="0" baseline="0" noProof="0" dirty="0">
                  <a:ln>
                    <a:noFill/>
                  </a:ln>
                  <a:solidFill>
                    <a:srgbClr val="F2FAFF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JWT And GraphQL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75134" y="-95250"/>
              <a:ext cx="15087792" cy="882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609630" rtl="0" eaLnBrk="1" fontAlgn="auto" latinLnBrk="0" hangingPunct="1">
                <a:lnSpc>
                  <a:spcPts val="377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273" normalizeH="0" baseline="0" noProof="0" dirty="0">
                  <a:ln>
                    <a:noFill/>
                  </a:ln>
                  <a:solidFill>
                    <a:srgbClr val="F2FA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ANKIT SHARMA PRESENTS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509557" y="1416804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1509557" y="7752652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AutoShape 2">
            <a:extLst>
              <a:ext uri="{FF2B5EF4-FFF2-40B4-BE49-F238E27FC236}">
                <a16:creationId xmlns:a16="http://schemas.microsoft.com/office/drawing/2014/main" id="{994CA46A-E97B-4734-929C-DFD21C243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5E0194F-622F-491E-8A2D-735826230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JWT Payload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IN" sz="3000" dirty="0">
                <a:latin typeface="Georgia" panose="02040502050405020303" pitchFamily="18" charset="0"/>
              </a:rPr>
              <a:t>Contains the claims. 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</a:rPr>
              <a:t>Claims are statements about an entity (typically, the user) and additional data.</a:t>
            </a:r>
          </a:p>
          <a:p>
            <a:pPr>
              <a:buClr>
                <a:schemeClr val="accent2"/>
              </a:buClr>
            </a:pPr>
            <a:endParaRPr lang="en-IN" sz="3000" dirty="0">
              <a:latin typeface="Georgia" panose="02040502050405020303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89DC3-8C7B-1FC7-6311-15AEE13F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845" y="3142834"/>
            <a:ext cx="5834310" cy="29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JWT Signature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The signature is used to verify that the message was not changed during transmission.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If the token is signed with a private key, it can also verify that the sender of the JWT is who it says it is.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JWT Signature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To create the signature, we should sign the encoded header and the encoded payload using the specified algorithm with the help of a secret key.</a:t>
            </a:r>
          </a:p>
          <a:p>
            <a:pPr>
              <a:buClr>
                <a:schemeClr val="accent2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IN" sz="3000" dirty="0">
              <a:latin typeface="Georgia" panose="02040502050405020303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73EE3-798B-470E-669F-A2F4935E8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851" y="3429000"/>
            <a:ext cx="6752297" cy="20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Gill Sans MT" panose="020B0502020104020203" pitchFamily="34" charset="0"/>
              </a:rPr>
              <a:t>How does JWT work?</a:t>
            </a:r>
            <a:endParaRPr lang="en-US" sz="5400" dirty="0">
              <a:latin typeface="Gill Sans MT" panose="020B05020201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  <p:sp>
        <p:nvSpPr>
          <p:cNvPr id="5" name="AutoShape 10">
            <a:extLst>
              <a:ext uri="{FF2B5EF4-FFF2-40B4-BE49-F238E27FC236}">
                <a16:creationId xmlns:a16="http://schemas.microsoft.com/office/drawing/2014/main" id="{1F5B0911-C9C0-880F-2782-CE042ADC1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CF211D8B-5A2D-1A38-C541-E3B790689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B7F92B8-268C-59CF-5188-26E2654FE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C57651C9-79A8-244D-7172-E915A7D7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21" y="1371772"/>
            <a:ext cx="8902557" cy="44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7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What is GraphQL?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GraphQL is a query language for APIs.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Allows the client to ask for the specific data that it needs.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Apps that use GraphQL are fast and stable because they control the data they get, not the server.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Open source.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Hot Chocolate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Hot Chocolate is an open-source GraphQL server for the .NET platform.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Allows us to create GraphQL endpoints. 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Easy to set up and allows us to deliver our application quickly by removing the need to build a fully-fledged GraphQL server.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Apollo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Apollo Angular is the ultra-flexible, community driven GraphQL client for Angular, JavaScript, and native platforms</a:t>
            </a:r>
            <a:endParaRPr lang="en-US" sz="3000" dirty="0">
              <a:latin typeface="Georgia" panose="02040502050405020303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</a:rPr>
              <a:t>Features:</a:t>
            </a:r>
          </a:p>
          <a:p>
            <a:pPr lvl="1">
              <a:buClr>
                <a:schemeClr val="accent2"/>
              </a:buClr>
            </a:pPr>
            <a:r>
              <a:rPr lang="en-IN" sz="2800" dirty="0">
                <a:latin typeface="Georgia" panose="02040502050405020303" pitchFamily="18" charset="0"/>
              </a:rPr>
              <a:t>Incrementally adoptable</a:t>
            </a:r>
          </a:p>
          <a:p>
            <a:pPr lvl="1">
              <a:buClr>
                <a:schemeClr val="accent2"/>
              </a:buClr>
            </a:pPr>
            <a:r>
              <a:rPr lang="en-IN" sz="2800" dirty="0">
                <a:latin typeface="Georgia" panose="02040502050405020303" pitchFamily="18" charset="0"/>
              </a:rPr>
              <a:t>Universally compatible</a:t>
            </a:r>
            <a:endParaRPr lang="en-US" sz="2800" dirty="0">
              <a:latin typeface="Georgia" panose="02040502050405020303" pitchFamily="18" charset="0"/>
            </a:endParaRPr>
          </a:p>
          <a:p>
            <a:pPr lvl="1">
              <a:buClr>
                <a:schemeClr val="accent2"/>
              </a:buClr>
            </a:pPr>
            <a:r>
              <a:rPr lang="en-US" sz="2800" dirty="0">
                <a:latin typeface="Georgia" panose="02040502050405020303" pitchFamily="18" charset="0"/>
              </a:rPr>
              <a:t>Simple to get started with</a:t>
            </a:r>
            <a:endParaRPr lang="en-IN" sz="2800" dirty="0">
              <a:latin typeface="Georgia" panose="02040502050405020303" pitchFamily="18" charset="0"/>
            </a:endParaRPr>
          </a:p>
          <a:p>
            <a:pPr lvl="1">
              <a:buClr>
                <a:schemeClr val="accent2"/>
              </a:buClr>
            </a:pPr>
            <a:r>
              <a:rPr lang="en-IN" sz="2800" dirty="0">
                <a:latin typeface="Georgia" panose="02040502050405020303" pitchFamily="18" charset="0"/>
              </a:rPr>
              <a:t>Small and flexible</a:t>
            </a:r>
          </a:p>
          <a:p>
            <a:pPr lvl="1">
              <a:buClr>
                <a:schemeClr val="accent2"/>
              </a:buClr>
            </a:pPr>
            <a:r>
              <a:rPr lang="en-IN" sz="2800" dirty="0">
                <a:latin typeface="Georgia" panose="02040502050405020303" pitchFamily="18" charset="0"/>
              </a:rPr>
              <a:t>Community driven</a:t>
            </a:r>
            <a:endParaRPr lang="en-US" sz="2800" dirty="0">
              <a:latin typeface="Georgia" panose="02040502050405020303" pitchFamily="18" charset="0"/>
            </a:endParaRPr>
          </a:p>
          <a:p>
            <a:pPr lvl="1">
              <a:buClr>
                <a:schemeClr val="accent2"/>
              </a:buClr>
            </a:pPr>
            <a:endParaRPr lang="en-US" sz="3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GraphQL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 GraphQL query is used to fetch values from a server.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 is a read-only operation.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 is similar to a GET operation in REST.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GraphQL Mutation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 GraphQL mutation is used to change the data on the server.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 is similar to a POST/PUT/DELETE operation in REST.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 Studio 2022 with the ASP.NET and web development workload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Angular CLI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Node.js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VS Code (optional)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3000"/>
                <a:shade val="98000"/>
                <a:satMod val="120000"/>
                <a:lumMod val="102000"/>
              </a:schemeClr>
            </a:gs>
            <a:gs pos="45000">
              <a:schemeClr val="bg2">
                <a:lumMod val="60000"/>
                <a:lumOff val="40000"/>
              </a:schemeClr>
            </a:gs>
            <a:gs pos="100000">
              <a:schemeClr val="bg2">
                <a:tint val="98000"/>
                <a:shade val="80000"/>
                <a:sat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219" y="872443"/>
            <a:ext cx="7693656" cy="5120640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defTabSz="457223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SDE III at Cisco Systems, India</a:t>
            </a:r>
          </a:p>
          <a:p>
            <a:pPr defTabSz="457223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 &amp; Speaker</a:t>
            </a:r>
          </a:p>
          <a:p>
            <a:pPr defTabSz="457223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GDE for Angular, Microsoft MVP</a:t>
            </a:r>
          </a:p>
          <a:p>
            <a:pPr defTabSz="457223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https://ankitsharmablogs.com/</a:t>
            </a:r>
            <a:endParaRPr lang="en-IN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D6A50B9-C51C-F2AC-EF0B-B1AC02527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16E9A3-9061-AB03-E513-765C8C6426BD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94C0EA82-2431-A4E9-0E63-78C3A7D1D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25" y="3585895"/>
            <a:ext cx="29479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23">
              <a:lnSpc>
                <a:spcPct val="100000"/>
              </a:lnSpc>
              <a:spcBef>
                <a:spcPts val="0"/>
              </a:spcBef>
              <a:defRPr/>
            </a:pPr>
            <a:br>
              <a:rPr lang="en-US" spc="0" dirty="0">
                <a:solidFill>
                  <a:prstClr val="white"/>
                </a:solidFill>
                <a:latin typeface="Corbel" panose="020B0503020204020204"/>
                <a:ea typeface="+mn-ea"/>
                <a:cs typeface="+mn-cs"/>
              </a:rPr>
            </a:br>
            <a:r>
              <a:rPr lang="en-US" sz="3200" spc="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Ankit</a:t>
            </a:r>
            <a:endParaRPr lang="en-IN" sz="3200" spc="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3" name="Content Placeholder 16">
            <a:extLst>
              <a:ext uri="{FF2B5EF4-FFF2-40B4-BE49-F238E27FC236}">
                <a16:creationId xmlns:a16="http://schemas.microsoft.com/office/drawing/2014/main" id="{DE75373C-0821-DCB0-3B56-C2240B2D8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475" y="872443"/>
            <a:ext cx="3060441" cy="3060441"/>
          </a:xfrm>
          <a:prstGeom prst="ellipse">
            <a:avLst/>
          </a:prstGeom>
          <a:ln w="63500" cap="rnd"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EFA983-668D-0140-F74A-B2B0CF7DF9F1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2FF49-285B-7D90-EECD-E1B0B28AA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endParaRPr lang="en-US" sz="5400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>
              <a:buClr>
                <a:schemeClr val="accent2"/>
              </a:buClr>
              <a:buNone/>
            </a:pPr>
            <a:endParaRPr lang="en-US" sz="4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algn="ctr">
              <a:buClr>
                <a:schemeClr val="accent2"/>
              </a:buClr>
              <a:buNone/>
            </a:pP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r>
              <a:rPr lang="en-US" sz="4800" dirty="0">
                <a:latin typeface="Georgia" panose="02040502050405020303" pitchFamily="18" charset="0"/>
              </a:rPr>
              <a:t> Time !!!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200" dirty="0">
                <a:solidFill>
                  <a:schemeClr val="tx1"/>
                </a:solidFill>
                <a:latin typeface="Georgia" panose="02040502050405020303" pitchFamily="18" charset="0"/>
              </a:rPr>
              <a:t>Scan QR for GitHub repo</a:t>
            </a:r>
          </a:p>
          <a:p>
            <a:pPr>
              <a:buClr>
                <a:schemeClr val="accent2"/>
              </a:buClr>
            </a:pPr>
            <a:r>
              <a:rPr lang="en-US" sz="3200" dirty="0">
                <a:solidFill>
                  <a:schemeClr val="accent4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https://jwt.io</a:t>
            </a:r>
          </a:p>
          <a:p>
            <a:pPr>
              <a:buClr>
                <a:schemeClr val="accent2"/>
              </a:buClr>
            </a:pPr>
            <a:r>
              <a:rPr lang="en-US" sz="3200" dirty="0">
                <a:solidFill>
                  <a:schemeClr val="accent4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https://graphql.org/</a:t>
            </a:r>
          </a:p>
          <a:p>
            <a:pPr>
              <a:buClr>
                <a:schemeClr val="accent2"/>
              </a:buClr>
            </a:pPr>
            <a:r>
              <a:rPr lang="en-US" sz="3200" dirty="0">
                <a:solidFill>
                  <a:schemeClr val="accent4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https://chillicream.com/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627C6-82C4-6CBD-85C4-5F25B541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88" y="1584529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What this talk is about?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JWT 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GraphQL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.NET based GraphQL server with secure APIs using JWT.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Angular client to consume the API using Apollo Angular.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Route guards to secure routes.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BB59E-B474-7EC4-FEB4-F8CF19D8B087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5A741-0D86-CBA8-21CF-32C0DFB1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0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.NET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Angular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GraphQL</a:t>
            </a:r>
          </a:p>
          <a:p>
            <a:pPr lvl="1">
              <a:buClr>
                <a:schemeClr val="accent2"/>
              </a:buClr>
            </a:pPr>
            <a:r>
              <a:rPr lang="en-US" sz="28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Hot Chocolate for server</a:t>
            </a:r>
          </a:p>
          <a:p>
            <a:pPr lvl="1">
              <a:buClr>
                <a:schemeClr val="accent2"/>
              </a:buClr>
            </a:pPr>
            <a:r>
              <a:rPr lang="en-US" sz="28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Apollo Angular for client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BB59E-B474-7EC4-FEB4-F8CF19D8B087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5A741-0D86-CBA8-21CF-32C0DFB1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5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What is JWT?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JWT - </a:t>
            </a:r>
            <a:r>
              <a:rPr lang="en-US" sz="3000" b="1" dirty="0">
                <a:solidFill>
                  <a:schemeClr val="tx1"/>
                </a:solidFill>
                <a:latin typeface="Georgia" panose="02040502050405020303" pitchFamily="18" charset="0"/>
              </a:rPr>
              <a:t>JSON Web Token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</a:rPr>
              <a:t>A compact and self-contained way for securely transmitting information between parties as a JSON object.</a:t>
            </a:r>
            <a:endParaRPr lang="en-US" sz="3000" b="1" dirty="0">
              <a:latin typeface="Georgia" panose="02040502050405020303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The information shared can be verified and trusted because it is digitally signed</a:t>
            </a:r>
            <a:r>
              <a:rPr lang="en-US" sz="3000" b="1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</a:rPr>
              <a:t>JWTs can be signed using a secret (with HMAC algorithm) or a public/private key pair using RSA.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What is JWT?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Compact</a:t>
            </a:r>
            <a:r>
              <a:rPr lang="en-US" sz="3000" dirty="0">
                <a:latin typeface="Georgia" panose="02040502050405020303" pitchFamily="18" charset="0"/>
              </a:rPr>
              <a:t>: Because of its size, it can be sent through an URL, POST parameter, or inside an HTTP header. Additionally, due to its size its transmission is fast.</a:t>
            </a:r>
          </a:p>
          <a:p>
            <a:pPr>
              <a:buClr>
                <a:schemeClr val="accent2"/>
              </a:buClr>
            </a:pP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Self-contained</a:t>
            </a:r>
            <a:r>
              <a:rPr lang="en-US" sz="3000" dirty="0">
                <a:latin typeface="Georgia" panose="02040502050405020303" pitchFamily="18" charset="0"/>
              </a:rPr>
              <a:t>: The payload contains all the required information about the user, to avoid querying the database more than once.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When should we use JWT?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Authorization</a:t>
            </a: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 : </a:t>
            </a:r>
            <a:r>
              <a:rPr lang="en-US" sz="3000" dirty="0">
                <a:latin typeface="Georgia" panose="02040502050405020303" pitchFamily="18" charset="0"/>
              </a:rPr>
              <a:t>Once the user is logged in, each subsequent request will include the JWT, allowing the user to access routes, services, and resources that are permitted with that token. </a:t>
            </a:r>
          </a:p>
          <a:p>
            <a:pPr>
              <a:buClr>
                <a:schemeClr val="accent2"/>
              </a:buClr>
            </a:pP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Information Exchange </a:t>
            </a:r>
            <a:r>
              <a:rPr lang="en-US" sz="3000" dirty="0">
                <a:solidFill>
                  <a:schemeClr val="tx1"/>
                </a:solidFill>
                <a:latin typeface="Georgia" panose="02040502050405020303" pitchFamily="18" charset="0"/>
              </a:rPr>
              <a:t>: </a:t>
            </a:r>
            <a:r>
              <a:rPr lang="en-US" sz="3000" dirty="0">
                <a:latin typeface="Georgia" panose="02040502050405020303" pitchFamily="18" charset="0"/>
              </a:rPr>
              <a:t>A great way of securely transmit information between parties. Since the JWTs can be signed, you can be sure the senders are who they say they are.</a:t>
            </a:r>
            <a:endParaRPr lang="en-US" sz="3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Structure of JWT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963F0CF-929F-9559-F960-11421493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5514"/>
              </p:ext>
            </p:extLst>
          </p:nvPr>
        </p:nvGraphicFramePr>
        <p:xfrm>
          <a:off x="1015692" y="1522028"/>
          <a:ext cx="10160615" cy="381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33B52"/>
            </a:gs>
            <a:gs pos="100000">
              <a:schemeClr val="bg2">
                <a:shade val="80000"/>
                <a:lumMod val="100000"/>
                <a:alpha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9181D-9BE7-447E-8FFC-B64699E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2" y="0"/>
            <a:ext cx="10058400" cy="10036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JWT Header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D07A1-0CE2-41D9-8C73-0D09828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86" y="1173852"/>
            <a:ext cx="11479628" cy="5107605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000" dirty="0">
                <a:latin typeface="Georgia" panose="02040502050405020303" pitchFamily="18" charset="0"/>
              </a:rPr>
              <a:t>Two parts:</a:t>
            </a:r>
          </a:p>
          <a:p>
            <a:pPr lvl="1">
              <a:buClr>
                <a:schemeClr val="accent2"/>
              </a:buClr>
            </a:pPr>
            <a:r>
              <a:rPr lang="en-US" sz="2800" dirty="0">
                <a:latin typeface="Georgia" panose="02040502050405020303" pitchFamily="18" charset="0"/>
              </a:rPr>
              <a:t>Type of token</a:t>
            </a:r>
          </a:p>
          <a:p>
            <a:pPr lvl="1">
              <a:buClr>
                <a:schemeClr val="accent2"/>
              </a:buClr>
            </a:pPr>
            <a:r>
              <a:rPr lang="en-IN" sz="2800" dirty="0">
                <a:latin typeface="Georgia" panose="02040502050405020303" pitchFamily="18" charset="0"/>
              </a:rPr>
              <a:t>Signing algorithm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925B34-584E-45B5-B42E-A4C6C87E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22" y="6332080"/>
            <a:ext cx="476250" cy="47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A42BB-FB32-4889-AC45-96E3FF6DBF86}"/>
              </a:ext>
            </a:extLst>
          </p:cNvPr>
          <p:cNvSpPr txBox="1"/>
          <p:nvPr/>
        </p:nvSpPr>
        <p:spPr>
          <a:xfrm>
            <a:off x="744575" y="6376747"/>
            <a:ext cx="26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in/ankitsharma-007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31AC-B605-8F77-C1EF-8535F680DF95}"/>
              </a:ext>
            </a:extLst>
          </p:cNvPr>
          <p:cNvSpPr txBox="1"/>
          <p:nvPr/>
        </p:nvSpPr>
        <p:spPr>
          <a:xfrm>
            <a:off x="9601361" y="6332380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ankitsharma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_007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04F7D-8C2C-D24B-A9B5-382B7A81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13" y="6384903"/>
            <a:ext cx="386916" cy="386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DACA1-FBC5-564D-6BA6-6A76ED4AC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37" y="3429000"/>
            <a:ext cx="5190125" cy="23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786</Words>
  <Application>Microsoft Office PowerPoint</Application>
  <PresentationFormat>Widescreen</PresentationFormat>
  <Paragraphs>129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Microsoft JhengHei</vt:lpstr>
      <vt:lpstr>Arial</vt:lpstr>
      <vt:lpstr>Calibri</vt:lpstr>
      <vt:lpstr>Calibri Light</vt:lpstr>
      <vt:lpstr>Corbel</vt:lpstr>
      <vt:lpstr>Georgia</vt:lpstr>
      <vt:lpstr>Gill Sans MT</vt:lpstr>
      <vt:lpstr>Palatino Linotype</vt:lpstr>
      <vt:lpstr>Roboto</vt:lpstr>
      <vt:lpstr>Roboto Condensed</vt:lpstr>
      <vt:lpstr>Times New Roman</vt:lpstr>
      <vt:lpstr>Wingdings 2</vt:lpstr>
      <vt:lpstr>Office Theme</vt:lpstr>
      <vt:lpstr>Frame</vt:lpstr>
      <vt:lpstr>Gallery</vt:lpstr>
      <vt:lpstr>1_Office Theme</vt:lpstr>
      <vt:lpstr>PowerPoint Presentation</vt:lpstr>
      <vt:lpstr> Ankit</vt:lpstr>
      <vt:lpstr>What this talk is about?</vt:lpstr>
      <vt:lpstr>Technology stack</vt:lpstr>
      <vt:lpstr>What is JWT?</vt:lpstr>
      <vt:lpstr>What is JWT?</vt:lpstr>
      <vt:lpstr>When should we use JWT?</vt:lpstr>
      <vt:lpstr>Structure of JWT</vt:lpstr>
      <vt:lpstr>JWT Header</vt:lpstr>
      <vt:lpstr>JWT Payload</vt:lpstr>
      <vt:lpstr>JWT Signature</vt:lpstr>
      <vt:lpstr>JWT Signature</vt:lpstr>
      <vt:lpstr>How does JWT work?</vt:lpstr>
      <vt:lpstr>What is GraphQL?</vt:lpstr>
      <vt:lpstr>Hot Chocolate</vt:lpstr>
      <vt:lpstr>Apollo Angular</vt:lpstr>
      <vt:lpstr>GraphQL Query</vt:lpstr>
      <vt:lpstr>GraphQL Mutation</vt:lpstr>
      <vt:lpstr>Prerequisites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Ankit</dc:title>
  <dc:creator>ANKIT SHARMA</dc:creator>
  <cp:lastModifiedBy>ANKIT SHARMA</cp:lastModifiedBy>
  <cp:revision>126</cp:revision>
  <dcterms:created xsi:type="dcterms:W3CDTF">2023-09-21T17:11:44Z</dcterms:created>
  <dcterms:modified xsi:type="dcterms:W3CDTF">2023-09-23T18:43:24Z</dcterms:modified>
</cp:coreProperties>
</file>