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5" d="100"/>
          <a:sy n="75" d="100"/>
        </p:scale>
        <p:origin x="82"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fr-FR"/>
              <a:t>Modifiez le style du titre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1/7/2020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1/7/2020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fr-FR"/>
              <a:t>Modifiez le style du titre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1/7/2020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1/7/2020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fr-FR"/>
              <a:t>Modifiez le style du titre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fr-FR"/>
              <a:t>Modifiez le style du titre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1/7/2020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fr-FR"/>
              <a:t>Modifiez le style du titre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1/7/2020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fr-FR"/>
              <a:t>Modifiez le style du titre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5800" y="3132666"/>
            <a:ext cx="5311775"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132666"/>
            <a:ext cx="5334000"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fr-FR"/>
              <a:t>Modifiez le style du titre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1/7/2020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FF9E77-D67C-4E34-83C9-31DD9BD8823C}"/>
              </a:ext>
            </a:extLst>
          </p:cNvPr>
          <p:cNvSpPr>
            <a:spLocks noGrp="1"/>
          </p:cNvSpPr>
          <p:nvPr>
            <p:ph type="ctrTitle"/>
          </p:nvPr>
        </p:nvSpPr>
        <p:spPr>
          <a:xfrm>
            <a:off x="1371600" y="1803405"/>
            <a:ext cx="9448800" cy="1825096"/>
          </a:xfrm>
        </p:spPr>
        <p:style>
          <a:lnRef idx="1">
            <a:schemeClr val="accent5"/>
          </a:lnRef>
          <a:fillRef idx="3">
            <a:schemeClr val="accent5"/>
          </a:fillRef>
          <a:effectRef idx="2">
            <a:schemeClr val="accent5"/>
          </a:effectRef>
          <a:fontRef idx="minor">
            <a:schemeClr val="lt1"/>
          </a:fontRef>
        </p:style>
        <p:txBody>
          <a:bodyPr/>
          <a:lstStyle/>
          <a:p>
            <a:r>
              <a:rPr lang="fr-FR" dirty="0"/>
              <a:t>CONNECTED-BOARD</a:t>
            </a:r>
          </a:p>
        </p:txBody>
      </p:sp>
      <p:sp>
        <p:nvSpPr>
          <p:cNvPr id="3" name="Sous-titre 2">
            <a:extLst>
              <a:ext uri="{FF2B5EF4-FFF2-40B4-BE49-F238E27FC236}">
                <a16:creationId xmlns:a16="http://schemas.microsoft.com/office/drawing/2014/main" id="{6F42FB74-D102-4360-AD17-EAABB7995EAC}"/>
              </a:ext>
            </a:extLst>
          </p:cNvPr>
          <p:cNvSpPr>
            <a:spLocks noGrp="1"/>
          </p:cNvSpPr>
          <p:nvPr>
            <p:ph type="subTitle" idx="1"/>
          </p:nvPr>
        </p:nvSpPr>
        <p:spPr>
          <a:xfrm>
            <a:off x="1371600" y="4076338"/>
            <a:ext cx="9448800" cy="685800"/>
          </a:xfrm>
        </p:spPr>
        <p:style>
          <a:lnRef idx="1">
            <a:schemeClr val="accent2"/>
          </a:lnRef>
          <a:fillRef idx="2">
            <a:schemeClr val="accent2"/>
          </a:fillRef>
          <a:effectRef idx="1">
            <a:schemeClr val="accent2"/>
          </a:effectRef>
          <a:fontRef idx="minor">
            <a:schemeClr val="dk1"/>
          </a:fontRef>
        </p:style>
        <p:txBody>
          <a:bodyPr/>
          <a:lstStyle/>
          <a:p>
            <a:r>
              <a:rPr lang="fr-FR" dirty="0"/>
              <a:t>Par ABDOU YAYA SADIAKHOU</a:t>
            </a:r>
          </a:p>
        </p:txBody>
      </p:sp>
    </p:spTree>
    <p:extLst>
      <p:ext uri="{BB962C8B-B14F-4D97-AF65-F5344CB8AC3E}">
        <p14:creationId xmlns:p14="http://schemas.microsoft.com/office/powerpoint/2010/main" val="3467156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34796B-9773-449D-A408-28DC4179157F}"/>
              </a:ext>
            </a:extLst>
          </p:cNvPr>
          <p:cNvSpPr>
            <a:spLocks noGrp="1"/>
          </p:cNvSpPr>
          <p:nvPr>
            <p:ph type="title"/>
          </p:nvPr>
        </p:nvSpPr>
        <p:spPr>
          <a:xfrm>
            <a:off x="2895600" y="-7199"/>
            <a:ext cx="8610600" cy="1293028"/>
          </a:xfrm>
        </p:spPr>
        <p:txBody>
          <a:bodyPr/>
          <a:lstStyle/>
          <a:p>
            <a:r>
              <a:rPr lang="fr-FR" dirty="0"/>
              <a:t>INTRODUCTION</a:t>
            </a:r>
          </a:p>
        </p:txBody>
      </p:sp>
      <p:sp>
        <p:nvSpPr>
          <p:cNvPr id="3" name="Espace réservé du contenu 2">
            <a:extLst>
              <a:ext uri="{FF2B5EF4-FFF2-40B4-BE49-F238E27FC236}">
                <a16:creationId xmlns:a16="http://schemas.microsoft.com/office/drawing/2014/main" id="{FB979895-D566-46E0-8591-3F7BBC954507}"/>
              </a:ext>
            </a:extLst>
          </p:cNvPr>
          <p:cNvSpPr>
            <a:spLocks noGrp="1"/>
          </p:cNvSpPr>
          <p:nvPr>
            <p:ph idx="1"/>
          </p:nvPr>
        </p:nvSpPr>
        <p:spPr>
          <a:xfrm>
            <a:off x="71120" y="1148080"/>
            <a:ext cx="12049760" cy="5557520"/>
          </a:xfrm>
        </p:spPr>
        <p:style>
          <a:lnRef idx="1">
            <a:schemeClr val="accent4"/>
          </a:lnRef>
          <a:fillRef idx="2">
            <a:schemeClr val="accent4"/>
          </a:fillRef>
          <a:effectRef idx="1">
            <a:schemeClr val="accent4"/>
          </a:effectRef>
          <a:fontRef idx="minor">
            <a:schemeClr val="dk1"/>
          </a:fontRef>
        </p:style>
        <p:txBody>
          <a:bodyPr>
            <a:normAutofit fontScale="92500" lnSpcReduction="10000"/>
          </a:bodyPr>
          <a:lstStyle/>
          <a:p>
            <a:pPr>
              <a:buFont typeface="Wingdings" panose="05000000000000000000" pitchFamily="2" charset="2"/>
              <a:buChar char="v"/>
            </a:pPr>
            <a:r>
              <a:rPr lang="fr-FR" dirty="0">
                <a:latin typeface="+mj-lt"/>
              </a:rPr>
              <a:t>L’Internet des Objets désigne la “connexion” de ces objets à un réseau plus large, que ce soit directement (par Wi-Fi par exemple), par l’intermédiaire du smartphone de l’utilisateur (souvent via une connexion Bluetooth) ou grâce à des protocoles de communication qui leur sont propres, et qui permettraient aux objets de communiquer entre eux (les protocoles domotiques comme </a:t>
            </a:r>
            <a:r>
              <a:rPr lang="fr-FR" b="1" dirty="0">
                <a:latin typeface="+mj-lt"/>
              </a:rPr>
              <a:t>Z-</a:t>
            </a:r>
            <a:r>
              <a:rPr lang="fr-FR" b="1" dirty="0" err="1">
                <a:latin typeface="+mj-lt"/>
              </a:rPr>
              <a:t>Wave</a:t>
            </a:r>
            <a:r>
              <a:rPr lang="fr-FR" dirty="0">
                <a:latin typeface="+mj-lt"/>
              </a:rPr>
              <a:t> ou </a:t>
            </a:r>
            <a:r>
              <a:rPr lang="fr-FR" b="1" dirty="0" err="1">
                <a:latin typeface="+mj-lt"/>
              </a:rPr>
              <a:t>Zigbee</a:t>
            </a:r>
            <a:r>
              <a:rPr lang="fr-FR" dirty="0">
                <a:latin typeface="+mj-lt"/>
              </a:rPr>
              <a:t> étant ce qui s’en </a:t>
            </a:r>
            <a:r>
              <a:rPr lang="fr-FR" dirty="0"/>
              <a:t>rapproche le plus). C’est ce type d’objets 2.0 que nous appelons objets connectés. Et force est de constater le nombre exponentiel d’initiatives visant à révolutionner des domaines comme l’éducation à travers l’interaction à distance.</a:t>
            </a:r>
          </a:p>
          <a:p>
            <a:pPr>
              <a:buFont typeface="Wingdings" panose="05000000000000000000" pitchFamily="2" charset="2"/>
              <a:buChar char="v"/>
            </a:pPr>
            <a:r>
              <a:rPr lang="fr-FR" dirty="0"/>
              <a:t>Les universités virtuelles, écoles de formation à distances sont de plus en plus nombreuses dans le monde. Et qui parle d’établissement parle de cours délivrés. On constate néanmoins que la manière dont cet enseignement est transmise est loin d’être optimale du fait de l’impossibilité d’interaction instantanée entre les acteurs. </a:t>
            </a:r>
          </a:p>
          <a:p>
            <a:pPr marL="0" indent="0">
              <a:buNone/>
            </a:pPr>
            <a:r>
              <a:rPr lang="fr-FR" dirty="0">
                <a:latin typeface="+mj-lt"/>
              </a:rPr>
              <a:t>Une alternative serait de mettre en place un système automatique de retransmission interactif qui puissent connecter entre elles les différentes objets de telles sorte que les actions des uns soient retranscrites instantanément sur un tableau et automatiquement mis à la disposition des autres.</a:t>
            </a:r>
          </a:p>
          <a:p>
            <a:pPr>
              <a:buFont typeface="Wingdings" panose="05000000000000000000" pitchFamily="2" charset="2"/>
              <a:buChar char="v"/>
            </a:pPr>
            <a:r>
              <a:rPr lang="fr-FR" dirty="0">
                <a:latin typeface="+mj-lt"/>
              </a:rPr>
              <a:t>Ce travail porte sur la conception d’un système de tableaux connectés grâce aux nouvelles technologies des objets connectés. Ces tableaux seront mis à la disposition des établissements d’enseignement à distance afin de rendre le service interactif, rapide et efficace.</a:t>
            </a:r>
          </a:p>
        </p:txBody>
      </p:sp>
    </p:spTree>
    <p:extLst>
      <p:ext uri="{BB962C8B-B14F-4D97-AF65-F5344CB8AC3E}">
        <p14:creationId xmlns:p14="http://schemas.microsoft.com/office/powerpoint/2010/main" val="3813100105"/>
      </p:ext>
    </p:extLst>
  </p:cSld>
  <p:clrMapOvr>
    <a:masterClrMapping/>
  </p:clrMapOvr>
</p:sld>
</file>

<file path=ppt/theme/theme1.xml><?xml version="1.0" encoding="utf-8"?>
<a:theme xmlns:a="http://schemas.openxmlformats.org/drawingml/2006/main" name="Traînée de condensation">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5E65F87-8D0C-4552-B94A-AB3339AB88A7}">
  <we:reference id="wa104178141" version="4.3.3.0" store="fr-FR" storeType="OMEX"/>
  <we:alternateReferences>
    <we:reference id="wa104178141" version="4.3.3.0" store="WA10417814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TM04033937[[fn=Traînée de condensation]]</Template>
  <TotalTime>340</TotalTime>
  <Words>255</Words>
  <Application>Microsoft Office PowerPoint</Application>
  <PresentationFormat>Grand écran</PresentationFormat>
  <Paragraphs>7</Paragraphs>
  <Slides>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vt:i4>
      </vt:variant>
    </vt:vector>
  </HeadingPairs>
  <TitlesOfParts>
    <vt:vector size="6" baseType="lpstr">
      <vt:lpstr>Arial</vt:lpstr>
      <vt:lpstr>Century Gothic</vt:lpstr>
      <vt:lpstr>Wingdings</vt:lpstr>
      <vt:lpstr>Traînée de condensation</vt:lpstr>
      <vt:lpstr>CONNECTED-BOARD</vt:lpstr>
      <vt:lpstr>INTRODUCTION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abdou yaya sadiakhou</dc:creator>
  <cp:lastModifiedBy>abdou yaya sadiakhou</cp:lastModifiedBy>
  <cp:revision>6</cp:revision>
  <dcterms:created xsi:type="dcterms:W3CDTF">2020-01-07T02:52:04Z</dcterms:created>
  <dcterms:modified xsi:type="dcterms:W3CDTF">2020-01-07T08:32:16Z</dcterms:modified>
</cp:coreProperties>
</file>