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1C622-DFCE-425A-8988-106FEFB320A5}" type="datetimeFigureOut">
              <a:rPr lang="fr-FR" smtClean="0"/>
              <a:t>07/01/2020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A9969-7C09-4E6E-A598-EDFAFB61A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4BC31-02CD-43A2-94AF-D8BFC1E6C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6628" y="2256639"/>
            <a:ext cx="7385957" cy="901425"/>
          </a:xfr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fr-FR" sz="4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Fermat-BOARD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4860BF-5BB9-404B-8731-E99F8B0F9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4000497"/>
            <a:ext cx="6815669" cy="620489"/>
          </a:xfr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800" dirty="0"/>
              <a:t>Par ABDOU YAYA SADIAKHOU</a:t>
            </a:r>
          </a:p>
        </p:txBody>
      </p:sp>
    </p:spTree>
    <p:extLst>
      <p:ext uri="{BB962C8B-B14F-4D97-AF65-F5344CB8AC3E}">
        <p14:creationId xmlns:p14="http://schemas.microsoft.com/office/powerpoint/2010/main" val="16175448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ECE7009-6C1F-4FD1-836C-BE83D2C75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85" y="620785"/>
            <a:ext cx="10956022" cy="5620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3906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648CD-06AC-4F86-A1D9-18C4A8C3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1747157"/>
            <a:ext cx="10058400" cy="429441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b="1" dirty="0"/>
              <a:t>I</a:t>
            </a:r>
          </a:p>
          <a:p>
            <a:pPr algn="ctr"/>
            <a:endParaRPr lang="fr-F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Qu’est-ce que l’internet des objets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Quels objets?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Moyen de communication entre ces objets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Exemples de protocoles (</a:t>
            </a:r>
            <a:r>
              <a:rPr lang="fr-FR" sz="2400" b="1" dirty="0" err="1"/>
              <a:t>ZigBee</a:t>
            </a:r>
            <a:r>
              <a:rPr lang="fr-FR" sz="2400" b="1" dirty="0"/>
              <a:t>, </a:t>
            </a:r>
            <a:r>
              <a:rPr lang="fr-FR" sz="2400" b="1" dirty="0" err="1"/>
              <a:t>ZWave</a:t>
            </a:r>
            <a:r>
              <a:rPr lang="fr-FR" sz="2400" b="1" dirty="0"/>
              <a:t>)</a:t>
            </a:r>
            <a:endParaRPr lang="fr-FR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Quel impact sur l’éducation?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L’interaction à distance</a:t>
            </a:r>
          </a:p>
        </p:txBody>
      </p:sp>
    </p:spTree>
    <p:extLst>
      <p:ext uri="{BB962C8B-B14F-4D97-AF65-F5344CB8AC3E}">
        <p14:creationId xmlns:p14="http://schemas.microsoft.com/office/powerpoint/2010/main" val="62521064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648CD-06AC-4F86-A1D9-18C4A8C3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37189"/>
            <a:ext cx="9601196" cy="4169328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fr-FR" b="1" dirty="0"/>
              <a:t>II</a:t>
            </a:r>
          </a:p>
          <a:p>
            <a:pPr algn="ctr"/>
            <a:endParaRPr lang="fr-FR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Quels problèmes rencontrent t-on dans les milieux d’enseignement à distance?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Augmentation du nombre d’établissement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Faible interaction entre les acteurs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Désistement </a:t>
            </a:r>
            <a:endParaRPr lang="fr-FR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Quelle alternative pouvons-nous apporter? </a:t>
            </a:r>
          </a:p>
        </p:txBody>
      </p:sp>
    </p:spTree>
    <p:extLst>
      <p:ext uri="{BB962C8B-B14F-4D97-AF65-F5344CB8AC3E}">
        <p14:creationId xmlns:p14="http://schemas.microsoft.com/office/powerpoint/2010/main" val="121563234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648CD-06AC-4F86-A1D9-18C4A8C3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47157"/>
            <a:ext cx="9601196" cy="412871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III</a:t>
            </a:r>
          </a:p>
          <a:p>
            <a:pPr marL="0" indent="0">
              <a:buNone/>
            </a:pPr>
            <a:endParaRPr lang="fr-FR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Sur quoi porte réellement ma solution au niveau conceptuel et applicatif 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Un système de tableaux connectés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Objectifs de rapidité, d’interactivité et d’efficacité 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b="1" dirty="0"/>
          </a:p>
          <a:p>
            <a:pPr marL="0" indent="0">
              <a:buNone/>
            </a:pP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6650490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648CD-06AC-4F86-A1D9-18C4A8C3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47157"/>
            <a:ext cx="9601196" cy="412871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IV</a:t>
            </a:r>
          </a:p>
          <a:p>
            <a:pPr marL="0" indent="0">
              <a:buNone/>
            </a:pPr>
            <a:endParaRPr lang="fr-FR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Quelle méthodologie adopter pour mener de bout en bout le projet?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Faire un bref historique sur l’utilité de l’interaction dans l’apprentissage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Recenser l’ensembles des outils existantes?</a:t>
            </a:r>
            <a:endParaRPr lang="fr-FR" sz="2800" b="1" dirty="0"/>
          </a:p>
          <a:p>
            <a:pPr>
              <a:buFont typeface="Wingdings" panose="05000000000000000000" pitchFamily="2" charset="2"/>
              <a:buChar char="v"/>
            </a:pPr>
            <a:endParaRPr lang="fr-FR" sz="2800" b="1" dirty="0"/>
          </a:p>
          <a:p>
            <a:pPr>
              <a:buFont typeface="Wingdings" panose="05000000000000000000" pitchFamily="2" charset="2"/>
              <a:buChar char="v"/>
            </a:pP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3311844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9648CD-06AC-4F86-A1D9-18C4A8C3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47157"/>
            <a:ext cx="9601196" cy="4128711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b="1" dirty="0"/>
              <a:t>V</a:t>
            </a:r>
          </a:p>
          <a:p>
            <a:pPr marL="0" indent="0">
              <a:buNone/>
            </a:pPr>
            <a:endParaRPr lang="fr-FR" sz="28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800" b="1" dirty="0"/>
              <a:t>Quelle démarche adopter pour la réalisation d’un tel projet?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Mettre à nu les principaux problèmes rencontrés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La technologie des IOT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2400" b="1" dirty="0"/>
              <a:t>Comment réaliser un TABLEAU CONNECTÉ</a:t>
            </a:r>
          </a:p>
          <a:p>
            <a:pPr>
              <a:buFont typeface="Wingdings" panose="05000000000000000000" pitchFamily="2" charset="2"/>
              <a:buChar char="v"/>
            </a:pPr>
            <a:endParaRPr lang="fr-FR" sz="2800" b="1" dirty="0"/>
          </a:p>
          <a:p>
            <a:pPr>
              <a:buFont typeface="Wingdings" panose="05000000000000000000" pitchFamily="2" charset="2"/>
              <a:buChar char="v"/>
            </a:pP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410898667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3D14-315A-450E-A08D-C4113D1BD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56" y="2556932"/>
            <a:ext cx="10352015" cy="1444617"/>
          </a:xfrm>
          <a:scene3d>
            <a:camera prst="perspectiveRelaxedModerately"/>
            <a:lightRig rig="threePt" dir="t"/>
          </a:scene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JE VOUS REMERCIE POUR L’INTÉRÊT MANIFESTÉ</a:t>
            </a:r>
          </a:p>
        </p:txBody>
      </p:sp>
    </p:spTree>
    <p:extLst>
      <p:ext uri="{BB962C8B-B14F-4D97-AF65-F5344CB8AC3E}">
        <p14:creationId xmlns:p14="http://schemas.microsoft.com/office/powerpoint/2010/main" val="393534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que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151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Wingdings</vt:lpstr>
      <vt:lpstr>Organique</vt:lpstr>
      <vt:lpstr>Fermat-BOARD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CONNECTED-BOARD</dc:title>
  <dc:creator>abdou yaya sadiakhou</dc:creator>
  <cp:lastModifiedBy>abdou yaya sadiakhou</cp:lastModifiedBy>
  <cp:revision>11</cp:revision>
  <dcterms:created xsi:type="dcterms:W3CDTF">2020-01-07T15:23:35Z</dcterms:created>
  <dcterms:modified xsi:type="dcterms:W3CDTF">2020-01-07T18:21:25Z</dcterms:modified>
</cp:coreProperties>
</file>