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/>
    <p:restoredTop sz="94545"/>
  </p:normalViewPr>
  <p:slideViewPr>
    <p:cSldViewPr snapToGrid="0" snapToObjects="1">
      <p:cViewPr varScale="1">
        <p:scale>
          <a:sx n="112" d="100"/>
          <a:sy n="112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1065-485E-EE4A-B152-627983FBAC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AD11C-6889-1A4C-85D4-20C003CD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3AF-B8FC-564E-9ADD-E00009E1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A546-3C9D-B146-8BED-0B0A0B141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7C8B-7312-874D-B65C-8221C8B2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9F57-93B4-3A47-9D47-8024B54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05D2-E22D-7446-91ED-BEE8E944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D35-5777-B741-A95B-1B468260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B83-9331-0C4C-8F63-234DC35F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5FFA-8F4D-714C-B70D-43E4BDB8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E1CC-307B-DA40-9AFA-638BD7CA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15F8-1155-404A-96F0-9FECE5DF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08713-7497-3C4A-9A5D-7CED9D18A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1BD27-69E9-B342-9D87-3464F20F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F224-BC74-4B4F-9C2A-4F69B85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7DD9-71C7-5D46-ACE9-295A7930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6FE8-69A1-FD4B-BE30-13B12B0D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511-1C83-424E-90B8-118F5A10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B2AD-8D08-E742-BAE3-D7BB75C5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FB5C-1197-3740-93DF-6740F502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864A-22BE-1241-8714-C81D28D6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6239-99A1-DF43-9E24-6FCC4298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788-2B7D-234A-9AAA-7997AD9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45C-D79D-974C-8EB5-1E69E095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9DDC-62BB-3B4D-838A-12A466CC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D0F-C709-B94A-89F6-B8C86422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39A3-054B-D04F-BC4D-775AA0E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53B-B17A-A846-93F3-25B5194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9FE-F5CF-A74B-8067-118920EB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E000-768B-074A-AFCD-571EBA87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0904-5B96-C048-9584-437C18E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CEDBA-2062-0B49-BACB-8F6F354A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209E-069F-1C48-988F-D795BEA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645-8363-8C47-A06A-56C3DD94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EC23-B1FD-EB46-9630-3A55AD32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EA7B-D409-0041-B1B9-7EE3D8C0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8260-48E6-2546-82DD-0CC8F2BDE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F07CB-6976-0445-9C7A-49FF19FB3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66FFF-5292-044E-A1DE-C048AF3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7F211-DB9B-5F49-8F4C-CCF109D9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01C36-4258-3542-B1A2-3CBF550E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17F0-C418-824E-B9F9-1DE32C93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80F57-3A83-1A45-B884-6C505E3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FE3BD-A9EC-7447-AF36-B05A123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1BB1-A8A4-0F47-B064-32EDC192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582C-A07A-7D4E-B4BD-B06DC67E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6FF49-C84E-654B-97A3-1D63B14F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A984-B51B-B541-8C53-97A5799A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695-FD96-9942-A738-9219D9E1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F86-5ABC-5D48-94D5-F80ED6FE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DB02-37BF-6C4F-A03A-E7B4CE47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D26B-B19A-9F4B-9A20-9DA9A9A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0FD7-E085-9B48-87B9-286E545B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E01C-55FD-5E46-81B5-87B48F34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B119-E8BC-CC4A-B929-62F84852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3F65E-DB0B-0C47-9FDC-4A90D36A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B15E1-4990-9344-B8A3-DF63CDF0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0803-BCF4-5C4F-B385-7581367B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563D-50B1-AA4E-B587-10F81A15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9B19-0C6C-D24D-89EF-BC0F398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30D63-EA6A-7A43-90B0-5A7791D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2180-A963-EE4B-BC85-63942913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762-0397-A946-B007-B8FD1E378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D11E-09C1-4C4A-8911-B3B727C5DACB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0C53-A1B8-0A40-8A95-ABF6B9D8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37AB-0954-0443-81DE-C543268C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urTheorem/workshops/tree/master/cat-detector/quick-setup.md" TargetMode="External"/><Relationship Id="rId2" Type="http://schemas.openxmlformats.org/officeDocument/2006/relationships/hyperlink" Target="https://github.com/fourTheorem/workshop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2440-DCC5-6644-A867-D399EB69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505"/>
            <a:ext cx="10515600" cy="4178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Clone this repository:</a:t>
            </a:r>
            <a:endParaRPr lang="en-US" b="1" dirty="0"/>
          </a:p>
          <a:p>
            <a:pPr marL="0" indent="0">
              <a:buNone/>
            </a:pPr>
            <a:r>
              <a:rPr lang="en-US" sz="3600" b="1" dirty="0">
                <a:hlinkClick r:id="rId2"/>
              </a:rPr>
              <a:t>https://github.com/fourTheorem/workshops</a:t>
            </a:r>
            <a:r>
              <a:rPr lang="en-US" sz="3600" b="1">
                <a:hlinkClick r:id="rId2"/>
              </a:rPr>
              <a:t>.git</a:t>
            </a:r>
            <a:endParaRPr lang="en-US" sz="36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Instructions:</a:t>
            </a:r>
          </a:p>
          <a:p>
            <a:pPr marL="0" indent="0">
              <a:buNone/>
            </a:pPr>
            <a:r>
              <a:rPr lang="en-US" sz="3600" b="1" dirty="0">
                <a:hlinkClick r:id="rId3"/>
              </a:rPr>
              <a:t>workshops/cat-detector/quick-setup.md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Pull this container:</a:t>
            </a:r>
          </a:p>
          <a:p>
            <a:pPr marL="0" indent="0">
              <a:buNone/>
            </a:pPr>
            <a:r>
              <a:rPr lang="en-US" sz="3600" b="1" dirty="0"/>
              <a:t>docker pull </a:t>
            </a:r>
            <a:r>
              <a:rPr lang="en-US" sz="3600" b="1" dirty="0" err="1"/>
              <a:t>pelger</a:t>
            </a:r>
            <a:r>
              <a:rPr lang="en-US" sz="3600" b="1" dirty="0"/>
              <a:t>/</a:t>
            </a:r>
            <a:r>
              <a:rPr lang="en-US" sz="3600" b="1" dirty="0" err="1"/>
              <a:t>aiasaservice</a:t>
            </a:r>
            <a:endParaRPr lang="en-US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75D943-96B2-664E-8A27-E5C99F6B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1325563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54EA-03D7-8848-9272-38C22070E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65125"/>
            <a:ext cx="4290685" cy="1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Elger</dc:creator>
  <cp:lastModifiedBy>Peter Elger</cp:lastModifiedBy>
  <cp:revision>5</cp:revision>
  <dcterms:created xsi:type="dcterms:W3CDTF">2020-10-11T19:46:17Z</dcterms:created>
  <dcterms:modified xsi:type="dcterms:W3CDTF">2020-10-12T12:49:49Z</dcterms:modified>
</cp:coreProperties>
</file>