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8" r:id="rId2"/>
    <p:sldId id="278" r:id="rId3"/>
    <p:sldId id="279" r:id="rId4"/>
    <p:sldId id="294" r:id="rId5"/>
    <p:sldId id="292" r:id="rId6"/>
    <p:sldId id="293" r:id="rId7"/>
    <p:sldId id="289" r:id="rId8"/>
    <p:sldId id="290" r:id="rId9"/>
    <p:sldId id="284" r:id="rId10"/>
    <p:sldId id="295" r:id="rId11"/>
    <p:sldId id="296" r:id="rId12"/>
    <p:sldId id="285" r:id="rId13"/>
    <p:sldId id="297" r:id="rId14"/>
    <p:sldId id="298" r:id="rId15"/>
    <p:sldId id="299" r:id="rId16"/>
    <p:sldId id="302" r:id="rId17"/>
    <p:sldId id="301" r:id="rId18"/>
    <p:sldId id="300" r:id="rId19"/>
    <p:sldId id="303" r:id="rId20"/>
    <p:sldId id="304" r:id="rId21"/>
    <p:sldId id="305" r:id="rId22"/>
    <p:sldId id="306" r:id="rId23"/>
    <p:sldId id="307" r:id="rId24"/>
    <p:sldId id="28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6" r:id="rId33"/>
    <p:sldId id="317" r:id="rId34"/>
    <p:sldId id="318" r:id="rId35"/>
    <p:sldId id="283" r:id="rId36"/>
  </p:sldIdLst>
  <p:sldSz cx="12192000" cy="6858000"/>
  <p:notesSz cx="6858000" cy="9144000"/>
  <p:embeddedFontLst>
    <p:embeddedFont>
      <p:font typeface="方正中等线繁体" panose="03000509000000000000" pitchFamily="66" charset="-122"/>
      <p:regular r:id="rId38"/>
    </p:embeddedFont>
    <p:embeddedFont>
      <p:font typeface="等线" panose="02010600030101010101" pitchFamily="2" charset="-122"/>
      <p:regular r:id="rId39"/>
      <p:bold r:id="rId40"/>
    </p:embeddedFont>
    <p:embeddedFont>
      <p:font typeface="等线 Light" panose="02010600030101010101" pitchFamily="2" charset="-122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1C0"/>
    <a:srgbClr val="FF8417"/>
    <a:srgbClr val="5AACEC"/>
    <a:srgbClr val="48C253"/>
    <a:srgbClr val="7FC41C"/>
    <a:srgbClr val="44546A"/>
    <a:srgbClr val="FF7200"/>
    <a:srgbClr val="63AD10"/>
    <a:srgbClr val="00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 autoAdjust="0"/>
    <p:restoredTop sz="95896" autoAdjust="0"/>
  </p:normalViewPr>
  <p:slideViewPr>
    <p:cSldViewPr snapToGrid="0">
      <p:cViewPr varScale="1">
        <p:scale>
          <a:sx n="157" d="100"/>
          <a:sy n="157" d="100"/>
        </p:scale>
        <p:origin x="232" y="160"/>
      </p:cViewPr>
      <p:guideLst>
        <p:guide orient="horz" pos="2727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607C-13CA-4B33-B7BB-C15C9C8C57B1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FC719-C4F8-4177-A2E9-51E1038634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4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5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3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1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8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9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13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6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5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4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27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41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97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71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3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8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48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5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5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31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95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15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9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6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3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6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FC719-C4F8-4177-A2E9-51E1038634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9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734630" y="568545"/>
            <a:ext cx="5048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0">
                      <a:srgbClr val="32D8C2"/>
                    </a:gs>
                    <a:gs pos="100000">
                      <a:srgbClr val="52AFFD"/>
                    </a:gs>
                  </a:gsLst>
                  <a:lin ang="5400000" scaled="1"/>
                </a:gradFill>
                <a:latin typeface="方正中等线繁体" panose="03000509000000000000" pitchFamily="65" charset="-122"/>
                <a:ea typeface="方正中等线繁体" panose="03000509000000000000" pitchFamily="65" charset="-122"/>
              </a:defRPr>
            </a:lvl1pPr>
          </a:lstStyle>
          <a:p>
            <a:r>
              <a:rPr lang="en-US" altLang="zh-CN" sz="3200">
                <a:solidFill>
                  <a:srgbClr val="231815"/>
                </a:solidFill>
              </a:rPr>
              <a:t>BUSINSS INFOGRAPHICS</a:t>
            </a:r>
            <a:endParaRPr lang="zh-CN" altLang="en-US" sz="3200">
              <a:solidFill>
                <a:srgbClr val="231815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61141" y="446671"/>
            <a:ext cx="4795155" cy="828522"/>
            <a:chOff x="1802911" y="403700"/>
            <a:chExt cx="4795155" cy="82852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802911" y="1232222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802911" y="403700"/>
              <a:ext cx="47951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 userDrawn="1"/>
        </p:nvGrpSpPr>
        <p:grpSpPr>
          <a:xfrm>
            <a:off x="10549792" y="5788894"/>
            <a:ext cx="1642210" cy="1069106"/>
            <a:chOff x="10549792" y="5788894"/>
            <a:chExt cx="1642210" cy="1069106"/>
          </a:xfrm>
        </p:grpSpPr>
        <p:sp>
          <p:nvSpPr>
            <p:cNvPr id="45" name="任意多边形 44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 rot="16200000" flipV="1">
            <a:off x="-245429" y="219387"/>
            <a:ext cx="1340470" cy="872668"/>
            <a:chOff x="10549792" y="5788894"/>
            <a:chExt cx="1642210" cy="1069106"/>
          </a:xfrm>
        </p:grpSpPr>
        <p:sp>
          <p:nvSpPr>
            <p:cNvPr id="49" name="任意多边形 48"/>
            <p:cNvSpPr/>
            <p:nvPr/>
          </p:nvSpPr>
          <p:spPr bwMode="auto">
            <a:xfrm flipH="1">
              <a:off x="12056009" y="6556217"/>
              <a:ext cx="135993" cy="84285"/>
            </a:xfrm>
            <a:custGeom>
              <a:avLst/>
              <a:gdLst>
                <a:gd name="connsiteX0" fmla="*/ 0 w 135993"/>
                <a:gd name="connsiteY0" fmla="*/ 0 h 84285"/>
                <a:gd name="connsiteX1" fmla="*/ 0 w 135993"/>
                <a:gd name="connsiteY1" fmla="*/ 84285 h 84285"/>
                <a:gd name="connsiteX2" fmla="*/ 135993 w 135993"/>
                <a:gd name="connsiteY2" fmla="*/ 16824 h 8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84285">
                  <a:moveTo>
                    <a:pt x="0" y="0"/>
                  </a:moveTo>
                  <a:lnTo>
                    <a:pt x="0" y="84285"/>
                  </a:lnTo>
                  <a:lnTo>
                    <a:pt x="135993" y="16824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 bwMode="auto">
            <a:xfrm flipH="1">
              <a:off x="12056008" y="6573040"/>
              <a:ext cx="135993" cy="284960"/>
            </a:xfrm>
            <a:custGeom>
              <a:avLst/>
              <a:gdLst>
                <a:gd name="connsiteX0" fmla="*/ 135993 w 135993"/>
                <a:gd name="connsiteY0" fmla="*/ 0 h 284960"/>
                <a:gd name="connsiteX1" fmla="*/ 0 w 135993"/>
                <a:gd name="connsiteY1" fmla="*/ 67461 h 284960"/>
                <a:gd name="connsiteX2" fmla="*/ 0 w 135993"/>
                <a:gd name="connsiteY2" fmla="*/ 284960 h 284960"/>
                <a:gd name="connsiteX3" fmla="*/ 13867 w 135993"/>
                <a:gd name="connsiteY3" fmla="*/ 284960 h 2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93" h="284960">
                  <a:moveTo>
                    <a:pt x="135993" y="0"/>
                  </a:moveTo>
                  <a:lnTo>
                    <a:pt x="0" y="67461"/>
                  </a:lnTo>
                  <a:lnTo>
                    <a:pt x="0" y="284960"/>
                  </a:lnTo>
                  <a:lnTo>
                    <a:pt x="13867" y="284960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Freeform 15"/>
            <p:cNvSpPr/>
            <p:nvPr/>
          </p:nvSpPr>
          <p:spPr bwMode="auto">
            <a:xfrm flipH="1">
              <a:off x="11120755" y="6777626"/>
              <a:ext cx="1057379" cy="80374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 flipH="1">
              <a:off x="10549792" y="6585566"/>
              <a:ext cx="843398" cy="272434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 flipH="1">
              <a:off x="11020550" y="6084537"/>
              <a:ext cx="403954" cy="693089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 flipH="1">
              <a:off x="11413022" y="6084537"/>
              <a:ext cx="213981" cy="680563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/>
            <p:nvPr/>
          </p:nvSpPr>
          <p:spPr bwMode="auto">
            <a:xfrm flipH="1">
              <a:off x="11393190" y="6573040"/>
              <a:ext cx="784944" cy="284960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/>
            <p:nvPr/>
          </p:nvSpPr>
          <p:spPr bwMode="auto">
            <a:xfrm flipH="1">
              <a:off x="11424504" y="6084537"/>
              <a:ext cx="361158" cy="345501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 flipH="1">
              <a:off x="11413022" y="6175348"/>
              <a:ext cx="642986" cy="589752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 bwMode="auto">
            <a:xfrm flipH="1">
              <a:off x="12056009" y="6039382"/>
              <a:ext cx="135993" cy="533659"/>
            </a:xfrm>
            <a:custGeom>
              <a:avLst/>
              <a:gdLst>
                <a:gd name="connsiteX0" fmla="*/ 0 w 135993"/>
                <a:gd name="connsiteY0" fmla="*/ 0 h 533659"/>
                <a:gd name="connsiteX1" fmla="*/ 0 w 135993"/>
                <a:gd name="connsiteY1" fmla="*/ 516835 h 533659"/>
                <a:gd name="connsiteX2" fmla="*/ 135993 w 135993"/>
                <a:gd name="connsiteY2" fmla="*/ 533659 h 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93" h="533659">
                  <a:moveTo>
                    <a:pt x="0" y="0"/>
                  </a:moveTo>
                  <a:lnTo>
                    <a:pt x="0" y="516835"/>
                  </a:lnTo>
                  <a:lnTo>
                    <a:pt x="135993" y="533659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 bwMode="auto">
            <a:xfrm flipH="1">
              <a:off x="11785663" y="5788894"/>
              <a:ext cx="406339" cy="784146"/>
            </a:xfrm>
            <a:custGeom>
              <a:avLst/>
              <a:gdLst>
                <a:gd name="connsiteX0" fmla="*/ 0 w 406339"/>
                <a:gd name="connsiteY0" fmla="*/ 0 h 784146"/>
                <a:gd name="connsiteX1" fmla="*/ 0 w 406339"/>
                <a:gd name="connsiteY1" fmla="*/ 250487 h 784146"/>
                <a:gd name="connsiteX2" fmla="*/ 135993 w 406339"/>
                <a:gd name="connsiteY2" fmla="*/ 784146 h 784146"/>
                <a:gd name="connsiteX3" fmla="*/ 406339 w 406339"/>
                <a:gd name="connsiteY3" fmla="*/ 386455 h 7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39" h="784146">
                  <a:moveTo>
                    <a:pt x="0" y="0"/>
                  </a:moveTo>
                  <a:lnTo>
                    <a:pt x="0" y="250487"/>
                  </a:lnTo>
                  <a:lnTo>
                    <a:pt x="135993" y="784146"/>
                  </a:lnTo>
                  <a:lnTo>
                    <a:pt x="406339" y="386455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B54A-62E0-4580-84F1-25A895341844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88B7-83D8-401A-ABA6-64479C2C5D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519229" y="3418273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视频教程入门到精通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238500" y="32416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4397326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519229" y="1635709"/>
            <a:ext cx="5204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rgbClr val="48C2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Ansible</a:t>
            </a:r>
            <a:endParaRPr lang="zh-CN" altLang="en-US" sz="8800" b="1">
              <a:solidFill>
                <a:srgbClr val="03D1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851677" y="4522349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宝满教育培训出品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30" y="5142014"/>
            <a:ext cx="1065111" cy="1065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先决条件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665122"/>
            <a:ext cx="8534400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>
                <a:latin typeface="SimSun" panose="02010600030101010101" pitchFamily="2" charset="-122"/>
                <a:ea typeface="SimSun" panose="02010600030101010101" pitchFamily="2" charset="-122"/>
              </a:rPr>
              <a:t>控制节点：</a:t>
            </a:r>
            <a:endParaRPr kumimoji="1" lang="en-US" altLang="zh-CN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Python2.6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Python2.7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   操作系统：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RedHat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CentOS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OSX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Windows(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不可做控制主机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>
                <a:latin typeface="SimSun" panose="02010600030101010101" pitchFamily="2" charset="-122"/>
                <a:ea typeface="SimSun" panose="02010600030101010101" pitchFamily="2" charset="-122"/>
              </a:rPr>
              <a:t>托管节点：</a:t>
            </a:r>
            <a:endParaRPr kumimoji="1" lang="en-US" altLang="zh-CN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协议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python2.6+</a:t>
            </a:r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2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6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Yum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665122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可以通过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yum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rpm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44AA782-E772-BF41-91C3-CC7789651F7E}"/>
              </a:ext>
            </a:extLst>
          </p:cNvPr>
          <p:cNvSpPr/>
          <p:nvPr/>
        </p:nvSpPr>
        <p:spPr>
          <a:xfrm>
            <a:off x="4994498" y="2484595"/>
            <a:ext cx="5705170" cy="42012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chemeClr val="tx1"/>
                </a:solidFill>
              </a:rPr>
              <a:t>yum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–y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install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ansbile</a:t>
            </a:r>
          </a:p>
          <a:p>
            <a:endParaRPr kumimoji="1" lang="en-US" altLang="zh-CN">
              <a:solidFill>
                <a:schemeClr val="tx1"/>
              </a:solidFill>
            </a:endParaRPr>
          </a:p>
          <a:p>
            <a:r>
              <a:rPr kumimoji="1" lang="en" altLang="zh-CN">
                <a:solidFill>
                  <a:schemeClr val="tx1"/>
                </a:solidFill>
              </a:rPr>
              <a:t>$ git clone git://github.com/ansible/ansible.git </a:t>
            </a:r>
          </a:p>
          <a:p>
            <a:r>
              <a:rPr kumimoji="1" lang="en" altLang="zh-CN">
                <a:solidFill>
                  <a:schemeClr val="tx1"/>
                </a:solidFill>
              </a:rPr>
              <a:t>$ cd ./ansible </a:t>
            </a:r>
          </a:p>
          <a:p>
            <a:r>
              <a:rPr kumimoji="1" lang="en" altLang="zh-CN">
                <a:solidFill>
                  <a:schemeClr val="tx1"/>
                </a:solidFill>
              </a:rPr>
              <a:t>$ make rpm </a:t>
            </a:r>
          </a:p>
          <a:p>
            <a:r>
              <a:rPr kumimoji="1" lang="en" altLang="zh-CN">
                <a:solidFill>
                  <a:schemeClr val="tx1"/>
                </a:solidFill>
              </a:rPr>
              <a:t>$ sudo rpm -Uvh ~/rpmbuild/ansible-*.noarch.rpm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1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30997"/>
              <a:chOff x="2200651" y="3233740"/>
              <a:chExt cx="3991362" cy="830997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03</a:t>
                </a:r>
                <a:endParaRPr lang="zh-CN" altLang="en-US" sz="480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管理主机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清单文件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如何管理主机呢？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--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清单文件（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Host Inventory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的配置文件，对主机进行分类，用来告诉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需要管理哪些主机。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默认文件为：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-US" altLang="zh-CN" err="1">
                <a:latin typeface="SimSun" panose="02010600030101010101" pitchFamily="2" charset="-122"/>
                <a:ea typeface="SimSun" panose="02010600030101010101" pitchFamily="2" charset="-122"/>
              </a:rPr>
              <a:t>etc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/ansible/hosts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A4E2C26-3934-4477-98DE-3FF40A36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88349"/>
              </p:ext>
            </p:extLst>
          </p:nvPr>
        </p:nvGraphicFramePr>
        <p:xfrm>
          <a:off x="861886" y="4228664"/>
          <a:ext cx="3508408" cy="126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08">
                  <a:extLst>
                    <a:ext uri="{9D8B030D-6E8A-4147-A177-3AD203B41FA5}">
                      <a16:colId xmlns:a16="http://schemas.microsoft.com/office/drawing/2014/main" val="268667286"/>
                    </a:ext>
                  </a:extLst>
                </a:gridCol>
              </a:tblGrid>
              <a:tr h="118046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192.168.0.22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devops.server.com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jenkins.test.com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32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D395ED-3B53-4202-A7F6-1D6BB500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70910"/>
              </p:ext>
            </p:extLst>
          </p:nvPr>
        </p:nvGraphicFramePr>
        <p:xfrm>
          <a:off x="4766801" y="4228664"/>
          <a:ext cx="3508408" cy="126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08">
                  <a:extLst>
                    <a:ext uri="{9D8B030D-6E8A-4147-A177-3AD203B41FA5}">
                      <a16:colId xmlns:a16="http://schemas.microsoft.com/office/drawing/2014/main" val="268667286"/>
                    </a:ext>
                  </a:extLst>
                </a:gridCol>
              </a:tblGrid>
              <a:tr h="118046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[webservers]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test.server.com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en-US" altLang="zh-CN" sz="1800" kern="1200">
                          <a:solidFill>
                            <a:schemeClr val="bg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test2.server.com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3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61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管理命令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命令格式 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&lt;hosts&gt; [options]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检查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安装环境：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ansibe all -m ping -u root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执行命令：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all -a “/bin/echo hello world”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D83B05-F3F3-49E2-901D-8E6B09C74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22" y="4147679"/>
            <a:ext cx="6314286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复制文件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-m copy -a “src=/etc/passwd  dest=/opt/passwd”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7C5BEE-4DDF-471A-8924-2C63794CC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" y="2791775"/>
            <a:ext cx="903809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安装软件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1035125" y="1345915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-m yum -a "name=lrzsz"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BB5A0-7C17-49A4-A0A0-25D2B4B67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" y="1941393"/>
            <a:ext cx="9580952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添加用户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-m user -a "name=zhangsan password=123456"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C0E8A-412A-4E8A-855A-A65EC2B8E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24" y="2720998"/>
            <a:ext cx="8780952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启动服务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486949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-m service -a "name=sshd state=started"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656A4A-F7CE-4822-8807-057666E46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6" y="2134607"/>
            <a:ext cx="935238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并行执行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s-E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-a "echo hello" -f 10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F5DAC7-5826-4170-B9E2-63B668ECF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40" y="2902458"/>
            <a:ext cx="7038095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857939" y="2532583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2618"/>
              <a:chOff x="2200651" y="3233740"/>
              <a:chExt cx="3991362" cy="822618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2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简介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/>
          <p:cNvGrpSpPr/>
          <p:nvPr/>
        </p:nvGrpSpPr>
        <p:grpSpPr>
          <a:xfrm>
            <a:off x="6560675" y="2532583"/>
            <a:ext cx="3991362" cy="888147"/>
            <a:chOff x="6560675" y="3148015"/>
            <a:chExt cx="3991362" cy="88814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6560675" y="3205165"/>
              <a:ext cx="3991362" cy="830997"/>
              <a:chOff x="2200651" y="3233740"/>
              <a:chExt cx="3991362" cy="83099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48C25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安装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84693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20" name="直接连接符 119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组合 123"/>
          <p:cNvGrpSpPr/>
          <p:nvPr/>
        </p:nvGrpSpPr>
        <p:grpSpPr>
          <a:xfrm>
            <a:off x="1857939" y="4184374"/>
            <a:ext cx="3991362" cy="888147"/>
            <a:chOff x="1857939" y="4838584"/>
            <a:chExt cx="3991362" cy="888147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857939" y="4872040"/>
              <a:ext cx="3991362" cy="830997"/>
              <a:chOff x="2200651" y="3233740"/>
              <a:chExt cx="3991362" cy="830997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7FC41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03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168214" y="3414986"/>
                <a:ext cx="3023799" cy="50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管理主机</a:t>
                </a: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1981958" y="4838584"/>
              <a:ext cx="3743325" cy="888147"/>
              <a:chOff x="1981200" y="3148015"/>
              <a:chExt cx="3743325" cy="88814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组合 130"/>
          <p:cNvGrpSpPr/>
          <p:nvPr/>
        </p:nvGrpSpPr>
        <p:grpSpPr>
          <a:xfrm>
            <a:off x="6560675" y="4184374"/>
            <a:ext cx="3991362" cy="888147"/>
            <a:chOff x="6560675" y="4838584"/>
            <a:chExt cx="3991362" cy="888147"/>
          </a:xfrm>
        </p:grpSpPr>
        <p:grpSp>
          <p:nvGrpSpPr>
            <p:cNvPr id="132" name="组合 131"/>
            <p:cNvGrpSpPr/>
            <p:nvPr/>
          </p:nvGrpSpPr>
          <p:grpSpPr>
            <a:xfrm>
              <a:off x="6560675" y="4872040"/>
              <a:ext cx="3991362" cy="830997"/>
              <a:chOff x="2200651" y="3233740"/>
              <a:chExt cx="3991362" cy="830997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FF8417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04</a:t>
                </a: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模块</a:t>
                </a: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6684693" y="4838584"/>
              <a:ext cx="3743325" cy="888147"/>
              <a:chOff x="1981200" y="3148015"/>
              <a:chExt cx="3743325" cy="888147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60" name="文本框 159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获取系统信息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webserver -m setup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80EFB1-B4B7-4084-9E0B-8F7DC0CD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" y="2597457"/>
            <a:ext cx="6066667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Playbook</a:t>
            </a:r>
            <a:endParaRPr kumimoji="1"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为了避免重复的输入命令，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提供了脚本功能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yaml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格式，文件以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yml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yaml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为后缀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执行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playbook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ansible-playbook test.yml</a:t>
            </a:r>
          </a:p>
        </p:txBody>
      </p:sp>
    </p:spTree>
    <p:extLst>
      <p:ext uri="{BB962C8B-B14F-4D97-AF65-F5344CB8AC3E}">
        <p14:creationId xmlns:p14="http://schemas.microsoft.com/office/powerpoint/2010/main" val="28879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Playbook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组成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hosts: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目标主机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remote_user: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执行操作的用户身份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vars: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执行中的一些变量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tasks: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定义顺序执行的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action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，每个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action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调用一个模块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handers: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event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处理操作，仅有在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action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触发时才会执行，多次触发只执行一次并按照声明的顺序执行。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Playbook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229297-4677-4DD0-9145-47CD4536FE02}"/>
              </a:ext>
            </a:extLst>
          </p:cNvPr>
          <p:cNvSpPr/>
          <p:nvPr/>
        </p:nvSpPr>
        <p:spPr>
          <a:xfrm>
            <a:off x="735106" y="18593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- hosts: webserver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remote_user: root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tasks: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- name: install httpd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yum: pkg=httpd state=latest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- hosts: webserver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remote_user: root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tasks: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- name: start httpd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service: name=httpd state=started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1490B-7660-487E-AEF3-D7385A3B6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180" y="1597963"/>
            <a:ext cx="6407714" cy="29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30997"/>
              <a:chOff x="2200651" y="3233740"/>
              <a:chExt cx="3991362" cy="830997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04</a:t>
                </a:r>
                <a:endParaRPr lang="zh-CN" altLang="en-US" sz="480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模块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debug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B8E796-5125-4A82-9B7B-1D24D0046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" y="1689824"/>
            <a:ext cx="9609524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copy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361749"/>
            <a:ext cx="8534400" cy="58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copy file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copy: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src: /etc/hosts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dest: /opt/hosts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owner: tomcat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group: tomcat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mode: 0777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backup: 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1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如果只是复制静态文件使用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copy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模块即可。但是如果需要同时修改文件内容。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9895F1-357B-4FB6-8BE6-E45B849D3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35" y="2631255"/>
            <a:ext cx="6047619" cy="23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8B2038-4451-482B-9D7C-8BBC9A59F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640" y="5298184"/>
            <a:ext cx="6695238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" y="-1295904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file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279043"/>
            <a:ext cx="8534400" cy="54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crate directory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file: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path: /opt/devops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directory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mode: 0755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cteate sss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file: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path: /opt/devops/httpd.conf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touch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mode: "u=rw,g=r,o=r"</a:t>
            </a:r>
          </a:p>
        </p:txBody>
      </p:sp>
    </p:spTree>
    <p:extLst>
      <p:ext uri="{BB962C8B-B14F-4D97-AF65-F5344CB8AC3E}">
        <p14:creationId xmlns:p14="http://schemas.microsoft.com/office/powerpoint/2010/main" val="27394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67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051006"/>
            <a:ext cx="8534400" cy="709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create user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user: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tomcat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uid: 5000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group: ftp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shell: /bin/bash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groups: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append: yes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delete user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user: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tomcat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absent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remove: yes</a:t>
            </a:r>
          </a:p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3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29945"/>
              <a:chOff x="2200651" y="3233740"/>
              <a:chExt cx="3991362" cy="829945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79248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endParaRPr lang="zh-CN" altLang="en-US" sz="480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认识</a:t>
                </a: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endParaRPr lang="zh-CN" altLang="en-US" sz="240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yum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051006"/>
            <a:ext cx="8534400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install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yum: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latest</a:t>
            </a:r>
          </a:p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remove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yum: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absent</a:t>
            </a:r>
          </a:p>
        </p:txBody>
      </p:sp>
    </p:spTree>
    <p:extLst>
      <p:ext uri="{BB962C8B-B14F-4D97-AF65-F5344CB8AC3E}">
        <p14:creationId xmlns:p14="http://schemas.microsoft.com/office/powerpoint/2010/main" val="1306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service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690857" y="1707294"/>
            <a:ext cx="8534400" cy="376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- name: start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service: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started</a:t>
            </a:r>
          </a:p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restart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service: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name: httpd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  state: restarted</a:t>
            </a:r>
          </a:p>
        </p:txBody>
      </p:sp>
    </p:spTree>
    <p:extLst>
      <p:ext uri="{BB962C8B-B14F-4D97-AF65-F5344CB8AC3E}">
        <p14:creationId xmlns:p14="http://schemas.microsoft.com/office/powerpoint/2010/main" val="427690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shell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2086430"/>
            <a:ext cx="8534400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cmd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shell: echo "test" &gt;/opt/test.txt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startservice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shell: service httpd start &amp;&amp; chkconfig httpd on</a:t>
            </a:r>
          </a:p>
        </p:txBody>
      </p:sp>
    </p:spTree>
    <p:extLst>
      <p:ext uri="{BB962C8B-B14F-4D97-AF65-F5344CB8AC3E}">
        <p14:creationId xmlns:p14="http://schemas.microsoft.com/office/powerpoint/2010/main" val="16856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command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961066"/>
            <a:ext cx="8534400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在远程节点上执行命令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hosts: webserver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remote_user: root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tasks: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- name: cmd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    command: ls</a:t>
            </a:r>
          </a:p>
        </p:txBody>
      </p:sp>
    </p:spTree>
    <p:extLst>
      <p:ext uri="{BB962C8B-B14F-4D97-AF65-F5344CB8AC3E}">
        <p14:creationId xmlns:p14="http://schemas.microsoft.com/office/powerpoint/2010/main" val="18097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实验源码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961066"/>
            <a:ext cx="85344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https://github.com/proccode/ansible-playbook.git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0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-17829" y="5110162"/>
            <a:ext cx="5588000" cy="1747838"/>
            <a:chOff x="-17829" y="5110162"/>
            <a:chExt cx="5588000" cy="1747838"/>
          </a:xfrm>
        </p:grpSpPr>
        <p:sp>
          <p:nvSpPr>
            <p:cNvPr id="7" name="Freeform 5"/>
            <p:cNvSpPr/>
            <p:nvPr/>
          </p:nvSpPr>
          <p:spPr bwMode="auto">
            <a:xfrm>
              <a:off x="-17829" y="6538912"/>
              <a:ext cx="481013" cy="319088"/>
            </a:xfrm>
            <a:custGeom>
              <a:avLst/>
              <a:gdLst>
                <a:gd name="T0" fmla="*/ 0 w 303"/>
                <a:gd name="T1" fmla="*/ 201 h 201"/>
                <a:gd name="T2" fmla="*/ 17 w 303"/>
                <a:gd name="T3" fmla="*/ 0 h 201"/>
                <a:gd name="T4" fmla="*/ 303 w 303"/>
                <a:gd name="T5" fmla="*/ 101 h 201"/>
                <a:gd name="T6" fmla="*/ 0 w 303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01">
                  <a:moveTo>
                    <a:pt x="0" y="201"/>
                  </a:moveTo>
                  <a:lnTo>
                    <a:pt x="17" y="0"/>
                  </a:lnTo>
                  <a:lnTo>
                    <a:pt x="303" y="1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6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75071" y="6302374"/>
            <a:ext cx="873125" cy="555625"/>
            <a:chOff x="6675071" y="6302374"/>
            <a:chExt cx="873125" cy="555625"/>
          </a:xfrm>
        </p:grpSpPr>
        <p:sp>
          <p:nvSpPr>
            <p:cNvPr id="27" name="Freeform 25"/>
            <p:cNvSpPr/>
            <p:nvPr/>
          </p:nvSpPr>
          <p:spPr bwMode="auto">
            <a:xfrm>
              <a:off x="6675071" y="6302374"/>
              <a:ext cx="387350" cy="515938"/>
            </a:xfrm>
            <a:custGeom>
              <a:avLst/>
              <a:gdLst>
                <a:gd name="T0" fmla="*/ 0 w 244"/>
                <a:gd name="T1" fmla="*/ 117 h 325"/>
                <a:gd name="T2" fmla="*/ 244 w 244"/>
                <a:gd name="T3" fmla="*/ 0 h 325"/>
                <a:gd name="T4" fmla="*/ 43 w 244"/>
                <a:gd name="T5" fmla="*/ 325 h 325"/>
                <a:gd name="T6" fmla="*/ 0 w 244"/>
                <a:gd name="T7" fmla="*/ 1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5">
                  <a:moveTo>
                    <a:pt x="0" y="117"/>
                  </a:moveTo>
                  <a:lnTo>
                    <a:pt x="244" y="0"/>
                  </a:lnTo>
                  <a:lnTo>
                    <a:pt x="43" y="32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3B8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743334" y="6302374"/>
              <a:ext cx="736600" cy="555625"/>
            </a:xfrm>
            <a:custGeom>
              <a:avLst/>
              <a:gdLst>
                <a:gd name="T0" fmla="*/ 464 w 464"/>
                <a:gd name="T1" fmla="*/ 350 h 350"/>
                <a:gd name="T2" fmla="*/ 201 w 464"/>
                <a:gd name="T3" fmla="*/ 0 h 350"/>
                <a:gd name="T4" fmla="*/ 0 w 464"/>
                <a:gd name="T5" fmla="*/ 325 h 350"/>
                <a:gd name="T6" fmla="*/ 115 w 464"/>
                <a:gd name="T7" fmla="*/ 350 h 350"/>
                <a:gd name="T8" fmla="*/ 464 w 464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50">
                  <a:moveTo>
                    <a:pt x="464" y="350"/>
                  </a:moveTo>
                  <a:lnTo>
                    <a:pt x="201" y="0"/>
                  </a:lnTo>
                  <a:lnTo>
                    <a:pt x="0" y="325"/>
                  </a:lnTo>
                  <a:lnTo>
                    <a:pt x="115" y="350"/>
                  </a:lnTo>
                  <a:lnTo>
                    <a:pt x="464" y="350"/>
                  </a:lnTo>
                  <a:close/>
                </a:path>
              </a:pathLst>
            </a:custGeom>
            <a:solidFill>
              <a:srgbClr val="54B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062421" y="6302374"/>
              <a:ext cx="485775" cy="555625"/>
            </a:xfrm>
            <a:custGeom>
              <a:avLst/>
              <a:gdLst>
                <a:gd name="T0" fmla="*/ 306 w 306"/>
                <a:gd name="T1" fmla="*/ 350 h 350"/>
                <a:gd name="T2" fmla="*/ 263 w 306"/>
                <a:gd name="T3" fmla="*/ 350 h 350"/>
                <a:gd name="T4" fmla="*/ 0 w 306"/>
                <a:gd name="T5" fmla="*/ 0 h 350"/>
                <a:gd name="T6" fmla="*/ 263 w 306"/>
                <a:gd name="T7" fmla="*/ 179 h 350"/>
                <a:gd name="T8" fmla="*/ 306 w 306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50">
                  <a:moveTo>
                    <a:pt x="306" y="350"/>
                  </a:moveTo>
                  <a:lnTo>
                    <a:pt x="263" y="350"/>
                  </a:lnTo>
                  <a:lnTo>
                    <a:pt x="0" y="0"/>
                  </a:lnTo>
                  <a:lnTo>
                    <a:pt x="263" y="179"/>
                  </a:lnTo>
                  <a:lnTo>
                    <a:pt x="306" y="350"/>
                  </a:lnTo>
                  <a:close/>
                </a:path>
              </a:pathLst>
            </a:custGeom>
            <a:solidFill>
              <a:srgbClr val="3D8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rot="480127">
            <a:off x="1606988" y="3093605"/>
            <a:ext cx="695326" cy="458788"/>
            <a:chOff x="3403234" y="2608263"/>
            <a:chExt cx="695326" cy="458788"/>
          </a:xfrm>
        </p:grpSpPr>
        <p:sp>
          <p:nvSpPr>
            <p:cNvPr id="32" name="Freeform 30"/>
            <p:cNvSpPr/>
            <p:nvPr/>
          </p:nvSpPr>
          <p:spPr bwMode="auto">
            <a:xfrm>
              <a:off x="3403234" y="2608263"/>
              <a:ext cx="361950" cy="279400"/>
            </a:xfrm>
            <a:custGeom>
              <a:avLst/>
              <a:gdLst>
                <a:gd name="T0" fmla="*/ 0 w 228"/>
                <a:gd name="T1" fmla="*/ 176 h 176"/>
                <a:gd name="T2" fmla="*/ 209 w 228"/>
                <a:gd name="T3" fmla="*/ 0 h 176"/>
                <a:gd name="T4" fmla="*/ 228 w 228"/>
                <a:gd name="T5" fmla="*/ 141 h 176"/>
                <a:gd name="T6" fmla="*/ 0 w 228"/>
                <a:gd name="T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76">
                  <a:moveTo>
                    <a:pt x="0" y="176"/>
                  </a:moveTo>
                  <a:lnTo>
                    <a:pt x="209" y="0"/>
                  </a:lnTo>
                  <a:lnTo>
                    <a:pt x="228" y="141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19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403234" y="2832100"/>
              <a:ext cx="695325" cy="234950"/>
            </a:xfrm>
            <a:custGeom>
              <a:avLst/>
              <a:gdLst>
                <a:gd name="T0" fmla="*/ 438 w 438"/>
                <a:gd name="T1" fmla="*/ 148 h 148"/>
                <a:gd name="T2" fmla="*/ 228 w 438"/>
                <a:gd name="T3" fmla="*/ 0 h 148"/>
                <a:gd name="T4" fmla="*/ 0 w 438"/>
                <a:gd name="T5" fmla="*/ 35 h 148"/>
                <a:gd name="T6" fmla="*/ 438 w 438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" h="148">
                  <a:moveTo>
                    <a:pt x="438" y="148"/>
                  </a:moveTo>
                  <a:lnTo>
                    <a:pt x="228" y="0"/>
                  </a:lnTo>
                  <a:lnTo>
                    <a:pt x="0" y="35"/>
                  </a:lnTo>
                  <a:lnTo>
                    <a:pt x="438" y="148"/>
                  </a:lnTo>
                  <a:close/>
                </a:path>
              </a:pathLst>
            </a:custGeom>
            <a:solidFill>
              <a:srgbClr val="1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735022" y="2608263"/>
              <a:ext cx="363538" cy="458788"/>
            </a:xfrm>
            <a:custGeom>
              <a:avLst/>
              <a:gdLst>
                <a:gd name="T0" fmla="*/ 0 w 229"/>
                <a:gd name="T1" fmla="*/ 0 h 289"/>
                <a:gd name="T2" fmla="*/ 229 w 229"/>
                <a:gd name="T3" fmla="*/ 289 h 289"/>
                <a:gd name="T4" fmla="*/ 19 w 229"/>
                <a:gd name="T5" fmla="*/ 141 h 289"/>
                <a:gd name="T6" fmla="*/ 0 w 229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9">
                  <a:moveTo>
                    <a:pt x="0" y="0"/>
                  </a:moveTo>
                  <a:lnTo>
                    <a:pt x="229" y="289"/>
                  </a:lnTo>
                  <a:lnTo>
                    <a:pt x="1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300087" y="308667"/>
            <a:ext cx="2620226" cy="1669242"/>
            <a:chOff x="-300087" y="308667"/>
            <a:chExt cx="2620226" cy="1669242"/>
          </a:xfrm>
        </p:grpSpPr>
        <p:sp>
          <p:nvSpPr>
            <p:cNvPr id="90" name="任意多边形 89"/>
            <p:cNvSpPr/>
            <p:nvPr/>
          </p:nvSpPr>
          <p:spPr bwMode="auto">
            <a:xfrm rot="1963052">
              <a:off x="-98455" y="692833"/>
              <a:ext cx="2156671" cy="1285076"/>
            </a:xfrm>
            <a:custGeom>
              <a:avLst/>
              <a:gdLst>
                <a:gd name="connsiteX0" fmla="*/ 0 w 2156671"/>
                <a:gd name="connsiteY0" fmla="*/ 776914 h 1285076"/>
                <a:gd name="connsiteX1" fmla="*/ 2156671 w 2156671"/>
                <a:gd name="connsiteY1" fmla="*/ 0 h 1285076"/>
                <a:gd name="connsiteX2" fmla="*/ 326453 w 2156671"/>
                <a:gd name="connsiteY2" fmla="*/ 1285076 h 128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6671" h="1285076">
                  <a:moveTo>
                    <a:pt x="0" y="776914"/>
                  </a:moveTo>
                  <a:lnTo>
                    <a:pt x="2156671" y="0"/>
                  </a:lnTo>
                  <a:lnTo>
                    <a:pt x="326453" y="1285076"/>
                  </a:lnTo>
                  <a:close/>
                </a:path>
              </a:pathLst>
            </a:custGeom>
            <a:solidFill>
              <a:srgbClr val="038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 rot="1963052">
              <a:off x="-300087" y="308667"/>
              <a:ext cx="2620226" cy="1101915"/>
            </a:xfrm>
            <a:custGeom>
              <a:avLst/>
              <a:gdLst>
                <a:gd name="connsiteX0" fmla="*/ 0 w 2620226"/>
                <a:gd name="connsiteY0" fmla="*/ 380321 h 1101915"/>
                <a:gd name="connsiteX1" fmla="*/ 592012 w 2620226"/>
                <a:gd name="connsiteY1" fmla="*/ 0 h 1101915"/>
                <a:gd name="connsiteX2" fmla="*/ 2620226 w 2620226"/>
                <a:gd name="connsiteY2" fmla="*/ 324982 h 1101915"/>
                <a:gd name="connsiteX3" fmla="*/ 463567 w 2620226"/>
                <a:gd name="connsiteY3" fmla="*/ 1101915 h 110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226" h="1101915">
                  <a:moveTo>
                    <a:pt x="0" y="380321"/>
                  </a:moveTo>
                  <a:lnTo>
                    <a:pt x="592012" y="0"/>
                  </a:lnTo>
                  <a:lnTo>
                    <a:pt x="2620226" y="324982"/>
                  </a:lnTo>
                  <a:lnTo>
                    <a:pt x="463567" y="1101915"/>
                  </a:lnTo>
                  <a:close/>
                </a:path>
              </a:pathLst>
            </a:custGeom>
            <a:solidFill>
              <a:srgbClr val="03D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66263" y="-38100"/>
            <a:ext cx="4725987" cy="1103313"/>
            <a:chOff x="7566263" y="-38100"/>
            <a:chExt cx="4725987" cy="1103313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566263" y="-38100"/>
              <a:ext cx="2900363" cy="484188"/>
              <a:chOff x="7566263" y="-38100"/>
              <a:chExt cx="2900363" cy="484188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7566263" y="-17462"/>
                <a:ext cx="433388" cy="379413"/>
              </a:xfrm>
              <a:custGeom>
                <a:avLst/>
                <a:gdLst>
                  <a:gd name="T0" fmla="*/ 0 w 273"/>
                  <a:gd name="T1" fmla="*/ 0 h 239"/>
                  <a:gd name="T2" fmla="*/ 70 w 273"/>
                  <a:gd name="T3" fmla="*/ 156 h 239"/>
                  <a:gd name="T4" fmla="*/ 273 w 273"/>
                  <a:gd name="T5" fmla="*/ 239 h 239"/>
                  <a:gd name="T6" fmla="*/ 0 w 273"/>
                  <a:gd name="T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39">
                    <a:moveTo>
                      <a:pt x="0" y="0"/>
                    </a:moveTo>
                    <a:lnTo>
                      <a:pt x="70" y="156"/>
                    </a:lnTo>
                    <a:lnTo>
                      <a:pt x="273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8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7566263" y="-38100"/>
                <a:ext cx="433388" cy="400050"/>
              </a:xfrm>
              <a:custGeom>
                <a:avLst/>
                <a:gdLst>
                  <a:gd name="T0" fmla="*/ 205 w 273"/>
                  <a:gd name="T1" fmla="*/ 0 h 252"/>
                  <a:gd name="T2" fmla="*/ 0 w 273"/>
                  <a:gd name="T3" fmla="*/ 13 h 252"/>
                  <a:gd name="T4" fmla="*/ 273 w 273"/>
                  <a:gd name="T5" fmla="*/ 252 h 252"/>
                  <a:gd name="T6" fmla="*/ 205 w 273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252">
                    <a:moveTo>
                      <a:pt x="205" y="0"/>
                    </a:moveTo>
                    <a:lnTo>
                      <a:pt x="0" y="13"/>
                    </a:lnTo>
                    <a:lnTo>
                      <a:pt x="273" y="25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18A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7891700" y="-38100"/>
                <a:ext cx="257175" cy="400050"/>
              </a:xfrm>
              <a:custGeom>
                <a:avLst/>
                <a:gdLst>
                  <a:gd name="T0" fmla="*/ 162 w 162"/>
                  <a:gd name="T1" fmla="*/ 0 h 252"/>
                  <a:gd name="T2" fmla="*/ 0 w 162"/>
                  <a:gd name="T3" fmla="*/ 0 h 252"/>
                  <a:gd name="T4" fmla="*/ 68 w 162"/>
                  <a:gd name="T5" fmla="*/ 252 h 252"/>
                  <a:gd name="T6" fmla="*/ 162 w 162"/>
                  <a:gd name="T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52">
                    <a:moveTo>
                      <a:pt x="162" y="0"/>
                    </a:moveTo>
                    <a:lnTo>
                      <a:pt x="0" y="0"/>
                    </a:lnTo>
                    <a:lnTo>
                      <a:pt x="68" y="252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0A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7999650" y="-38100"/>
                <a:ext cx="247650" cy="400050"/>
              </a:xfrm>
              <a:custGeom>
                <a:avLst/>
                <a:gdLst>
                  <a:gd name="T0" fmla="*/ 156 w 156"/>
                  <a:gd name="T1" fmla="*/ 139 h 252"/>
                  <a:gd name="T2" fmla="*/ 94 w 156"/>
                  <a:gd name="T3" fmla="*/ 0 h 252"/>
                  <a:gd name="T4" fmla="*/ 0 w 156"/>
                  <a:gd name="T5" fmla="*/ 252 h 252"/>
                  <a:gd name="T6" fmla="*/ 156 w 156"/>
                  <a:gd name="T7" fmla="*/ 13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52">
                    <a:moveTo>
                      <a:pt x="156" y="139"/>
                    </a:moveTo>
                    <a:lnTo>
                      <a:pt x="94" y="0"/>
                    </a:lnTo>
                    <a:lnTo>
                      <a:pt x="0" y="252"/>
                    </a:lnTo>
                    <a:lnTo>
                      <a:pt x="156" y="139"/>
                    </a:lnTo>
                    <a:close/>
                  </a:path>
                </a:pathLst>
              </a:custGeom>
              <a:solidFill>
                <a:srgbClr val="1789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8598138" y="-38100"/>
                <a:ext cx="433388" cy="301625"/>
              </a:xfrm>
              <a:custGeom>
                <a:avLst/>
                <a:gdLst>
                  <a:gd name="T0" fmla="*/ 12 w 273"/>
                  <a:gd name="T1" fmla="*/ 0 h 190"/>
                  <a:gd name="T2" fmla="*/ 0 w 273"/>
                  <a:gd name="T3" fmla="*/ 190 h 190"/>
                  <a:gd name="T4" fmla="*/ 273 w 273"/>
                  <a:gd name="T5" fmla="*/ 0 h 190"/>
                  <a:gd name="T6" fmla="*/ 12 w 273"/>
                  <a:gd name="T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3" h="190">
                    <a:moveTo>
                      <a:pt x="12" y="0"/>
                    </a:moveTo>
                    <a:lnTo>
                      <a:pt x="0" y="190"/>
                    </a:lnTo>
                    <a:lnTo>
                      <a:pt x="27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F8D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8702913" y="-17462"/>
                <a:ext cx="1255713" cy="463550"/>
              </a:xfrm>
              <a:custGeom>
                <a:avLst/>
                <a:gdLst>
                  <a:gd name="T0" fmla="*/ 0 w 791"/>
                  <a:gd name="T1" fmla="*/ 0 h 292"/>
                  <a:gd name="T2" fmla="*/ 429 w 791"/>
                  <a:gd name="T3" fmla="*/ 292 h 292"/>
                  <a:gd name="T4" fmla="*/ 791 w 791"/>
                  <a:gd name="T5" fmla="*/ 94 h 292"/>
                  <a:gd name="T6" fmla="*/ 0 w 791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1" h="292">
                    <a:moveTo>
                      <a:pt x="0" y="0"/>
                    </a:moveTo>
                    <a:lnTo>
                      <a:pt x="429" y="292"/>
                    </a:lnTo>
                    <a:lnTo>
                      <a:pt x="791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A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8702913" y="-38100"/>
                <a:ext cx="1763713" cy="169863"/>
              </a:xfrm>
              <a:custGeom>
                <a:avLst/>
                <a:gdLst>
                  <a:gd name="T0" fmla="*/ 1111 w 1111"/>
                  <a:gd name="T1" fmla="*/ 0 h 107"/>
                  <a:gd name="T2" fmla="*/ 0 w 1111"/>
                  <a:gd name="T3" fmla="*/ 13 h 107"/>
                  <a:gd name="T4" fmla="*/ 791 w 1111"/>
                  <a:gd name="T5" fmla="*/ 107 h 107"/>
                  <a:gd name="T6" fmla="*/ 1111 w 1111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1" h="107">
                    <a:moveTo>
                      <a:pt x="1111" y="0"/>
                    </a:moveTo>
                    <a:lnTo>
                      <a:pt x="0" y="13"/>
                    </a:lnTo>
                    <a:lnTo>
                      <a:pt x="791" y="10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7EC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958625" y="-38100"/>
              <a:ext cx="2333625" cy="1103313"/>
              <a:chOff x="9958625" y="-38100"/>
              <a:chExt cx="2333625" cy="1103313"/>
            </a:xfrm>
          </p:grpSpPr>
          <p:sp>
            <p:nvSpPr>
              <p:cNvPr id="44" name="Freeform 42"/>
              <p:cNvSpPr/>
              <p:nvPr/>
            </p:nvSpPr>
            <p:spPr bwMode="auto">
              <a:xfrm>
                <a:off x="9958625" y="131763"/>
                <a:ext cx="735013" cy="542925"/>
              </a:xfrm>
              <a:custGeom>
                <a:avLst/>
                <a:gdLst>
                  <a:gd name="T0" fmla="*/ 463 w 463"/>
                  <a:gd name="T1" fmla="*/ 51 h 342"/>
                  <a:gd name="T2" fmla="*/ 341 w 463"/>
                  <a:gd name="T3" fmla="*/ 342 h 342"/>
                  <a:gd name="T4" fmla="*/ 0 w 463"/>
                  <a:gd name="T5" fmla="*/ 0 h 342"/>
                  <a:gd name="T6" fmla="*/ 463 w 463"/>
                  <a:gd name="T7" fmla="*/ 5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342">
                    <a:moveTo>
                      <a:pt x="463" y="51"/>
                    </a:moveTo>
                    <a:lnTo>
                      <a:pt x="341" y="342"/>
                    </a:lnTo>
                    <a:lnTo>
                      <a:pt x="0" y="0"/>
                    </a:lnTo>
                    <a:lnTo>
                      <a:pt x="463" y="51"/>
                    </a:lnTo>
                    <a:close/>
                  </a:path>
                </a:pathLst>
              </a:custGeom>
              <a:solidFill>
                <a:srgbClr val="529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9958625" y="-38100"/>
                <a:ext cx="793750" cy="250825"/>
              </a:xfrm>
              <a:custGeom>
                <a:avLst/>
                <a:gdLst>
                  <a:gd name="T0" fmla="*/ 500 w 500"/>
                  <a:gd name="T1" fmla="*/ 0 h 158"/>
                  <a:gd name="T2" fmla="*/ 463 w 500"/>
                  <a:gd name="T3" fmla="*/ 158 h 158"/>
                  <a:gd name="T4" fmla="*/ 0 w 500"/>
                  <a:gd name="T5" fmla="*/ 107 h 158"/>
                  <a:gd name="T6" fmla="*/ 320 w 500"/>
                  <a:gd name="T7" fmla="*/ 0 h 158"/>
                  <a:gd name="T8" fmla="*/ 500 w 50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158">
                    <a:moveTo>
                      <a:pt x="500" y="0"/>
                    </a:moveTo>
                    <a:lnTo>
                      <a:pt x="463" y="158"/>
                    </a:lnTo>
                    <a:lnTo>
                      <a:pt x="0" y="107"/>
                    </a:lnTo>
                    <a:lnTo>
                      <a:pt x="320" y="0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B4D1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0693638" y="-38100"/>
                <a:ext cx="328613" cy="250825"/>
              </a:xfrm>
              <a:custGeom>
                <a:avLst/>
                <a:gdLst>
                  <a:gd name="T0" fmla="*/ 207 w 207"/>
                  <a:gd name="T1" fmla="*/ 0 h 158"/>
                  <a:gd name="T2" fmla="*/ 0 w 207"/>
                  <a:gd name="T3" fmla="*/ 158 h 158"/>
                  <a:gd name="T4" fmla="*/ 37 w 207"/>
                  <a:gd name="T5" fmla="*/ 0 h 158"/>
                  <a:gd name="T6" fmla="*/ 207 w 207"/>
                  <a:gd name="T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58">
                    <a:moveTo>
                      <a:pt x="207" y="0"/>
                    </a:moveTo>
                    <a:lnTo>
                      <a:pt x="0" y="158"/>
                    </a:lnTo>
                    <a:lnTo>
                      <a:pt x="37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749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693638" y="144463"/>
                <a:ext cx="876300" cy="920750"/>
              </a:xfrm>
              <a:custGeom>
                <a:avLst/>
                <a:gdLst>
                  <a:gd name="T0" fmla="*/ 552 w 552"/>
                  <a:gd name="T1" fmla="*/ 0 h 580"/>
                  <a:gd name="T2" fmla="*/ 265 w 552"/>
                  <a:gd name="T3" fmla="*/ 580 h 580"/>
                  <a:gd name="T4" fmla="*/ 0 w 552"/>
                  <a:gd name="T5" fmla="*/ 43 h 580"/>
                  <a:gd name="T6" fmla="*/ 552 w 552"/>
                  <a:gd name="T7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580">
                    <a:moveTo>
                      <a:pt x="552" y="0"/>
                    </a:moveTo>
                    <a:lnTo>
                      <a:pt x="265" y="580"/>
                    </a:lnTo>
                    <a:lnTo>
                      <a:pt x="0" y="43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6EA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499963" y="212725"/>
                <a:ext cx="614363" cy="852488"/>
              </a:xfrm>
              <a:custGeom>
                <a:avLst/>
                <a:gdLst>
                  <a:gd name="T0" fmla="*/ 0 w 387"/>
                  <a:gd name="T1" fmla="*/ 291 h 537"/>
                  <a:gd name="T2" fmla="*/ 387 w 387"/>
                  <a:gd name="T3" fmla="*/ 537 h 537"/>
                  <a:gd name="T4" fmla="*/ 122 w 387"/>
                  <a:gd name="T5" fmla="*/ 0 h 537"/>
                  <a:gd name="T6" fmla="*/ 0 w 387"/>
                  <a:gd name="T7" fmla="*/ 29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7" h="537">
                    <a:moveTo>
                      <a:pt x="0" y="291"/>
                    </a:moveTo>
                    <a:lnTo>
                      <a:pt x="387" y="537"/>
                    </a:lnTo>
                    <a:lnTo>
                      <a:pt x="122" y="0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85C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10693638" y="-38100"/>
                <a:ext cx="876300" cy="250825"/>
              </a:xfrm>
              <a:custGeom>
                <a:avLst/>
                <a:gdLst>
                  <a:gd name="T0" fmla="*/ 440 w 552"/>
                  <a:gd name="T1" fmla="*/ 0 h 158"/>
                  <a:gd name="T2" fmla="*/ 552 w 552"/>
                  <a:gd name="T3" fmla="*/ 115 h 158"/>
                  <a:gd name="T4" fmla="*/ 0 w 552"/>
                  <a:gd name="T5" fmla="*/ 158 h 158"/>
                  <a:gd name="T6" fmla="*/ 207 w 552"/>
                  <a:gd name="T7" fmla="*/ 0 h 158"/>
                  <a:gd name="T8" fmla="*/ 440 w 552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58">
                    <a:moveTo>
                      <a:pt x="440" y="0"/>
                    </a:moveTo>
                    <a:lnTo>
                      <a:pt x="552" y="115"/>
                    </a:lnTo>
                    <a:lnTo>
                      <a:pt x="0" y="158"/>
                    </a:lnTo>
                    <a:lnTo>
                      <a:pt x="207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E1E6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/>
              <p:nvPr/>
            </p:nvSpPr>
            <p:spPr bwMode="auto">
              <a:xfrm>
                <a:off x="11114325" y="144463"/>
                <a:ext cx="927100" cy="920750"/>
              </a:xfrm>
              <a:custGeom>
                <a:avLst/>
                <a:gdLst>
                  <a:gd name="T0" fmla="*/ 584 w 584"/>
                  <a:gd name="T1" fmla="*/ 248 h 580"/>
                  <a:gd name="T2" fmla="*/ 287 w 584"/>
                  <a:gd name="T3" fmla="*/ 0 h 580"/>
                  <a:gd name="T4" fmla="*/ 0 w 584"/>
                  <a:gd name="T5" fmla="*/ 580 h 580"/>
                  <a:gd name="T6" fmla="*/ 584 w 584"/>
                  <a:gd name="T7" fmla="*/ 24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4" h="580">
                    <a:moveTo>
                      <a:pt x="584" y="248"/>
                    </a:moveTo>
                    <a:lnTo>
                      <a:pt x="287" y="0"/>
                    </a:lnTo>
                    <a:lnTo>
                      <a:pt x="0" y="580"/>
                    </a:lnTo>
                    <a:lnTo>
                      <a:pt x="584" y="248"/>
                    </a:lnTo>
                    <a:close/>
                  </a:path>
                </a:pathLst>
              </a:custGeom>
              <a:solidFill>
                <a:srgbClr val="BAC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/>
              <p:nvPr/>
            </p:nvSpPr>
            <p:spPr bwMode="auto">
              <a:xfrm>
                <a:off x="11392138" y="-38100"/>
                <a:ext cx="649288" cy="576263"/>
              </a:xfrm>
              <a:custGeom>
                <a:avLst/>
                <a:gdLst>
                  <a:gd name="T0" fmla="*/ 274 w 409"/>
                  <a:gd name="T1" fmla="*/ 0 h 363"/>
                  <a:gd name="T2" fmla="*/ 409 w 409"/>
                  <a:gd name="T3" fmla="*/ 363 h 363"/>
                  <a:gd name="T4" fmla="*/ 112 w 409"/>
                  <a:gd name="T5" fmla="*/ 115 h 363"/>
                  <a:gd name="T6" fmla="*/ 0 w 409"/>
                  <a:gd name="T7" fmla="*/ 0 h 363"/>
                  <a:gd name="T8" fmla="*/ 274 w 409"/>
                  <a:gd name="T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363">
                    <a:moveTo>
                      <a:pt x="274" y="0"/>
                    </a:moveTo>
                    <a:lnTo>
                      <a:pt x="409" y="363"/>
                    </a:lnTo>
                    <a:lnTo>
                      <a:pt x="112" y="115"/>
                    </a:lnTo>
                    <a:lnTo>
                      <a:pt x="0" y="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6B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/>
              <p:nvPr/>
            </p:nvSpPr>
            <p:spPr bwMode="auto">
              <a:xfrm>
                <a:off x="12041425" y="-38100"/>
                <a:ext cx="250825" cy="576263"/>
              </a:xfrm>
              <a:custGeom>
                <a:avLst/>
                <a:gdLst>
                  <a:gd name="T0" fmla="*/ 68 w 158"/>
                  <a:gd name="T1" fmla="*/ 0 h 363"/>
                  <a:gd name="T2" fmla="*/ 0 w 158"/>
                  <a:gd name="T3" fmla="*/ 363 h 363"/>
                  <a:gd name="T4" fmla="*/ 158 w 158"/>
                  <a:gd name="T5" fmla="*/ 0 h 363"/>
                  <a:gd name="T6" fmla="*/ 68 w 158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363">
                    <a:moveTo>
                      <a:pt x="68" y="0"/>
                    </a:moveTo>
                    <a:lnTo>
                      <a:pt x="0" y="363"/>
                    </a:lnTo>
                    <a:lnTo>
                      <a:pt x="158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5AD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/>
              <p:nvPr/>
            </p:nvSpPr>
            <p:spPr bwMode="auto">
              <a:xfrm>
                <a:off x="11827113" y="-38100"/>
                <a:ext cx="322263" cy="576263"/>
              </a:xfrm>
              <a:custGeom>
                <a:avLst/>
                <a:gdLst>
                  <a:gd name="T0" fmla="*/ 0 w 203"/>
                  <a:gd name="T1" fmla="*/ 0 h 363"/>
                  <a:gd name="T2" fmla="*/ 135 w 203"/>
                  <a:gd name="T3" fmla="*/ 363 h 363"/>
                  <a:gd name="T4" fmla="*/ 203 w 203"/>
                  <a:gd name="T5" fmla="*/ 0 h 363"/>
                  <a:gd name="T6" fmla="*/ 0 w 203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63">
                    <a:moveTo>
                      <a:pt x="0" y="0"/>
                    </a:moveTo>
                    <a:lnTo>
                      <a:pt x="135" y="363"/>
                    </a:lnTo>
                    <a:lnTo>
                      <a:pt x="2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C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929614">
            <a:off x="10131571" y="6318248"/>
            <a:ext cx="1113870" cy="682625"/>
            <a:chOff x="11330348" y="6699814"/>
            <a:chExt cx="1113870" cy="682625"/>
          </a:xfrm>
        </p:grpSpPr>
        <p:sp>
          <p:nvSpPr>
            <p:cNvPr id="30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559877" y="3949569"/>
            <a:ext cx="686576" cy="468148"/>
            <a:chOff x="11559877" y="3949569"/>
            <a:chExt cx="686576" cy="468148"/>
          </a:xfrm>
        </p:grpSpPr>
        <p:sp>
          <p:nvSpPr>
            <p:cNvPr id="55" name="Freeform 53"/>
            <p:cNvSpPr/>
            <p:nvPr/>
          </p:nvSpPr>
          <p:spPr bwMode="auto">
            <a:xfrm rot="1245937">
              <a:off x="11604059" y="3949569"/>
              <a:ext cx="328613" cy="420688"/>
            </a:xfrm>
            <a:custGeom>
              <a:avLst/>
              <a:gdLst>
                <a:gd name="T0" fmla="*/ 207 w 207"/>
                <a:gd name="T1" fmla="*/ 0 h 265"/>
                <a:gd name="T2" fmla="*/ 188 w 207"/>
                <a:gd name="T3" fmla="*/ 122 h 265"/>
                <a:gd name="T4" fmla="*/ 0 w 207"/>
                <a:gd name="T5" fmla="*/ 265 h 265"/>
                <a:gd name="T6" fmla="*/ 207 w 207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65">
                  <a:moveTo>
                    <a:pt x="207" y="0"/>
                  </a:moveTo>
                  <a:lnTo>
                    <a:pt x="188" y="122"/>
                  </a:lnTo>
                  <a:lnTo>
                    <a:pt x="0" y="26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91C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 rot="1245937">
              <a:off x="11559877" y="4190704"/>
              <a:ext cx="631825" cy="227013"/>
            </a:xfrm>
            <a:custGeom>
              <a:avLst/>
              <a:gdLst>
                <a:gd name="T0" fmla="*/ 0 w 398"/>
                <a:gd name="T1" fmla="*/ 143 h 143"/>
                <a:gd name="T2" fmla="*/ 188 w 398"/>
                <a:gd name="T3" fmla="*/ 0 h 143"/>
                <a:gd name="T4" fmla="*/ 398 w 398"/>
                <a:gd name="T5" fmla="*/ 36 h 143"/>
                <a:gd name="T6" fmla="*/ 0 w 398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3">
                  <a:moveTo>
                    <a:pt x="0" y="143"/>
                  </a:moveTo>
                  <a:lnTo>
                    <a:pt x="188" y="0"/>
                  </a:lnTo>
                  <a:lnTo>
                    <a:pt x="398" y="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76A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 rot="1245937">
              <a:off x="11913078" y="4061745"/>
              <a:ext cx="333375" cy="250825"/>
            </a:xfrm>
            <a:custGeom>
              <a:avLst/>
              <a:gdLst>
                <a:gd name="T0" fmla="*/ 210 w 210"/>
                <a:gd name="T1" fmla="*/ 158 h 158"/>
                <a:gd name="T2" fmla="*/ 19 w 210"/>
                <a:gd name="T3" fmla="*/ 0 h 158"/>
                <a:gd name="T4" fmla="*/ 0 w 210"/>
                <a:gd name="T5" fmla="*/ 122 h 158"/>
                <a:gd name="T6" fmla="*/ 210 w 21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58">
                  <a:moveTo>
                    <a:pt x="210" y="158"/>
                  </a:moveTo>
                  <a:lnTo>
                    <a:pt x="19" y="0"/>
                  </a:lnTo>
                  <a:lnTo>
                    <a:pt x="0" y="122"/>
                  </a:lnTo>
                  <a:lnTo>
                    <a:pt x="210" y="158"/>
                  </a:lnTo>
                  <a:close/>
                </a:path>
              </a:pathLst>
            </a:custGeom>
            <a:solidFill>
              <a:srgbClr val="87B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84086" y="4955263"/>
            <a:ext cx="2893191" cy="1651693"/>
            <a:chOff x="9584086" y="4955263"/>
            <a:chExt cx="2893191" cy="1651693"/>
          </a:xfrm>
        </p:grpSpPr>
        <p:sp>
          <p:nvSpPr>
            <p:cNvPr id="105" name="任意多边形 104"/>
            <p:cNvSpPr/>
            <p:nvPr/>
          </p:nvSpPr>
          <p:spPr bwMode="auto">
            <a:xfrm rot="1245937">
              <a:off x="9799740" y="4955263"/>
              <a:ext cx="2471555" cy="561755"/>
            </a:xfrm>
            <a:custGeom>
              <a:avLst/>
              <a:gdLst>
                <a:gd name="connsiteX0" fmla="*/ 0 w 2471555"/>
                <a:gd name="connsiteY0" fmla="*/ 310930 h 561755"/>
                <a:gd name="connsiteX1" fmla="*/ 2366104 w 2471555"/>
                <a:gd name="connsiteY1" fmla="*/ 0 h 561755"/>
                <a:gd name="connsiteX2" fmla="*/ 2471555 w 2471555"/>
                <a:gd name="connsiteY2" fmla="*/ 278103 h 561755"/>
                <a:gd name="connsiteX3" fmla="*/ 2074863 w 2471555"/>
                <a:gd name="connsiteY3" fmla="*/ 561755 h 56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55" h="561755">
                  <a:moveTo>
                    <a:pt x="0" y="310930"/>
                  </a:moveTo>
                  <a:lnTo>
                    <a:pt x="2366104" y="0"/>
                  </a:lnTo>
                  <a:lnTo>
                    <a:pt x="2471555" y="278103"/>
                  </a:lnTo>
                  <a:lnTo>
                    <a:pt x="2074863" y="561755"/>
                  </a:lnTo>
                  <a:close/>
                </a:path>
              </a:pathLst>
            </a:custGeom>
            <a:solidFill>
              <a:srgbClr val="13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 bwMode="auto">
            <a:xfrm rot="1245937">
              <a:off x="11623945" y="5635121"/>
              <a:ext cx="765190" cy="971835"/>
            </a:xfrm>
            <a:custGeom>
              <a:avLst/>
              <a:gdLst>
                <a:gd name="connsiteX0" fmla="*/ 396692 w 765190"/>
                <a:gd name="connsiteY0" fmla="*/ 0 h 971835"/>
                <a:gd name="connsiteX1" fmla="*/ 765190 w 765190"/>
                <a:gd name="connsiteY1" fmla="*/ 971835 h 971835"/>
                <a:gd name="connsiteX2" fmla="*/ 0 w 765190"/>
                <a:gd name="connsiteY2" fmla="*/ 283653 h 97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190" h="971835">
                  <a:moveTo>
                    <a:pt x="396692" y="0"/>
                  </a:moveTo>
                  <a:lnTo>
                    <a:pt x="765190" y="971835"/>
                  </a:lnTo>
                  <a:lnTo>
                    <a:pt x="0" y="283653"/>
                  </a:lnTo>
                  <a:close/>
                </a:path>
              </a:pathLst>
            </a:custGeom>
            <a:solidFill>
              <a:srgbClr val="0F7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 bwMode="auto">
            <a:xfrm rot="1245937">
              <a:off x="9584086" y="5303934"/>
              <a:ext cx="2893191" cy="1079147"/>
            </a:xfrm>
            <a:custGeom>
              <a:avLst/>
              <a:gdLst>
                <a:gd name="connsiteX0" fmla="*/ 0 w 2893191"/>
                <a:gd name="connsiteY0" fmla="*/ 0 h 1079147"/>
                <a:gd name="connsiteX1" fmla="*/ 2074863 w 2893191"/>
                <a:gd name="connsiteY1" fmla="*/ 250825 h 1079147"/>
                <a:gd name="connsiteX2" fmla="*/ 2840053 w 2893191"/>
                <a:gd name="connsiteY2" fmla="*/ 939008 h 1079147"/>
                <a:gd name="connsiteX3" fmla="*/ 2893191 w 2893191"/>
                <a:gd name="connsiteY3" fmla="*/ 1079147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191" h="1079147">
                  <a:moveTo>
                    <a:pt x="0" y="0"/>
                  </a:moveTo>
                  <a:lnTo>
                    <a:pt x="2074863" y="250825"/>
                  </a:lnTo>
                  <a:lnTo>
                    <a:pt x="2840053" y="939008"/>
                  </a:lnTo>
                  <a:lnTo>
                    <a:pt x="2893191" y="1079147"/>
                  </a:lnTo>
                  <a:close/>
                </a:path>
              </a:pathLst>
            </a:custGeom>
            <a:solidFill>
              <a:srgbClr val="28C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3238500" y="24428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38500" y="3598557"/>
            <a:ext cx="5715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9431773">
            <a:off x="11378626" y="1558966"/>
            <a:ext cx="690430" cy="423124"/>
            <a:chOff x="11330348" y="6699814"/>
            <a:chExt cx="1113870" cy="682625"/>
          </a:xfrm>
        </p:grpSpPr>
        <p:sp>
          <p:nvSpPr>
            <p:cNvPr id="86" name="Freeform 28"/>
            <p:cNvSpPr/>
            <p:nvPr/>
          </p:nvSpPr>
          <p:spPr bwMode="auto">
            <a:xfrm rot="1245937">
              <a:off x="11352018" y="6703785"/>
              <a:ext cx="1092200" cy="560388"/>
            </a:xfrm>
            <a:custGeom>
              <a:avLst/>
              <a:gdLst>
                <a:gd name="T0" fmla="*/ 688 w 688"/>
                <a:gd name="T1" fmla="*/ 0 h 353"/>
                <a:gd name="T2" fmla="*/ 0 w 688"/>
                <a:gd name="T3" fmla="*/ 353 h 353"/>
                <a:gd name="T4" fmla="*/ 491 w 688"/>
                <a:gd name="T5" fmla="*/ 231 h 353"/>
                <a:gd name="T6" fmla="*/ 688 w 688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353">
                  <a:moveTo>
                    <a:pt x="688" y="0"/>
                  </a:moveTo>
                  <a:lnTo>
                    <a:pt x="0" y="353"/>
                  </a:lnTo>
                  <a:lnTo>
                    <a:pt x="491" y="23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79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 rot="1245937">
              <a:off x="11330348" y="6699814"/>
              <a:ext cx="1092200" cy="682625"/>
            </a:xfrm>
            <a:custGeom>
              <a:avLst/>
              <a:gdLst>
                <a:gd name="T0" fmla="*/ 491 w 688"/>
                <a:gd name="T1" fmla="*/ 231 h 430"/>
                <a:gd name="T2" fmla="*/ 0 w 688"/>
                <a:gd name="T3" fmla="*/ 353 h 430"/>
                <a:gd name="T4" fmla="*/ 609 w 688"/>
                <a:gd name="T5" fmla="*/ 430 h 430"/>
                <a:gd name="T6" fmla="*/ 688 w 688"/>
                <a:gd name="T7" fmla="*/ 0 h 430"/>
                <a:gd name="T8" fmla="*/ 491 w 688"/>
                <a:gd name="T9" fmla="*/ 23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30">
                  <a:moveTo>
                    <a:pt x="491" y="231"/>
                  </a:moveTo>
                  <a:lnTo>
                    <a:pt x="0" y="353"/>
                  </a:lnTo>
                  <a:lnTo>
                    <a:pt x="609" y="430"/>
                  </a:lnTo>
                  <a:lnTo>
                    <a:pt x="688" y="0"/>
                  </a:lnTo>
                  <a:lnTo>
                    <a:pt x="491" y="231"/>
                  </a:lnTo>
                  <a:close/>
                </a:path>
              </a:pathLst>
            </a:custGeom>
            <a:solidFill>
              <a:srgbClr val="54B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975494" y="3995089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宝满教育培训出品</a:t>
            </a: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47" y="4614754"/>
            <a:ext cx="1065111" cy="1065111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4188867" y="2521353"/>
            <a:ext cx="3268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 YOU</a:t>
            </a:r>
            <a:endParaRPr lang="zh-CN" altLang="en-US" sz="54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自动化运维工具简介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429142"/>
            <a:ext cx="8534400" cy="54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Puppet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适用于服务器管理的整个过程，比如初始安装、配置、更新等。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SaltStack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Puppet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一样，也是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C/S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模式，需要安装服务端和客户端，基于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编写，加入了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MQ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消息同步，可以使执行命令和执行结果高效返回，但其执行过程需要等待客户端全部返回，如果客户端没有及时返回或者没有响应的话，可能会导致部分机器没有执行结果。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SaltStack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一样是基于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开发，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只需要在一台普通的服务器上运行即可，不需要在客户端服务器上安装客户端。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安装使用都很简单，而且基于上千个插件和模块，实现各种软件、平台、版本的管理，支持虚拟容器多层级的部署。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有时候会觉得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比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SaltStack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执行效率慢，其实并不是软件本身的问题，二是由于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服务慢，可以通过优化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连接速度和使用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加速模块提高效率</a:t>
            </a:r>
          </a:p>
          <a:p>
            <a:pPr>
              <a:lnSpc>
                <a:spcPct val="150000"/>
              </a:lnSpc>
            </a:pPr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0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665122"/>
            <a:ext cx="8534400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是一个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自动化工具。它可以配置系统，部署软件以及编排更高级的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任务，例如持续部署或零停机滚动更新。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的主要目标是简单易用。它还非常注重安全性和可靠性，具有最少的移动部件，使用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OpenSSH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进行传输（使用其他传输和拉模式作为替代方案），以及围绕人类可审计性设计的语言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即使是那些不熟悉的人该程序。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每年发布一个新的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主要版本大约三到四次。核心应用程序在某种程度上保守地发展，重视语言设计和设置的简单性。然而，围绕正在开发和贡献的新模块和插件的社区移动非常快，在每个版本中添加了许多新模块。</a:t>
            </a:r>
          </a:p>
        </p:txBody>
      </p:sp>
    </p:spTree>
    <p:extLst>
      <p:ext uri="{BB962C8B-B14F-4D97-AF65-F5344CB8AC3E}">
        <p14:creationId xmlns:p14="http://schemas.microsoft.com/office/powerpoint/2010/main" val="32647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应用范围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我们认为简单性适用于各种规模的环境，因此我们为所有类型的繁忙用户设计：开发人员，系统管理员，发布工程师，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经理以及介于两者之间的所有人。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适用于管理所有环境，从具有少数实例的小型设置到具有数千个实例的企业环境。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以无代理方式管理机器。永远不会出现如何升级远程守护进程或无法管理系统的问题，因为卸载了守护进程。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由于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OpenSSH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是最受同行评审的开源组件之一，因此安全风险大大降低。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是分散的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它依赖于您现有的操作系​​统凭据来控制对远程计算机的访问。如果需要，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可以轻松连接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Kerberos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LDAP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和其他集中式身份验证管理系统。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4E334-8072-6740-A700-327E3CEB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96" y="5172406"/>
            <a:ext cx="1350158" cy="13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-4986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项目信息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60" y="1857384"/>
            <a:ext cx="8534400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提供一种最简单的方式用于发布、管理和编排计算机系统的工具，可在数分钟内搞定。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语言开发， 默认通过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SSH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协议管理机器。只要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ssh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连接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ok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被控制节点不需要安装任何工具，就可以实现远程连接执行任何操作支持多节点发布、远程任务执行。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平台由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Michael DeHaan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创建，他同时也是知名软件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Cobbler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与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Func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的作者。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的第一个版本发布于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2012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年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2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月，目前已经被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Redhat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收购。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官网：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http://www.ansible.com/home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官网文档：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http://docs.ansible.com/ansible/index.html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地址：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https://github.com/ansible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4E334-8072-6740-A700-327E3CEB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96" y="5172406"/>
            <a:ext cx="1350158" cy="13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0" y="331245"/>
            <a:ext cx="2266356" cy="8194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316FE2-21D4-6A4B-AA74-9A099E361C00}"/>
              </a:ext>
            </a:extLst>
          </p:cNvPr>
          <p:cNvSpPr txBox="1"/>
          <p:nvPr/>
        </p:nvSpPr>
        <p:spPr>
          <a:xfrm>
            <a:off x="861885" y="34312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Ansible</a:t>
            </a:r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基础架构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CA9B69-D67C-DE43-9FBC-CF581236818E}"/>
              </a:ext>
            </a:extLst>
          </p:cNvPr>
          <p:cNvSpPr txBox="1"/>
          <p:nvPr/>
        </p:nvSpPr>
        <p:spPr>
          <a:xfrm>
            <a:off x="873759" y="1389512"/>
            <a:ext cx="8534400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核心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Modules 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包括 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自带的核心模块及自定义模块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Plugins 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完成模块功能的补充，包括连接插件、邮件插件等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Playbooks 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剧本；定义 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多任务配置文件，由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自动执行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host Inventory </a:t>
            </a:r>
            <a:r>
              <a:rPr kumimoji="1" lang="zh-CN" altLang="en">
                <a:latin typeface="SimSun" panose="02010600030101010101" pitchFamily="2" charset="-122"/>
                <a:ea typeface="SimSun" panose="02010600030101010101" pitchFamily="2" charset="-122"/>
              </a:rPr>
              <a:t>：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定义 </a:t>
            </a:r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Ansible 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管理主机的清单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4A6E1-8928-3D46-B5E6-10E02DADF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13" y="3494384"/>
            <a:ext cx="6322604" cy="32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1807280" y="0"/>
            <a:ext cx="8577441" cy="1747838"/>
            <a:chOff x="-17829" y="5110162"/>
            <a:chExt cx="5588000" cy="1747838"/>
          </a:xfrm>
        </p:grpSpPr>
        <p:sp>
          <p:nvSpPr>
            <p:cNvPr id="8" name="Freeform 6"/>
            <p:cNvSpPr/>
            <p:nvPr/>
          </p:nvSpPr>
          <p:spPr bwMode="auto">
            <a:xfrm>
              <a:off x="-17829" y="6461124"/>
              <a:ext cx="1160463" cy="396875"/>
            </a:xfrm>
            <a:custGeom>
              <a:avLst/>
              <a:gdLst>
                <a:gd name="T0" fmla="*/ 731 w 731"/>
                <a:gd name="T1" fmla="*/ 0 h 250"/>
                <a:gd name="T2" fmla="*/ 303 w 731"/>
                <a:gd name="T3" fmla="*/ 150 h 250"/>
                <a:gd name="T4" fmla="*/ 0 w 731"/>
                <a:gd name="T5" fmla="*/ 250 h 250"/>
                <a:gd name="T6" fmla="*/ 291 w 731"/>
                <a:gd name="T7" fmla="*/ 250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303" y="150"/>
                  </a:lnTo>
                  <a:lnTo>
                    <a:pt x="0" y="250"/>
                  </a:lnTo>
                  <a:lnTo>
                    <a:pt x="291" y="25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01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44134" y="6461124"/>
              <a:ext cx="881063" cy="396875"/>
            </a:xfrm>
            <a:custGeom>
              <a:avLst/>
              <a:gdLst>
                <a:gd name="T0" fmla="*/ 440 w 555"/>
                <a:gd name="T1" fmla="*/ 0 h 250"/>
                <a:gd name="T2" fmla="*/ 555 w 555"/>
                <a:gd name="T3" fmla="*/ 250 h 250"/>
                <a:gd name="T4" fmla="*/ 0 w 555"/>
                <a:gd name="T5" fmla="*/ 250 h 250"/>
                <a:gd name="T6" fmla="*/ 440 w 555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50">
                  <a:moveTo>
                    <a:pt x="440" y="0"/>
                  </a:moveTo>
                  <a:lnTo>
                    <a:pt x="555" y="250"/>
                  </a:lnTo>
                  <a:lnTo>
                    <a:pt x="0" y="25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058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42634" y="6461124"/>
              <a:ext cx="488950" cy="396875"/>
            </a:xfrm>
            <a:custGeom>
              <a:avLst/>
              <a:gdLst>
                <a:gd name="T0" fmla="*/ 308 w 308"/>
                <a:gd name="T1" fmla="*/ 126 h 250"/>
                <a:gd name="T2" fmla="*/ 288 w 308"/>
                <a:gd name="T3" fmla="*/ 250 h 250"/>
                <a:gd name="T4" fmla="*/ 115 w 308"/>
                <a:gd name="T5" fmla="*/ 250 h 250"/>
                <a:gd name="T6" fmla="*/ 0 w 308"/>
                <a:gd name="T7" fmla="*/ 0 h 250"/>
                <a:gd name="T8" fmla="*/ 308 w 308"/>
                <a:gd name="T9" fmla="*/ 1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0">
                  <a:moveTo>
                    <a:pt x="308" y="126"/>
                  </a:moveTo>
                  <a:lnTo>
                    <a:pt x="288" y="250"/>
                  </a:lnTo>
                  <a:lnTo>
                    <a:pt x="115" y="250"/>
                  </a:lnTo>
                  <a:lnTo>
                    <a:pt x="0" y="0"/>
                  </a:lnTo>
                  <a:lnTo>
                    <a:pt x="308" y="126"/>
                  </a:lnTo>
                  <a:close/>
                </a:path>
              </a:pathLst>
            </a:custGeom>
            <a:solidFill>
              <a:srgbClr val="089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9834" y="6661149"/>
              <a:ext cx="1246188" cy="196850"/>
            </a:xfrm>
            <a:custGeom>
              <a:avLst/>
              <a:gdLst>
                <a:gd name="T0" fmla="*/ 550 w 785"/>
                <a:gd name="T1" fmla="*/ 103 h 124"/>
                <a:gd name="T2" fmla="*/ 20 w 785"/>
                <a:gd name="T3" fmla="*/ 0 h 124"/>
                <a:gd name="T4" fmla="*/ 0 w 785"/>
                <a:gd name="T5" fmla="*/ 124 h 124"/>
                <a:gd name="T6" fmla="*/ 509 w 785"/>
                <a:gd name="T7" fmla="*/ 124 h 124"/>
                <a:gd name="T8" fmla="*/ 785 w 785"/>
                <a:gd name="T9" fmla="*/ 124 h 124"/>
                <a:gd name="T10" fmla="*/ 550 w 785"/>
                <a:gd name="T11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24">
                  <a:moveTo>
                    <a:pt x="550" y="103"/>
                  </a:moveTo>
                  <a:lnTo>
                    <a:pt x="20" y="0"/>
                  </a:lnTo>
                  <a:lnTo>
                    <a:pt x="0" y="124"/>
                  </a:lnTo>
                  <a:lnTo>
                    <a:pt x="509" y="124"/>
                  </a:lnTo>
                  <a:lnTo>
                    <a:pt x="785" y="124"/>
                  </a:lnTo>
                  <a:lnTo>
                    <a:pt x="550" y="103"/>
                  </a:lnTo>
                  <a:close/>
                </a:path>
              </a:pathLst>
            </a:custGeom>
            <a:solidFill>
              <a:srgbClr val="11A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837834" y="5583237"/>
              <a:ext cx="677863" cy="985838"/>
            </a:xfrm>
            <a:custGeom>
              <a:avLst/>
              <a:gdLst>
                <a:gd name="T0" fmla="*/ 427 w 427"/>
                <a:gd name="T1" fmla="*/ 0 h 621"/>
                <a:gd name="T2" fmla="*/ 0 w 427"/>
                <a:gd name="T3" fmla="*/ 621 h 621"/>
                <a:gd name="T4" fmla="*/ 192 w 427"/>
                <a:gd name="T5" fmla="*/ 553 h 621"/>
                <a:gd name="T6" fmla="*/ 427 w 427"/>
                <a:gd name="T7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621">
                  <a:moveTo>
                    <a:pt x="427" y="0"/>
                  </a:moveTo>
                  <a:lnTo>
                    <a:pt x="0" y="621"/>
                  </a:lnTo>
                  <a:lnTo>
                    <a:pt x="192" y="55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4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42634" y="5568949"/>
              <a:ext cx="488950" cy="1092200"/>
            </a:xfrm>
            <a:custGeom>
              <a:avLst/>
              <a:gdLst>
                <a:gd name="T0" fmla="*/ 308 w 308"/>
                <a:gd name="T1" fmla="*/ 688 h 688"/>
                <a:gd name="T2" fmla="*/ 235 w 308"/>
                <a:gd name="T3" fmla="*/ 0 h 688"/>
                <a:gd name="T4" fmla="*/ 0 w 308"/>
                <a:gd name="T5" fmla="*/ 562 h 688"/>
                <a:gd name="T6" fmla="*/ 308 w 308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688">
                  <a:moveTo>
                    <a:pt x="308" y="688"/>
                  </a:moveTo>
                  <a:lnTo>
                    <a:pt x="235" y="0"/>
                  </a:lnTo>
                  <a:lnTo>
                    <a:pt x="0" y="562"/>
                  </a:lnTo>
                  <a:lnTo>
                    <a:pt x="308" y="688"/>
                  </a:lnTo>
                  <a:close/>
                </a:path>
              </a:pathLst>
            </a:custGeom>
            <a:solidFill>
              <a:srgbClr val="067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515696" y="5583237"/>
              <a:ext cx="957263" cy="1241425"/>
            </a:xfrm>
            <a:custGeom>
              <a:avLst/>
              <a:gdLst>
                <a:gd name="T0" fmla="*/ 603 w 603"/>
                <a:gd name="T1" fmla="*/ 782 h 782"/>
                <a:gd name="T2" fmla="*/ 0 w 603"/>
                <a:gd name="T3" fmla="*/ 0 h 782"/>
                <a:gd name="T4" fmla="*/ 73 w 603"/>
                <a:gd name="T5" fmla="*/ 679 h 782"/>
                <a:gd name="T6" fmla="*/ 603 w 603"/>
                <a:gd name="T7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3" h="782">
                  <a:moveTo>
                    <a:pt x="603" y="782"/>
                  </a:moveTo>
                  <a:lnTo>
                    <a:pt x="0" y="0"/>
                  </a:lnTo>
                  <a:lnTo>
                    <a:pt x="73" y="679"/>
                  </a:lnTo>
                  <a:lnTo>
                    <a:pt x="603" y="782"/>
                  </a:lnTo>
                  <a:close/>
                </a:path>
              </a:pathLst>
            </a:custGeom>
            <a:solidFill>
              <a:srgbClr val="0B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47509" y="6272212"/>
              <a:ext cx="1231900" cy="552450"/>
            </a:xfrm>
            <a:custGeom>
              <a:avLst/>
              <a:gdLst>
                <a:gd name="T0" fmla="*/ 776 w 776"/>
                <a:gd name="T1" fmla="*/ 96 h 348"/>
                <a:gd name="T2" fmla="*/ 0 w 776"/>
                <a:gd name="T3" fmla="*/ 0 h 348"/>
                <a:gd name="T4" fmla="*/ 268 w 776"/>
                <a:gd name="T5" fmla="*/ 348 h 348"/>
                <a:gd name="T6" fmla="*/ 776 w 776"/>
                <a:gd name="T7" fmla="*/ 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348">
                  <a:moveTo>
                    <a:pt x="776" y="96"/>
                  </a:moveTo>
                  <a:lnTo>
                    <a:pt x="0" y="0"/>
                  </a:lnTo>
                  <a:lnTo>
                    <a:pt x="268" y="348"/>
                  </a:lnTo>
                  <a:lnTo>
                    <a:pt x="776" y="96"/>
                  </a:lnTo>
                  <a:close/>
                </a:path>
              </a:pathLst>
            </a:custGeom>
            <a:solidFill>
              <a:srgbClr val="1FB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72959" y="6424612"/>
              <a:ext cx="806450" cy="433388"/>
            </a:xfrm>
            <a:custGeom>
              <a:avLst/>
              <a:gdLst>
                <a:gd name="T0" fmla="*/ 391 w 508"/>
                <a:gd name="T1" fmla="*/ 273 h 273"/>
                <a:gd name="T2" fmla="*/ 508 w 508"/>
                <a:gd name="T3" fmla="*/ 0 h 273"/>
                <a:gd name="T4" fmla="*/ 0 w 508"/>
                <a:gd name="T5" fmla="*/ 252 h 273"/>
                <a:gd name="T6" fmla="*/ 235 w 508"/>
                <a:gd name="T7" fmla="*/ 273 h 273"/>
                <a:gd name="T8" fmla="*/ 391 w 508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73">
                  <a:moveTo>
                    <a:pt x="391" y="273"/>
                  </a:moveTo>
                  <a:lnTo>
                    <a:pt x="508" y="0"/>
                  </a:lnTo>
                  <a:lnTo>
                    <a:pt x="0" y="252"/>
                  </a:lnTo>
                  <a:lnTo>
                    <a:pt x="235" y="273"/>
                  </a:lnTo>
                  <a:lnTo>
                    <a:pt x="391" y="273"/>
                  </a:lnTo>
                  <a:close/>
                </a:path>
              </a:pathLst>
            </a:custGeom>
            <a:solidFill>
              <a:srgbClr val="0F4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093671" y="6735762"/>
              <a:ext cx="1608138" cy="122238"/>
            </a:xfrm>
            <a:custGeom>
              <a:avLst/>
              <a:gdLst>
                <a:gd name="T0" fmla="*/ 752 w 1013"/>
                <a:gd name="T1" fmla="*/ 0 h 77"/>
                <a:gd name="T2" fmla="*/ 0 w 1013"/>
                <a:gd name="T3" fmla="*/ 77 h 77"/>
                <a:gd name="T4" fmla="*/ 1013 w 1013"/>
                <a:gd name="T5" fmla="*/ 77 h 77"/>
                <a:gd name="T6" fmla="*/ 752 w 1013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7">
                  <a:moveTo>
                    <a:pt x="752" y="0"/>
                  </a:moveTo>
                  <a:lnTo>
                    <a:pt x="0" y="77"/>
                  </a:lnTo>
                  <a:lnTo>
                    <a:pt x="1013" y="77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37BA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287471" y="6443662"/>
              <a:ext cx="1282700" cy="414338"/>
            </a:xfrm>
            <a:custGeom>
              <a:avLst/>
              <a:gdLst>
                <a:gd name="T0" fmla="*/ 545 w 808"/>
                <a:gd name="T1" fmla="*/ 0 h 261"/>
                <a:gd name="T2" fmla="*/ 808 w 808"/>
                <a:gd name="T3" fmla="*/ 261 h 261"/>
                <a:gd name="T4" fmla="*/ 261 w 808"/>
                <a:gd name="T5" fmla="*/ 261 h 261"/>
                <a:gd name="T6" fmla="*/ 0 w 808"/>
                <a:gd name="T7" fmla="*/ 184 h 261"/>
                <a:gd name="T8" fmla="*/ 545 w 80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261">
                  <a:moveTo>
                    <a:pt x="545" y="0"/>
                  </a:moveTo>
                  <a:lnTo>
                    <a:pt x="808" y="261"/>
                  </a:lnTo>
                  <a:lnTo>
                    <a:pt x="261" y="261"/>
                  </a:lnTo>
                  <a:lnTo>
                    <a:pt x="0" y="18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99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239846" y="5681662"/>
              <a:ext cx="614363" cy="1054100"/>
            </a:xfrm>
            <a:custGeom>
              <a:avLst/>
              <a:gdLst>
                <a:gd name="T0" fmla="*/ 0 w 387"/>
                <a:gd name="T1" fmla="*/ 0 h 664"/>
                <a:gd name="T2" fmla="*/ 11 w 387"/>
                <a:gd name="T3" fmla="*/ 652 h 664"/>
                <a:gd name="T4" fmla="*/ 30 w 387"/>
                <a:gd name="T5" fmla="*/ 664 h 664"/>
                <a:gd name="T6" fmla="*/ 387 w 387"/>
                <a:gd name="T7" fmla="*/ 543 h 664"/>
                <a:gd name="T8" fmla="*/ 0 w 387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664">
                  <a:moveTo>
                    <a:pt x="0" y="0"/>
                  </a:moveTo>
                  <a:lnTo>
                    <a:pt x="11" y="652"/>
                  </a:lnTo>
                  <a:lnTo>
                    <a:pt x="30" y="664"/>
                  </a:lnTo>
                  <a:lnTo>
                    <a:pt x="387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A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931871" y="5681662"/>
              <a:ext cx="325438" cy="1035050"/>
            </a:xfrm>
            <a:custGeom>
              <a:avLst/>
              <a:gdLst>
                <a:gd name="T0" fmla="*/ 0 w 205"/>
                <a:gd name="T1" fmla="*/ 331 h 652"/>
                <a:gd name="T2" fmla="*/ 194 w 205"/>
                <a:gd name="T3" fmla="*/ 0 h 652"/>
                <a:gd name="T4" fmla="*/ 205 w 205"/>
                <a:gd name="T5" fmla="*/ 652 h 652"/>
                <a:gd name="T6" fmla="*/ 0 w 205"/>
                <a:gd name="T7" fmla="*/ 33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652">
                  <a:moveTo>
                    <a:pt x="0" y="331"/>
                  </a:moveTo>
                  <a:lnTo>
                    <a:pt x="194" y="0"/>
                  </a:lnTo>
                  <a:lnTo>
                    <a:pt x="205" y="652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36C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093671" y="6424612"/>
              <a:ext cx="1193800" cy="433388"/>
            </a:xfrm>
            <a:custGeom>
              <a:avLst/>
              <a:gdLst>
                <a:gd name="T0" fmla="*/ 117 w 752"/>
                <a:gd name="T1" fmla="*/ 0 h 273"/>
                <a:gd name="T2" fmla="*/ 733 w 752"/>
                <a:gd name="T3" fmla="*/ 184 h 273"/>
                <a:gd name="T4" fmla="*/ 752 w 752"/>
                <a:gd name="T5" fmla="*/ 196 h 273"/>
                <a:gd name="T6" fmla="*/ 0 w 752"/>
                <a:gd name="T7" fmla="*/ 273 h 273"/>
                <a:gd name="T8" fmla="*/ 117 w 752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273">
                  <a:moveTo>
                    <a:pt x="117" y="0"/>
                  </a:moveTo>
                  <a:lnTo>
                    <a:pt x="733" y="184"/>
                  </a:lnTo>
                  <a:lnTo>
                    <a:pt x="752" y="196"/>
                  </a:lnTo>
                  <a:lnTo>
                    <a:pt x="0" y="27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2EC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690571" y="5681662"/>
              <a:ext cx="549275" cy="525463"/>
            </a:xfrm>
            <a:custGeom>
              <a:avLst/>
              <a:gdLst>
                <a:gd name="T0" fmla="*/ 0 w 346"/>
                <a:gd name="T1" fmla="*/ 87 h 331"/>
                <a:gd name="T2" fmla="*/ 152 w 346"/>
                <a:gd name="T3" fmla="*/ 331 h 331"/>
                <a:gd name="T4" fmla="*/ 346 w 346"/>
                <a:gd name="T5" fmla="*/ 0 h 331"/>
                <a:gd name="T6" fmla="*/ 32 w 346"/>
                <a:gd name="T7" fmla="*/ 96 h 331"/>
                <a:gd name="T8" fmla="*/ 0 w 346"/>
                <a:gd name="T9" fmla="*/ 8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31">
                  <a:moveTo>
                    <a:pt x="0" y="87"/>
                  </a:moveTo>
                  <a:lnTo>
                    <a:pt x="152" y="331"/>
                  </a:lnTo>
                  <a:lnTo>
                    <a:pt x="346" y="0"/>
                  </a:lnTo>
                  <a:lnTo>
                    <a:pt x="32" y="9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37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279409" y="5819774"/>
              <a:ext cx="977900" cy="896938"/>
            </a:xfrm>
            <a:custGeom>
              <a:avLst/>
              <a:gdLst>
                <a:gd name="T0" fmla="*/ 0 w 616"/>
                <a:gd name="T1" fmla="*/ 381 h 565"/>
                <a:gd name="T2" fmla="*/ 259 w 616"/>
                <a:gd name="T3" fmla="*/ 0 h 565"/>
                <a:gd name="T4" fmla="*/ 616 w 616"/>
                <a:gd name="T5" fmla="*/ 565 h 565"/>
                <a:gd name="T6" fmla="*/ 0 w 616"/>
                <a:gd name="T7" fmla="*/ 38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565">
                  <a:moveTo>
                    <a:pt x="0" y="381"/>
                  </a:moveTo>
                  <a:lnTo>
                    <a:pt x="259" y="0"/>
                  </a:lnTo>
                  <a:lnTo>
                    <a:pt x="616" y="56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1F7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047509" y="5110162"/>
              <a:ext cx="1231900" cy="1314450"/>
            </a:xfrm>
            <a:custGeom>
              <a:avLst/>
              <a:gdLst>
                <a:gd name="T0" fmla="*/ 565 w 776"/>
                <a:gd name="T1" fmla="*/ 0 h 828"/>
                <a:gd name="T2" fmla="*/ 0 w 776"/>
                <a:gd name="T3" fmla="*/ 732 h 828"/>
                <a:gd name="T4" fmla="*/ 776 w 776"/>
                <a:gd name="T5" fmla="*/ 828 h 828"/>
                <a:gd name="T6" fmla="*/ 565 w 776"/>
                <a:gd name="T7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828">
                  <a:moveTo>
                    <a:pt x="565" y="0"/>
                  </a:moveTo>
                  <a:lnTo>
                    <a:pt x="0" y="732"/>
                  </a:lnTo>
                  <a:lnTo>
                    <a:pt x="776" y="82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136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944446" y="5110162"/>
              <a:ext cx="746125" cy="1314450"/>
            </a:xfrm>
            <a:custGeom>
              <a:avLst/>
              <a:gdLst>
                <a:gd name="T0" fmla="*/ 470 w 470"/>
                <a:gd name="T1" fmla="*/ 447 h 828"/>
                <a:gd name="T2" fmla="*/ 0 w 470"/>
                <a:gd name="T3" fmla="*/ 0 h 828"/>
                <a:gd name="T4" fmla="*/ 211 w 470"/>
                <a:gd name="T5" fmla="*/ 828 h 828"/>
                <a:gd name="T6" fmla="*/ 470 w 470"/>
                <a:gd name="T7" fmla="*/ 447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828">
                  <a:moveTo>
                    <a:pt x="470" y="447"/>
                  </a:moveTo>
                  <a:lnTo>
                    <a:pt x="0" y="0"/>
                  </a:lnTo>
                  <a:lnTo>
                    <a:pt x="211" y="828"/>
                  </a:lnTo>
                  <a:lnTo>
                    <a:pt x="470" y="447"/>
                  </a:lnTo>
                  <a:close/>
                </a:path>
              </a:pathLst>
            </a:custGeom>
            <a:solidFill>
              <a:srgbClr val="22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515696" y="5110162"/>
              <a:ext cx="1428750" cy="1162050"/>
            </a:xfrm>
            <a:custGeom>
              <a:avLst/>
              <a:gdLst>
                <a:gd name="T0" fmla="*/ 0 w 900"/>
                <a:gd name="T1" fmla="*/ 298 h 732"/>
                <a:gd name="T2" fmla="*/ 900 w 900"/>
                <a:gd name="T3" fmla="*/ 0 h 732"/>
                <a:gd name="T4" fmla="*/ 335 w 900"/>
                <a:gd name="T5" fmla="*/ 732 h 732"/>
                <a:gd name="T6" fmla="*/ 0 w 900"/>
                <a:gd name="T7" fmla="*/ 29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732">
                  <a:moveTo>
                    <a:pt x="0" y="298"/>
                  </a:moveTo>
                  <a:lnTo>
                    <a:pt x="900" y="0"/>
                  </a:lnTo>
                  <a:lnTo>
                    <a:pt x="335" y="732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D8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100319" y="3411859"/>
            <a:ext cx="3991362" cy="888147"/>
            <a:chOff x="1857939" y="3148015"/>
            <a:chExt cx="3991362" cy="88814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857939" y="3176590"/>
              <a:ext cx="3991362" cy="830997"/>
              <a:chOff x="2200651" y="3233740"/>
              <a:chExt cx="3991362" cy="830997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2200651" y="323374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>
                    <a:solidFill>
                      <a:srgbClr val="5AACE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02</a:t>
                </a:r>
                <a:endParaRPr lang="zh-CN" altLang="en-US" sz="4800">
                  <a:solidFill>
                    <a:srgbClr val="5AACE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168214" y="3414986"/>
                <a:ext cx="3023799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安装</a:t>
                </a:r>
                <a:r>
                  <a:rPr lang="en-US" altLang="zh-CN" sz="2400">
                    <a:solidFill>
                      <a:schemeClr val="bg2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Ansible</a:t>
                </a:r>
                <a:endParaRPr lang="zh-CN" altLang="en-US" sz="240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1981958" y="3148015"/>
              <a:ext cx="3743325" cy="888147"/>
              <a:chOff x="1981200" y="3148015"/>
              <a:chExt cx="3743325" cy="888147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981200" y="3148015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81200" y="4036162"/>
                <a:ext cx="374332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-265329" y="5670616"/>
            <a:ext cx="12626772" cy="1212784"/>
            <a:chOff x="-265329" y="5670616"/>
            <a:chExt cx="12626772" cy="1212784"/>
          </a:xfrm>
        </p:grpSpPr>
        <p:grpSp>
          <p:nvGrpSpPr>
            <p:cNvPr id="57" name="组合 56"/>
            <p:cNvGrpSpPr/>
            <p:nvPr/>
          </p:nvGrpSpPr>
          <p:grpSpPr>
            <a:xfrm>
              <a:off x="-265329" y="5670616"/>
              <a:ext cx="6757655" cy="1212784"/>
              <a:chOff x="0" y="5670616"/>
              <a:chExt cx="6757655" cy="121278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3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41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" name="组合 161"/>
            <p:cNvGrpSpPr/>
            <p:nvPr/>
          </p:nvGrpSpPr>
          <p:grpSpPr>
            <a:xfrm flipH="1">
              <a:off x="5603788" y="5670616"/>
              <a:ext cx="6757655" cy="1212784"/>
              <a:chOff x="0" y="5670616"/>
              <a:chExt cx="6757655" cy="1212784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2961480" y="5670616"/>
                <a:ext cx="3796175" cy="1187383"/>
                <a:chOff x="4841697" y="5670616"/>
                <a:chExt cx="3796175" cy="1187383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>
                  <a:off x="4841697" y="6641229"/>
                  <a:ext cx="326773" cy="216770"/>
                </a:xfrm>
                <a:custGeom>
                  <a:avLst/>
                  <a:gdLst>
                    <a:gd name="T0" fmla="*/ 0 w 303"/>
                    <a:gd name="T1" fmla="*/ 201 h 201"/>
                    <a:gd name="T2" fmla="*/ 17 w 303"/>
                    <a:gd name="T3" fmla="*/ 0 h 201"/>
                    <a:gd name="T4" fmla="*/ 303 w 303"/>
                    <a:gd name="T5" fmla="*/ 101 h 201"/>
                    <a:gd name="T6" fmla="*/ 0 w 303"/>
                    <a:gd name="T7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3" h="201">
                      <a:moveTo>
                        <a:pt x="0" y="201"/>
                      </a:moveTo>
                      <a:lnTo>
                        <a:pt x="17" y="0"/>
                      </a:lnTo>
                      <a:lnTo>
                        <a:pt x="303" y="101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6E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6"/>
                <p:cNvSpPr/>
                <p:nvPr/>
              </p:nvSpPr>
              <p:spPr bwMode="auto">
                <a:xfrm>
                  <a:off x="4841697" y="6588384"/>
                  <a:ext cx="788354" cy="269615"/>
                </a:xfrm>
                <a:custGeom>
                  <a:avLst/>
                  <a:gdLst>
                    <a:gd name="T0" fmla="*/ 731 w 731"/>
                    <a:gd name="T1" fmla="*/ 0 h 250"/>
                    <a:gd name="T2" fmla="*/ 303 w 731"/>
                    <a:gd name="T3" fmla="*/ 150 h 250"/>
                    <a:gd name="T4" fmla="*/ 0 w 731"/>
                    <a:gd name="T5" fmla="*/ 250 h 250"/>
                    <a:gd name="T6" fmla="*/ 291 w 731"/>
                    <a:gd name="T7" fmla="*/ 250 h 250"/>
                    <a:gd name="T8" fmla="*/ 731 w 731"/>
                    <a:gd name="T9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1" h="250">
                      <a:moveTo>
                        <a:pt x="731" y="0"/>
                      </a:moveTo>
                      <a:lnTo>
                        <a:pt x="303" y="150"/>
                      </a:lnTo>
                      <a:lnTo>
                        <a:pt x="0" y="250"/>
                      </a:lnTo>
                      <a:lnTo>
                        <a:pt x="291" y="250"/>
                      </a:lnTo>
                      <a:lnTo>
                        <a:pt x="731" y="0"/>
                      </a:lnTo>
                      <a:close/>
                    </a:path>
                  </a:pathLst>
                </a:custGeom>
                <a:solidFill>
                  <a:srgbClr val="0157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7"/>
                <p:cNvSpPr/>
                <p:nvPr/>
              </p:nvSpPr>
              <p:spPr bwMode="auto">
                <a:xfrm>
                  <a:off x="5155529" y="6588384"/>
                  <a:ext cx="598545" cy="269615"/>
                </a:xfrm>
                <a:custGeom>
                  <a:avLst/>
                  <a:gdLst>
                    <a:gd name="T0" fmla="*/ 440 w 555"/>
                    <a:gd name="T1" fmla="*/ 0 h 250"/>
                    <a:gd name="T2" fmla="*/ 555 w 555"/>
                    <a:gd name="T3" fmla="*/ 250 h 250"/>
                    <a:gd name="T4" fmla="*/ 0 w 555"/>
                    <a:gd name="T5" fmla="*/ 250 h 250"/>
                    <a:gd name="T6" fmla="*/ 440 w 555"/>
                    <a:gd name="T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55" h="250">
                      <a:moveTo>
                        <a:pt x="440" y="0"/>
                      </a:moveTo>
                      <a:lnTo>
                        <a:pt x="555" y="250"/>
                      </a:lnTo>
                      <a:lnTo>
                        <a:pt x="0" y="25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0583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8"/>
                <p:cNvSpPr/>
                <p:nvPr/>
              </p:nvSpPr>
              <p:spPr bwMode="auto">
                <a:xfrm>
                  <a:off x="5630051" y="6588384"/>
                  <a:ext cx="332165" cy="269615"/>
                </a:xfrm>
                <a:custGeom>
                  <a:avLst/>
                  <a:gdLst>
                    <a:gd name="T0" fmla="*/ 308 w 308"/>
                    <a:gd name="T1" fmla="*/ 126 h 250"/>
                    <a:gd name="T2" fmla="*/ 288 w 308"/>
                    <a:gd name="T3" fmla="*/ 250 h 250"/>
                    <a:gd name="T4" fmla="*/ 115 w 308"/>
                    <a:gd name="T5" fmla="*/ 250 h 250"/>
                    <a:gd name="T6" fmla="*/ 0 w 308"/>
                    <a:gd name="T7" fmla="*/ 0 h 250"/>
                    <a:gd name="T8" fmla="*/ 308 w 308"/>
                    <a:gd name="T9" fmla="*/ 12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250">
                      <a:moveTo>
                        <a:pt x="308" y="126"/>
                      </a:moveTo>
                      <a:lnTo>
                        <a:pt x="288" y="250"/>
                      </a:lnTo>
                      <a:lnTo>
                        <a:pt x="115" y="250"/>
                      </a:lnTo>
                      <a:lnTo>
                        <a:pt x="0" y="0"/>
                      </a:lnTo>
                      <a:lnTo>
                        <a:pt x="308" y="126"/>
                      </a:lnTo>
                      <a:close/>
                    </a:path>
                  </a:pathLst>
                </a:custGeom>
                <a:solidFill>
                  <a:srgbClr val="0898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9"/>
                <p:cNvSpPr/>
                <p:nvPr/>
              </p:nvSpPr>
              <p:spPr bwMode="auto">
                <a:xfrm>
                  <a:off x="5940647" y="6724269"/>
                  <a:ext cx="846590" cy="133729"/>
                </a:xfrm>
                <a:custGeom>
                  <a:avLst/>
                  <a:gdLst>
                    <a:gd name="T0" fmla="*/ 550 w 785"/>
                    <a:gd name="T1" fmla="*/ 103 h 124"/>
                    <a:gd name="T2" fmla="*/ 20 w 785"/>
                    <a:gd name="T3" fmla="*/ 0 h 124"/>
                    <a:gd name="T4" fmla="*/ 0 w 785"/>
                    <a:gd name="T5" fmla="*/ 124 h 124"/>
                    <a:gd name="T6" fmla="*/ 509 w 785"/>
                    <a:gd name="T7" fmla="*/ 124 h 124"/>
                    <a:gd name="T8" fmla="*/ 785 w 785"/>
                    <a:gd name="T9" fmla="*/ 124 h 124"/>
                    <a:gd name="T10" fmla="*/ 550 w 785"/>
                    <a:gd name="T11" fmla="*/ 10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5" h="124">
                      <a:moveTo>
                        <a:pt x="550" y="103"/>
                      </a:moveTo>
                      <a:lnTo>
                        <a:pt x="20" y="0"/>
                      </a:lnTo>
                      <a:lnTo>
                        <a:pt x="0" y="124"/>
                      </a:lnTo>
                      <a:lnTo>
                        <a:pt x="509" y="124"/>
                      </a:lnTo>
                      <a:lnTo>
                        <a:pt x="785" y="124"/>
                      </a:lnTo>
                      <a:lnTo>
                        <a:pt x="550" y="103"/>
                      </a:lnTo>
                      <a:close/>
                    </a:path>
                  </a:pathLst>
                </a:custGeom>
                <a:solidFill>
                  <a:srgbClr val="11A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0"/>
                <p:cNvSpPr/>
                <p:nvPr/>
              </p:nvSpPr>
              <p:spPr bwMode="auto">
                <a:xfrm>
                  <a:off x="5422987" y="5991997"/>
                  <a:ext cx="460502" cy="669723"/>
                </a:xfrm>
                <a:custGeom>
                  <a:avLst/>
                  <a:gdLst>
                    <a:gd name="T0" fmla="*/ 427 w 427"/>
                    <a:gd name="T1" fmla="*/ 0 h 621"/>
                    <a:gd name="T2" fmla="*/ 0 w 427"/>
                    <a:gd name="T3" fmla="*/ 621 h 621"/>
                    <a:gd name="T4" fmla="*/ 192 w 427"/>
                    <a:gd name="T5" fmla="*/ 553 h 621"/>
                    <a:gd name="T6" fmla="*/ 427 w 427"/>
                    <a:gd name="T7" fmla="*/ 0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7" h="621">
                      <a:moveTo>
                        <a:pt x="427" y="0"/>
                      </a:moveTo>
                      <a:lnTo>
                        <a:pt x="0" y="621"/>
                      </a:lnTo>
                      <a:lnTo>
                        <a:pt x="192" y="553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rgbClr val="004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"/>
                <p:cNvSpPr/>
                <p:nvPr/>
              </p:nvSpPr>
              <p:spPr bwMode="auto">
                <a:xfrm>
                  <a:off x="5630051" y="5982290"/>
                  <a:ext cx="332165" cy="741979"/>
                </a:xfrm>
                <a:custGeom>
                  <a:avLst/>
                  <a:gdLst>
                    <a:gd name="T0" fmla="*/ 308 w 308"/>
                    <a:gd name="T1" fmla="*/ 688 h 688"/>
                    <a:gd name="T2" fmla="*/ 235 w 308"/>
                    <a:gd name="T3" fmla="*/ 0 h 688"/>
                    <a:gd name="T4" fmla="*/ 0 w 308"/>
                    <a:gd name="T5" fmla="*/ 562 h 688"/>
                    <a:gd name="T6" fmla="*/ 308 w 308"/>
                    <a:gd name="T7" fmla="*/ 688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8" h="688">
                      <a:moveTo>
                        <a:pt x="308" y="688"/>
                      </a:moveTo>
                      <a:lnTo>
                        <a:pt x="235" y="0"/>
                      </a:lnTo>
                      <a:lnTo>
                        <a:pt x="0" y="562"/>
                      </a:lnTo>
                      <a:lnTo>
                        <a:pt x="308" y="688"/>
                      </a:lnTo>
                      <a:close/>
                    </a:path>
                  </a:pathLst>
                </a:custGeom>
                <a:solidFill>
                  <a:srgbClr val="0679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2"/>
                <p:cNvSpPr/>
                <p:nvPr/>
              </p:nvSpPr>
              <p:spPr bwMode="auto">
                <a:xfrm>
                  <a:off x="5883488" y="5991997"/>
                  <a:ext cx="650311" cy="843354"/>
                </a:xfrm>
                <a:custGeom>
                  <a:avLst/>
                  <a:gdLst>
                    <a:gd name="T0" fmla="*/ 603 w 603"/>
                    <a:gd name="T1" fmla="*/ 782 h 782"/>
                    <a:gd name="T2" fmla="*/ 0 w 603"/>
                    <a:gd name="T3" fmla="*/ 0 h 782"/>
                    <a:gd name="T4" fmla="*/ 73 w 603"/>
                    <a:gd name="T5" fmla="*/ 679 h 782"/>
                    <a:gd name="T6" fmla="*/ 603 w 603"/>
                    <a:gd name="T7" fmla="*/ 782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3" h="782">
                      <a:moveTo>
                        <a:pt x="603" y="782"/>
                      </a:moveTo>
                      <a:lnTo>
                        <a:pt x="0" y="0"/>
                      </a:lnTo>
                      <a:lnTo>
                        <a:pt x="73" y="679"/>
                      </a:lnTo>
                      <a:lnTo>
                        <a:pt x="603" y="782"/>
                      </a:lnTo>
                      <a:close/>
                    </a:path>
                  </a:pathLst>
                </a:custGeom>
                <a:solidFill>
                  <a:srgbClr val="0B71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3"/>
                <p:cNvSpPr/>
                <p:nvPr/>
              </p:nvSpPr>
              <p:spPr bwMode="auto">
                <a:xfrm>
                  <a:off x="6244772" y="6460048"/>
                  <a:ext cx="836884" cy="375304"/>
                </a:xfrm>
                <a:custGeom>
                  <a:avLst/>
                  <a:gdLst>
                    <a:gd name="T0" fmla="*/ 776 w 776"/>
                    <a:gd name="T1" fmla="*/ 96 h 348"/>
                    <a:gd name="T2" fmla="*/ 0 w 776"/>
                    <a:gd name="T3" fmla="*/ 0 h 348"/>
                    <a:gd name="T4" fmla="*/ 268 w 776"/>
                    <a:gd name="T5" fmla="*/ 348 h 348"/>
                    <a:gd name="T6" fmla="*/ 776 w 776"/>
                    <a:gd name="T7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348">
                      <a:moveTo>
                        <a:pt x="776" y="96"/>
                      </a:moveTo>
                      <a:lnTo>
                        <a:pt x="0" y="0"/>
                      </a:lnTo>
                      <a:lnTo>
                        <a:pt x="268" y="348"/>
                      </a:lnTo>
                      <a:lnTo>
                        <a:pt x="776" y="96"/>
                      </a:lnTo>
                      <a:close/>
                    </a:path>
                  </a:pathLst>
                </a:custGeom>
                <a:solidFill>
                  <a:srgbClr val="1FB6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4"/>
                <p:cNvSpPr/>
                <p:nvPr/>
              </p:nvSpPr>
              <p:spPr bwMode="auto">
                <a:xfrm>
                  <a:off x="6533799" y="6563580"/>
                  <a:ext cx="547857" cy="294419"/>
                </a:xfrm>
                <a:custGeom>
                  <a:avLst/>
                  <a:gdLst>
                    <a:gd name="T0" fmla="*/ 391 w 508"/>
                    <a:gd name="T1" fmla="*/ 273 h 273"/>
                    <a:gd name="T2" fmla="*/ 508 w 508"/>
                    <a:gd name="T3" fmla="*/ 0 h 273"/>
                    <a:gd name="T4" fmla="*/ 0 w 508"/>
                    <a:gd name="T5" fmla="*/ 252 h 273"/>
                    <a:gd name="T6" fmla="*/ 235 w 508"/>
                    <a:gd name="T7" fmla="*/ 273 h 273"/>
                    <a:gd name="T8" fmla="*/ 391 w 508"/>
                    <a:gd name="T9" fmla="*/ 27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273">
                      <a:moveTo>
                        <a:pt x="391" y="273"/>
                      </a:moveTo>
                      <a:lnTo>
                        <a:pt x="508" y="0"/>
                      </a:lnTo>
                      <a:lnTo>
                        <a:pt x="0" y="252"/>
                      </a:lnTo>
                      <a:lnTo>
                        <a:pt x="235" y="273"/>
                      </a:lnTo>
                      <a:lnTo>
                        <a:pt x="391" y="273"/>
                      </a:lnTo>
                      <a:close/>
                    </a:path>
                  </a:pathLst>
                </a:custGeom>
                <a:solidFill>
                  <a:srgbClr val="0F4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5"/>
                <p:cNvSpPr/>
                <p:nvPr/>
              </p:nvSpPr>
              <p:spPr bwMode="auto">
                <a:xfrm>
                  <a:off x="6955476" y="6774957"/>
                  <a:ext cx="1092479" cy="83042"/>
                </a:xfrm>
                <a:custGeom>
                  <a:avLst/>
                  <a:gdLst>
                    <a:gd name="T0" fmla="*/ 752 w 1013"/>
                    <a:gd name="T1" fmla="*/ 0 h 77"/>
                    <a:gd name="T2" fmla="*/ 0 w 1013"/>
                    <a:gd name="T3" fmla="*/ 77 h 77"/>
                    <a:gd name="T4" fmla="*/ 1013 w 1013"/>
                    <a:gd name="T5" fmla="*/ 77 h 77"/>
                    <a:gd name="T6" fmla="*/ 752 w 1013"/>
                    <a:gd name="T7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3" h="77">
                      <a:moveTo>
                        <a:pt x="752" y="0"/>
                      </a:moveTo>
                      <a:lnTo>
                        <a:pt x="0" y="77"/>
                      </a:lnTo>
                      <a:lnTo>
                        <a:pt x="1013" y="77"/>
                      </a:lnTo>
                      <a:lnTo>
                        <a:pt x="752" y="0"/>
                      </a:lnTo>
                      <a:close/>
                    </a:path>
                  </a:pathLst>
                </a:custGeom>
                <a:solidFill>
                  <a:srgbClr val="37BA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6"/>
                <p:cNvSpPr/>
                <p:nvPr/>
              </p:nvSpPr>
              <p:spPr bwMode="auto">
                <a:xfrm>
                  <a:off x="7766477" y="6576521"/>
                  <a:ext cx="871395" cy="281478"/>
                </a:xfrm>
                <a:custGeom>
                  <a:avLst/>
                  <a:gdLst>
                    <a:gd name="T0" fmla="*/ 545 w 808"/>
                    <a:gd name="T1" fmla="*/ 0 h 261"/>
                    <a:gd name="T2" fmla="*/ 808 w 808"/>
                    <a:gd name="T3" fmla="*/ 261 h 261"/>
                    <a:gd name="T4" fmla="*/ 261 w 808"/>
                    <a:gd name="T5" fmla="*/ 261 h 261"/>
                    <a:gd name="T6" fmla="*/ 0 w 808"/>
                    <a:gd name="T7" fmla="*/ 184 h 261"/>
                    <a:gd name="T8" fmla="*/ 545 w 808"/>
                    <a:gd name="T9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8" h="261">
                      <a:moveTo>
                        <a:pt x="545" y="0"/>
                      </a:moveTo>
                      <a:lnTo>
                        <a:pt x="808" y="261"/>
                      </a:lnTo>
                      <a:lnTo>
                        <a:pt x="261" y="261"/>
                      </a:lnTo>
                      <a:lnTo>
                        <a:pt x="0" y="184"/>
                      </a:lnTo>
                      <a:lnTo>
                        <a:pt x="545" y="0"/>
                      </a:lnTo>
                      <a:close/>
                    </a:path>
                  </a:pathLst>
                </a:custGeom>
                <a:solidFill>
                  <a:srgbClr val="399F3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7"/>
                <p:cNvSpPr/>
                <p:nvPr/>
              </p:nvSpPr>
              <p:spPr bwMode="auto">
                <a:xfrm>
                  <a:off x="7734123" y="6058861"/>
                  <a:ext cx="417364" cy="716096"/>
                </a:xfrm>
                <a:custGeom>
                  <a:avLst/>
                  <a:gdLst>
                    <a:gd name="T0" fmla="*/ 0 w 387"/>
                    <a:gd name="T1" fmla="*/ 0 h 664"/>
                    <a:gd name="T2" fmla="*/ 11 w 387"/>
                    <a:gd name="T3" fmla="*/ 652 h 664"/>
                    <a:gd name="T4" fmla="*/ 30 w 387"/>
                    <a:gd name="T5" fmla="*/ 664 h 664"/>
                    <a:gd name="T6" fmla="*/ 387 w 387"/>
                    <a:gd name="T7" fmla="*/ 543 h 664"/>
                    <a:gd name="T8" fmla="*/ 0 w 387"/>
                    <a:gd name="T9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7" h="664">
                      <a:moveTo>
                        <a:pt x="0" y="0"/>
                      </a:moveTo>
                      <a:lnTo>
                        <a:pt x="11" y="652"/>
                      </a:lnTo>
                      <a:lnTo>
                        <a:pt x="30" y="664"/>
                      </a:lnTo>
                      <a:lnTo>
                        <a:pt x="387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A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8"/>
                <p:cNvSpPr/>
                <p:nvPr/>
              </p:nvSpPr>
              <p:spPr bwMode="auto">
                <a:xfrm>
                  <a:off x="7524902" y="6058861"/>
                  <a:ext cx="221084" cy="703155"/>
                </a:xfrm>
                <a:custGeom>
                  <a:avLst/>
                  <a:gdLst>
                    <a:gd name="T0" fmla="*/ 0 w 205"/>
                    <a:gd name="T1" fmla="*/ 331 h 652"/>
                    <a:gd name="T2" fmla="*/ 194 w 205"/>
                    <a:gd name="T3" fmla="*/ 0 h 652"/>
                    <a:gd name="T4" fmla="*/ 205 w 205"/>
                    <a:gd name="T5" fmla="*/ 652 h 652"/>
                    <a:gd name="T6" fmla="*/ 0 w 205"/>
                    <a:gd name="T7" fmla="*/ 331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52">
                      <a:moveTo>
                        <a:pt x="0" y="331"/>
                      </a:moveTo>
                      <a:lnTo>
                        <a:pt x="194" y="0"/>
                      </a:lnTo>
                      <a:lnTo>
                        <a:pt x="205" y="652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36C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9"/>
                <p:cNvSpPr/>
                <p:nvPr/>
              </p:nvSpPr>
              <p:spPr bwMode="auto">
                <a:xfrm>
                  <a:off x="6955476" y="6563580"/>
                  <a:ext cx="811001" cy="294419"/>
                </a:xfrm>
                <a:custGeom>
                  <a:avLst/>
                  <a:gdLst>
                    <a:gd name="T0" fmla="*/ 117 w 752"/>
                    <a:gd name="T1" fmla="*/ 0 h 273"/>
                    <a:gd name="T2" fmla="*/ 733 w 752"/>
                    <a:gd name="T3" fmla="*/ 184 h 273"/>
                    <a:gd name="T4" fmla="*/ 752 w 752"/>
                    <a:gd name="T5" fmla="*/ 196 h 273"/>
                    <a:gd name="T6" fmla="*/ 0 w 752"/>
                    <a:gd name="T7" fmla="*/ 273 h 273"/>
                    <a:gd name="T8" fmla="*/ 117 w 752"/>
                    <a:gd name="T9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273">
                      <a:moveTo>
                        <a:pt x="117" y="0"/>
                      </a:moveTo>
                      <a:lnTo>
                        <a:pt x="733" y="184"/>
                      </a:lnTo>
                      <a:lnTo>
                        <a:pt x="752" y="196"/>
                      </a:lnTo>
                      <a:lnTo>
                        <a:pt x="0" y="273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2EC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0"/>
                <p:cNvSpPr/>
                <p:nvPr/>
              </p:nvSpPr>
              <p:spPr bwMode="auto">
                <a:xfrm>
                  <a:off x="7360976" y="6058861"/>
                  <a:ext cx="373147" cy="356970"/>
                </a:xfrm>
                <a:custGeom>
                  <a:avLst/>
                  <a:gdLst>
                    <a:gd name="T0" fmla="*/ 0 w 346"/>
                    <a:gd name="T1" fmla="*/ 87 h 331"/>
                    <a:gd name="T2" fmla="*/ 152 w 346"/>
                    <a:gd name="T3" fmla="*/ 331 h 331"/>
                    <a:gd name="T4" fmla="*/ 346 w 346"/>
                    <a:gd name="T5" fmla="*/ 0 h 331"/>
                    <a:gd name="T6" fmla="*/ 32 w 346"/>
                    <a:gd name="T7" fmla="*/ 96 h 331"/>
                    <a:gd name="T8" fmla="*/ 0 w 346"/>
                    <a:gd name="T9" fmla="*/ 87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31">
                      <a:moveTo>
                        <a:pt x="0" y="87"/>
                      </a:moveTo>
                      <a:lnTo>
                        <a:pt x="152" y="331"/>
                      </a:lnTo>
                      <a:lnTo>
                        <a:pt x="346" y="0"/>
                      </a:lnTo>
                      <a:lnTo>
                        <a:pt x="32" y="96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237A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1"/>
                <p:cNvSpPr/>
                <p:nvPr/>
              </p:nvSpPr>
              <p:spPr bwMode="auto">
                <a:xfrm>
                  <a:off x="7081656" y="6152687"/>
                  <a:ext cx="664331" cy="609329"/>
                </a:xfrm>
                <a:custGeom>
                  <a:avLst/>
                  <a:gdLst>
                    <a:gd name="T0" fmla="*/ 0 w 616"/>
                    <a:gd name="T1" fmla="*/ 381 h 565"/>
                    <a:gd name="T2" fmla="*/ 259 w 616"/>
                    <a:gd name="T3" fmla="*/ 0 h 565"/>
                    <a:gd name="T4" fmla="*/ 616 w 616"/>
                    <a:gd name="T5" fmla="*/ 565 h 565"/>
                    <a:gd name="T6" fmla="*/ 0 w 616"/>
                    <a:gd name="T7" fmla="*/ 381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6" h="565">
                      <a:moveTo>
                        <a:pt x="0" y="381"/>
                      </a:moveTo>
                      <a:lnTo>
                        <a:pt x="259" y="0"/>
                      </a:lnTo>
                      <a:lnTo>
                        <a:pt x="616" y="565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1F7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2"/>
                <p:cNvSpPr/>
                <p:nvPr/>
              </p:nvSpPr>
              <p:spPr bwMode="auto">
                <a:xfrm>
                  <a:off x="6244772" y="5670616"/>
                  <a:ext cx="836884" cy="892964"/>
                </a:xfrm>
                <a:custGeom>
                  <a:avLst/>
                  <a:gdLst>
                    <a:gd name="T0" fmla="*/ 565 w 776"/>
                    <a:gd name="T1" fmla="*/ 0 h 828"/>
                    <a:gd name="T2" fmla="*/ 0 w 776"/>
                    <a:gd name="T3" fmla="*/ 732 h 828"/>
                    <a:gd name="T4" fmla="*/ 776 w 776"/>
                    <a:gd name="T5" fmla="*/ 828 h 828"/>
                    <a:gd name="T6" fmla="*/ 565 w 776"/>
                    <a:gd name="T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6" h="828">
                      <a:moveTo>
                        <a:pt x="565" y="0"/>
                      </a:moveTo>
                      <a:lnTo>
                        <a:pt x="0" y="732"/>
                      </a:lnTo>
                      <a:lnTo>
                        <a:pt x="776" y="828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136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"/>
                <p:cNvSpPr/>
                <p:nvPr/>
              </p:nvSpPr>
              <p:spPr bwMode="auto">
                <a:xfrm>
                  <a:off x="6854101" y="5670616"/>
                  <a:ext cx="506876" cy="892964"/>
                </a:xfrm>
                <a:custGeom>
                  <a:avLst/>
                  <a:gdLst>
                    <a:gd name="T0" fmla="*/ 470 w 470"/>
                    <a:gd name="T1" fmla="*/ 447 h 828"/>
                    <a:gd name="T2" fmla="*/ 0 w 470"/>
                    <a:gd name="T3" fmla="*/ 0 h 828"/>
                    <a:gd name="T4" fmla="*/ 211 w 470"/>
                    <a:gd name="T5" fmla="*/ 828 h 828"/>
                    <a:gd name="T6" fmla="*/ 470 w 470"/>
                    <a:gd name="T7" fmla="*/ 447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0" h="828">
                      <a:moveTo>
                        <a:pt x="470" y="447"/>
                      </a:moveTo>
                      <a:lnTo>
                        <a:pt x="0" y="0"/>
                      </a:lnTo>
                      <a:lnTo>
                        <a:pt x="211" y="828"/>
                      </a:lnTo>
                      <a:lnTo>
                        <a:pt x="470" y="447"/>
                      </a:lnTo>
                      <a:close/>
                    </a:path>
                  </a:pathLst>
                </a:custGeom>
                <a:solidFill>
                  <a:srgbClr val="22A1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4"/>
                <p:cNvSpPr/>
                <p:nvPr/>
              </p:nvSpPr>
              <p:spPr bwMode="auto">
                <a:xfrm>
                  <a:off x="5883488" y="5670616"/>
                  <a:ext cx="970613" cy="789432"/>
                </a:xfrm>
                <a:custGeom>
                  <a:avLst/>
                  <a:gdLst>
                    <a:gd name="T0" fmla="*/ 0 w 900"/>
                    <a:gd name="T1" fmla="*/ 298 h 732"/>
                    <a:gd name="T2" fmla="*/ 900 w 900"/>
                    <a:gd name="T3" fmla="*/ 0 h 732"/>
                    <a:gd name="T4" fmla="*/ 335 w 900"/>
                    <a:gd name="T5" fmla="*/ 732 h 732"/>
                    <a:gd name="T6" fmla="*/ 0 w 900"/>
                    <a:gd name="T7" fmla="*/ 298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0" h="732">
                      <a:moveTo>
                        <a:pt x="0" y="298"/>
                      </a:moveTo>
                      <a:lnTo>
                        <a:pt x="900" y="0"/>
                      </a:lnTo>
                      <a:lnTo>
                        <a:pt x="335" y="732"/>
                      </a:lnTo>
                      <a:lnTo>
                        <a:pt x="0" y="298"/>
                      </a:lnTo>
                      <a:close/>
                    </a:path>
                  </a:pathLst>
                </a:custGeom>
                <a:solidFill>
                  <a:srgbClr val="0D87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0" y="5780087"/>
                <a:ext cx="3694112" cy="1103313"/>
                <a:chOff x="0" y="5754687"/>
                <a:chExt cx="3694112" cy="1103313"/>
              </a:xfrm>
            </p:grpSpPr>
            <p:sp>
              <p:nvSpPr>
                <p:cNvPr id="165" name="Freeform 39"/>
                <p:cNvSpPr/>
                <p:nvPr/>
              </p:nvSpPr>
              <p:spPr bwMode="auto">
                <a:xfrm rot="10800000">
                  <a:off x="3260724" y="6556375"/>
                  <a:ext cx="433388" cy="301625"/>
                </a:xfrm>
                <a:custGeom>
                  <a:avLst/>
                  <a:gdLst>
                    <a:gd name="T0" fmla="*/ 12 w 273"/>
                    <a:gd name="T1" fmla="*/ 0 h 190"/>
                    <a:gd name="T2" fmla="*/ 0 w 273"/>
                    <a:gd name="T3" fmla="*/ 190 h 190"/>
                    <a:gd name="T4" fmla="*/ 273 w 273"/>
                    <a:gd name="T5" fmla="*/ 0 h 190"/>
                    <a:gd name="T6" fmla="*/ 12 w 273"/>
                    <a:gd name="T7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3" h="190">
                      <a:moveTo>
                        <a:pt x="12" y="0"/>
                      </a:moveTo>
                      <a:lnTo>
                        <a:pt x="0" y="190"/>
                      </a:lnTo>
                      <a:lnTo>
                        <a:pt x="273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1F8D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0"/>
                <p:cNvSpPr/>
                <p:nvPr/>
              </p:nvSpPr>
              <p:spPr bwMode="auto">
                <a:xfrm rot="10800000">
                  <a:off x="2333624" y="6373812"/>
                  <a:ext cx="1255713" cy="463550"/>
                </a:xfrm>
                <a:custGeom>
                  <a:avLst/>
                  <a:gdLst>
                    <a:gd name="T0" fmla="*/ 0 w 791"/>
                    <a:gd name="T1" fmla="*/ 0 h 292"/>
                    <a:gd name="T2" fmla="*/ 429 w 791"/>
                    <a:gd name="T3" fmla="*/ 292 h 292"/>
                    <a:gd name="T4" fmla="*/ 791 w 791"/>
                    <a:gd name="T5" fmla="*/ 94 h 292"/>
                    <a:gd name="T6" fmla="*/ 0 w 791"/>
                    <a:gd name="T7" fmla="*/ 0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1" h="292">
                      <a:moveTo>
                        <a:pt x="0" y="0"/>
                      </a:moveTo>
                      <a:lnTo>
                        <a:pt x="429" y="292"/>
                      </a:lnTo>
                      <a:lnTo>
                        <a:pt x="791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A8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1"/>
                <p:cNvSpPr/>
                <p:nvPr/>
              </p:nvSpPr>
              <p:spPr bwMode="auto">
                <a:xfrm rot="10800000">
                  <a:off x="1825624" y="6688137"/>
                  <a:ext cx="1763713" cy="169863"/>
                </a:xfrm>
                <a:custGeom>
                  <a:avLst/>
                  <a:gdLst>
                    <a:gd name="T0" fmla="*/ 1111 w 1111"/>
                    <a:gd name="T1" fmla="*/ 0 h 107"/>
                    <a:gd name="T2" fmla="*/ 0 w 1111"/>
                    <a:gd name="T3" fmla="*/ 13 h 107"/>
                    <a:gd name="T4" fmla="*/ 791 w 1111"/>
                    <a:gd name="T5" fmla="*/ 107 h 107"/>
                    <a:gd name="T6" fmla="*/ 1111 w 1111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1" h="107">
                      <a:moveTo>
                        <a:pt x="1111" y="0"/>
                      </a:moveTo>
                      <a:lnTo>
                        <a:pt x="0" y="13"/>
                      </a:lnTo>
                      <a:lnTo>
                        <a:pt x="791" y="107"/>
                      </a:lnTo>
                      <a:lnTo>
                        <a:pt x="1111" y="0"/>
                      </a:lnTo>
                      <a:close/>
                    </a:path>
                  </a:pathLst>
                </a:custGeom>
                <a:solidFill>
                  <a:srgbClr val="7EC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68" name="组合 167"/>
                <p:cNvGrpSpPr/>
                <p:nvPr/>
              </p:nvGrpSpPr>
              <p:grpSpPr>
                <a:xfrm rot="10800000">
                  <a:off x="0" y="5754687"/>
                  <a:ext cx="2333625" cy="1103313"/>
                  <a:chOff x="9958625" y="-38100"/>
                  <a:chExt cx="2333625" cy="1103313"/>
                </a:xfrm>
              </p:grpSpPr>
              <p:sp>
                <p:nvSpPr>
                  <p:cNvPr id="169" name="Freeform 42"/>
                  <p:cNvSpPr/>
                  <p:nvPr/>
                </p:nvSpPr>
                <p:spPr bwMode="auto">
                  <a:xfrm>
                    <a:off x="9958625" y="131763"/>
                    <a:ext cx="735013" cy="542925"/>
                  </a:xfrm>
                  <a:custGeom>
                    <a:avLst/>
                    <a:gdLst>
                      <a:gd name="T0" fmla="*/ 463 w 463"/>
                      <a:gd name="T1" fmla="*/ 51 h 342"/>
                      <a:gd name="T2" fmla="*/ 341 w 463"/>
                      <a:gd name="T3" fmla="*/ 342 h 342"/>
                      <a:gd name="T4" fmla="*/ 0 w 463"/>
                      <a:gd name="T5" fmla="*/ 0 h 342"/>
                      <a:gd name="T6" fmla="*/ 463 w 463"/>
                      <a:gd name="T7" fmla="*/ 51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63" h="342">
                        <a:moveTo>
                          <a:pt x="463" y="51"/>
                        </a:moveTo>
                        <a:lnTo>
                          <a:pt x="341" y="342"/>
                        </a:lnTo>
                        <a:lnTo>
                          <a:pt x="0" y="0"/>
                        </a:lnTo>
                        <a:lnTo>
                          <a:pt x="463" y="51"/>
                        </a:lnTo>
                        <a:close/>
                      </a:path>
                    </a:pathLst>
                  </a:custGeom>
                  <a:solidFill>
                    <a:srgbClr val="529E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3"/>
                  <p:cNvSpPr/>
                  <p:nvPr/>
                </p:nvSpPr>
                <p:spPr bwMode="auto">
                  <a:xfrm>
                    <a:off x="9958625" y="-38100"/>
                    <a:ext cx="793750" cy="250825"/>
                  </a:xfrm>
                  <a:custGeom>
                    <a:avLst/>
                    <a:gdLst>
                      <a:gd name="T0" fmla="*/ 500 w 500"/>
                      <a:gd name="T1" fmla="*/ 0 h 158"/>
                      <a:gd name="T2" fmla="*/ 463 w 500"/>
                      <a:gd name="T3" fmla="*/ 158 h 158"/>
                      <a:gd name="T4" fmla="*/ 0 w 500"/>
                      <a:gd name="T5" fmla="*/ 107 h 158"/>
                      <a:gd name="T6" fmla="*/ 320 w 500"/>
                      <a:gd name="T7" fmla="*/ 0 h 158"/>
                      <a:gd name="T8" fmla="*/ 500 w 500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0" h="158">
                        <a:moveTo>
                          <a:pt x="500" y="0"/>
                        </a:moveTo>
                        <a:lnTo>
                          <a:pt x="463" y="158"/>
                        </a:lnTo>
                        <a:lnTo>
                          <a:pt x="0" y="107"/>
                        </a:lnTo>
                        <a:lnTo>
                          <a:pt x="320" y="0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rgbClr val="B4D1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4"/>
                  <p:cNvSpPr/>
                  <p:nvPr/>
                </p:nvSpPr>
                <p:spPr bwMode="auto">
                  <a:xfrm>
                    <a:off x="10693638" y="-38100"/>
                    <a:ext cx="328613" cy="250825"/>
                  </a:xfrm>
                  <a:custGeom>
                    <a:avLst/>
                    <a:gdLst>
                      <a:gd name="T0" fmla="*/ 207 w 207"/>
                      <a:gd name="T1" fmla="*/ 0 h 158"/>
                      <a:gd name="T2" fmla="*/ 0 w 207"/>
                      <a:gd name="T3" fmla="*/ 158 h 158"/>
                      <a:gd name="T4" fmla="*/ 37 w 207"/>
                      <a:gd name="T5" fmla="*/ 0 h 158"/>
                      <a:gd name="T6" fmla="*/ 207 w 207"/>
                      <a:gd name="T7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" h="158">
                        <a:moveTo>
                          <a:pt x="207" y="0"/>
                        </a:moveTo>
                        <a:lnTo>
                          <a:pt x="0" y="158"/>
                        </a:lnTo>
                        <a:lnTo>
                          <a:pt x="37" y="0"/>
                        </a:lnTo>
                        <a:lnTo>
                          <a:pt x="207" y="0"/>
                        </a:lnTo>
                        <a:close/>
                      </a:path>
                    </a:pathLst>
                  </a:custGeom>
                  <a:solidFill>
                    <a:srgbClr val="749F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5"/>
                  <p:cNvSpPr/>
                  <p:nvPr/>
                </p:nvSpPr>
                <p:spPr bwMode="auto">
                  <a:xfrm>
                    <a:off x="10693638" y="144463"/>
                    <a:ext cx="876300" cy="920750"/>
                  </a:xfrm>
                  <a:custGeom>
                    <a:avLst/>
                    <a:gdLst>
                      <a:gd name="T0" fmla="*/ 552 w 552"/>
                      <a:gd name="T1" fmla="*/ 0 h 580"/>
                      <a:gd name="T2" fmla="*/ 265 w 552"/>
                      <a:gd name="T3" fmla="*/ 580 h 580"/>
                      <a:gd name="T4" fmla="*/ 0 w 552"/>
                      <a:gd name="T5" fmla="*/ 43 h 580"/>
                      <a:gd name="T6" fmla="*/ 552 w 552"/>
                      <a:gd name="T7" fmla="*/ 0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52" h="580">
                        <a:moveTo>
                          <a:pt x="552" y="0"/>
                        </a:moveTo>
                        <a:lnTo>
                          <a:pt x="265" y="580"/>
                        </a:lnTo>
                        <a:lnTo>
                          <a:pt x="0" y="43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solidFill>
                    <a:srgbClr val="6EA7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6"/>
                  <p:cNvSpPr/>
                  <p:nvPr/>
                </p:nvSpPr>
                <p:spPr bwMode="auto">
                  <a:xfrm>
                    <a:off x="10499963" y="212725"/>
                    <a:ext cx="614363" cy="852488"/>
                  </a:xfrm>
                  <a:custGeom>
                    <a:avLst/>
                    <a:gdLst>
                      <a:gd name="T0" fmla="*/ 0 w 387"/>
                      <a:gd name="T1" fmla="*/ 291 h 537"/>
                      <a:gd name="T2" fmla="*/ 387 w 387"/>
                      <a:gd name="T3" fmla="*/ 537 h 537"/>
                      <a:gd name="T4" fmla="*/ 122 w 387"/>
                      <a:gd name="T5" fmla="*/ 0 h 537"/>
                      <a:gd name="T6" fmla="*/ 0 w 387"/>
                      <a:gd name="T7" fmla="*/ 291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7" h="537">
                        <a:moveTo>
                          <a:pt x="0" y="291"/>
                        </a:moveTo>
                        <a:lnTo>
                          <a:pt x="387" y="537"/>
                        </a:lnTo>
                        <a:lnTo>
                          <a:pt x="122" y="0"/>
                        </a:lnTo>
                        <a:lnTo>
                          <a:pt x="0" y="291"/>
                        </a:lnTo>
                        <a:close/>
                      </a:path>
                    </a:pathLst>
                  </a:custGeom>
                  <a:solidFill>
                    <a:srgbClr val="85C0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47"/>
                  <p:cNvSpPr/>
                  <p:nvPr/>
                </p:nvSpPr>
                <p:spPr bwMode="auto">
                  <a:xfrm>
                    <a:off x="10693638" y="-38100"/>
                    <a:ext cx="876300" cy="250825"/>
                  </a:xfrm>
                  <a:custGeom>
                    <a:avLst/>
                    <a:gdLst>
                      <a:gd name="T0" fmla="*/ 440 w 552"/>
                      <a:gd name="T1" fmla="*/ 0 h 158"/>
                      <a:gd name="T2" fmla="*/ 552 w 552"/>
                      <a:gd name="T3" fmla="*/ 115 h 158"/>
                      <a:gd name="T4" fmla="*/ 0 w 552"/>
                      <a:gd name="T5" fmla="*/ 158 h 158"/>
                      <a:gd name="T6" fmla="*/ 207 w 552"/>
                      <a:gd name="T7" fmla="*/ 0 h 158"/>
                      <a:gd name="T8" fmla="*/ 440 w 552"/>
                      <a:gd name="T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158">
                        <a:moveTo>
                          <a:pt x="440" y="0"/>
                        </a:moveTo>
                        <a:lnTo>
                          <a:pt x="552" y="115"/>
                        </a:lnTo>
                        <a:lnTo>
                          <a:pt x="0" y="158"/>
                        </a:lnTo>
                        <a:lnTo>
                          <a:pt x="207" y="0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E1E6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48"/>
                  <p:cNvSpPr/>
                  <p:nvPr/>
                </p:nvSpPr>
                <p:spPr bwMode="auto">
                  <a:xfrm>
                    <a:off x="11114325" y="144463"/>
                    <a:ext cx="927100" cy="920750"/>
                  </a:xfrm>
                  <a:custGeom>
                    <a:avLst/>
                    <a:gdLst>
                      <a:gd name="T0" fmla="*/ 584 w 584"/>
                      <a:gd name="T1" fmla="*/ 248 h 580"/>
                      <a:gd name="T2" fmla="*/ 287 w 584"/>
                      <a:gd name="T3" fmla="*/ 0 h 580"/>
                      <a:gd name="T4" fmla="*/ 0 w 584"/>
                      <a:gd name="T5" fmla="*/ 580 h 580"/>
                      <a:gd name="T6" fmla="*/ 584 w 584"/>
                      <a:gd name="T7" fmla="*/ 248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4" h="580">
                        <a:moveTo>
                          <a:pt x="584" y="248"/>
                        </a:moveTo>
                        <a:lnTo>
                          <a:pt x="287" y="0"/>
                        </a:lnTo>
                        <a:lnTo>
                          <a:pt x="0" y="580"/>
                        </a:lnTo>
                        <a:lnTo>
                          <a:pt x="584" y="248"/>
                        </a:lnTo>
                        <a:close/>
                      </a:path>
                    </a:pathLst>
                  </a:custGeom>
                  <a:solidFill>
                    <a:srgbClr val="BAC5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49"/>
                  <p:cNvSpPr/>
                  <p:nvPr/>
                </p:nvSpPr>
                <p:spPr bwMode="auto">
                  <a:xfrm>
                    <a:off x="11392138" y="-38100"/>
                    <a:ext cx="649288" cy="576263"/>
                  </a:xfrm>
                  <a:custGeom>
                    <a:avLst/>
                    <a:gdLst>
                      <a:gd name="T0" fmla="*/ 274 w 409"/>
                      <a:gd name="T1" fmla="*/ 0 h 363"/>
                      <a:gd name="T2" fmla="*/ 409 w 409"/>
                      <a:gd name="T3" fmla="*/ 363 h 363"/>
                      <a:gd name="T4" fmla="*/ 112 w 409"/>
                      <a:gd name="T5" fmla="*/ 115 h 363"/>
                      <a:gd name="T6" fmla="*/ 0 w 409"/>
                      <a:gd name="T7" fmla="*/ 0 h 363"/>
                      <a:gd name="T8" fmla="*/ 274 w 409"/>
                      <a:gd name="T9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9" h="363">
                        <a:moveTo>
                          <a:pt x="274" y="0"/>
                        </a:moveTo>
                        <a:lnTo>
                          <a:pt x="409" y="363"/>
                        </a:lnTo>
                        <a:lnTo>
                          <a:pt x="112" y="115"/>
                        </a:lnTo>
                        <a:lnTo>
                          <a:pt x="0" y="0"/>
                        </a:ln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rgbClr val="C6B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50"/>
                  <p:cNvSpPr/>
                  <p:nvPr/>
                </p:nvSpPr>
                <p:spPr bwMode="auto">
                  <a:xfrm>
                    <a:off x="12041425" y="-38100"/>
                    <a:ext cx="250825" cy="576263"/>
                  </a:xfrm>
                  <a:custGeom>
                    <a:avLst/>
                    <a:gdLst>
                      <a:gd name="T0" fmla="*/ 68 w 158"/>
                      <a:gd name="T1" fmla="*/ 0 h 363"/>
                      <a:gd name="T2" fmla="*/ 0 w 158"/>
                      <a:gd name="T3" fmla="*/ 363 h 363"/>
                      <a:gd name="T4" fmla="*/ 158 w 158"/>
                      <a:gd name="T5" fmla="*/ 0 h 363"/>
                      <a:gd name="T6" fmla="*/ 68 w 158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363">
                        <a:moveTo>
                          <a:pt x="68" y="0"/>
                        </a:moveTo>
                        <a:lnTo>
                          <a:pt x="0" y="363"/>
                        </a:lnTo>
                        <a:lnTo>
                          <a:pt x="158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D5AD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51"/>
                  <p:cNvSpPr/>
                  <p:nvPr/>
                </p:nvSpPr>
                <p:spPr bwMode="auto">
                  <a:xfrm>
                    <a:off x="11827113" y="-38100"/>
                    <a:ext cx="322263" cy="576263"/>
                  </a:xfrm>
                  <a:custGeom>
                    <a:avLst/>
                    <a:gdLst>
                      <a:gd name="T0" fmla="*/ 0 w 203"/>
                      <a:gd name="T1" fmla="*/ 0 h 363"/>
                      <a:gd name="T2" fmla="*/ 135 w 203"/>
                      <a:gd name="T3" fmla="*/ 363 h 363"/>
                      <a:gd name="T4" fmla="*/ 203 w 203"/>
                      <a:gd name="T5" fmla="*/ 0 h 363"/>
                      <a:gd name="T6" fmla="*/ 0 w 203"/>
                      <a:gd name="T7" fmla="*/ 0 h 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3" h="363">
                        <a:moveTo>
                          <a:pt x="0" y="0"/>
                        </a:moveTo>
                        <a:lnTo>
                          <a:pt x="135" y="363"/>
                        </a:lnTo>
                        <a:lnTo>
                          <a:pt x="2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AC5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" y="285397"/>
            <a:ext cx="2444708" cy="21764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7" y="1323458"/>
            <a:ext cx="957155" cy="896190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254" y="5086723"/>
            <a:ext cx="658425" cy="347502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1" y="4531297"/>
            <a:ext cx="938865" cy="963251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5452754" y="165269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0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" y="188214"/>
            <a:ext cx="2266356" cy="8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1600</Words>
  <Application>Microsoft Macintosh PowerPoint</Application>
  <PresentationFormat>宽屏</PresentationFormat>
  <Paragraphs>253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SimSun</vt:lpstr>
      <vt:lpstr>方正中等线繁体</vt:lpstr>
      <vt:lpstr>等线</vt:lpstr>
      <vt:lpstr>SimSun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PPT_幻雨</dc:creator>
  <cp:lastModifiedBy>Microsoft Office User</cp:lastModifiedBy>
  <cp:revision>95</cp:revision>
  <dcterms:created xsi:type="dcterms:W3CDTF">2016-03-08T07:49:00Z</dcterms:created>
  <dcterms:modified xsi:type="dcterms:W3CDTF">2019-04-07T02:42:00Z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