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922D9-3EB4-4D60-8493-9949AF595E0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87CD8A8-3162-49BF-9728-DA7186D8E03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 err="1"/>
            <a:t>Entreprise</a:t>
          </a:r>
          <a:r>
            <a:rPr lang="en-CA" dirty="0"/>
            <a:t> à </a:t>
          </a:r>
          <a:r>
            <a:rPr lang="en-CA" dirty="0" err="1"/>
            <a:t>entreprise</a:t>
          </a:r>
          <a:endParaRPr lang="en-US" dirty="0"/>
        </a:p>
      </dgm:t>
    </dgm:pt>
    <dgm:pt modelId="{10D513BE-D810-492C-875F-D8987B7DA83D}" type="parTrans" cxnId="{17E32CF3-F48F-4DE4-A843-217332F288AB}">
      <dgm:prSet/>
      <dgm:spPr/>
      <dgm:t>
        <a:bodyPr/>
        <a:lstStyle/>
        <a:p>
          <a:endParaRPr lang="en-US"/>
        </a:p>
      </dgm:t>
    </dgm:pt>
    <dgm:pt modelId="{F7EB4F90-84C3-463C-8290-75A3457CA5B1}" type="sibTrans" cxnId="{17E32CF3-F48F-4DE4-A843-217332F288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0D6E6E-C52F-48A4-B825-4A37F3E0E2B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Frais clients</a:t>
          </a:r>
          <a:endParaRPr lang="en-US" dirty="0"/>
        </a:p>
      </dgm:t>
    </dgm:pt>
    <dgm:pt modelId="{12021B65-EE40-4CC9-BD8D-B588A55D1182}" type="parTrans" cxnId="{D3737FB2-F9BB-4E20-ACC6-304D475E6FC3}">
      <dgm:prSet/>
      <dgm:spPr/>
      <dgm:t>
        <a:bodyPr/>
        <a:lstStyle/>
        <a:p>
          <a:endParaRPr lang="en-US"/>
        </a:p>
      </dgm:t>
    </dgm:pt>
    <dgm:pt modelId="{2818A504-0FB7-47F7-B4AE-CA69202B2DDE}" type="sibTrans" cxnId="{D3737FB2-F9BB-4E20-ACC6-304D475E6F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CD2A63-EA89-4F22-B36F-B94733C2AEB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Application</a:t>
          </a:r>
        </a:p>
      </dgm:t>
    </dgm:pt>
    <dgm:pt modelId="{EC6BB7EF-DDF7-407E-8BB0-F10CEA3CD859}" type="parTrans" cxnId="{A543B7AA-4BE1-44F5-B19C-6A782347A9A4}">
      <dgm:prSet/>
      <dgm:spPr/>
      <dgm:t>
        <a:bodyPr/>
        <a:lstStyle/>
        <a:p>
          <a:endParaRPr lang="en-US"/>
        </a:p>
      </dgm:t>
    </dgm:pt>
    <dgm:pt modelId="{BDB38227-183E-4191-8B50-A975F1F3D9E6}" type="sibTrans" cxnId="{A543B7AA-4BE1-44F5-B19C-6A782347A9A4}">
      <dgm:prSet/>
      <dgm:spPr/>
      <dgm:t>
        <a:bodyPr/>
        <a:lstStyle/>
        <a:p>
          <a:endParaRPr lang="en-US"/>
        </a:p>
      </dgm:t>
    </dgm:pt>
    <dgm:pt modelId="{16B0C289-E171-4C4B-8378-472B555EC77B}" type="pres">
      <dgm:prSet presAssocID="{105922D9-3EB4-4D60-8493-9949AF595E05}" presName="root" presStyleCnt="0">
        <dgm:presLayoutVars>
          <dgm:dir/>
          <dgm:resizeHandles val="exact"/>
        </dgm:presLayoutVars>
      </dgm:prSet>
      <dgm:spPr/>
    </dgm:pt>
    <dgm:pt modelId="{FF052EEA-FE02-48C6-A29B-2248AC66613E}" type="pres">
      <dgm:prSet presAssocID="{105922D9-3EB4-4D60-8493-9949AF595E05}" presName="container" presStyleCnt="0">
        <dgm:presLayoutVars>
          <dgm:dir/>
          <dgm:resizeHandles val="exact"/>
        </dgm:presLayoutVars>
      </dgm:prSet>
      <dgm:spPr/>
    </dgm:pt>
    <dgm:pt modelId="{910A1F53-BF23-4430-9439-C4DA52BFE866}" type="pres">
      <dgm:prSet presAssocID="{D87CD8A8-3162-49BF-9728-DA7186D8E030}" presName="compNode" presStyleCnt="0"/>
      <dgm:spPr/>
    </dgm:pt>
    <dgm:pt modelId="{D792F70F-F829-4D79-8D67-C6673027616D}" type="pres">
      <dgm:prSet presAssocID="{D87CD8A8-3162-49BF-9728-DA7186D8E030}" presName="iconBgRect" presStyleLbl="bgShp" presStyleIdx="0" presStyleCnt="3" custLinFactY="-15831" custLinFactNeighborX="-54818" custLinFactNeighborY="-100000"/>
      <dgm:spPr/>
    </dgm:pt>
    <dgm:pt modelId="{9294D0C8-0F5E-4585-9BCC-872C22E33B97}" type="pres">
      <dgm:prSet presAssocID="{D87CD8A8-3162-49BF-9728-DA7186D8E030}" presName="iconRect" presStyleLbl="node1" presStyleIdx="0" presStyleCnt="3" custLinFactY="-99709" custLinFactNeighborX="-94513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513DE3F-798D-4091-B880-6E71FD2F69C2}" type="pres">
      <dgm:prSet presAssocID="{D87CD8A8-3162-49BF-9728-DA7186D8E030}" presName="spaceRect" presStyleCnt="0"/>
      <dgm:spPr/>
    </dgm:pt>
    <dgm:pt modelId="{C4BD12FF-4132-4E12-A73F-214686A400E8}" type="pres">
      <dgm:prSet presAssocID="{D87CD8A8-3162-49BF-9728-DA7186D8E030}" presName="textRect" presStyleLbl="revTx" presStyleIdx="0" presStyleCnt="3" custLinFactY="-15831" custLinFactNeighborX="-23256" custLinFactNeighborY="-100000">
        <dgm:presLayoutVars>
          <dgm:chMax val="1"/>
          <dgm:chPref val="1"/>
        </dgm:presLayoutVars>
      </dgm:prSet>
      <dgm:spPr/>
    </dgm:pt>
    <dgm:pt modelId="{CD3EAEED-490A-46EA-92BA-DA84B772BAE0}" type="pres">
      <dgm:prSet presAssocID="{F7EB4F90-84C3-463C-8290-75A3457CA5B1}" presName="sibTrans" presStyleLbl="sibTrans2D1" presStyleIdx="0" presStyleCnt="0"/>
      <dgm:spPr/>
    </dgm:pt>
    <dgm:pt modelId="{3E803679-00CD-4C51-B130-A7472CC3608D}" type="pres">
      <dgm:prSet presAssocID="{460D6E6E-C52F-48A4-B825-4A37F3E0E2B2}" presName="compNode" presStyleCnt="0"/>
      <dgm:spPr/>
    </dgm:pt>
    <dgm:pt modelId="{F0A48CFE-08F3-4742-AA36-6C1180AF6DE5}" type="pres">
      <dgm:prSet presAssocID="{460D6E6E-C52F-48A4-B825-4A37F3E0E2B2}" presName="iconBgRect" presStyleLbl="bgShp" presStyleIdx="1" presStyleCnt="3" custLinFactX="-200000" custLinFactNeighborX="-252231" custLinFactNeighborY="20943"/>
      <dgm:spPr/>
    </dgm:pt>
    <dgm:pt modelId="{F076644E-5DE3-49D5-835C-AB357D9AEE3D}" type="pres">
      <dgm:prSet presAssocID="{460D6E6E-C52F-48A4-B825-4A37F3E0E2B2}" presName="iconRect" presStyleLbl="node1" presStyleIdx="1" presStyleCnt="3" custLinFactX="-381090" custLinFactNeighborX="-400000" custLinFactNeighborY="361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184E18DB-623B-41E2-B97B-B1F3F9045B96}" type="pres">
      <dgm:prSet presAssocID="{460D6E6E-C52F-48A4-B825-4A37F3E0E2B2}" presName="spaceRect" presStyleCnt="0"/>
      <dgm:spPr/>
    </dgm:pt>
    <dgm:pt modelId="{A0F6170F-54B0-453F-84D7-A403319D89DB}" type="pres">
      <dgm:prSet presAssocID="{460D6E6E-C52F-48A4-B825-4A37F3E0E2B2}" presName="textRect" presStyleLbl="revTx" presStyleIdx="1" presStyleCnt="3" custLinFactX="-92195" custLinFactNeighborX="-100000" custLinFactNeighborY="20943">
        <dgm:presLayoutVars>
          <dgm:chMax val="1"/>
          <dgm:chPref val="1"/>
        </dgm:presLayoutVars>
      </dgm:prSet>
      <dgm:spPr/>
    </dgm:pt>
    <dgm:pt modelId="{39F59CB9-8C10-4829-8A3C-CC2C23476098}" type="pres">
      <dgm:prSet presAssocID="{2818A504-0FB7-47F7-B4AE-CA69202B2DDE}" presName="sibTrans" presStyleLbl="sibTrans2D1" presStyleIdx="0" presStyleCnt="0"/>
      <dgm:spPr/>
    </dgm:pt>
    <dgm:pt modelId="{33011740-F55D-4650-B8C2-08FAF354555D}" type="pres">
      <dgm:prSet presAssocID="{77CD2A63-EA89-4F22-B36F-B94733C2AEBC}" presName="compNode" presStyleCnt="0"/>
      <dgm:spPr/>
    </dgm:pt>
    <dgm:pt modelId="{1D1E4AAE-76E8-4979-B7B2-7A42E9AC4718}" type="pres">
      <dgm:prSet presAssocID="{77CD2A63-EA89-4F22-B36F-B94733C2AEBC}" presName="iconBgRect" presStyleLbl="bgShp" presStyleIdx="2" presStyleCnt="3" custLinFactNeighborX="-51167" custLinFactNeighborY="15832"/>
      <dgm:spPr/>
    </dgm:pt>
    <dgm:pt modelId="{A97A2FAB-C0BE-441F-B737-DC4712E5B0BB}" type="pres">
      <dgm:prSet presAssocID="{77CD2A63-EA89-4F22-B36F-B94733C2AEBC}" presName="iconRect" presStyleLbl="node1" presStyleIdx="2" presStyleCnt="3" custLinFactNeighborX="-89600" custLinFactNeighborY="2729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21505ED-AE7C-4436-B28F-6BC95F46F9D1}" type="pres">
      <dgm:prSet presAssocID="{77CD2A63-EA89-4F22-B36F-B94733C2AEBC}" presName="spaceRect" presStyleCnt="0"/>
      <dgm:spPr/>
    </dgm:pt>
    <dgm:pt modelId="{D65607AD-6D63-40E7-9E62-E5925484BB43}" type="pres">
      <dgm:prSet presAssocID="{77CD2A63-EA89-4F22-B36F-B94733C2AEBC}" presName="textRect" presStyleLbl="revTx" presStyleIdx="2" presStyleCnt="3" custLinFactNeighborX="-22047" custLinFactNeighborY="-6964">
        <dgm:presLayoutVars>
          <dgm:chMax val="1"/>
          <dgm:chPref val="1"/>
        </dgm:presLayoutVars>
      </dgm:prSet>
      <dgm:spPr/>
    </dgm:pt>
  </dgm:ptLst>
  <dgm:cxnLst>
    <dgm:cxn modelId="{0BAB010E-74FA-4433-AF63-3F9FD3A3AFE0}" type="presOf" srcId="{F7EB4F90-84C3-463C-8290-75A3457CA5B1}" destId="{CD3EAEED-490A-46EA-92BA-DA84B772BAE0}" srcOrd="0" destOrd="0" presId="urn:microsoft.com/office/officeart/2018/2/layout/IconCircleList"/>
    <dgm:cxn modelId="{70576C48-7120-411A-AB0B-7397E05FFE2A}" type="presOf" srcId="{D87CD8A8-3162-49BF-9728-DA7186D8E030}" destId="{C4BD12FF-4132-4E12-A73F-214686A400E8}" srcOrd="0" destOrd="0" presId="urn:microsoft.com/office/officeart/2018/2/layout/IconCircleList"/>
    <dgm:cxn modelId="{A543B7AA-4BE1-44F5-B19C-6A782347A9A4}" srcId="{105922D9-3EB4-4D60-8493-9949AF595E05}" destId="{77CD2A63-EA89-4F22-B36F-B94733C2AEBC}" srcOrd="2" destOrd="0" parTransId="{EC6BB7EF-DDF7-407E-8BB0-F10CEA3CD859}" sibTransId="{BDB38227-183E-4191-8B50-A975F1F3D9E6}"/>
    <dgm:cxn modelId="{BEC374AB-0097-43C9-987C-8F7B2A56108D}" type="presOf" srcId="{77CD2A63-EA89-4F22-B36F-B94733C2AEBC}" destId="{D65607AD-6D63-40E7-9E62-E5925484BB43}" srcOrd="0" destOrd="0" presId="urn:microsoft.com/office/officeart/2018/2/layout/IconCircleList"/>
    <dgm:cxn modelId="{D3737FB2-F9BB-4E20-ACC6-304D475E6FC3}" srcId="{105922D9-3EB4-4D60-8493-9949AF595E05}" destId="{460D6E6E-C52F-48A4-B825-4A37F3E0E2B2}" srcOrd="1" destOrd="0" parTransId="{12021B65-EE40-4CC9-BD8D-B588A55D1182}" sibTransId="{2818A504-0FB7-47F7-B4AE-CA69202B2DDE}"/>
    <dgm:cxn modelId="{1EE602B4-ABBC-4D7D-8160-CA993F862326}" type="presOf" srcId="{105922D9-3EB4-4D60-8493-9949AF595E05}" destId="{16B0C289-E171-4C4B-8378-472B555EC77B}" srcOrd="0" destOrd="0" presId="urn:microsoft.com/office/officeart/2018/2/layout/IconCircleList"/>
    <dgm:cxn modelId="{369D7FE1-2FA6-4D13-8EE1-FE4A68B6BD69}" type="presOf" srcId="{460D6E6E-C52F-48A4-B825-4A37F3E0E2B2}" destId="{A0F6170F-54B0-453F-84D7-A403319D89DB}" srcOrd="0" destOrd="0" presId="urn:microsoft.com/office/officeart/2018/2/layout/IconCircleList"/>
    <dgm:cxn modelId="{49926FF2-4DEB-49AA-B101-ECEEEF8A51EF}" type="presOf" srcId="{2818A504-0FB7-47F7-B4AE-CA69202B2DDE}" destId="{39F59CB9-8C10-4829-8A3C-CC2C23476098}" srcOrd="0" destOrd="0" presId="urn:microsoft.com/office/officeart/2018/2/layout/IconCircleList"/>
    <dgm:cxn modelId="{17E32CF3-F48F-4DE4-A843-217332F288AB}" srcId="{105922D9-3EB4-4D60-8493-9949AF595E05}" destId="{D87CD8A8-3162-49BF-9728-DA7186D8E030}" srcOrd="0" destOrd="0" parTransId="{10D513BE-D810-492C-875F-D8987B7DA83D}" sibTransId="{F7EB4F90-84C3-463C-8290-75A3457CA5B1}"/>
    <dgm:cxn modelId="{0EB888AC-6C84-42D5-9F96-579086FF68FC}" type="presParOf" srcId="{16B0C289-E171-4C4B-8378-472B555EC77B}" destId="{FF052EEA-FE02-48C6-A29B-2248AC66613E}" srcOrd="0" destOrd="0" presId="urn:microsoft.com/office/officeart/2018/2/layout/IconCircleList"/>
    <dgm:cxn modelId="{C9757BE8-11A2-4621-B8CD-B1D146848D63}" type="presParOf" srcId="{FF052EEA-FE02-48C6-A29B-2248AC66613E}" destId="{910A1F53-BF23-4430-9439-C4DA52BFE866}" srcOrd="0" destOrd="0" presId="urn:microsoft.com/office/officeart/2018/2/layout/IconCircleList"/>
    <dgm:cxn modelId="{4313FBC4-3221-498D-8299-BA20D85BC468}" type="presParOf" srcId="{910A1F53-BF23-4430-9439-C4DA52BFE866}" destId="{D792F70F-F829-4D79-8D67-C6673027616D}" srcOrd="0" destOrd="0" presId="urn:microsoft.com/office/officeart/2018/2/layout/IconCircleList"/>
    <dgm:cxn modelId="{7AFF8433-8CAE-459A-AF79-3F3248FD6046}" type="presParOf" srcId="{910A1F53-BF23-4430-9439-C4DA52BFE866}" destId="{9294D0C8-0F5E-4585-9BCC-872C22E33B97}" srcOrd="1" destOrd="0" presId="urn:microsoft.com/office/officeart/2018/2/layout/IconCircleList"/>
    <dgm:cxn modelId="{154374F5-2FB7-460B-AF53-E9C903CB4A93}" type="presParOf" srcId="{910A1F53-BF23-4430-9439-C4DA52BFE866}" destId="{A513DE3F-798D-4091-B880-6E71FD2F69C2}" srcOrd="2" destOrd="0" presId="urn:microsoft.com/office/officeart/2018/2/layout/IconCircleList"/>
    <dgm:cxn modelId="{C5DC7FFC-09D9-4F98-A767-267E3BF1AD75}" type="presParOf" srcId="{910A1F53-BF23-4430-9439-C4DA52BFE866}" destId="{C4BD12FF-4132-4E12-A73F-214686A400E8}" srcOrd="3" destOrd="0" presId="urn:microsoft.com/office/officeart/2018/2/layout/IconCircleList"/>
    <dgm:cxn modelId="{4F5F0727-4256-459F-960C-D87133FA88BE}" type="presParOf" srcId="{FF052EEA-FE02-48C6-A29B-2248AC66613E}" destId="{CD3EAEED-490A-46EA-92BA-DA84B772BAE0}" srcOrd="1" destOrd="0" presId="urn:microsoft.com/office/officeart/2018/2/layout/IconCircleList"/>
    <dgm:cxn modelId="{69D4FD7F-1561-48BD-80C2-A8792E233D65}" type="presParOf" srcId="{FF052EEA-FE02-48C6-A29B-2248AC66613E}" destId="{3E803679-00CD-4C51-B130-A7472CC3608D}" srcOrd="2" destOrd="0" presId="urn:microsoft.com/office/officeart/2018/2/layout/IconCircleList"/>
    <dgm:cxn modelId="{111128A9-A518-491F-BB9C-BF3CEA890C1D}" type="presParOf" srcId="{3E803679-00CD-4C51-B130-A7472CC3608D}" destId="{F0A48CFE-08F3-4742-AA36-6C1180AF6DE5}" srcOrd="0" destOrd="0" presId="urn:microsoft.com/office/officeart/2018/2/layout/IconCircleList"/>
    <dgm:cxn modelId="{AD700BCE-AD80-43F4-B6A5-D691BA8DC6A0}" type="presParOf" srcId="{3E803679-00CD-4C51-B130-A7472CC3608D}" destId="{F076644E-5DE3-49D5-835C-AB357D9AEE3D}" srcOrd="1" destOrd="0" presId="urn:microsoft.com/office/officeart/2018/2/layout/IconCircleList"/>
    <dgm:cxn modelId="{D45B1573-D245-4BE3-A28F-55A146676236}" type="presParOf" srcId="{3E803679-00CD-4C51-B130-A7472CC3608D}" destId="{184E18DB-623B-41E2-B97B-B1F3F9045B96}" srcOrd="2" destOrd="0" presId="urn:microsoft.com/office/officeart/2018/2/layout/IconCircleList"/>
    <dgm:cxn modelId="{7A5C3D1B-57D2-4EAE-A255-FBE35FF66C21}" type="presParOf" srcId="{3E803679-00CD-4C51-B130-A7472CC3608D}" destId="{A0F6170F-54B0-453F-84D7-A403319D89DB}" srcOrd="3" destOrd="0" presId="urn:microsoft.com/office/officeart/2018/2/layout/IconCircleList"/>
    <dgm:cxn modelId="{E9A9A33E-79F2-4153-9D4B-FB71DECF9283}" type="presParOf" srcId="{FF052EEA-FE02-48C6-A29B-2248AC66613E}" destId="{39F59CB9-8C10-4829-8A3C-CC2C23476098}" srcOrd="3" destOrd="0" presId="urn:microsoft.com/office/officeart/2018/2/layout/IconCircleList"/>
    <dgm:cxn modelId="{F48A7A0F-6443-4EF6-B8B4-91DFC4BA986E}" type="presParOf" srcId="{FF052EEA-FE02-48C6-A29B-2248AC66613E}" destId="{33011740-F55D-4650-B8C2-08FAF354555D}" srcOrd="4" destOrd="0" presId="urn:microsoft.com/office/officeart/2018/2/layout/IconCircleList"/>
    <dgm:cxn modelId="{6F137A69-B9EB-451F-8367-33D5484A52B2}" type="presParOf" srcId="{33011740-F55D-4650-B8C2-08FAF354555D}" destId="{1D1E4AAE-76E8-4979-B7B2-7A42E9AC4718}" srcOrd="0" destOrd="0" presId="urn:microsoft.com/office/officeart/2018/2/layout/IconCircleList"/>
    <dgm:cxn modelId="{0FA912B1-5A45-4C92-987C-F526351A67A2}" type="presParOf" srcId="{33011740-F55D-4650-B8C2-08FAF354555D}" destId="{A97A2FAB-C0BE-441F-B737-DC4712E5B0BB}" srcOrd="1" destOrd="0" presId="urn:microsoft.com/office/officeart/2018/2/layout/IconCircleList"/>
    <dgm:cxn modelId="{98A7C5B1-7694-44CD-B7A4-A77380519395}" type="presParOf" srcId="{33011740-F55D-4650-B8C2-08FAF354555D}" destId="{721505ED-AE7C-4436-B28F-6BC95F46F9D1}" srcOrd="2" destOrd="0" presId="urn:microsoft.com/office/officeart/2018/2/layout/IconCircleList"/>
    <dgm:cxn modelId="{4FA81E84-C36E-4613-9EB5-79413270169A}" type="presParOf" srcId="{33011740-F55D-4650-B8C2-08FAF354555D}" destId="{D65607AD-6D63-40E7-9E62-E5925484BB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16807-74AB-43EE-A467-3B45AC71C88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8D9241-8601-406B-99CC-AF0C0C5F5AC4}">
      <dgm:prSet/>
      <dgm:spPr/>
      <dgm:t>
        <a:bodyPr/>
        <a:lstStyle/>
        <a:p>
          <a:r>
            <a:rPr lang="en-CA" dirty="0"/>
            <a:t>$$$</a:t>
          </a:r>
          <a:endParaRPr lang="en-US" dirty="0"/>
        </a:p>
      </dgm:t>
    </dgm:pt>
    <dgm:pt modelId="{9D79179A-269E-44A6-B830-DFE38011C977}" type="parTrans" cxnId="{93278D7E-4971-42C6-81B8-EA1DC095BD64}">
      <dgm:prSet/>
      <dgm:spPr/>
      <dgm:t>
        <a:bodyPr/>
        <a:lstStyle/>
        <a:p>
          <a:endParaRPr lang="en-US"/>
        </a:p>
      </dgm:t>
    </dgm:pt>
    <dgm:pt modelId="{1C49642D-DE85-4A38-8CC9-EF8AE650FD30}" type="sibTrans" cxnId="{93278D7E-4971-42C6-81B8-EA1DC095BD64}">
      <dgm:prSet/>
      <dgm:spPr/>
      <dgm:t>
        <a:bodyPr/>
        <a:lstStyle/>
        <a:p>
          <a:endParaRPr lang="en-US"/>
        </a:p>
      </dgm:t>
    </dgm:pt>
    <dgm:pt modelId="{74EADE69-6EE6-4418-97E7-CBF676EABB71}">
      <dgm:prSet/>
      <dgm:spPr/>
      <dgm:t>
        <a:bodyPr/>
        <a:lstStyle/>
        <a:p>
          <a:r>
            <a:rPr lang="en-CA" dirty="0" err="1"/>
            <a:t>Développeurs</a:t>
          </a:r>
          <a:endParaRPr lang="en-US" dirty="0"/>
        </a:p>
      </dgm:t>
    </dgm:pt>
    <dgm:pt modelId="{BF4250F2-9331-4315-A8ED-4B3E10D800DB}" type="parTrans" cxnId="{B008EBE5-FD8F-47BC-AB63-A4FFDE93129D}">
      <dgm:prSet/>
      <dgm:spPr/>
      <dgm:t>
        <a:bodyPr/>
        <a:lstStyle/>
        <a:p>
          <a:endParaRPr lang="en-US"/>
        </a:p>
      </dgm:t>
    </dgm:pt>
    <dgm:pt modelId="{F238E7A3-F57A-411C-AE0A-C7871AA10ECA}" type="sibTrans" cxnId="{B008EBE5-FD8F-47BC-AB63-A4FFDE93129D}">
      <dgm:prSet/>
      <dgm:spPr/>
      <dgm:t>
        <a:bodyPr/>
        <a:lstStyle/>
        <a:p>
          <a:endParaRPr lang="en-US"/>
        </a:p>
      </dgm:t>
    </dgm:pt>
    <dgm:pt modelId="{E7392342-8630-4A0C-A45E-24D10B6B363E}">
      <dgm:prSet/>
      <dgm:spPr/>
      <dgm:t>
        <a:bodyPr/>
        <a:lstStyle/>
        <a:p>
          <a:r>
            <a:rPr lang="en-CA" dirty="0"/>
            <a:t>Drones</a:t>
          </a:r>
          <a:endParaRPr lang="en-US" dirty="0"/>
        </a:p>
      </dgm:t>
    </dgm:pt>
    <dgm:pt modelId="{0F425C5E-77E3-484E-BC5B-7FFBFB2F1E7A}" type="parTrans" cxnId="{BEEC5624-F4E8-4649-B3A0-9014FDA71EAC}">
      <dgm:prSet/>
      <dgm:spPr/>
      <dgm:t>
        <a:bodyPr/>
        <a:lstStyle/>
        <a:p>
          <a:endParaRPr lang="en-US"/>
        </a:p>
      </dgm:t>
    </dgm:pt>
    <dgm:pt modelId="{10172856-9B44-4AFC-8656-91CFFB985B36}" type="sibTrans" cxnId="{BEEC5624-F4E8-4649-B3A0-9014FDA71EAC}">
      <dgm:prSet/>
      <dgm:spPr/>
      <dgm:t>
        <a:bodyPr/>
        <a:lstStyle/>
        <a:p>
          <a:endParaRPr lang="en-US"/>
        </a:p>
      </dgm:t>
    </dgm:pt>
    <dgm:pt modelId="{475BA04C-7B91-42E5-9859-2FA7392E72FF}" type="pres">
      <dgm:prSet presAssocID="{A6916807-74AB-43EE-A467-3B45AC71C880}" presName="vert0" presStyleCnt="0">
        <dgm:presLayoutVars>
          <dgm:dir/>
          <dgm:animOne val="branch"/>
          <dgm:animLvl val="lvl"/>
        </dgm:presLayoutVars>
      </dgm:prSet>
      <dgm:spPr/>
    </dgm:pt>
    <dgm:pt modelId="{B346318A-8E9F-40FC-AE04-B02D4AF4F25A}" type="pres">
      <dgm:prSet presAssocID="{968D9241-8601-406B-99CC-AF0C0C5F5AC4}" presName="thickLine" presStyleLbl="alignNode1" presStyleIdx="0" presStyleCnt="3"/>
      <dgm:spPr/>
    </dgm:pt>
    <dgm:pt modelId="{97968699-179A-4708-96CF-16B3E2D86EFF}" type="pres">
      <dgm:prSet presAssocID="{968D9241-8601-406B-99CC-AF0C0C5F5AC4}" presName="horz1" presStyleCnt="0"/>
      <dgm:spPr/>
    </dgm:pt>
    <dgm:pt modelId="{A96F795A-BF40-4A99-A81F-BF215C6D6E98}" type="pres">
      <dgm:prSet presAssocID="{968D9241-8601-406B-99CC-AF0C0C5F5AC4}" presName="tx1" presStyleLbl="revTx" presStyleIdx="0" presStyleCnt="3"/>
      <dgm:spPr/>
    </dgm:pt>
    <dgm:pt modelId="{B4F4604E-6D2E-40BC-BA69-2C32CD20E14E}" type="pres">
      <dgm:prSet presAssocID="{968D9241-8601-406B-99CC-AF0C0C5F5AC4}" presName="vert1" presStyleCnt="0"/>
      <dgm:spPr/>
    </dgm:pt>
    <dgm:pt modelId="{5553DAB7-3505-4CB8-9EA4-2BA3D539874E}" type="pres">
      <dgm:prSet presAssocID="{74EADE69-6EE6-4418-97E7-CBF676EABB71}" presName="thickLine" presStyleLbl="alignNode1" presStyleIdx="1" presStyleCnt="3"/>
      <dgm:spPr/>
    </dgm:pt>
    <dgm:pt modelId="{8B23557F-DB85-461E-9FB0-DEE0D19EB03C}" type="pres">
      <dgm:prSet presAssocID="{74EADE69-6EE6-4418-97E7-CBF676EABB71}" presName="horz1" presStyleCnt="0"/>
      <dgm:spPr/>
    </dgm:pt>
    <dgm:pt modelId="{E8D20147-4729-4C4C-8E50-B985A946EF60}" type="pres">
      <dgm:prSet presAssocID="{74EADE69-6EE6-4418-97E7-CBF676EABB71}" presName="tx1" presStyleLbl="revTx" presStyleIdx="1" presStyleCnt="3"/>
      <dgm:spPr/>
    </dgm:pt>
    <dgm:pt modelId="{57B632C8-1A53-41E7-BDCF-E6BB926926A7}" type="pres">
      <dgm:prSet presAssocID="{74EADE69-6EE6-4418-97E7-CBF676EABB71}" presName="vert1" presStyleCnt="0"/>
      <dgm:spPr/>
    </dgm:pt>
    <dgm:pt modelId="{8B260B94-34B5-4013-A313-2A441799BD79}" type="pres">
      <dgm:prSet presAssocID="{E7392342-8630-4A0C-A45E-24D10B6B363E}" presName="thickLine" presStyleLbl="alignNode1" presStyleIdx="2" presStyleCnt="3"/>
      <dgm:spPr/>
    </dgm:pt>
    <dgm:pt modelId="{D577C198-3DA6-4B3F-A519-8CFC53EEA5DE}" type="pres">
      <dgm:prSet presAssocID="{E7392342-8630-4A0C-A45E-24D10B6B363E}" presName="horz1" presStyleCnt="0"/>
      <dgm:spPr/>
    </dgm:pt>
    <dgm:pt modelId="{1B214C9E-711E-44FB-96C5-36E30054F904}" type="pres">
      <dgm:prSet presAssocID="{E7392342-8630-4A0C-A45E-24D10B6B363E}" presName="tx1" presStyleLbl="revTx" presStyleIdx="2" presStyleCnt="3"/>
      <dgm:spPr/>
    </dgm:pt>
    <dgm:pt modelId="{CABA6EB2-2DEE-4785-8449-F2BDF8C3AC38}" type="pres">
      <dgm:prSet presAssocID="{E7392342-8630-4A0C-A45E-24D10B6B363E}" presName="vert1" presStyleCnt="0"/>
      <dgm:spPr/>
    </dgm:pt>
  </dgm:ptLst>
  <dgm:cxnLst>
    <dgm:cxn modelId="{021EDF13-6EB6-49B5-BAC5-83D0E3950D78}" type="presOf" srcId="{74EADE69-6EE6-4418-97E7-CBF676EABB71}" destId="{E8D20147-4729-4C4C-8E50-B985A946EF60}" srcOrd="0" destOrd="0" presId="urn:microsoft.com/office/officeart/2008/layout/LinedList"/>
    <dgm:cxn modelId="{BEEC5624-F4E8-4649-B3A0-9014FDA71EAC}" srcId="{A6916807-74AB-43EE-A467-3B45AC71C880}" destId="{E7392342-8630-4A0C-A45E-24D10B6B363E}" srcOrd="2" destOrd="0" parTransId="{0F425C5E-77E3-484E-BC5B-7FFBFB2F1E7A}" sibTransId="{10172856-9B44-4AFC-8656-91CFFB985B36}"/>
    <dgm:cxn modelId="{A3E3AB33-CAD2-4A4E-93EA-FBACD6759666}" type="presOf" srcId="{A6916807-74AB-43EE-A467-3B45AC71C880}" destId="{475BA04C-7B91-42E5-9859-2FA7392E72FF}" srcOrd="0" destOrd="0" presId="urn:microsoft.com/office/officeart/2008/layout/LinedList"/>
    <dgm:cxn modelId="{93278D7E-4971-42C6-81B8-EA1DC095BD64}" srcId="{A6916807-74AB-43EE-A467-3B45AC71C880}" destId="{968D9241-8601-406B-99CC-AF0C0C5F5AC4}" srcOrd="0" destOrd="0" parTransId="{9D79179A-269E-44A6-B830-DFE38011C977}" sibTransId="{1C49642D-DE85-4A38-8CC9-EF8AE650FD30}"/>
    <dgm:cxn modelId="{D092C4D7-1B71-407A-9075-42BCBD48DC66}" type="presOf" srcId="{968D9241-8601-406B-99CC-AF0C0C5F5AC4}" destId="{A96F795A-BF40-4A99-A81F-BF215C6D6E98}" srcOrd="0" destOrd="0" presId="urn:microsoft.com/office/officeart/2008/layout/LinedList"/>
    <dgm:cxn modelId="{B008EBE5-FD8F-47BC-AB63-A4FFDE93129D}" srcId="{A6916807-74AB-43EE-A467-3B45AC71C880}" destId="{74EADE69-6EE6-4418-97E7-CBF676EABB71}" srcOrd="1" destOrd="0" parTransId="{BF4250F2-9331-4315-A8ED-4B3E10D800DB}" sibTransId="{F238E7A3-F57A-411C-AE0A-C7871AA10ECA}"/>
    <dgm:cxn modelId="{86A17AEB-A640-4BC9-8F8A-991B769A52BC}" type="presOf" srcId="{E7392342-8630-4A0C-A45E-24D10B6B363E}" destId="{1B214C9E-711E-44FB-96C5-36E30054F904}" srcOrd="0" destOrd="0" presId="urn:microsoft.com/office/officeart/2008/layout/LinedList"/>
    <dgm:cxn modelId="{75B72CA7-6967-45EF-89DF-30B919C22131}" type="presParOf" srcId="{475BA04C-7B91-42E5-9859-2FA7392E72FF}" destId="{B346318A-8E9F-40FC-AE04-B02D4AF4F25A}" srcOrd="0" destOrd="0" presId="urn:microsoft.com/office/officeart/2008/layout/LinedList"/>
    <dgm:cxn modelId="{DEC13A46-A8DA-47B3-BECE-B02F6085595D}" type="presParOf" srcId="{475BA04C-7B91-42E5-9859-2FA7392E72FF}" destId="{97968699-179A-4708-96CF-16B3E2D86EFF}" srcOrd="1" destOrd="0" presId="urn:microsoft.com/office/officeart/2008/layout/LinedList"/>
    <dgm:cxn modelId="{55B8DFE0-92C3-4F41-9ECD-8B2FF5AF7C4B}" type="presParOf" srcId="{97968699-179A-4708-96CF-16B3E2D86EFF}" destId="{A96F795A-BF40-4A99-A81F-BF215C6D6E98}" srcOrd="0" destOrd="0" presId="urn:microsoft.com/office/officeart/2008/layout/LinedList"/>
    <dgm:cxn modelId="{BF902C9A-841D-4C05-852E-1D7E59553830}" type="presParOf" srcId="{97968699-179A-4708-96CF-16B3E2D86EFF}" destId="{B4F4604E-6D2E-40BC-BA69-2C32CD20E14E}" srcOrd="1" destOrd="0" presId="urn:microsoft.com/office/officeart/2008/layout/LinedList"/>
    <dgm:cxn modelId="{98D53C12-D445-4CD5-9EEB-A214B63FA602}" type="presParOf" srcId="{475BA04C-7B91-42E5-9859-2FA7392E72FF}" destId="{5553DAB7-3505-4CB8-9EA4-2BA3D539874E}" srcOrd="2" destOrd="0" presId="urn:microsoft.com/office/officeart/2008/layout/LinedList"/>
    <dgm:cxn modelId="{7CF86ECC-3A00-4730-8B33-A48543BD0390}" type="presParOf" srcId="{475BA04C-7B91-42E5-9859-2FA7392E72FF}" destId="{8B23557F-DB85-461E-9FB0-DEE0D19EB03C}" srcOrd="3" destOrd="0" presId="urn:microsoft.com/office/officeart/2008/layout/LinedList"/>
    <dgm:cxn modelId="{C1C124A0-3D41-44BC-BC09-CEBCBA41D58E}" type="presParOf" srcId="{8B23557F-DB85-461E-9FB0-DEE0D19EB03C}" destId="{E8D20147-4729-4C4C-8E50-B985A946EF60}" srcOrd="0" destOrd="0" presId="urn:microsoft.com/office/officeart/2008/layout/LinedList"/>
    <dgm:cxn modelId="{6B3D14B1-A2CE-4D5A-A3B9-A47221336125}" type="presParOf" srcId="{8B23557F-DB85-461E-9FB0-DEE0D19EB03C}" destId="{57B632C8-1A53-41E7-BDCF-E6BB926926A7}" srcOrd="1" destOrd="0" presId="urn:microsoft.com/office/officeart/2008/layout/LinedList"/>
    <dgm:cxn modelId="{51B381EA-6FBD-4774-887C-6F9EF065E42D}" type="presParOf" srcId="{475BA04C-7B91-42E5-9859-2FA7392E72FF}" destId="{8B260B94-34B5-4013-A313-2A441799BD79}" srcOrd="4" destOrd="0" presId="urn:microsoft.com/office/officeart/2008/layout/LinedList"/>
    <dgm:cxn modelId="{A4AAC8AF-EDC3-440B-BF93-18E385681386}" type="presParOf" srcId="{475BA04C-7B91-42E5-9859-2FA7392E72FF}" destId="{D577C198-3DA6-4B3F-A519-8CFC53EEA5DE}" srcOrd="5" destOrd="0" presId="urn:microsoft.com/office/officeart/2008/layout/LinedList"/>
    <dgm:cxn modelId="{99D1BC12-CE30-47E9-A858-CE81F90AB21C}" type="presParOf" srcId="{D577C198-3DA6-4B3F-A519-8CFC53EEA5DE}" destId="{1B214C9E-711E-44FB-96C5-36E30054F904}" srcOrd="0" destOrd="0" presId="urn:microsoft.com/office/officeart/2008/layout/LinedList"/>
    <dgm:cxn modelId="{76578138-E18D-41D1-9142-51058419955A}" type="presParOf" srcId="{D577C198-3DA6-4B3F-A519-8CFC53EEA5DE}" destId="{CABA6EB2-2DEE-4785-8449-F2BDF8C3AC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2F70F-F829-4D79-8D67-C6673027616D}">
      <dsp:nvSpPr>
        <dsp:cNvPr id="0" name=""/>
        <dsp:cNvSpPr/>
      </dsp:nvSpPr>
      <dsp:spPr>
        <a:xfrm>
          <a:off x="0" y="714153"/>
          <a:ext cx="1002816" cy="10028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4D0C8-0F5E-4585-9BCC-872C22E33B97}">
      <dsp:nvSpPr>
        <dsp:cNvPr id="0" name=""/>
        <dsp:cNvSpPr/>
      </dsp:nvSpPr>
      <dsp:spPr>
        <a:xfrm>
          <a:off x="202562" y="924742"/>
          <a:ext cx="581633" cy="581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D12FF-4132-4E12-A73F-214686A400E8}">
      <dsp:nvSpPr>
        <dsp:cNvPr id="0" name=""/>
        <dsp:cNvSpPr/>
      </dsp:nvSpPr>
      <dsp:spPr>
        <a:xfrm>
          <a:off x="1209674" y="714153"/>
          <a:ext cx="2363781" cy="100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 err="1"/>
            <a:t>Entreprise</a:t>
          </a:r>
          <a:r>
            <a:rPr lang="en-CA" sz="2400" kern="1200" dirty="0"/>
            <a:t> à </a:t>
          </a:r>
          <a:r>
            <a:rPr lang="en-CA" sz="2400" kern="1200" dirty="0" err="1"/>
            <a:t>entreprise</a:t>
          </a:r>
          <a:endParaRPr lang="en-US" sz="2400" kern="1200" dirty="0"/>
        </a:p>
      </dsp:txBody>
      <dsp:txXfrm>
        <a:off x="1209674" y="714153"/>
        <a:ext cx="2363781" cy="1002816"/>
      </dsp:txXfrm>
    </dsp:sp>
    <dsp:sp modelId="{F0A48CFE-08F3-4742-AA36-6C1180AF6DE5}">
      <dsp:nvSpPr>
        <dsp:cNvPr id="0" name=""/>
        <dsp:cNvSpPr/>
      </dsp:nvSpPr>
      <dsp:spPr>
        <a:xfrm>
          <a:off x="1" y="2085745"/>
          <a:ext cx="1002816" cy="10028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6644E-5DE3-49D5-835C-AB357D9AEE3D}">
      <dsp:nvSpPr>
        <dsp:cNvPr id="0" name=""/>
        <dsp:cNvSpPr/>
      </dsp:nvSpPr>
      <dsp:spPr>
        <a:xfrm>
          <a:off x="202558" y="2296350"/>
          <a:ext cx="581633" cy="581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6170F-54B0-453F-84D7-A403319D89DB}">
      <dsp:nvSpPr>
        <dsp:cNvPr id="0" name=""/>
        <dsp:cNvSpPr/>
      </dsp:nvSpPr>
      <dsp:spPr>
        <a:xfrm>
          <a:off x="1209684" y="2085745"/>
          <a:ext cx="2363781" cy="100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Frais clients</a:t>
          </a:r>
          <a:endParaRPr lang="en-US" sz="2400" kern="1200" dirty="0"/>
        </a:p>
      </dsp:txBody>
      <dsp:txXfrm>
        <a:off x="1209684" y="2085745"/>
        <a:ext cx="2363781" cy="1002816"/>
      </dsp:txXfrm>
    </dsp:sp>
    <dsp:sp modelId="{1D1E4AAE-76E8-4979-B7B2-7A42E9AC4718}">
      <dsp:nvSpPr>
        <dsp:cNvPr id="0" name=""/>
        <dsp:cNvSpPr/>
      </dsp:nvSpPr>
      <dsp:spPr>
        <a:xfrm>
          <a:off x="28579" y="3457352"/>
          <a:ext cx="1002816" cy="10028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A2FAB-C0BE-441F-B737-DC4712E5B0BB}">
      <dsp:nvSpPr>
        <dsp:cNvPr id="0" name=""/>
        <dsp:cNvSpPr/>
      </dsp:nvSpPr>
      <dsp:spPr>
        <a:xfrm>
          <a:off x="231138" y="3667934"/>
          <a:ext cx="581633" cy="581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07AD-6D63-40E7-9E62-E5925484BB43}">
      <dsp:nvSpPr>
        <dsp:cNvPr id="0" name=""/>
        <dsp:cNvSpPr/>
      </dsp:nvSpPr>
      <dsp:spPr>
        <a:xfrm>
          <a:off x="1238252" y="3228750"/>
          <a:ext cx="2363781" cy="100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</a:t>
          </a:r>
        </a:p>
      </dsp:txBody>
      <dsp:txXfrm>
        <a:off x="1238252" y="3228750"/>
        <a:ext cx="2363781" cy="100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6318A-8E9F-40FC-AE04-B02D4AF4F25A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F795A-BF40-4A99-A81F-BF215C6D6E98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$$$</a:t>
          </a:r>
          <a:endParaRPr lang="en-US" sz="6500" kern="1200" dirty="0"/>
        </a:p>
      </dsp:txBody>
      <dsp:txXfrm>
        <a:off x="0" y="2492"/>
        <a:ext cx="6492875" cy="1700138"/>
      </dsp:txXfrm>
    </dsp:sp>
    <dsp:sp modelId="{5553DAB7-3505-4CB8-9EA4-2BA3D539874E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0147-4729-4C4C-8E50-B985A946EF6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 err="1"/>
            <a:t>Développeurs</a:t>
          </a:r>
          <a:endParaRPr lang="en-US" sz="6500" kern="1200" dirty="0"/>
        </a:p>
      </dsp:txBody>
      <dsp:txXfrm>
        <a:off x="0" y="1702630"/>
        <a:ext cx="6492875" cy="1700138"/>
      </dsp:txXfrm>
    </dsp:sp>
    <dsp:sp modelId="{8B260B94-34B5-4013-A313-2A441799BD7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14C9E-711E-44FB-96C5-36E30054F90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Drones</a:t>
          </a:r>
          <a:endParaRPr lang="en-US" sz="65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45DF-126D-460E-BD82-A7466EF7B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54A7B-6643-49D3-862B-CF2FB87BC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D29B-0F7E-4DBB-8123-51648D56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C3A4-1902-4105-B9EA-D9E54851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F530-D8C2-4988-93E3-6B7FD275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4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0EFE-A2E2-4EB5-A963-05C12B01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BD199-8BE0-484F-91ED-03A671885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6132-34FD-4E44-B7B3-B62A90CA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E9BB-7788-4B51-B24F-1311821D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0F4C-6493-4385-8D18-A5976AA4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8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A8BCB-9A9F-400C-A607-AA65519BD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7F2BF-F499-4D3B-BC83-058CBF68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99D9-A353-4131-83AC-801B154D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3CE7-ED72-4FFA-9351-3677A82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2431-50D2-4DAE-B829-94AC513B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37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37C9-F555-4AA6-BEBC-B8F022E9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EFBE-15C7-4B77-B877-28CD7A38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B87B-6B09-48C0-8FE4-6C1D4B81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8390-BE1B-4A8E-94FE-741C95E8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A0E4-40DF-4815-B655-8AB9ED8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65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C7C5-C04B-4DCF-B284-2DEB6E59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B4F1-0FA7-429D-BF7D-62E5ABD6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76B4-13DA-486C-91AB-D33BCA85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B047-8AF5-4B37-910E-C3221DAA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0B16-E9E4-497F-9322-6F66178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96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07A-ABAA-431B-881E-626EA036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1DC1-35E7-40FF-AC6B-17E710183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F025D-3D4A-4A2E-8077-C30682AA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8703-86A1-4BD7-B787-FC59644C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5FD93-CE41-45B4-AE8C-6986D1CE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49460-056D-4A4C-854E-BE392C72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04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DFB3-07AC-4391-A37A-A875D2EF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6144-27A7-4099-92F4-230C6F67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D303F-0F98-44C7-84B4-507C5C6B9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D543E-BBB5-4B6B-A368-5F70A7A72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4779F-DD75-4174-8DC3-1D0208249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78344-D9CF-4DA1-A71B-169D2F3C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41E13-C1FF-4C3E-B7B9-60F0EDA5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D926D-F878-44D5-8F48-F81068B3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36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CED2-D980-4CBD-8034-FFE22FD1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6D781-D334-42B0-9D08-B9F93F97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1185D-E60D-4AF1-839A-AC82804E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5328B-3DC3-4494-91E3-A16DC438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4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A275A-9B9B-46D1-B005-D1DEFA6C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31682-0483-4E16-8551-24BD0631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3FA4-00F2-43E3-9C74-3FC3714A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61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7574-44C0-4394-829A-E1F6A572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0CB6-26B9-438C-9432-A53B483D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99B4A-B200-46E2-9AEA-D821ED55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E7688-05AF-4994-A3C3-3AF212A5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5578-7A7F-4A5D-8061-D8795A00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1B441-FFAF-408B-9D9B-142F324B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53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C8BB-FD3E-41E7-B816-58076117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46D44-A953-4796-9B20-9B26CC3F9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05178-78A8-4D8D-8C37-95ADFF2E6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66247-7484-41AC-9359-C8A7106D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3246B-2ED7-42FB-806F-C252B0D5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BC42F-F052-42F9-AE42-CDE15ABA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85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50F7A-43A2-4998-8DEB-655C0F7B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9AF8C-2698-4E46-B5F8-32E372F4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FC53-97E1-4424-BD8C-E2401A37E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05CB-7647-41D2-A5C0-DAF361264E1B}" type="datetimeFigureOut">
              <a:rPr lang="en-CA" smtClean="0"/>
              <a:t>2018-11-08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1083-4AEE-4375-9C84-F0E92F7B7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4808-395A-44D4-A869-9E41DACC9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DFCFE-8334-4CCC-9CD8-4B570893C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8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10.xml"/><Relationship Id="rId7" Type="http://schemas.openxmlformats.org/officeDocument/2006/relationships/diagramData" Target="../diagrams/data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11" Type="http://schemas.microsoft.com/office/2007/relationships/diagramDrawing" Target="../diagrams/drawing1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2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18.xml"/><Relationship Id="rId7" Type="http://schemas.openxmlformats.org/officeDocument/2006/relationships/diagramLayout" Target="../diagrams/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diagramData" Target="../diagrams/data2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4" Type="http://schemas.openxmlformats.org/officeDocument/2006/relationships/tags" Target="../tags/tag19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D612C4-41A4-4A70-8B7A-F2C763F747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775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BA4110-3C62-486F-A768-B530BC9BB3AD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33549" y="501650"/>
            <a:ext cx="9144000" cy="2387600"/>
          </a:xfrm>
        </p:spPr>
        <p:txBody>
          <a:bodyPr/>
          <a:lstStyle/>
          <a:p>
            <a:r>
              <a:rPr lang="en-CA" b="1">
                <a:latin typeface="Arial Rounded MT Bold" panose="020F0704030504030204" pitchFamily="34" charset="0"/>
              </a:rPr>
              <a:t>Drop-Eat</a:t>
            </a:r>
            <a:endParaRPr lang="en-CA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1199B-2B71-47D3-A19F-1F500ABCEA42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233737" y="6134894"/>
            <a:ext cx="6143625" cy="723106"/>
          </a:xfrm>
        </p:spPr>
        <p:txBody>
          <a:bodyPr>
            <a:normAutofit/>
          </a:bodyPr>
          <a:lstStyle/>
          <a:p>
            <a:r>
              <a:rPr lang="en-CA" sz="1400" dirty="0"/>
              <a:t>Par: Alex Degrace, Shema Traore, </a:t>
            </a:r>
            <a:r>
              <a:rPr lang="en-CA" sz="1400" dirty="0" err="1"/>
              <a:t>Jad</a:t>
            </a:r>
            <a:r>
              <a:rPr lang="en-CA" sz="1400" dirty="0"/>
              <a:t> Bennis, Jacob </a:t>
            </a:r>
            <a:r>
              <a:rPr lang="en-CA" sz="1400" dirty="0" err="1"/>
              <a:t>Lavallée</a:t>
            </a:r>
            <a:r>
              <a:rPr lang="en-CA" sz="1400" dirty="0"/>
              <a:t>, </a:t>
            </a:r>
            <a:r>
              <a:rPr lang="en-CA" sz="1400" dirty="0" err="1"/>
              <a:t>Mountassar</a:t>
            </a:r>
            <a:r>
              <a:rPr lang="en-CA" sz="1400" dirty="0"/>
              <a:t> </a:t>
            </a:r>
            <a:r>
              <a:rPr lang="en-CA" sz="1400" dirty="0" err="1"/>
              <a:t>Alimi</a:t>
            </a:r>
            <a:endParaRPr lang="en-CA" sz="1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E438667-B8AD-411D-8939-6A467AC4B3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29" y="3429000"/>
            <a:ext cx="2352941" cy="175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B5BCF-D471-4923-B969-50B79DAE7E6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Qu’es-ce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qu’est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drop-eat?</a:t>
            </a:r>
          </a:p>
        </p:txBody>
      </p:sp>
    </p:spTree>
    <p:extLst>
      <p:ext uri="{BB962C8B-B14F-4D97-AF65-F5344CB8AC3E}">
        <p14:creationId xmlns:p14="http://schemas.microsoft.com/office/powerpoint/2010/main" val="3916369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534B7-9600-4D91-A4DC-422B0EED46B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CA" sz="2600" dirty="0">
                <a:solidFill>
                  <a:srgbClr val="FFFFFF"/>
                </a:solidFill>
              </a:rPr>
              <a:t>Comment </a:t>
            </a:r>
            <a:r>
              <a:rPr lang="en-CA" sz="2600" dirty="0" err="1">
                <a:solidFill>
                  <a:srgbClr val="FFFFFF"/>
                </a:solidFill>
              </a:rPr>
              <a:t>sa</a:t>
            </a:r>
            <a:r>
              <a:rPr lang="en-CA" sz="2600" dirty="0">
                <a:solidFill>
                  <a:srgbClr val="FFFFFF"/>
                </a:solidFill>
              </a:rPr>
              <a:t> </a:t>
            </a:r>
            <a:r>
              <a:rPr lang="en-CA" sz="2600" dirty="0" err="1">
                <a:solidFill>
                  <a:srgbClr val="FFFFFF"/>
                </a:solidFill>
              </a:rPr>
              <a:t>marche</a:t>
            </a:r>
            <a:r>
              <a:rPr lang="en-CA" sz="2600" dirty="0">
                <a:solidFill>
                  <a:srgbClr val="FFFFFF"/>
                </a:solidFill>
              </a:rPr>
              <a:t>?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17457332-5A7D-47DC-8DEE-89F289E5BA54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98622250"/>
              </p:ext>
            </p:extLst>
          </p:nvPr>
        </p:nvGraphicFramePr>
        <p:xfrm>
          <a:off x="4886325" y="340436"/>
          <a:ext cx="8658225" cy="6177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2181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1419C-5118-4960-BD65-4CDF8A8D07F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Notre site web!</a:t>
            </a:r>
          </a:p>
        </p:txBody>
      </p:sp>
    </p:spTree>
    <p:extLst>
      <p:ext uri="{BB962C8B-B14F-4D97-AF65-F5344CB8AC3E}">
        <p14:creationId xmlns:p14="http://schemas.microsoft.com/office/powerpoint/2010/main" val="10326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6909920-C102-4AE6-820D-E65D6800929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61238" cy="27479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81472-7817-4ED6-A15B-55D8DC7CCC3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Notre </a:t>
            </a:r>
            <a:r>
              <a:rPr lang="en-CA" dirty="0" err="1"/>
              <a:t>équipe</a:t>
            </a:r>
            <a:r>
              <a:rPr lang="en-CA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A8F55-81E9-4FD1-AFCD-160D553556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30619" y="464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Alex </a:t>
            </a:r>
            <a:r>
              <a:rPr lang="en-CA" dirty="0" err="1"/>
              <a:t>DeGrace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02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F5ACFF-E3A1-4455-8B9E-66978D2A369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Nos </a:t>
            </a:r>
            <a:r>
              <a:rPr lang="en-CA" sz="4000" dirty="0" err="1">
                <a:solidFill>
                  <a:srgbClr val="FFFFFF"/>
                </a:solidFill>
              </a:rPr>
              <a:t>besoins</a:t>
            </a:r>
            <a:endParaRPr lang="en-CA" sz="4000" dirty="0">
              <a:solidFill>
                <a:srgbClr val="FFFFFF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2CDB221-D79E-4B95-AE82-553A4507E6A9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299714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8272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2356B-A5ED-4837-BF32-3892710953E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Compétition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2" descr="Image result for uber eats">
            <a:extLst>
              <a:ext uri="{FF2B5EF4-FFF2-40B4-BE49-F238E27FC236}">
                <a16:creationId xmlns:a16="http://schemas.microsoft.com/office/drawing/2014/main" id="{5D216028-80AA-45CD-8F9C-43D2C65EB4B7}"/>
              </a:ext>
            </a:extLst>
          </p:cNvPr>
          <p:cNvPicPr>
            <a:picLocks noGrp="1" noChangeAspect="1" noChangeArrowheads="1"/>
          </p:cNvPicPr>
          <p:nvPr>
            <p:ph idx="1"/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74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Drop-Eat</vt:lpstr>
      <vt:lpstr>Qu’es-ce qu’est drop-eat?</vt:lpstr>
      <vt:lpstr>Comment sa marche?</vt:lpstr>
      <vt:lpstr>Notre site web!</vt:lpstr>
      <vt:lpstr>Notre équipe!</vt:lpstr>
      <vt:lpstr>Nos besoins</vt:lpstr>
      <vt:lpstr>Compétition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Drop-Eat</dc:title>
  <dc:creator>alex degrace</dc:creator>
  <cp:lastModifiedBy>alex degrace</cp:lastModifiedBy>
  <cp:revision>3</cp:revision>
  <dcterms:created xsi:type="dcterms:W3CDTF">2018-11-08T18:50:30Z</dcterms:created>
  <dcterms:modified xsi:type="dcterms:W3CDTF">2018-11-08T19:08:35Z</dcterms:modified>
</cp:coreProperties>
</file>