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70" r:id="rId5"/>
    <p:sldId id="263" r:id="rId6"/>
    <p:sldId id="267" r:id="rId7"/>
    <p:sldId id="260" r:id="rId8"/>
    <p:sldId id="264" r:id="rId9"/>
    <p:sldId id="259" r:id="rId10"/>
    <p:sldId id="265" r:id="rId11"/>
    <p:sldId id="268" r:id="rId12"/>
    <p:sldId id="266" r:id="rId13"/>
    <p:sldId id="269" r:id="rId14"/>
    <p:sldId id="26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FFC7D9-7512-4167-B5B5-B494E5DE3C32}">
          <p14:sldIdLst>
            <p14:sldId id="256"/>
            <p14:sldId id="257"/>
            <p14:sldId id="258"/>
            <p14:sldId id="270"/>
            <p14:sldId id="263"/>
            <p14:sldId id="267"/>
            <p14:sldId id="260"/>
          </p14:sldIdLst>
        </p14:section>
        <p14:section name="Untitled Section" id="{49D3212E-1055-40E8-A2E1-66343656065D}">
          <p14:sldIdLst>
            <p14:sldId id="264"/>
          </p14:sldIdLst>
        </p14:section>
        <p14:section name="Untitled Section" id="{4E59C032-E0BB-4821-8569-03C2868E5CBA}">
          <p14:sldIdLst>
            <p14:sldId id="259"/>
            <p14:sldId id="265"/>
            <p14:sldId id="268"/>
            <p14:sldId id="266"/>
            <p14:sldId id="269"/>
            <p14:sldId id="261"/>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asimha" initials="n" lastIdx="1" clrIdx="0">
    <p:extLst>
      <p:ext uri="{19B8F6BF-5375-455C-9EA6-DF929625EA0E}">
        <p15:presenceInfo xmlns:p15="http://schemas.microsoft.com/office/powerpoint/2012/main" userId="d84c51e1d670e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92" d="100"/>
          <a:sy n="92" d="100"/>
        </p:scale>
        <p:origin x="1214"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A5483C-8B07-47A1-818D-F79C603AF851}" type="datetimeFigureOut">
              <a:rPr lang="en-IN" smtClean="0"/>
              <a:t>08-09-2023</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13BD83-F130-4F7C-B84A-992F466F7BD2}"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5483C-8B07-47A1-818D-F79C603AF851}" type="datetimeFigureOut">
              <a:rPr lang="en-IN" smtClean="0"/>
              <a:t>08-09-2023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13BD83-F130-4F7C-B84A-992F466F7BD2}"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5483C-8B07-47A1-818D-F79C603AF851}" type="datetimeFigureOut">
              <a:rPr lang="en-IN" smtClean="0"/>
              <a:t>08-09-2023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13BD83-F130-4F7C-B84A-992F466F7BD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5483C-8B07-47A1-818D-F79C603AF851}" type="datetimeFigureOut">
              <a:rPr lang="en-IN" smtClean="0"/>
              <a:t>08-09-2023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13BD83-F130-4F7C-B84A-992F466F7BD2}" type="slidenum">
              <a:rPr lang="en-IN" smtClean="0"/>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A5483C-8B07-47A1-818D-F79C603AF851}" type="datetimeFigureOut">
              <a:rPr lang="en-IN" smtClean="0"/>
              <a:t>08-09-2023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13BD83-F130-4F7C-B84A-992F466F7BD2}"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A5483C-8B07-47A1-818D-F79C603AF851}" type="datetimeFigureOut">
              <a:rPr lang="en-IN" smtClean="0"/>
              <a:t>08-09-2023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13BD83-F130-4F7C-B84A-992F466F7BD2}" type="slidenum">
              <a:rPr lang="en-IN" smtClean="0"/>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A5483C-8B07-47A1-818D-F79C603AF851}" type="datetimeFigureOut">
              <a:rPr lang="en-IN" smtClean="0"/>
              <a:t>08-09-2023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13BD83-F130-4F7C-B84A-992F466F7BD2}"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A5483C-8B07-47A1-818D-F79C603AF851}" type="datetimeFigureOut">
              <a:rPr lang="en-IN" smtClean="0"/>
              <a:t>08-09-2023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13BD83-F130-4F7C-B84A-992F466F7BD2}" type="slidenum">
              <a:rPr lang="en-IN" smtClean="0"/>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5483C-8B07-47A1-818D-F79C603AF851}" type="datetimeFigureOut">
              <a:rPr lang="en-IN" smtClean="0"/>
              <a:t>08-09-2023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B13BD83-F130-4F7C-B84A-992F466F7BD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A5483C-8B07-47A1-818D-F79C603AF851}" type="datetimeFigureOut">
              <a:rPr lang="en-IN" smtClean="0"/>
              <a:t>08-09-2023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13BD83-F130-4F7C-B84A-992F466F7BD2}"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54A5483C-8B07-47A1-818D-F79C603AF851}" type="datetimeFigureOut">
              <a:rPr lang="en-IN" smtClean="0"/>
              <a:t>08-09-2023</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13BD83-F130-4F7C-B84A-992F466F7BD2}"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A5483C-8B07-47A1-818D-F79C603AF851}" type="datetimeFigureOut">
              <a:rPr lang="en-IN" smtClean="0"/>
              <a:t>08-09-2023</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B13BD83-F130-4F7C-B84A-992F466F7BD2}"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2697"/>
            <a:ext cx="7772400" cy="2016223"/>
          </a:xfrm>
        </p:spPr>
        <p:txBody>
          <a:bodyPr>
            <a:normAutofit/>
          </a:bodyPr>
          <a:lstStyle/>
          <a:p>
            <a:r>
              <a:rPr lang="en-US" sz="2800" b="1" dirty="0">
                <a:latin typeface="Times New Roman" pitchFamily="18" charset="0"/>
                <a:cs typeface="Times New Roman" pitchFamily="18" charset="0"/>
              </a:rPr>
              <a:t>PREDICT THE ENERGY PRODUCTION TO INCREASE THE PERFORMANCE OF THE POWER PLANTS</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3429000"/>
            <a:ext cx="7772400" cy="1584176"/>
          </a:xfrm>
        </p:spPr>
        <p:txBody>
          <a:bodyPr>
            <a:normAutofit fontScale="25000" lnSpcReduction="20000"/>
          </a:bodyPr>
          <a:lstStyle/>
          <a:p>
            <a:r>
              <a:rPr lang="en-US" sz="6400" dirty="0"/>
              <a:t> </a:t>
            </a:r>
            <a:r>
              <a:rPr lang="en-US" sz="6400" b="1" dirty="0"/>
              <a:t>Nikita Jadhav</a:t>
            </a:r>
          </a:p>
          <a:p>
            <a:r>
              <a:rPr lang="en-US" sz="6400" b="1" dirty="0"/>
              <a:t>				                          Muthyala Narendra</a:t>
            </a:r>
          </a:p>
          <a:p>
            <a:r>
              <a:rPr lang="en-US" sz="6400" b="1" dirty="0"/>
              <a:t>					Pranjali Rachchawar</a:t>
            </a:r>
          </a:p>
          <a:p>
            <a:r>
              <a:rPr lang="en-US" sz="6400" b="1" dirty="0"/>
              <a:t>				 Sunil Chavan</a:t>
            </a:r>
          </a:p>
          <a:p>
            <a:r>
              <a:rPr lang="en-US" sz="6400" b="1" dirty="0"/>
              <a:t>			                               Pankaj Kumar</a:t>
            </a:r>
          </a:p>
          <a:p>
            <a:r>
              <a:rPr lang="en-US" sz="6400" b="1" dirty="0"/>
              <a:t>  				            Priyanshu Joshi</a:t>
            </a:r>
          </a:p>
          <a:p>
            <a:endParaRPr lang="en-IN" sz="6400" dirty="0"/>
          </a:p>
          <a:p>
            <a:endParaRPr lang="en-US" sz="1800" dirty="0"/>
          </a:p>
        </p:txBody>
      </p:sp>
    </p:spTree>
    <p:extLst>
      <p:ext uri="{BB962C8B-B14F-4D97-AF65-F5344CB8AC3E}">
        <p14:creationId xmlns:p14="http://schemas.microsoft.com/office/powerpoint/2010/main" val="200588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03" y="332656"/>
            <a:ext cx="8229600" cy="5098571"/>
          </a:xfrm>
        </p:spPr>
        <p:txBody>
          <a:bodyPr>
            <a:normAutofit/>
          </a:bodyPr>
          <a:lstStyle/>
          <a:p>
            <a:r>
              <a:rPr lang="en-US" sz="2000" dirty="0"/>
              <a:t>CHECKING THE OUTLIERS  USING BOX PLOT </a:t>
            </a:r>
            <a:r>
              <a:rPr lang="en-US" sz="1400" dirty="0"/>
              <a:t>.</a:t>
            </a:r>
          </a:p>
          <a:p>
            <a:r>
              <a:rPr lang="en-US" sz="1400" dirty="0"/>
              <a:t>1]WE HAVE OUTLIERS ON TWO VARIABLES.</a:t>
            </a:r>
          </a:p>
          <a:p>
            <a:r>
              <a:rPr lang="en-US" sz="1400" dirty="0"/>
              <a:t>     a) AMB_PRESSURE         b) R_HUMIDITY</a:t>
            </a:r>
            <a:endParaRPr lang="en-IN" sz="1400" dirty="0"/>
          </a:p>
        </p:txBody>
      </p:sp>
      <p:pic>
        <p:nvPicPr>
          <p:cNvPr id="3074" name="Picture 2" descr="C:\Users\hp\Pictures\Screenshots\Screenshot (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50" y="1772816"/>
            <a:ext cx="2448272" cy="344112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p\Pictures\Screenshots\Screenshot (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551" y="1700808"/>
            <a:ext cx="2678169" cy="32848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hp\Pictures\Screenshots\Screenshot (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749" y="1887195"/>
            <a:ext cx="2736305" cy="237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6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8"/>
            <a:ext cx="8229600" cy="5026563"/>
          </a:xfrm>
        </p:spPr>
        <p:txBody>
          <a:bodyPr>
            <a:normAutofit/>
          </a:bodyPr>
          <a:lstStyle/>
          <a:p>
            <a:pPr marL="109728" indent="0">
              <a:buNone/>
            </a:pPr>
            <a:r>
              <a:rPr lang="en-US" sz="1100" dirty="0"/>
              <a:t>1]   THIS CODE IS IDENTIFIES THE OUTLIERS.</a:t>
            </a:r>
          </a:p>
          <a:p>
            <a:pPr marL="109728" indent="0">
              <a:buNone/>
            </a:pPr>
            <a:r>
              <a:rPr lang="en-US" sz="1100" dirty="0"/>
              <a:t>2]    IF IN CASE WE HAVE OUTLIERS THIS CODE REMOVE THE OUTLIERS.</a:t>
            </a:r>
            <a:endParaRPr lang="en-IN" sz="1100" dirty="0"/>
          </a:p>
        </p:txBody>
      </p:sp>
      <p:sp>
        <p:nvSpPr>
          <p:cNvPr id="3" name="Title 2"/>
          <p:cNvSpPr>
            <a:spLocks noGrp="1"/>
          </p:cNvSpPr>
          <p:nvPr>
            <p:ph type="title"/>
          </p:nvPr>
        </p:nvSpPr>
        <p:spPr>
          <a:xfrm>
            <a:off x="457200" y="274638"/>
            <a:ext cx="2458616" cy="346050"/>
          </a:xfrm>
        </p:spPr>
        <p:txBody>
          <a:bodyPr>
            <a:normAutofit fontScale="90000"/>
          </a:bodyPr>
          <a:lstStyle/>
          <a:p>
            <a:r>
              <a:rPr lang="en-US" dirty="0"/>
              <a:t>OUTLIERS</a:t>
            </a:r>
            <a:endParaRPr lang="en-IN" dirty="0"/>
          </a:p>
        </p:txBody>
      </p:sp>
      <p:pic>
        <p:nvPicPr>
          <p:cNvPr id="1026" name="Picture 2" descr="C:\Users\hp\Pictures\Screenshots\Screenshot (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47317"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12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844" y="871625"/>
            <a:ext cx="8229600" cy="4525963"/>
          </a:xfrm>
        </p:spPr>
        <p:txBody>
          <a:bodyPr>
            <a:normAutofit/>
          </a:bodyPr>
          <a:lstStyle/>
          <a:p>
            <a:r>
              <a:rPr lang="en-US" sz="1000" dirty="0"/>
              <a:t>1]   USING PAIRPLOT WE CAN IDENTIFIES THE RELATIONSHIP BETWEEN INDEPENDENT VARIABLES AND DEPENDENDENT VARIABLES.</a:t>
            </a:r>
          </a:p>
          <a:p>
            <a:r>
              <a:rPr lang="en-US" sz="1000" dirty="0"/>
              <a:t>2] WE CAN ALSO IDENTIFY THE RELATIONSHIP BETWEEN INDEPENDENYT VARIANVLES ALSO.</a:t>
            </a:r>
            <a:endParaRPr lang="en-IN" sz="1000" dirty="0"/>
          </a:p>
        </p:txBody>
      </p:sp>
      <p:sp>
        <p:nvSpPr>
          <p:cNvPr id="3" name="Title 2"/>
          <p:cNvSpPr>
            <a:spLocks noGrp="1"/>
          </p:cNvSpPr>
          <p:nvPr>
            <p:ph type="title"/>
          </p:nvPr>
        </p:nvSpPr>
        <p:spPr>
          <a:xfrm>
            <a:off x="457200" y="274638"/>
            <a:ext cx="8229600" cy="562074"/>
          </a:xfrm>
        </p:spPr>
        <p:txBody>
          <a:bodyPr>
            <a:normAutofit fontScale="90000"/>
          </a:bodyPr>
          <a:lstStyle/>
          <a:p>
            <a:r>
              <a:rPr lang="en-US" sz="4400" dirty="0">
                <a:effectLst/>
              </a:rPr>
              <a:t>PAIRPLOT</a:t>
            </a:r>
            <a:endParaRPr lang="en-IN" dirty="0"/>
          </a:p>
        </p:txBody>
      </p:sp>
      <p:pic>
        <p:nvPicPr>
          <p:cNvPr id="2050" name="Picture 2" descr="C:\Users\hp\Pictures\Screenshots\Screenshot (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56" y="1772816"/>
            <a:ext cx="7992888" cy="439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3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908861"/>
            <a:ext cx="8229600" cy="5314595"/>
          </a:xfrm>
        </p:spPr>
        <p:txBody>
          <a:bodyPr>
            <a:normAutofit/>
          </a:bodyPr>
          <a:lstStyle/>
          <a:p>
            <a:r>
              <a:rPr lang="en-US" sz="1200" dirty="0"/>
              <a:t>1] THE CORRELATION RANGE IS LIES IN     -1  TO  +1.</a:t>
            </a:r>
          </a:p>
          <a:p>
            <a:r>
              <a:rPr lang="en-US" sz="1200" dirty="0"/>
              <a:t>2] -1   HIGH NEGATIVE CORRELATION.                   4]  O   NO RELATION.</a:t>
            </a:r>
          </a:p>
          <a:p>
            <a:r>
              <a:rPr lang="en-US" sz="1200" dirty="0"/>
              <a:t>3] -0.5 WEAK NEGATIVE CORRELATION.                  5] +0.5 WEAK POSITIVE CORRELATION.</a:t>
            </a:r>
          </a:p>
          <a:p>
            <a:r>
              <a:rPr lang="en-IN" sz="1200" dirty="0"/>
              <a:t>                                                                                6] +1  STRONG POSITIVE CORRELATION.</a:t>
            </a:r>
          </a:p>
        </p:txBody>
      </p:sp>
      <p:sp>
        <p:nvSpPr>
          <p:cNvPr id="3" name="Title 2"/>
          <p:cNvSpPr>
            <a:spLocks noGrp="1"/>
          </p:cNvSpPr>
          <p:nvPr>
            <p:ph type="title"/>
          </p:nvPr>
        </p:nvSpPr>
        <p:spPr>
          <a:xfrm>
            <a:off x="457200" y="249382"/>
            <a:ext cx="6851104" cy="678874"/>
          </a:xfrm>
        </p:spPr>
        <p:txBody>
          <a:bodyPr>
            <a:normAutofit fontScale="90000"/>
          </a:bodyPr>
          <a:lstStyle/>
          <a:p>
            <a:r>
              <a:rPr lang="en-US" dirty="0"/>
              <a:t>HEATMAP  OF CORRELATION</a:t>
            </a:r>
            <a:endParaRPr lang="en-IN" dirty="0"/>
          </a:p>
        </p:txBody>
      </p:sp>
      <p:pic>
        <p:nvPicPr>
          <p:cNvPr id="2050" name="Picture 2" descr="C:\Users\hp\Pictures\Screenshots\Screenshot (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07" y="1847779"/>
            <a:ext cx="7920880" cy="473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8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Exhaust vacuum and Ambient pressure are right skewed or positive skewed.</a:t>
            </a:r>
          </a:p>
          <a:p>
            <a:r>
              <a:rPr lang="en-US" sz="2000" dirty="0">
                <a:latin typeface="Times New Roman" pitchFamily="18" charset="0"/>
                <a:cs typeface="Times New Roman" pitchFamily="18" charset="0"/>
              </a:rPr>
              <a:t>Temperature and Relatively humidity are left skewed or negative skewed.</a:t>
            </a:r>
          </a:p>
          <a:p>
            <a:r>
              <a:rPr lang="en-US" sz="2000" dirty="0">
                <a:latin typeface="Times New Roman" pitchFamily="18" charset="0"/>
                <a:cs typeface="Times New Roman" pitchFamily="18" charset="0"/>
              </a:rPr>
              <a:t>Also find outliers with some set styles.</a:t>
            </a:r>
          </a:p>
          <a:p>
            <a:r>
              <a:rPr lang="en-US" sz="2000" dirty="0">
                <a:latin typeface="Times New Roman" pitchFamily="18" charset="0"/>
                <a:cs typeface="Times New Roman" pitchFamily="18" charset="0"/>
              </a:rPr>
              <a:t>Independent variables Temperature and Exhaust vacuum are highly correlated.</a:t>
            </a:r>
          </a:p>
          <a:p>
            <a:r>
              <a:rPr lang="en-US" sz="2000" dirty="0">
                <a:latin typeface="Times New Roman" pitchFamily="18" charset="0"/>
                <a:cs typeface="Times New Roman" pitchFamily="18" charset="0"/>
              </a:rPr>
              <a:t>Independent variable Temperature and Dependent variable Energy production are highly correlated.</a:t>
            </a:r>
          </a:p>
          <a:p>
            <a:r>
              <a:rPr lang="en-US" sz="2000" dirty="0">
                <a:latin typeface="Times New Roman" pitchFamily="18" charset="0"/>
                <a:cs typeface="Times New Roman" pitchFamily="18" charset="0"/>
              </a:rPr>
              <a:t>We normalize our Independent variables using MinMaxScaler.</a:t>
            </a:r>
            <a:endParaRPr lang="en-US" dirty="0"/>
          </a:p>
          <a:p>
            <a:endParaRPr lang="en-US" dirty="0"/>
          </a:p>
          <a:p>
            <a:endParaRPr lang="en-US" dirty="0"/>
          </a:p>
          <a:p>
            <a:endParaRPr lang="en-US" dirty="0"/>
          </a:p>
        </p:txBody>
      </p:sp>
      <p:sp>
        <p:nvSpPr>
          <p:cNvPr id="2" name="Title 1"/>
          <p:cNvSpPr>
            <a:spLocks noGrp="1"/>
          </p:cNvSpPr>
          <p:nvPr>
            <p:ph type="title"/>
          </p:nvPr>
        </p:nvSpPr>
        <p:spPr/>
        <p:txBody>
          <a:bodyPr>
            <a:normAutofit/>
          </a:bodyPr>
          <a:lstStyle/>
          <a:p>
            <a:r>
              <a:rPr lang="en-US" sz="2800" dirty="0">
                <a:effectLst/>
              </a:rPr>
              <a:t>SKEWNESS,CORRELATION AND OUTLIERS</a:t>
            </a:r>
            <a:endParaRPr lang="en-IN" sz="2800" dirty="0">
              <a:effectLst/>
            </a:endParaRPr>
          </a:p>
        </p:txBody>
      </p:sp>
    </p:spTree>
    <p:extLst>
      <p:ext uri="{BB962C8B-B14F-4D97-AF65-F5344CB8AC3E}">
        <p14:creationId xmlns:p14="http://schemas.microsoft.com/office/powerpoint/2010/main" val="155568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dirty="0"/>
              <a:t>                         </a:t>
            </a:r>
            <a:r>
              <a:rPr lang="en-US" sz="4800" b="1" dirty="0"/>
              <a:t>Thank You</a:t>
            </a:r>
            <a:endParaRPr lang="en-IN" sz="4800" b="1" dirty="0"/>
          </a:p>
        </p:txBody>
      </p:sp>
    </p:spTree>
    <p:extLst>
      <p:ext uri="{BB962C8B-B14F-4D97-AF65-F5344CB8AC3E}">
        <p14:creationId xmlns:p14="http://schemas.microsoft.com/office/powerpoint/2010/main" val="250740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dirty="0"/>
          </a:p>
          <a:p>
            <a:r>
              <a:rPr lang="en-IN" sz="2400" dirty="0">
                <a:latin typeface="Times New Roman" pitchFamily="18" charset="0"/>
                <a:cs typeface="Times New Roman" pitchFamily="18" charset="0"/>
              </a:rPr>
              <a:t>A combined-cycle power plant comprises gas turbines, steam turbines, and heat recovery steam generators. In this type of plant, the electricity is generated by gas and steam turbines combined in one cycle. </a:t>
            </a:r>
          </a:p>
          <a:p>
            <a:r>
              <a:rPr lang="en-IN" sz="2400" dirty="0">
                <a:latin typeface="Times New Roman" pitchFamily="18" charset="0"/>
                <a:cs typeface="Times New Roman" pitchFamily="18" charset="0"/>
              </a:rPr>
              <a:t>We have to model the energy generated to </a:t>
            </a:r>
            <a:r>
              <a:rPr lang="en-US" sz="2400" dirty="0">
                <a:latin typeface="Times New Roman" pitchFamily="18" charset="0"/>
                <a:cs typeface="Times New Roman" pitchFamily="18" charset="0"/>
              </a:rPr>
              <a:t>Predict the energy production to increase the performance of the power plants.</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a:xfrm>
            <a:off x="467544" y="260648"/>
            <a:ext cx="8229600" cy="1210146"/>
          </a:xfrm>
        </p:spPr>
        <p:txBody>
          <a:bodyPr>
            <a:normAutofit/>
          </a:bodyPr>
          <a:lstStyle/>
          <a:p>
            <a:pPr algn="l"/>
            <a:r>
              <a:rPr lang="en-US" sz="2800" dirty="0">
                <a:effectLst/>
              </a:rPr>
              <a:t>BUSINESS OBJECTIVE</a:t>
            </a:r>
            <a:endParaRPr lang="en-IN" sz="2800" dirty="0">
              <a:effectLst/>
            </a:endParaRPr>
          </a:p>
        </p:txBody>
      </p:sp>
    </p:spTree>
    <p:extLst>
      <p:ext uri="{BB962C8B-B14F-4D97-AF65-F5344CB8AC3E}">
        <p14:creationId xmlns:p14="http://schemas.microsoft.com/office/powerpoint/2010/main" val="269535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Temperature, in degrees Celsius.</a:t>
            </a:r>
          </a:p>
          <a:p>
            <a:r>
              <a:rPr lang="en-IN" sz="2000" dirty="0">
                <a:latin typeface="Times New Roman" pitchFamily="18" charset="0"/>
                <a:cs typeface="Times New Roman" pitchFamily="18" charset="0"/>
              </a:rPr>
              <a:t>Exhaust vacuum, in cm Hg.</a:t>
            </a:r>
          </a:p>
          <a:p>
            <a:r>
              <a:rPr lang="en-IN" sz="2000" dirty="0">
                <a:latin typeface="Times New Roman" pitchFamily="18" charset="0"/>
                <a:cs typeface="Times New Roman" pitchFamily="18" charset="0"/>
              </a:rPr>
              <a:t>Ambient pressure, in millibar. (Ambient pressure)</a:t>
            </a:r>
          </a:p>
          <a:p>
            <a:r>
              <a:rPr lang="en-IN" sz="2000" dirty="0">
                <a:latin typeface="Times New Roman" pitchFamily="18" charset="0"/>
                <a:cs typeface="Times New Roman" pitchFamily="18" charset="0"/>
              </a:rPr>
              <a:t>r_humidity, in percentage. (Relative humidity)</a:t>
            </a:r>
          </a:p>
          <a:p>
            <a:r>
              <a:rPr lang="en-IN" sz="2000" dirty="0">
                <a:latin typeface="Times New Roman" pitchFamily="18" charset="0"/>
                <a:cs typeface="Times New Roman" pitchFamily="18" charset="0"/>
              </a:rPr>
              <a:t>Energy_production, in MW, net hourly electrical energy output.</a:t>
            </a:r>
          </a:p>
          <a:p>
            <a:endParaRPr lang="en-IN"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2800" dirty="0">
                <a:effectLst/>
                <a:latin typeface="Times New Roman" pitchFamily="18" charset="0"/>
                <a:cs typeface="Times New Roman" pitchFamily="18" charset="0"/>
              </a:rPr>
              <a:t>THE VARIABLES OR FEATURES</a:t>
            </a:r>
          </a:p>
        </p:txBody>
      </p:sp>
    </p:spTree>
    <p:extLst>
      <p:ext uri="{BB962C8B-B14F-4D97-AF65-F5344CB8AC3E}">
        <p14:creationId xmlns:p14="http://schemas.microsoft.com/office/powerpoint/2010/main" val="227683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53C9DE-46F0-BD0F-7C7B-65DB6C1E853A}"/>
              </a:ext>
            </a:extLst>
          </p:cNvPr>
          <p:cNvPicPr>
            <a:picLocks noGrp="1" noChangeAspect="1"/>
          </p:cNvPicPr>
          <p:nvPr>
            <p:ph idx="1"/>
          </p:nvPr>
        </p:nvPicPr>
        <p:blipFill>
          <a:blip r:embed="rId2"/>
          <a:stretch>
            <a:fillRect/>
          </a:stretch>
        </p:blipFill>
        <p:spPr>
          <a:xfrm>
            <a:off x="788486" y="1481138"/>
            <a:ext cx="6879858" cy="4525962"/>
          </a:xfrm>
        </p:spPr>
      </p:pic>
      <p:sp>
        <p:nvSpPr>
          <p:cNvPr id="3" name="Title 2">
            <a:extLst>
              <a:ext uri="{FF2B5EF4-FFF2-40B4-BE49-F238E27FC236}">
                <a16:creationId xmlns:a16="http://schemas.microsoft.com/office/drawing/2014/main" id="{B05852AF-D209-0FAF-14A9-AFEF5221829C}"/>
              </a:ext>
            </a:extLst>
          </p:cNvPr>
          <p:cNvSpPr>
            <a:spLocks noGrp="1"/>
          </p:cNvSpPr>
          <p:nvPr>
            <p:ph type="title"/>
          </p:nvPr>
        </p:nvSpPr>
        <p:spPr/>
        <p:txBody>
          <a:bodyPr>
            <a:normAutofit/>
          </a:bodyPr>
          <a:lstStyle/>
          <a:p>
            <a:r>
              <a:rPr lang="en-US" sz="2800" dirty="0"/>
              <a:t>READ THE DATA INTO JUPYTER NOTEBOOK</a:t>
            </a:r>
            <a:endParaRPr lang="en-IN" sz="2800" dirty="0"/>
          </a:p>
        </p:txBody>
      </p:sp>
    </p:spTree>
    <p:extLst>
      <p:ext uri="{BB962C8B-B14F-4D97-AF65-F5344CB8AC3E}">
        <p14:creationId xmlns:p14="http://schemas.microsoft.com/office/powerpoint/2010/main" val="134843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242587"/>
          </a:xfrm>
        </p:spPr>
        <p:txBody>
          <a:bodyPr/>
          <a:lstStyle/>
          <a:p>
            <a:r>
              <a:rPr lang="en-US" sz="2800" dirty="0">
                <a:latin typeface="Times New Roman" pitchFamily="18" charset="0"/>
                <a:cs typeface="Times New Roman" pitchFamily="18" charset="0"/>
              </a:rPr>
              <a:t>Temperature </a:t>
            </a:r>
          </a:p>
          <a:p>
            <a:r>
              <a:rPr lang="en-US" sz="2800" dirty="0">
                <a:latin typeface="Times New Roman" pitchFamily="18" charset="0"/>
                <a:cs typeface="Times New Roman" pitchFamily="18" charset="0"/>
              </a:rPr>
              <a:t>Relative Humidity </a:t>
            </a:r>
          </a:p>
          <a:p>
            <a:r>
              <a:rPr lang="en-US" sz="2800" dirty="0">
                <a:latin typeface="Times New Roman" pitchFamily="18" charset="0"/>
                <a:cs typeface="Times New Roman" pitchFamily="18" charset="0"/>
              </a:rPr>
              <a:t>Ambient pressure          Independent variable(X)</a:t>
            </a:r>
          </a:p>
          <a:p>
            <a:r>
              <a:rPr lang="en-US" sz="2800" dirty="0">
                <a:latin typeface="Times New Roman" pitchFamily="18" charset="0"/>
                <a:cs typeface="Times New Roman" pitchFamily="18" charset="0"/>
              </a:rPr>
              <a:t>Exhaust vacuum</a:t>
            </a:r>
          </a:p>
          <a:p>
            <a:pPr marL="109728" indent="0">
              <a:buNone/>
            </a:pPr>
            <a:endParaRPr lang="en-US" dirty="0"/>
          </a:p>
          <a:p>
            <a:pPr marL="109728" indent="0">
              <a:buNone/>
            </a:pP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Energy production       Dependent variable(Y)</a:t>
            </a:r>
            <a:endParaRPr lang="en-US" dirty="0"/>
          </a:p>
          <a:p>
            <a:pPr marL="109728" indent="0">
              <a:buNone/>
            </a:pPr>
            <a:endParaRPr lang="en-IN" dirty="0"/>
          </a:p>
        </p:txBody>
      </p:sp>
      <p:sp>
        <p:nvSpPr>
          <p:cNvPr id="4" name="Right Brace 3"/>
          <p:cNvSpPr/>
          <p:nvPr/>
        </p:nvSpPr>
        <p:spPr>
          <a:xfrm>
            <a:off x="3563888" y="836712"/>
            <a:ext cx="504056" cy="19442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Right Brace 4"/>
          <p:cNvSpPr/>
          <p:nvPr/>
        </p:nvSpPr>
        <p:spPr>
          <a:xfrm>
            <a:off x="3707904" y="3645024"/>
            <a:ext cx="21602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05006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435280" cy="5688632"/>
          </a:xfrm>
        </p:spPr>
        <p:txBody>
          <a:bodyPr>
            <a:normAutofit/>
          </a:bodyPr>
          <a:lstStyle/>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r>
              <a:rPr lang="en-US" sz="1200" dirty="0"/>
              <a:t>                        temperature                                                                       exhaust </a:t>
            </a:r>
            <a:r>
              <a:rPr lang="en-US" sz="1200" dirty="0" err="1"/>
              <a:t>vaccum</a:t>
            </a: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endParaRPr lang="en-US" sz="1200" dirty="0"/>
          </a:p>
          <a:p>
            <a:pPr marL="109728" indent="0">
              <a:buNone/>
            </a:pPr>
            <a:r>
              <a:rPr lang="en-US" sz="1200" dirty="0"/>
              <a:t>                       </a:t>
            </a:r>
            <a:r>
              <a:rPr lang="en-US" sz="1200" dirty="0" err="1"/>
              <a:t>amb_pressure</a:t>
            </a:r>
            <a:r>
              <a:rPr lang="en-US" sz="1200" dirty="0"/>
              <a:t>                                                               </a:t>
            </a:r>
            <a:r>
              <a:rPr lang="en-US" sz="1200" dirty="0" err="1"/>
              <a:t>r_humidity</a:t>
            </a:r>
            <a:endParaRPr lang="en-IN" sz="1200" dirty="0"/>
          </a:p>
        </p:txBody>
      </p:sp>
      <p:sp>
        <p:nvSpPr>
          <p:cNvPr id="3" name="Title 2"/>
          <p:cNvSpPr>
            <a:spLocks noGrp="1"/>
          </p:cNvSpPr>
          <p:nvPr>
            <p:ph type="title"/>
          </p:nvPr>
        </p:nvSpPr>
        <p:spPr>
          <a:xfrm>
            <a:off x="457200" y="274638"/>
            <a:ext cx="8229600" cy="418058"/>
          </a:xfrm>
        </p:spPr>
        <p:txBody>
          <a:bodyPr>
            <a:normAutofit fontScale="90000"/>
          </a:bodyPr>
          <a:lstStyle/>
          <a:p>
            <a:r>
              <a:rPr lang="en-US" dirty="0"/>
              <a:t>SCATTER PLOT</a:t>
            </a:r>
            <a:endParaRPr lang="en-IN" dirty="0"/>
          </a:p>
        </p:txBody>
      </p:sp>
      <p:pic>
        <p:nvPicPr>
          <p:cNvPr id="1026" name="Picture 2" descr="C:\Users\hp\Pictures\Screenshots\Screenshot (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764704"/>
            <a:ext cx="3888432" cy="16943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Pictures\Screenshots\Screenshot (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764705"/>
            <a:ext cx="4248472" cy="1694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Pictures\Screenshots\Screenshot (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97" y="3140968"/>
            <a:ext cx="3865987"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hp\Pictures\Screenshots\Screenshot (3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032" y="3140969"/>
            <a:ext cx="396840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8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6" y="274638"/>
            <a:ext cx="8238744" cy="1143000"/>
          </a:xfrm>
        </p:spPr>
        <p:txBody>
          <a:bodyPr>
            <a:normAutofit/>
          </a:bodyPr>
          <a:lstStyle/>
          <a:p>
            <a:r>
              <a:rPr lang="en-US" sz="2800" dirty="0"/>
              <a:t>HISTPLOT</a:t>
            </a:r>
            <a:endParaRPr lang="en-IN" sz="2800" dirty="0"/>
          </a:p>
        </p:txBody>
      </p:sp>
      <p:sp>
        <p:nvSpPr>
          <p:cNvPr id="3" name="Content Placeholder 2"/>
          <p:cNvSpPr>
            <a:spLocks noGrp="1"/>
          </p:cNvSpPr>
          <p:nvPr>
            <p:ph idx="1"/>
          </p:nvPr>
        </p:nvSpPr>
        <p:spPr>
          <a:xfrm>
            <a:off x="457200" y="1481328"/>
            <a:ext cx="8229600" cy="4900000"/>
          </a:xfrm>
        </p:spPr>
        <p:txBody>
          <a:bodyPr>
            <a:normAutofit/>
          </a:bodyPr>
          <a:lstStyle/>
          <a:p>
            <a:endParaRPr lang="en-US" sz="1600" dirty="0"/>
          </a:p>
          <a:p>
            <a:endParaRPr lang="en-US" sz="1600" dirty="0"/>
          </a:p>
          <a:p>
            <a:endParaRPr lang="en-US" sz="1600" dirty="0"/>
          </a:p>
          <a:p>
            <a:endParaRPr lang="en-US" sz="1600" dirty="0"/>
          </a:p>
          <a:p>
            <a:endParaRPr lang="en-US" sz="1600" dirty="0"/>
          </a:p>
          <a:p>
            <a:pPr marL="109728" indent="0">
              <a:buNone/>
            </a:pPr>
            <a:r>
              <a:rPr lang="en-US" sz="1100" dirty="0"/>
              <a:t>      </a:t>
            </a:r>
          </a:p>
          <a:p>
            <a:pPr marL="109728" indent="0">
              <a:buNone/>
            </a:pPr>
            <a:r>
              <a:rPr lang="en-US" sz="1100" dirty="0"/>
              <a:t>                              Temperature                                                                      Exhaust Vacuum                                      </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pPr marL="109728" indent="0">
              <a:buNone/>
            </a:pPr>
            <a:r>
              <a:rPr lang="en-US" sz="1100" dirty="0"/>
              <a:t>                                         </a:t>
            </a:r>
          </a:p>
          <a:p>
            <a:pPr marL="109728" indent="0">
              <a:buNone/>
            </a:pPr>
            <a:r>
              <a:rPr lang="en-US" sz="1100" dirty="0"/>
              <a:t>                                                                                                                         </a:t>
            </a:r>
          </a:p>
          <a:p>
            <a:pPr marL="109728" indent="0">
              <a:buNone/>
            </a:pPr>
            <a:r>
              <a:rPr lang="en-US" sz="1100" dirty="0"/>
              <a:t>                                    Relative Humidity                                                                 Ambient Pressure           </a:t>
            </a:r>
          </a:p>
        </p:txBody>
      </p:sp>
      <p:pic>
        <p:nvPicPr>
          <p:cNvPr id="1026" name="Picture 2" descr="C:\Users\hp\Pictures\Screenshots\Screenshot (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24744"/>
            <a:ext cx="3096344"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Pictures\Screenshots\Screenshot (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52736"/>
            <a:ext cx="32403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Pictures\Screenshots\Screenshot (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861048"/>
            <a:ext cx="3089627"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hp\Pictures\Screenshots\Screenshot (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668" y="3861048"/>
            <a:ext cx="2988332"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3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855" y="847253"/>
            <a:ext cx="8229600" cy="4525963"/>
          </a:xfrm>
        </p:spPr>
        <p:txBody>
          <a:bodyPr>
            <a:normAutofit/>
          </a:bodyPr>
          <a:lstStyle/>
          <a:p>
            <a:r>
              <a:rPr lang="en-US" sz="1400" dirty="0"/>
              <a:t>1]  USING HISTOGRAM WE CHECK THE SKEWNESS OF ALL VARIABLES.</a:t>
            </a:r>
            <a:endParaRPr lang="en-IN" sz="1400" dirty="0"/>
          </a:p>
        </p:txBody>
      </p:sp>
      <p:sp>
        <p:nvSpPr>
          <p:cNvPr id="3" name="Title 2"/>
          <p:cNvSpPr>
            <a:spLocks noGrp="1"/>
          </p:cNvSpPr>
          <p:nvPr>
            <p:ph type="title"/>
          </p:nvPr>
        </p:nvSpPr>
        <p:spPr>
          <a:xfrm>
            <a:off x="467545" y="185831"/>
            <a:ext cx="8229600" cy="706090"/>
          </a:xfrm>
        </p:spPr>
        <p:txBody>
          <a:bodyPr>
            <a:normAutofit fontScale="90000"/>
          </a:bodyPr>
          <a:lstStyle/>
          <a:p>
            <a:r>
              <a:rPr lang="en-US" dirty="0"/>
              <a:t>SKEWNESS</a:t>
            </a:r>
            <a:endParaRPr lang="en-IN" dirty="0"/>
          </a:p>
        </p:txBody>
      </p:sp>
      <p:pic>
        <p:nvPicPr>
          <p:cNvPr id="2050" name="Picture 2" descr="C:\Users\hp\Pictures\Screenshots\Screenshot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17" y="2075245"/>
            <a:ext cx="2808312" cy="44644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p\Pictures\Screenshots\Screenshot (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788" y="1916832"/>
            <a:ext cx="2736304" cy="4541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hp\Pictures\Screenshots\Screenshot (1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328" y="1916832"/>
            <a:ext cx="2304255" cy="216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0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dirty="0">
                <a:latin typeface="Times New Roman" pitchFamily="18" charset="0"/>
                <a:cs typeface="Times New Roman" pitchFamily="18" charset="0"/>
              </a:rPr>
              <a:t>The data types are floating point data types.</a:t>
            </a:r>
          </a:p>
          <a:p>
            <a:r>
              <a:rPr lang="en-US" sz="1900" dirty="0">
                <a:latin typeface="Times New Roman" pitchFamily="18" charset="0"/>
                <a:cs typeface="Times New Roman" pitchFamily="18" charset="0"/>
              </a:rPr>
              <a:t>The given dataset has no null values.</a:t>
            </a:r>
          </a:p>
          <a:p>
            <a:r>
              <a:rPr lang="en-US" sz="1900" dirty="0">
                <a:latin typeface="Times New Roman" pitchFamily="18" charset="0"/>
                <a:cs typeface="Times New Roman" pitchFamily="18" charset="0"/>
              </a:rPr>
              <a:t>The given dataset has( </a:t>
            </a:r>
            <a:r>
              <a:rPr lang="en-IN" sz="1900" dirty="0">
                <a:latin typeface="Times New Roman" pitchFamily="18" charset="0"/>
                <a:cs typeface="Times New Roman" pitchFamily="18" charset="0"/>
              </a:rPr>
              <a:t>9568, 5) rows and column</a:t>
            </a:r>
          </a:p>
          <a:p>
            <a:r>
              <a:rPr lang="en-US" sz="1900" dirty="0">
                <a:latin typeface="Times New Roman" pitchFamily="18" charset="0"/>
                <a:cs typeface="Times New Roman" pitchFamily="18" charset="0"/>
              </a:rPr>
              <a:t>We found 41 duplicate values on given dataset and we cleaned that duplicate values.</a:t>
            </a:r>
          </a:p>
          <a:p>
            <a:r>
              <a:rPr lang="en-US" sz="1900" dirty="0">
                <a:latin typeface="Times New Roman" pitchFamily="18" charset="0"/>
                <a:cs typeface="Times New Roman" pitchFamily="18" charset="0"/>
              </a:rPr>
              <a:t>Also visualize the data and check the data distribution with  histplot of temperature, relative humidity, ambient pressure, exhaust </a:t>
            </a:r>
            <a:r>
              <a:rPr lang="en-US" sz="1900" dirty="0" err="1">
                <a:latin typeface="Times New Roman" pitchFamily="18" charset="0"/>
                <a:cs typeface="Times New Roman" pitchFamily="18" charset="0"/>
              </a:rPr>
              <a:t>vaccum</a:t>
            </a:r>
            <a:r>
              <a:rPr lang="en-US" sz="1900" dirty="0">
                <a:latin typeface="Times New Roman" pitchFamily="18" charset="0"/>
                <a:cs typeface="Times New Roman" pitchFamily="18" charset="0"/>
              </a:rPr>
              <a:t>.</a:t>
            </a:r>
          </a:p>
          <a:p>
            <a:r>
              <a:rPr lang="en-US" sz="1900" dirty="0">
                <a:solidFill>
                  <a:schemeClr val="tx1"/>
                </a:solidFill>
                <a:latin typeface="Times New Roman" pitchFamily="18" charset="0"/>
                <a:cs typeface="Times New Roman" pitchFamily="18" charset="0"/>
              </a:rPr>
              <a:t>From the dataset we  found that Energy production is a dependent variable (Y)</a:t>
            </a:r>
            <a:endParaRPr lang="en-US" sz="1900" dirty="0">
              <a:latin typeface="Times New Roman" pitchFamily="18" charset="0"/>
              <a:cs typeface="Times New Roman" pitchFamily="18" charset="0"/>
            </a:endParaRPr>
          </a:p>
          <a:p>
            <a:r>
              <a:rPr lang="en-US" sz="1900" dirty="0">
                <a:solidFill>
                  <a:schemeClr val="tx1"/>
                </a:solidFill>
                <a:latin typeface="Times New Roman" pitchFamily="18" charset="0"/>
                <a:cs typeface="Times New Roman" pitchFamily="18" charset="0"/>
              </a:rPr>
              <a:t>Temperature, Relative Humidity, Ambient pressure, Exhaust vacuum are Independent variables(X)</a:t>
            </a:r>
          </a:p>
          <a:p>
            <a:pPr marL="109728" indent="0">
              <a:buNone/>
            </a:pPr>
            <a:endParaRPr lang="en-US" sz="1900" dirty="0">
              <a:latin typeface="Times New Roman" pitchFamily="18" charset="0"/>
              <a:cs typeface="Times New Roman" pitchFamily="18" charset="0"/>
            </a:endParaRPr>
          </a:p>
          <a:p>
            <a:pPr marL="109728" indent="0">
              <a:buNone/>
            </a:pPr>
            <a:endParaRPr lang="en-US" dirty="0"/>
          </a:p>
        </p:txBody>
      </p:sp>
      <p:sp>
        <p:nvSpPr>
          <p:cNvPr id="2" name="Title 1"/>
          <p:cNvSpPr>
            <a:spLocks noGrp="1"/>
          </p:cNvSpPr>
          <p:nvPr>
            <p:ph type="title"/>
          </p:nvPr>
        </p:nvSpPr>
        <p:spPr/>
        <p:txBody>
          <a:bodyPr>
            <a:normAutofit/>
          </a:bodyPr>
          <a:lstStyle/>
          <a:p>
            <a:r>
              <a:rPr lang="en-US" sz="2800" dirty="0">
                <a:effectLst/>
              </a:rPr>
              <a:t>EXPLORATORY DATA ANALYSIS (EDA)</a:t>
            </a:r>
            <a:endParaRPr lang="en-IN" sz="2800" dirty="0">
              <a:effectLst/>
            </a:endParaRPr>
          </a:p>
        </p:txBody>
      </p:sp>
    </p:spTree>
    <p:extLst>
      <p:ext uri="{BB962C8B-B14F-4D97-AF65-F5344CB8AC3E}">
        <p14:creationId xmlns:p14="http://schemas.microsoft.com/office/powerpoint/2010/main" val="2995859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552</TotalTime>
  <Words>536</Words>
  <Application>Microsoft Office PowerPoint</Application>
  <PresentationFormat>On-screen Show (4:3)</PresentationFormat>
  <Paragraphs>103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Lucida Sans Unicode</vt:lpstr>
      <vt:lpstr>Times New Roman</vt:lpstr>
      <vt:lpstr>Verdana</vt:lpstr>
      <vt:lpstr>Wingdings 2</vt:lpstr>
      <vt:lpstr>Wingdings 3</vt:lpstr>
      <vt:lpstr>Concourse</vt:lpstr>
      <vt:lpstr>PREDICT THE ENERGY PRODUCTION TO INCREASE THE PERFORMANCE OF THE POWER PLANTS</vt:lpstr>
      <vt:lpstr>BUSINESS OBJECTIVE</vt:lpstr>
      <vt:lpstr>THE VARIABLES OR FEATURES</vt:lpstr>
      <vt:lpstr>READ THE DATA INTO JUPYTER NOTEBOOK</vt:lpstr>
      <vt:lpstr>PowerPoint Presentation</vt:lpstr>
      <vt:lpstr>SCATTER PLOT</vt:lpstr>
      <vt:lpstr>HISTPLOT</vt:lpstr>
      <vt:lpstr>SKEWNESS</vt:lpstr>
      <vt:lpstr>EXPLORATORY DATA ANALYSIS (EDA)</vt:lpstr>
      <vt:lpstr>PowerPoint Presentation</vt:lpstr>
      <vt:lpstr>OUTLIERS</vt:lpstr>
      <vt:lpstr>PAIRPLOT</vt:lpstr>
      <vt:lpstr>HEATMAP  OF CORRELATION</vt:lpstr>
      <vt:lpstr>SKEWNESS,CORRELATION AND OUTLIERS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ENERGY PRODUCTION TO INCREASE THE PERFORMANCE OF THE POWER PLANTS</dc:title>
  <dc:creator>hp</dc:creator>
  <cp:lastModifiedBy>narasimha</cp:lastModifiedBy>
  <cp:revision>28</cp:revision>
  <dcterms:created xsi:type="dcterms:W3CDTF">2023-09-04T22:43:41Z</dcterms:created>
  <dcterms:modified xsi:type="dcterms:W3CDTF">2023-09-08T10:12:02Z</dcterms:modified>
</cp:coreProperties>
</file>