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260" r:id="rId6"/>
    <p:sldId id="258" r:id="rId7"/>
    <p:sldId id="262" r:id="rId8"/>
    <p:sldId id="263" r:id="rId9"/>
  </p:sldIdLst>
  <p:sldSz cx="9144000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7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1" d="100"/>
          <a:sy n="151" d="100"/>
        </p:scale>
        <p:origin x="474" y="138"/>
      </p:cViewPr>
      <p:guideLst>
        <p:guide orient="horz" pos="147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53820"/>
            <a:ext cx="7772400" cy="10031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51972"/>
            <a:ext cx="6400800" cy="11959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87416"/>
            <a:ext cx="2057400" cy="399312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7416"/>
            <a:ext cx="6019800" cy="39931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007303"/>
            <a:ext cx="7772400" cy="929490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1983563"/>
            <a:ext cx="7772400" cy="10237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91989"/>
            <a:ext cx="4038600" cy="308855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91989"/>
            <a:ext cx="4038600" cy="3088551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47573"/>
            <a:ext cx="4040188" cy="43657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84151"/>
            <a:ext cx="4040188" cy="26963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047573"/>
            <a:ext cx="4041775" cy="43657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484151"/>
            <a:ext cx="4041775" cy="26963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186332"/>
            <a:ext cx="3008313" cy="792991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86334"/>
            <a:ext cx="5111750" cy="399420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979326"/>
            <a:ext cx="3008313" cy="320121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275966"/>
            <a:ext cx="5486400" cy="386746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18163"/>
            <a:ext cx="5486400" cy="280797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3662712"/>
            <a:ext cx="5486400" cy="549244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87415"/>
            <a:ext cx="8229600" cy="7799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91989"/>
            <a:ext cx="8229600" cy="3088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337623"/>
            <a:ext cx="21336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337623"/>
            <a:ext cx="28956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337623"/>
            <a:ext cx="213360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>
            <a:extLst>
              <a:ext uri="{FF2B5EF4-FFF2-40B4-BE49-F238E27FC236}">
                <a16:creationId xmlns:a16="http://schemas.microsoft.com/office/drawing/2014/main" id="{44E8FCB7-8FA8-D4BD-7508-5C4EB0EA2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1966" cy="467994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B1877-07D9-967C-B4BD-E8BA83C26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178706D-76FE-4C8A-2504-C552069D77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67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91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DDA9F-C1C8-CAFB-6E05-E8C03A93E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3F26EDD-8C27-8AE6-9FC0-7341EFA77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67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395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74869-5EE0-7F64-E218-529DCF20B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737CD7E-009A-05F6-D328-F8633F6AD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67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7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10A27-01DF-9BD0-ADA9-675DEDB31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ABDEF1EE-085B-A610-7B33-34AB3F4BF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67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332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7BD26-A88B-6362-095C-67266C3AE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7029105-F6CA-1D0A-D2C9-4FDAE7926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67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19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449FC-950A-6F2A-E5EC-7A60F5D6B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25447D7-CCA1-14F9-680A-00D73F1B0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467995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8F248CC-4CC7-9DB4-23A4-CB5260A87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2400" y="560551"/>
            <a:ext cx="3575049" cy="355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096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507E6-CE01-04FC-3BA4-7830C3F8E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E69E685-E46A-BA17-3442-6A08917E0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467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562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Personalizado</PresentationFormat>
  <Paragraphs>0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Alex Gomes de Moura</cp:lastModifiedBy>
  <cp:revision>2</cp:revision>
  <dcterms:created xsi:type="dcterms:W3CDTF">2013-01-27T09:14:16Z</dcterms:created>
  <dcterms:modified xsi:type="dcterms:W3CDTF">2025-05-10T15:31:27Z</dcterms:modified>
  <cp:category/>
</cp:coreProperties>
</file>