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9316C-411D-4565-B957-4BEC7A0EA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701965-D624-4E5D-97EA-D40710F09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9069F4-73F6-4741-8A34-C57F2C6F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F0471-E7FF-42D9-85FA-6934134F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B9A48C-C98C-4B9D-9BF7-5802735B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7DBC9-BBBC-483B-BDDC-0B5A765D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55B8B4-2F22-4934-AD47-65AAB791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8EF85-A9B8-423B-AFFC-40221BB5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C560F9-B3A8-4AE8-A527-313FF201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076872-D661-4DC6-B86D-0B4E1A3F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2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EA3E7D-E5A3-4260-AAA4-94588DD1A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CA9388-B80A-4D34-8CA6-D4AB0318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20A22B-DA9A-499B-8E73-A352B05B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C8796-71A1-4BEB-B5DE-9B632D8C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FE493-054A-4771-8AC0-9E5E6CC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33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CA9D6-926D-4459-8348-219A2FCD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BBD08-EE97-4369-940E-F5E3BBDC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1E86F-CD7F-48AC-A08A-867E5E87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7E3178-09E8-4F11-9CE5-221A5C1A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0B2D5-6CD5-4EF1-98D7-5E54889D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36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EAAEF-D1DA-4401-9405-273C9759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B85C73-10C6-4B8E-8892-FF354021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20D2EB-F8FE-40F4-8340-E35C1837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98BA12-CFD3-418F-8001-946EB47D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D13E2-0D16-4356-AE37-4C517365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5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2EF6A-E434-459E-9560-7EEE561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9E3D8-4042-4D63-9943-D597E7A6B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6CF58B-47CE-4AC0-A481-C181058A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BC5061-4D98-4FB6-A6BA-474E7787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E06283-94EA-4231-BAE2-E3A85238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142EE-6CAC-46D5-A24F-4476ED4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19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EE8F0-24F0-4B9B-9F91-9D8A9CA1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10E123-EE3B-4E11-BFE8-90C5D32B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B263E4-07EF-45B2-91CA-81CA5CD3F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1E1C39-3B0E-4D5F-A7F2-C32B9BDF3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8D83A3-4016-4EF7-A6B4-31A8345FF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D9FCA5-19AF-4A20-A24A-5997BC1B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F3560D-396C-4274-BB10-CFC21E2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FF9FD6-EF01-41CB-A304-D1E1B654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80E1A-DEA6-4FB2-91E6-BDB8A936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BDC1AE-11C1-4930-9B50-602CE682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732470-F77C-495C-8B7D-0E2B4E85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F33650-EC08-4A39-ADD8-64BD72C9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56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979295-F60D-443F-9DD7-3A75B153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DE0270-D6D9-45CD-B0E3-0E1743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538907-DFBC-4F8B-A04D-C6531C7D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4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E1AFF-4A3D-46D4-9952-05F79F64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A04FB-0013-48DF-AD21-C1E25C4C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F70687-6857-4294-BBCF-1B8617740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CB67F9-E1E0-4932-8C84-95A8E88C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CC121D-8168-463A-A491-D467281E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26BED-D299-46D7-BA5E-4DA4271D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9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D59D1-4DD2-427D-8AEA-F10CE6E6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690A5F-A48F-4C92-94A6-79C509BE7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2C483A-F52A-41D4-AEA4-E23114DD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2C7E91-7FFF-4A02-BDD7-91FB759B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1609C3-EB47-423E-8A74-3378198E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F42669-50D1-4268-9289-174F8465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8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43A715-4568-4DBE-85D2-4373D49D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9C197-2CE7-494D-9946-CF1F15BB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53C68-96F8-450F-99AA-B88091624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CC5A-CEC2-4764-B937-3D0BAF03EF2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52B9A-A031-4FCF-AB71-59D4D730A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507A7C-C8DF-4067-A819-49BEF16D6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9B69-E38A-42C2-8C76-E38F99EEAD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07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>
            <a:extLst>
              <a:ext uri="{FF2B5EF4-FFF2-40B4-BE49-F238E27FC236}">
                <a16:creationId xmlns:a16="http://schemas.microsoft.com/office/drawing/2014/main" id="{72E09686-4840-4837-94E6-B77E8F2838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5" y="318782"/>
            <a:ext cx="10916874" cy="59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DB21B37-32CB-4D4C-8CC6-C3FC8E06D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68" b="89973" l="10000" r="90000">
                        <a14:foregroundMark x1="55155" y1="15247" x2="40928" y2="6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026" y="156500"/>
            <a:ext cx="3090607" cy="23195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9481EC-84C9-442B-88DD-C15810193442}"/>
              </a:ext>
            </a:extLst>
          </p:cNvPr>
          <p:cNvSpPr/>
          <p:nvPr/>
        </p:nvSpPr>
        <p:spPr>
          <a:xfrm>
            <a:off x="2453550" y="850774"/>
            <a:ext cx="41195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dirty="0">
                <a:ln w="10160">
                  <a:noFill/>
                  <a:prstDash val="solid"/>
                </a:ln>
              </a:rPr>
              <a:t>Module de Refroidissement Thermoélectrique Peltier avec Dissipateur de chaleur.</a:t>
            </a:r>
            <a:endParaRPr lang="fr-FR" cap="none" spc="0" dirty="0">
              <a:ln w="10160">
                <a:noFill/>
                <a:prstDash val="solid"/>
              </a:ln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64C1F1-EA64-4593-BD8E-6B31CC81FF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4581" y="2987387"/>
            <a:ext cx="1160224" cy="17287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779C83-2438-42A0-BC03-9972B2FDB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017" y="3035128"/>
            <a:ext cx="2741763" cy="1942081"/>
          </a:xfrm>
          <a:prstGeom prst="rect">
            <a:avLst/>
          </a:prstGeom>
        </p:spPr>
      </p:pic>
      <p:pic>
        <p:nvPicPr>
          <p:cNvPr id="1026" name="Picture 2" descr="https://download.siliconexpert.com/pdfs/2017/3/19/3/12/11/981/tdk_/manual/b57234s0709m000.jpg">
            <a:extLst>
              <a:ext uri="{FF2B5EF4-FFF2-40B4-BE49-F238E27FC236}">
                <a16:creationId xmlns:a16="http://schemas.microsoft.com/office/drawing/2014/main" id="{40F73D8D-8DE9-4B45-B85D-5E977E2A5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608" y="2987387"/>
            <a:ext cx="1663333" cy="1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194064-5A72-44A9-BC7E-038EA97824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15558" r="13147" b="21669"/>
          <a:stretch/>
        </p:blipFill>
        <p:spPr>
          <a:xfrm rot="20466473" flipH="1">
            <a:off x="5650301" y="2667351"/>
            <a:ext cx="2143985" cy="20689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0F2A1C2-1DD7-4700-8A40-F5A84037FD7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1992" y="4738882"/>
            <a:ext cx="2392469" cy="239246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8CCF821-63BC-4756-8F65-39326A1FA21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1481" y="289978"/>
            <a:ext cx="3687552" cy="357012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7A2F7D-25FC-4A61-B8EC-28F184BC926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512211" y="4202392"/>
            <a:ext cx="3246822" cy="23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9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B8CCF821-63BC-4756-8F65-39326A1FA2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95139" y="1941974"/>
            <a:ext cx="3761526" cy="36417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779C83-2438-42A0-BC03-9972B2FDB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5644" y="676991"/>
            <a:ext cx="3144871" cy="2227615"/>
          </a:xfrm>
          <a:prstGeom prst="rect">
            <a:avLst/>
          </a:prstGeom>
        </p:spPr>
      </p:pic>
      <p:pic>
        <p:nvPicPr>
          <p:cNvPr id="1026" name="Picture 2" descr="https://download.siliconexpert.com/pdfs/2017/3/19/3/12/11/981/tdk_/manual/b57234s0709m000.jpg">
            <a:extLst>
              <a:ext uri="{FF2B5EF4-FFF2-40B4-BE49-F238E27FC236}">
                <a16:creationId xmlns:a16="http://schemas.microsoft.com/office/drawing/2014/main" id="{40F73D8D-8DE9-4B45-B85D-5E977E2A5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401" y="314179"/>
            <a:ext cx="1155291" cy="115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194064-5A72-44A9-BC7E-038EA97824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15558" r="13147" b="21669"/>
          <a:stretch/>
        </p:blipFill>
        <p:spPr>
          <a:xfrm rot="19128072" flipH="1">
            <a:off x="10043669" y="2605842"/>
            <a:ext cx="835556" cy="8062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0F2A1C2-1DD7-4700-8A40-F5A84037FD7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4234" y="767399"/>
            <a:ext cx="1407319" cy="14073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DB21B37-32CB-4D4C-8CC6-C3FC8E06D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868" b="89973" l="10000" r="90000">
                        <a14:foregroundMark x1="55155" y1="15247" x2="40928" y2="6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75" y="3966458"/>
            <a:ext cx="2154867" cy="161726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F3FFC4B-EA20-4EC8-96DF-7AC2D3EE8EC9}"/>
              </a:ext>
            </a:extLst>
          </p:cNvPr>
          <p:cNvCxnSpPr>
            <a:cxnSpLocks/>
          </p:cNvCxnSpPr>
          <p:nvPr/>
        </p:nvCxnSpPr>
        <p:spPr>
          <a:xfrm flipV="1">
            <a:off x="5162029" y="1453926"/>
            <a:ext cx="2099196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3EE3D2C-676B-4DB3-96D2-E6437477D10B}"/>
              </a:ext>
            </a:extLst>
          </p:cNvPr>
          <p:cNvSpPr/>
          <p:nvPr/>
        </p:nvSpPr>
        <p:spPr>
          <a:xfrm>
            <a:off x="5568653" y="-21945600"/>
            <a:ext cx="1285947" cy="111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6BE1424-1029-4D50-BEA1-57EE60827FE1}"/>
              </a:ext>
            </a:extLst>
          </p:cNvPr>
          <p:cNvSpPr/>
          <p:nvPr/>
        </p:nvSpPr>
        <p:spPr>
          <a:xfrm>
            <a:off x="5568653" y="22453600"/>
            <a:ext cx="1285947" cy="111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DF858A78-3C6A-45A9-A8C6-6C2AF4AA9B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3600" y="156130"/>
            <a:ext cx="5348026" cy="2437544"/>
          </a:xfrm>
          <a:prstGeom prst="bentConnector3">
            <a:avLst>
              <a:gd name="adj1" fmla="val 10889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BAA4B8-5212-4646-8EBB-04B0AD5A733B}"/>
              </a:ext>
            </a:extLst>
          </p:cNvPr>
          <p:cNvCxnSpPr>
            <a:cxnSpLocks/>
          </p:cNvCxnSpPr>
          <p:nvPr/>
        </p:nvCxnSpPr>
        <p:spPr>
          <a:xfrm>
            <a:off x="6211626" y="156129"/>
            <a:ext cx="0" cy="12903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76E7ED1-E288-445B-AAF6-EEDEA1D97F71}"/>
              </a:ext>
            </a:extLst>
          </p:cNvPr>
          <p:cNvCxnSpPr>
            <a:cxnSpLocks/>
          </p:cNvCxnSpPr>
          <p:nvPr/>
        </p:nvCxnSpPr>
        <p:spPr>
          <a:xfrm rot="10800000">
            <a:off x="3184798" y="1446478"/>
            <a:ext cx="7191103" cy="1899783"/>
          </a:xfrm>
          <a:prstGeom prst="bentConnector3">
            <a:avLst>
              <a:gd name="adj1" fmla="val 10006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C641FD75-E1D6-4F92-B078-C75E0128F5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9725" y="5159334"/>
            <a:ext cx="1998928" cy="19989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164C1F1-EA64-4593-BD8E-6B31CC81FF1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8981"/>
          <a:stretch/>
        </p:blipFill>
        <p:spPr>
          <a:xfrm>
            <a:off x="3663712" y="4106393"/>
            <a:ext cx="1028812" cy="108865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C64F3EFC-4A2A-42F6-9C66-96C2CB820A4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082" t="66747" r="31439"/>
          <a:stretch/>
        </p:blipFill>
        <p:spPr>
          <a:xfrm>
            <a:off x="3818615" y="5382388"/>
            <a:ext cx="750573" cy="77641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8BF2906-B808-46CF-A74A-8BF959A02F16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758" y="4020394"/>
            <a:ext cx="2943558" cy="2349316"/>
          </a:xfrm>
          <a:prstGeom prst="rect">
            <a:avLst/>
          </a:prstGeom>
        </p:spPr>
      </p:pic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063F713F-8891-483C-9222-7A9584A6E0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3600" y="1447248"/>
            <a:ext cx="2900635" cy="63355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5F3550FC-D732-4658-83BF-C893CA151687}"/>
              </a:ext>
            </a:extLst>
          </p:cNvPr>
          <p:cNvCxnSpPr>
            <a:cxnSpLocks/>
          </p:cNvCxnSpPr>
          <p:nvPr/>
        </p:nvCxnSpPr>
        <p:spPr>
          <a:xfrm>
            <a:off x="7400925" y="1453618"/>
            <a:ext cx="3640412" cy="30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8A27DCC-8F3B-4050-931E-FB223866C7AE}"/>
              </a:ext>
            </a:extLst>
          </p:cNvPr>
          <p:cNvCxnSpPr>
            <a:cxnSpLocks/>
          </p:cNvCxnSpPr>
          <p:nvPr/>
        </p:nvCxnSpPr>
        <p:spPr>
          <a:xfrm rot="5400000">
            <a:off x="9824376" y="2129301"/>
            <a:ext cx="1908190" cy="525735"/>
          </a:xfrm>
          <a:prstGeom prst="bentConnector3">
            <a:avLst>
              <a:gd name="adj1" fmla="val 10058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E5F433D-7833-41FF-ABE4-53ECE210F09F}"/>
              </a:ext>
            </a:extLst>
          </p:cNvPr>
          <p:cNvCxnSpPr>
            <a:cxnSpLocks/>
          </p:cNvCxnSpPr>
          <p:nvPr/>
        </p:nvCxnSpPr>
        <p:spPr>
          <a:xfrm rot="10800000">
            <a:off x="863599" y="2174719"/>
            <a:ext cx="9652006" cy="1187089"/>
          </a:xfrm>
          <a:prstGeom prst="bentConnector3">
            <a:avLst>
              <a:gd name="adj1" fmla="val -33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5A86E82B-7853-4452-AAC7-EFAF4252E498}"/>
              </a:ext>
            </a:extLst>
          </p:cNvPr>
          <p:cNvCxnSpPr>
            <a:cxnSpLocks/>
          </p:cNvCxnSpPr>
          <p:nvPr/>
        </p:nvCxnSpPr>
        <p:spPr>
          <a:xfrm rot="10800000">
            <a:off x="2844800" y="2957028"/>
            <a:ext cx="7575551" cy="396374"/>
          </a:xfrm>
          <a:prstGeom prst="bentConnector3">
            <a:avLst>
              <a:gd name="adj1" fmla="val 4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432C44BB-202D-4699-BF0A-FAC9E37694A0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038674" y="2760797"/>
            <a:ext cx="714415" cy="6360257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44CCFD13-2FBD-4C63-8564-1AA404B81291}"/>
              </a:ext>
            </a:extLst>
          </p:cNvPr>
          <p:cNvCxnSpPr>
            <a:cxnSpLocks/>
            <a:endCxn id="38" idx="2"/>
          </p:cNvCxnSpPr>
          <p:nvPr/>
        </p:nvCxnSpPr>
        <p:spPr>
          <a:xfrm rot="10800000" flipV="1">
            <a:off x="1740537" y="5961618"/>
            <a:ext cx="2727356" cy="408091"/>
          </a:xfrm>
          <a:prstGeom prst="bentConnector4">
            <a:avLst>
              <a:gd name="adj1" fmla="val -265"/>
              <a:gd name="adj2" fmla="val 15601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7B0EA79-7FA2-49FA-B643-E305AF93A352}"/>
              </a:ext>
            </a:extLst>
          </p:cNvPr>
          <p:cNvCxnSpPr>
            <a:cxnSpLocks/>
          </p:cNvCxnSpPr>
          <p:nvPr/>
        </p:nvCxnSpPr>
        <p:spPr>
          <a:xfrm>
            <a:off x="4215753" y="5961618"/>
            <a:ext cx="0" cy="33651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EAB07AF6-2396-4D62-884A-B209B84A98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9487" y="3787490"/>
            <a:ext cx="3229443" cy="1118815"/>
          </a:xfrm>
          <a:prstGeom prst="bentConnector3">
            <a:avLst>
              <a:gd name="adj1" fmla="val 10191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00F0A13F-1A0B-4BE4-B401-6C5458BBFBB8}"/>
              </a:ext>
            </a:extLst>
          </p:cNvPr>
          <p:cNvCxnSpPr>
            <a:cxnSpLocks/>
            <a:endCxn id="38" idx="2"/>
          </p:cNvCxnSpPr>
          <p:nvPr/>
        </p:nvCxnSpPr>
        <p:spPr>
          <a:xfrm rot="10800000" flipV="1">
            <a:off x="1740538" y="4735564"/>
            <a:ext cx="7886067" cy="1634146"/>
          </a:xfrm>
          <a:prstGeom prst="bentConnector4">
            <a:avLst>
              <a:gd name="adj1" fmla="val 40668"/>
              <a:gd name="adj2" fmla="val -6009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53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10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Chakib KERRI</dc:creator>
  <cp:lastModifiedBy>morad djellouli</cp:lastModifiedBy>
  <cp:revision>18</cp:revision>
  <dcterms:created xsi:type="dcterms:W3CDTF">2017-10-24T13:13:00Z</dcterms:created>
  <dcterms:modified xsi:type="dcterms:W3CDTF">2017-11-23T18:38:07Z</dcterms:modified>
</cp:coreProperties>
</file>