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2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5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12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7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9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32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7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7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94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5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29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6BFF-50EB-4F03-B11B-BAA4A9561A10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9A4B3-C892-47E9-AB5C-7AD1A796E1D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913"/>
            <a:ext cx="11155642" cy="537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357" y="3694494"/>
            <a:ext cx="11960817" cy="576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238" y="591913"/>
            <a:ext cx="5379275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7381" y="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 python :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771608" y="184666"/>
            <a:ext cx="345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 ∗ (a) ∼ N (m (a), 1), a = 1, . . . , 10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771608" y="3498312"/>
            <a:ext cx="772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Eps_greedy with</a:t>
            </a:r>
            <a:r>
              <a:rPr lang="pt-BR" dirty="0"/>
              <a:t> learning </a:t>
            </a:r>
            <a:r>
              <a:rPr lang="pt-BR" dirty="0" smtClean="0"/>
              <a:t>rate= 1/N(a) </a:t>
            </a:r>
            <a:r>
              <a:rPr lang="pt-BR" b="1" dirty="0" smtClean="0">
                <a:solidFill>
                  <a:srgbClr val="FF0000"/>
                </a:solidFill>
              </a:rPr>
              <a:t>VS</a:t>
            </a:r>
            <a:r>
              <a:rPr lang="pt-BR" dirty="0" smtClean="0"/>
              <a:t> Eps_greedy with cst learning rate</a:t>
            </a:r>
            <a:r>
              <a:rPr lang="pt-BR" dirty="0"/>
              <a:t> =0.1</a:t>
            </a:r>
            <a:r>
              <a:rPr lang="pt-B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3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5394" y="182319"/>
            <a:ext cx="11960817" cy="57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394" y="3435668"/>
            <a:ext cx="11960817" cy="576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425" y="182319"/>
            <a:ext cx="11960817" cy="57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636" y="3251002"/>
            <a:ext cx="455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UBC </a:t>
            </a:r>
            <a:r>
              <a:rPr lang="pt-BR" b="1" dirty="0" smtClean="0">
                <a:solidFill>
                  <a:srgbClr val="FF0000"/>
                </a:solidFill>
              </a:rPr>
              <a:t>VS</a:t>
            </a:r>
            <a:r>
              <a:rPr lang="pt-BR" dirty="0" smtClean="0"/>
              <a:t> Eps_greedy with cst learning rate =0.1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668734" y="0"/>
            <a:ext cx="486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UBC </a:t>
            </a:r>
            <a:r>
              <a:rPr lang="pt-BR" b="1" dirty="0" smtClean="0">
                <a:solidFill>
                  <a:srgbClr val="FF0000"/>
                </a:solidFill>
              </a:rPr>
              <a:t>VS</a:t>
            </a:r>
            <a:r>
              <a:rPr lang="pt-BR" dirty="0" smtClean="0"/>
              <a:t> Eps_greedy with cst learning rate =1/N(a) 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6053534" y="0"/>
            <a:ext cx="619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Optimistic Init of Q </a:t>
            </a:r>
            <a:r>
              <a:rPr lang="pt-BR" b="1" dirty="0" smtClean="0">
                <a:solidFill>
                  <a:srgbClr val="FF0000"/>
                </a:solidFill>
              </a:rPr>
              <a:t>VS</a:t>
            </a:r>
            <a:r>
              <a:rPr lang="pt-BR" dirty="0" smtClean="0"/>
              <a:t> Eps_greedy with cst learning rate =1/N(a)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004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2" y="446928"/>
            <a:ext cx="11960817" cy="576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2" y="3419691"/>
            <a:ext cx="11960817" cy="57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106" y="157424"/>
            <a:ext cx="334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Gradient baseline </a:t>
            </a:r>
            <a:r>
              <a:rPr lang="pt-BR" b="1" dirty="0" smtClean="0">
                <a:solidFill>
                  <a:srgbClr val="FF0000"/>
                </a:solidFill>
              </a:rPr>
              <a:t>VS</a:t>
            </a:r>
            <a:r>
              <a:rPr lang="pt-BR" dirty="0" smtClean="0"/>
              <a:t> No baseline 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94865" y="4489939"/>
            <a:ext cx="1320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% Selection of</a:t>
            </a:r>
          </a:p>
          <a:p>
            <a:r>
              <a:rPr lang="pt-BR" sz="1400" dirty="0" smtClean="0"/>
              <a:t> optimal action </a:t>
            </a:r>
            <a:endParaRPr lang="fr-FR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009" y="446928"/>
            <a:ext cx="11960817" cy="57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2507" y="117510"/>
            <a:ext cx="174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Gradient </a:t>
            </a:r>
            <a:r>
              <a:rPr lang="pt-BR" b="1" dirty="0" smtClean="0">
                <a:solidFill>
                  <a:srgbClr val="FF0000"/>
                </a:solidFill>
              </a:rPr>
              <a:t>VS</a:t>
            </a:r>
            <a:r>
              <a:rPr lang="pt-BR" dirty="0" smtClean="0"/>
              <a:t> UBC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7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72" y="1137848"/>
            <a:ext cx="14951021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mourad</dc:creator>
  <cp:lastModifiedBy>mourad</cp:lastModifiedBy>
  <cp:revision>8</cp:revision>
  <dcterms:created xsi:type="dcterms:W3CDTF">2020-01-21T15:55:57Z</dcterms:created>
  <dcterms:modified xsi:type="dcterms:W3CDTF">2020-01-22T09:23:45Z</dcterms:modified>
</cp:coreProperties>
</file>