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315" r:id="rId4"/>
    <p:sldId id="316" r:id="rId5"/>
    <p:sldId id="317" r:id="rId6"/>
    <p:sldId id="318" r:id="rId7"/>
  </p:sldIdLst>
  <p:sldSz cx="9144000" cy="5143500" type="screen16x9"/>
  <p:notesSz cx="6858000" cy="9144000"/>
  <p:embeddedFontLst>
    <p:embeddedFont>
      <p:font typeface="Abhaya Libre" panose="02000503000000000000" pitchFamily="2" charset="77"/>
      <p:regular r:id="rId9"/>
      <p:bold r:id="rId10"/>
    </p:embeddedFont>
    <p:embeddedFont>
      <p:font typeface="Exo" pitchFamily="2" charset="77"/>
      <p:regular r:id="rId11"/>
      <p:bold r:id="rId12"/>
      <p:italic r:id="rId13"/>
      <p:boldItalic r:id="rId14"/>
    </p:embeddedFont>
    <p:embeddedFont>
      <p:font typeface="Roboto Condensed Light" panose="020F0302020204030204" pitchFamily="34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C3B028-833B-4FB7-B567-DC9600045D69}">
  <a:tblStyle styleId="{2FC3B028-833B-4FB7-B567-DC9600045D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94"/>
  </p:normalViewPr>
  <p:slideViewPr>
    <p:cSldViewPr snapToGrid="0">
      <p:cViewPr varScale="1">
        <p:scale>
          <a:sx n="161" d="100"/>
          <a:sy n="161" d="100"/>
        </p:scale>
        <p:origin x="720" y="18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5" name="Google Shape;7585;gfb0c255d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6" name="Google Shape;7586;gfb0c255d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1" name="Google Shape;7591;gfb1d5685c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2" name="Google Shape;7592;gfb1d5685c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1" name="Google Shape;7591;gfb1d5685c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2" name="Google Shape;7592;gfb1d5685c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226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1" name="Google Shape;7591;gfb1d5685c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2" name="Google Shape;7592;gfb1d5685c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305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1" name="Google Shape;7591;gfb1d5685c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2" name="Google Shape;7592;gfb1d5685c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270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1" name="Google Shape;7591;gfb1d5685c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2" name="Google Shape;7592;gfb1d5685c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35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91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1919"/>
              </a:solidFill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075" y="1421450"/>
            <a:ext cx="7713900" cy="21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92500" y="36475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372883" y="3149436"/>
            <a:ext cx="2524229" cy="2730023"/>
            <a:chOff x="7558975" y="-466725"/>
            <a:chExt cx="2111619" cy="2283774"/>
          </a:xfrm>
        </p:grpSpPr>
        <p:sp>
          <p:nvSpPr>
            <p:cNvPr id="13" name="Google Shape;13;p2"/>
            <p:cNvSpPr/>
            <p:nvPr/>
          </p:nvSpPr>
          <p:spPr>
            <a:xfrm>
              <a:off x="7665487" y="-466725"/>
              <a:ext cx="1634804" cy="848450"/>
            </a:xfrm>
            <a:custGeom>
              <a:avLst/>
              <a:gdLst/>
              <a:ahLst/>
              <a:cxnLst/>
              <a:rect l="l" t="t" r="r" b="b"/>
              <a:pathLst>
                <a:path w="15717" h="8157" extrusionOk="0">
                  <a:moveTo>
                    <a:pt x="2441" y="4775"/>
                  </a:moveTo>
                  <a:cubicBezTo>
                    <a:pt x="6204" y="1274"/>
                    <a:pt x="12050" y="1369"/>
                    <a:pt x="15717" y="4965"/>
                  </a:cubicBezTo>
                  <a:cubicBezTo>
                    <a:pt x="15693" y="4834"/>
                    <a:pt x="15693" y="4715"/>
                    <a:pt x="15717" y="4584"/>
                  </a:cubicBezTo>
                  <a:cubicBezTo>
                    <a:pt x="10788" y="0"/>
                    <a:pt x="2822" y="1572"/>
                    <a:pt x="1" y="7680"/>
                  </a:cubicBezTo>
                  <a:cubicBezTo>
                    <a:pt x="48" y="7835"/>
                    <a:pt x="72" y="8001"/>
                    <a:pt x="84" y="8156"/>
                  </a:cubicBezTo>
                  <a:cubicBezTo>
                    <a:pt x="620" y="6870"/>
                    <a:pt x="1418" y="5715"/>
                    <a:pt x="2441" y="477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575097" y="815064"/>
              <a:ext cx="682442" cy="900458"/>
            </a:xfrm>
            <a:custGeom>
              <a:avLst/>
              <a:gdLst/>
              <a:ahLst/>
              <a:cxnLst/>
              <a:rect l="l" t="t" r="r" b="b"/>
              <a:pathLst>
                <a:path w="6561" h="8657" extrusionOk="0">
                  <a:moveTo>
                    <a:pt x="2798" y="6037"/>
                  </a:moveTo>
                  <a:cubicBezTo>
                    <a:pt x="1263" y="4394"/>
                    <a:pt x="358" y="2250"/>
                    <a:pt x="251" y="0"/>
                  </a:cubicBezTo>
                  <a:cubicBezTo>
                    <a:pt x="179" y="143"/>
                    <a:pt x="96" y="274"/>
                    <a:pt x="1" y="393"/>
                  </a:cubicBezTo>
                  <a:cubicBezTo>
                    <a:pt x="322" y="4072"/>
                    <a:pt x="2679" y="7251"/>
                    <a:pt x="6097" y="8656"/>
                  </a:cubicBezTo>
                  <a:cubicBezTo>
                    <a:pt x="6239" y="8608"/>
                    <a:pt x="6394" y="8573"/>
                    <a:pt x="6561" y="8537"/>
                  </a:cubicBezTo>
                  <a:cubicBezTo>
                    <a:pt x="5120" y="8013"/>
                    <a:pt x="3834" y="7156"/>
                    <a:pt x="2798" y="60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906396" y="621802"/>
              <a:ext cx="764198" cy="1109736"/>
            </a:xfrm>
            <a:custGeom>
              <a:avLst/>
              <a:gdLst/>
              <a:ahLst/>
              <a:cxnLst/>
              <a:rect l="l" t="t" r="r" b="b"/>
              <a:pathLst>
                <a:path w="7347" h="10669" extrusionOk="0">
                  <a:moveTo>
                    <a:pt x="6561" y="1"/>
                  </a:moveTo>
                  <a:cubicBezTo>
                    <a:pt x="7228" y="4632"/>
                    <a:pt x="4454" y="9073"/>
                    <a:pt x="1" y="10502"/>
                  </a:cubicBezTo>
                  <a:cubicBezTo>
                    <a:pt x="132" y="10550"/>
                    <a:pt x="263" y="10597"/>
                    <a:pt x="394" y="10669"/>
                  </a:cubicBezTo>
                  <a:cubicBezTo>
                    <a:pt x="4668" y="9121"/>
                    <a:pt x="7347" y="4870"/>
                    <a:pt x="6883" y="346"/>
                  </a:cubicBezTo>
                  <a:cubicBezTo>
                    <a:pt x="6787" y="251"/>
                    <a:pt x="6680" y="132"/>
                    <a:pt x="6561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210426" y="1702944"/>
              <a:ext cx="738194" cy="114104"/>
            </a:xfrm>
            <a:custGeom>
              <a:avLst/>
              <a:gdLst/>
              <a:ahLst/>
              <a:cxnLst/>
              <a:rect l="l" t="t" r="r" b="b"/>
              <a:pathLst>
                <a:path w="7097" h="1097" extrusionOk="0">
                  <a:moveTo>
                    <a:pt x="453" y="1"/>
                  </a:moveTo>
                  <a:cubicBezTo>
                    <a:pt x="286" y="37"/>
                    <a:pt x="131" y="72"/>
                    <a:pt x="0" y="120"/>
                  </a:cubicBezTo>
                  <a:cubicBezTo>
                    <a:pt x="2263" y="1037"/>
                    <a:pt x="4787" y="1096"/>
                    <a:pt x="7097" y="263"/>
                  </a:cubicBezTo>
                  <a:cubicBezTo>
                    <a:pt x="6966" y="203"/>
                    <a:pt x="6823" y="156"/>
                    <a:pt x="6692" y="108"/>
                  </a:cubicBezTo>
                  <a:cubicBezTo>
                    <a:pt x="4656" y="763"/>
                    <a:pt x="2465" y="727"/>
                    <a:pt x="453" y="1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10426" y="1702944"/>
              <a:ext cx="738194" cy="114104"/>
            </a:xfrm>
            <a:custGeom>
              <a:avLst/>
              <a:gdLst/>
              <a:ahLst/>
              <a:cxnLst/>
              <a:rect l="l" t="t" r="r" b="b"/>
              <a:pathLst>
                <a:path w="7097" h="1097" extrusionOk="0">
                  <a:moveTo>
                    <a:pt x="453" y="1"/>
                  </a:moveTo>
                  <a:cubicBezTo>
                    <a:pt x="286" y="37"/>
                    <a:pt x="131" y="72"/>
                    <a:pt x="0" y="120"/>
                  </a:cubicBezTo>
                  <a:cubicBezTo>
                    <a:pt x="2263" y="1037"/>
                    <a:pt x="4787" y="1096"/>
                    <a:pt x="7097" y="263"/>
                  </a:cubicBezTo>
                  <a:cubicBezTo>
                    <a:pt x="6966" y="203"/>
                    <a:pt x="6823" y="156"/>
                    <a:pt x="6692" y="108"/>
                  </a:cubicBezTo>
                  <a:cubicBezTo>
                    <a:pt x="4656" y="763"/>
                    <a:pt x="2465" y="727"/>
                    <a:pt x="453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297807" y="10084"/>
              <a:ext cx="324527" cy="647805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24" y="0"/>
                  </a:moveTo>
                  <a:cubicBezTo>
                    <a:pt x="0" y="131"/>
                    <a:pt x="0" y="262"/>
                    <a:pt x="24" y="381"/>
                  </a:cubicBezTo>
                  <a:cubicBezTo>
                    <a:pt x="131" y="488"/>
                    <a:pt x="226" y="595"/>
                    <a:pt x="333" y="703"/>
                  </a:cubicBezTo>
                  <a:cubicBezTo>
                    <a:pt x="1667" y="2131"/>
                    <a:pt x="2524" y="3941"/>
                    <a:pt x="2798" y="5882"/>
                  </a:cubicBezTo>
                  <a:cubicBezTo>
                    <a:pt x="2917" y="6013"/>
                    <a:pt x="3024" y="6132"/>
                    <a:pt x="3120" y="6227"/>
                  </a:cubicBezTo>
                  <a:cubicBezTo>
                    <a:pt x="2905" y="4084"/>
                    <a:pt x="2000" y="2084"/>
                    <a:pt x="536" y="512"/>
                  </a:cubicBezTo>
                  <a:cubicBezTo>
                    <a:pt x="369" y="334"/>
                    <a:pt x="203" y="167"/>
                    <a:pt x="24" y="0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297807" y="10084"/>
              <a:ext cx="324527" cy="647805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24" y="0"/>
                  </a:moveTo>
                  <a:cubicBezTo>
                    <a:pt x="0" y="131"/>
                    <a:pt x="0" y="262"/>
                    <a:pt x="24" y="381"/>
                  </a:cubicBezTo>
                  <a:cubicBezTo>
                    <a:pt x="131" y="488"/>
                    <a:pt x="226" y="595"/>
                    <a:pt x="333" y="703"/>
                  </a:cubicBezTo>
                  <a:cubicBezTo>
                    <a:pt x="1667" y="2131"/>
                    <a:pt x="2524" y="3941"/>
                    <a:pt x="2798" y="5882"/>
                  </a:cubicBezTo>
                  <a:cubicBezTo>
                    <a:pt x="2917" y="6013"/>
                    <a:pt x="3024" y="6132"/>
                    <a:pt x="3120" y="6227"/>
                  </a:cubicBezTo>
                  <a:cubicBezTo>
                    <a:pt x="2905" y="4084"/>
                    <a:pt x="2000" y="2084"/>
                    <a:pt x="536" y="512"/>
                  </a:cubicBezTo>
                  <a:cubicBezTo>
                    <a:pt x="369" y="334"/>
                    <a:pt x="203" y="167"/>
                    <a:pt x="24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558975" y="332014"/>
              <a:ext cx="115249" cy="524028"/>
            </a:xfrm>
            <a:custGeom>
              <a:avLst/>
              <a:gdLst/>
              <a:ahLst/>
              <a:cxnLst/>
              <a:rect l="l" t="t" r="r" b="b"/>
              <a:pathLst>
                <a:path w="1108" h="5038" extrusionOk="0">
                  <a:moveTo>
                    <a:pt x="1108" y="477"/>
                  </a:moveTo>
                  <a:cubicBezTo>
                    <a:pt x="1096" y="310"/>
                    <a:pt x="1072" y="156"/>
                    <a:pt x="1025" y="1"/>
                  </a:cubicBezTo>
                  <a:cubicBezTo>
                    <a:pt x="298" y="1572"/>
                    <a:pt x="1" y="3311"/>
                    <a:pt x="156" y="5037"/>
                  </a:cubicBezTo>
                  <a:cubicBezTo>
                    <a:pt x="251" y="4918"/>
                    <a:pt x="334" y="4787"/>
                    <a:pt x="406" y="4644"/>
                  </a:cubicBezTo>
                  <a:cubicBezTo>
                    <a:pt x="322" y="3215"/>
                    <a:pt x="572" y="1799"/>
                    <a:pt x="1108" y="477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58975" y="332014"/>
              <a:ext cx="115249" cy="524028"/>
            </a:xfrm>
            <a:custGeom>
              <a:avLst/>
              <a:gdLst/>
              <a:ahLst/>
              <a:cxnLst/>
              <a:rect l="l" t="t" r="r" b="b"/>
              <a:pathLst>
                <a:path w="1108" h="5038" extrusionOk="0">
                  <a:moveTo>
                    <a:pt x="1108" y="477"/>
                  </a:moveTo>
                  <a:cubicBezTo>
                    <a:pt x="1096" y="310"/>
                    <a:pt x="1072" y="156"/>
                    <a:pt x="1025" y="1"/>
                  </a:cubicBezTo>
                  <a:cubicBezTo>
                    <a:pt x="298" y="1572"/>
                    <a:pt x="1" y="3311"/>
                    <a:pt x="156" y="5037"/>
                  </a:cubicBezTo>
                  <a:cubicBezTo>
                    <a:pt x="251" y="4918"/>
                    <a:pt x="334" y="4787"/>
                    <a:pt x="406" y="4644"/>
                  </a:cubicBezTo>
                  <a:cubicBezTo>
                    <a:pt x="322" y="3215"/>
                    <a:pt x="572" y="1799"/>
                    <a:pt x="1108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-1270768" y="-1239509"/>
            <a:ext cx="3118933" cy="3119606"/>
            <a:chOff x="1350750" y="2943950"/>
            <a:chExt cx="1389775" cy="1390075"/>
          </a:xfrm>
        </p:grpSpPr>
        <p:sp>
          <p:nvSpPr>
            <p:cNvPr id="23" name="Google Shape;23;p2"/>
            <p:cNvSpPr/>
            <p:nvPr/>
          </p:nvSpPr>
          <p:spPr>
            <a:xfrm>
              <a:off x="1350750" y="2943950"/>
              <a:ext cx="1389775" cy="1390075"/>
            </a:xfrm>
            <a:custGeom>
              <a:avLst/>
              <a:gdLst/>
              <a:ahLst/>
              <a:cxnLst/>
              <a:rect l="l" t="t" r="r" b="b"/>
              <a:pathLst>
                <a:path w="55591" h="55603" extrusionOk="0">
                  <a:moveTo>
                    <a:pt x="10728" y="49756"/>
                  </a:moveTo>
                  <a:cubicBezTo>
                    <a:pt x="10716" y="49744"/>
                    <a:pt x="10704" y="49721"/>
                    <a:pt x="10728" y="49697"/>
                  </a:cubicBezTo>
                  <a:lnTo>
                    <a:pt x="10728" y="49697"/>
                  </a:lnTo>
                  <a:cubicBezTo>
                    <a:pt x="10740" y="49685"/>
                    <a:pt x="10764" y="49685"/>
                    <a:pt x="10776" y="49697"/>
                  </a:cubicBezTo>
                  <a:lnTo>
                    <a:pt x="10776" y="49697"/>
                  </a:lnTo>
                  <a:cubicBezTo>
                    <a:pt x="10800" y="49709"/>
                    <a:pt x="10800" y="49744"/>
                    <a:pt x="10776" y="49756"/>
                  </a:cubicBezTo>
                  <a:lnTo>
                    <a:pt x="10776" y="49756"/>
                  </a:lnTo>
                  <a:cubicBezTo>
                    <a:pt x="10764" y="49768"/>
                    <a:pt x="10740" y="49768"/>
                    <a:pt x="10728" y="49756"/>
                  </a:cubicBezTo>
                  <a:lnTo>
                    <a:pt x="10728" y="49756"/>
                  </a:lnTo>
                  <a:close/>
                  <a:moveTo>
                    <a:pt x="12788" y="51161"/>
                  </a:moveTo>
                  <a:cubicBezTo>
                    <a:pt x="12800" y="51149"/>
                    <a:pt x="12824" y="51138"/>
                    <a:pt x="12836" y="51149"/>
                  </a:cubicBezTo>
                  <a:lnTo>
                    <a:pt x="12836" y="51149"/>
                  </a:lnTo>
                  <a:cubicBezTo>
                    <a:pt x="12859" y="51161"/>
                    <a:pt x="12871" y="51185"/>
                    <a:pt x="12859" y="51209"/>
                  </a:cubicBezTo>
                  <a:lnTo>
                    <a:pt x="12859" y="51209"/>
                  </a:lnTo>
                  <a:cubicBezTo>
                    <a:pt x="12836" y="51233"/>
                    <a:pt x="12812" y="51233"/>
                    <a:pt x="12800" y="51221"/>
                  </a:cubicBezTo>
                  <a:lnTo>
                    <a:pt x="12800" y="51221"/>
                  </a:lnTo>
                  <a:cubicBezTo>
                    <a:pt x="12776" y="51209"/>
                    <a:pt x="12764" y="51173"/>
                    <a:pt x="12788" y="51161"/>
                  </a:cubicBezTo>
                  <a:close/>
                  <a:moveTo>
                    <a:pt x="8811" y="48113"/>
                  </a:moveTo>
                  <a:lnTo>
                    <a:pt x="8811" y="48113"/>
                  </a:lnTo>
                  <a:cubicBezTo>
                    <a:pt x="8787" y="48101"/>
                    <a:pt x="8787" y="48078"/>
                    <a:pt x="8811" y="48054"/>
                  </a:cubicBezTo>
                  <a:lnTo>
                    <a:pt x="8811" y="48054"/>
                  </a:lnTo>
                  <a:cubicBezTo>
                    <a:pt x="8823" y="48042"/>
                    <a:pt x="8847" y="48042"/>
                    <a:pt x="8871" y="48054"/>
                  </a:cubicBezTo>
                  <a:lnTo>
                    <a:pt x="8871" y="48054"/>
                  </a:lnTo>
                  <a:cubicBezTo>
                    <a:pt x="8883" y="48078"/>
                    <a:pt x="8883" y="48101"/>
                    <a:pt x="8871" y="48113"/>
                  </a:cubicBezTo>
                  <a:lnTo>
                    <a:pt x="8871" y="48113"/>
                  </a:lnTo>
                  <a:cubicBezTo>
                    <a:pt x="8847" y="48137"/>
                    <a:pt x="8823" y="48137"/>
                    <a:pt x="8811" y="48113"/>
                  </a:cubicBezTo>
                  <a:lnTo>
                    <a:pt x="8811" y="48113"/>
                  </a:lnTo>
                  <a:close/>
                  <a:moveTo>
                    <a:pt x="14967" y="52435"/>
                  </a:moveTo>
                  <a:cubicBezTo>
                    <a:pt x="14979" y="52411"/>
                    <a:pt x="15002" y="52400"/>
                    <a:pt x="15026" y="52411"/>
                  </a:cubicBezTo>
                  <a:lnTo>
                    <a:pt x="15026" y="52411"/>
                  </a:lnTo>
                  <a:cubicBezTo>
                    <a:pt x="15038" y="52423"/>
                    <a:pt x="15050" y="52447"/>
                    <a:pt x="15038" y="52471"/>
                  </a:cubicBezTo>
                  <a:lnTo>
                    <a:pt x="15038" y="52471"/>
                  </a:lnTo>
                  <a:cubicBezTo>
                    <a:pt x="15026" y="52483"/>
                    <a:pt x="15002" y="52495"/>
                    <a:pt x="14979" y="52483"/>
                  </a:cubicBezTo>
                  <a:lnTo>
                    <a:pt x="14979" y="52483"/>
                  </a:lnTo>
                  <a:lnTo>
                    <a:pt x="14979" y="52483"/>
                  </a:lnTo>
                  <a:lnTo>
                    <a:pt x="14979" y="52483"/>
                  </a:lnTo>
                  <a:cubicBezTo>
                    <a:pt x="14967" y="52471"/>
                    <a:pt x="14955" y="52459"/>
                    <a:pt x="14967" y="52435"/>
                  </a:cubicBezTo>
                  <a:close/>
                  <a:moveTo>
                    <a:pt x="7037" y="46304"/>
                  </a:moveTo>
                  <a:cubicBezTo>
                    <a:pt x="7025" y="46292"/>
                    <a:pt x="7025" y="46256"/>
                    <a:pt x="7037" y="46244"/>
                  </a:cubicBezTo>
                  <a:lnTo>
                    <a:pt x="7037" y="46244"/>
                  </a:lnTo>
                  <a:cubicBezTo>
                    <a:pt x="7049" y="46232"/>
                    <a:pt x="7085" y="46232"/>
                    <a:pt x="7097" y="46244"/>
                  </a:cubicBezTo>
                  <a:lnTo>
                    <a:pt x="7097" y="46244"/>
                  </a:lnTo>
                  <a:cubicBezTo>
                    <a:pt x="7109" y="46256"/>
                    <a:pt x="7109" y="46292"/>
                    <a:pt x="7097" y="46304"/>
                  </a:cubicBezTo>
                  <a:lnTo>
                    <a:pt x="7097" y="46304"/>
                  </a:lnTo>
                  <a:cubicBezTo>
                    <a:pt x="7085" y="46315"/>
                    <a:pt x="7061" y="46315"/>
                    <a:pt x="7049" y="46304"/>
                  </a:cubicBezTo>
                  <a:lnTo>
                    <a:pt x="7049" y="46304"/>
                  </a:lnTo>
                  <a:close/>
                  <a:moveTo>
                    <a:pt x="17265" y="53495"/>
                  </a:moveTo>
                  <a:cubicBezTo>
                    <a:pt x="17265" y="53471"/>
                    <a:pt x="17288" y="53459"/>
                    <a:pt x="17312" y="53471"/>
                  </a:cubicBezTo>
                  <a:lnTo>
                    <a:pt x="17312" y="53471"/>
                  </a:lnTo>
                  <a:cubicBezTo>
                    <a:pt x="17336" y="53483"/>
                    <a:pt x="17348" y="53507"/>
                    <a:pt x="17336" y="53531"/>
                  </a:cubicBezTo>
                  <a:lnTo>
                    <a:pt x="17336" y="53531"/>
                  </a:lnTo>
                  <a:cubicBezTo>
                    <a:pt x="17324" y="53554"/>
                    <a:pt x="17300" y="53554"/>
                    <a:pt x="17277" y="53554"/>
                  </a:cubicBezTo>
                  <a:lnTo>
                    <a:pt x="17277" y="53554"/>
                  </a:lnTo>
                  <a:lnTo>
                    <a:pt x="17277" y="53554"/>
                  </a:lnTo>
                  <a:lnTo>
                    <a:pt x="17277" y="53554"/>
                  </a:lnTo>
                  <a:cubicBezTo>
                    <a:pt x="17253" y="53543"/>
                    <a:pt x="17253" y="53519"/>
                    <a:pt x="17265" y="53495"/>
                  </a:cubicBezTo>
                  <a:close/>
                  <a:moveTo>
                    <a:pt x="5442" y="44339"/>
                  </a:moveTo>
                  <a:cubicBezTo>
                    <a:pt x="5430" y="44315"/>
                    <a:pt x="5430" y="44291"/>
                    <a:pt x="5454" y="44280"/>
                  </a:cubicBezTo>
                  <a:lnTo>
                    <a:pt x="5454" y="44280"/>
                  </a:lnTo>
                  <a:cubicBezTo>
                    <a:pt x="5477" y="44268"/>
                    <a:pt x="5501" y="44268"/>
                    <a:pt x="5513" y="44280"/>
                  </a:cubicBezTo>
                  <a:lnTo>
                    <a:pt x="5513" y="44280"/>
                  </a:lnTo>
                  <a:cubicBezTo>
                    <a:pt x="5525" y="44303"/>
                    <a:pt x="5525" y="44327"/>
                    <a:pt x="5501" y="44339"/>
                  </a:cubicBezTo>
                  <a:lnTo>
                    <a:pt x="5501" y="44339"/>
                  </a:lnTo>
                  <a:cubicBezTo>
                    <a:pt x="5489" y="44351"/>
                    <a:pt x="5466" y="44351"/>
                    <a:pt x="5454" y="44339"/>
                  </a:cubicBezTo>
                  <a:lnTo>
                    <a:pt x="5454" y="44339"/>
                  </a:lnTo>
                  <a:close/>
                  <a:moveTo>
                    <a:pt x="19646" y="54352"/>
                  </a:moveTo>
                  <a:cubicBezTo>
                    <a:pt x="19646" y="54328"/>
                    <a:pt x="19670" y="54316"/>
                    <a:pt x="19694" y="54328"/>
                  </a:cubicBezTo>
                  <a:lnTo>
                    <a:pt x="19694" y="54328"/>
                  </a:lnTo>
                  <a:cubicBezTo>
                    <a:pt x="19717" y="54328"/>
                    <a:pt x="19729" y="54352"/>
                    <a:pt x="19717" y="54376"/>
                  </a:cubicBezTo>
                  <a:lnTo>
                    <a:pt x="19717" y="54376"/>
                  </a:lnTo>
                  <a:cubicBezTo>
                    <a:pt x="19717" y="54400"/>
                    <a:pt x="19694" y="54412"/>
                    <a:pt x="19670" y="54400"/>
                  </a:cubicBezTo>
                  <a:lnTo>
                    <a:pt x="19670" y="54400"/>
                  </a:lnTo>
                  <a:lnTo>
                    <a:pt x="19658" y="54400"/>
                  </a:lnTo>
                  <a:lnTo>
                    <a:pt x="19658" y="54400"/>
                  </a:lnTo>
                  <a:cubicBezTo>
                    <a:pt x="19634" y="54388"/>
                    <a:pt x="19634" y="54364"/>
                    <a:pt x="19646" y="54352"/>
                  </a:cubicBezTo>
                  <a:close/>
                  <a:moveTo>
                    <a:pt x="4037" y="42232"/>
                  </a:moveTo>
                  <a:cubicBezTo>
                    <a:pt x="4025" y="42208"/>
                    <a:pt x="4025" y="42184"/>
                    <a:pt x="4049" y="42172"/>
                  </a:cubicBezTo>
                  <a:lnTo>
                    <a:pt x="4049" y="42172"/>
                  </a:lnTo>
                  <a:cubicBezTo>
                    <a:pt x="4073" y="42160"/>
                    <a:pt x="4096" y="42172"/>
                    <a:pt x="4108" y="42196"/>
                  </a:cubicBezTo>
                  <a:lnTo>
                    <a:pt x="4108" y="42196"/>
                  </a:lnTo>
                  <a:cubicBezTo>
                    <a:pt x="4120" y="42208"/>
                    <a:pt x="4108" y="42232"/>
                    <a:pt x="4084" y="42244"/>
                  </a:cubicBezTo>
                  <a:lnTo>
                    <a:pt x="4084" y="42244"/>
                  </a:lnTo>
                  <a:cubicBezTo>
                    <a:pt x="4073" y="42255"/>
                    <a:pt x="4061" y="42255"/>
                    <a:pt x="4049" y="42244"/>
                  </a:cubicBezTo>
                  <a:lnTo>
                    <a:pt x="4049" y="42244"/>
                  </a:lnTo>
                  <a:close/>
                  <a:moveTo>
                    <a:pt x="22075" y="54983"/>
                  </a:moveTo>
                  <a:cubicBezTo>
                    <a:pt x="22087" y="54959"/>
                    <a:pt x="22110" y="54947"/>
                    <a:pt x="22134" y="54947"/>
                  </a:cubicBezTo>
                  <a:lnTo>
                    <a:pt x="22134" y="54947"/>
                  </a:lnTo>
                  <a:cubicBezTo>
                    <a:pt x="22146" y="54959"/>
                    <a:pt x="22170" y="54971"/>
                    <a:pt x="22158" y="54995"/>
                  </a:cubicBezTo>
                  <a:lnTo>
                    <a:pt x="22158" y="54995"/>
                  </a:lnTo>
                  <a:cubicBezTo>
                    <a:pt x="22158" y="55019"/>
                    <a:pt x="22134" y="55043"/>
                    <a:pt x="22110" y="55031"/>
                  </a:cubicBezTo>
                  <a:lnTo>
                    <a:pt x="22110" y="55031"/>
                  </a:lnTo>
                  <a:lnTo>
                    <a:pt x="22099" y="55031"/>
                  </a:lnTo>
                  <a:lnTo>
                    <a:pt x="22099" y="55031"/>
                  </a:lnTo>
                  <a:cubicBezTo>
                    <a:pt x="22087" y="55019"/>
                    <a:pt x="22075" y="54995"/>
                    <a:pt x="22075" y="54983"/>
                  </a:cubicBezTo>
                  <a:close/>
                  <a:moveTo>
                    <a:pt x="2822" y="40017"/>
                  </a:moveTo>
                  <a:cubicBezTo>
                    <a:pt x="2810" y="39993"/>
                    <a:pt x="2822" y="39969"/>
                    <a:pt x="2846" y="39958"/>
                  </a:cubicBezTo>
                  <a:lnTo>
                    <a:pt x="2846" y="39958"/>
                  </a:lnTo>
                  <a:cubicBezTo>
                    <a:pt x="2858" y="39946"/>
                    <a:pt x="2882" y="39958"/>
                    <a:pt x="2894" y="39981"/>
                  </a:cubicBezTo>
                  <a:lnTo>
                    <a:pt x="2894" y="39981"/>
                  </a:lnTo>
                  <a:cubicBezTo>
                    <a:pt x="2906" y="39993"/>
                    <a:pt x="2894" y="40017"/>
                    <a:pt x="2882" y="40029"/>
                  </a:cubicBezTo>
                  <a:lnTo>
                    <a:pt x="2882" y="40029"/>
                  </a:lnTo>
                  <a:cubicBezTo>
                    <a:pt x="2870" y="40041"/>
                    <a:pt x="2846" y="40041"/>
                    <a:pt x="2834" y="40029"/>
                  </a:cubicBezTo>
                  <a:lnTo>
                    <a:pt x="2834" y="40029"/>
                  </a:lnTo>
                  <a:cubicBezTo>
                    <a:pt x="2834" y="40029"/>
                    <a:pt x="2822" y="40017"/>
                    <a:pt x="2822" y="40017"/>
                  </a:cubicBezTo>
                  <a:close/>
                  <a:moveTo>
                    <a:pt x="24575" y="55388"/>
                  </a:moveTo>
                  <a:cubicBezTo>
                    <a:pt x="24575" y="55364"/>
                    <a:pt x="24599" y="55352"/>
                    <a:pt x="24623" y="55352"/>
                  </a:cubicBezTo>
                  <a:lnTo>
                    <a:pt x="24623" y="55352"/>
                  </a:lnTo>
                  <a:cubicBezTo>
                    <a:pt x="24647" y="55352"/>
                    <a:pt x="24658" y="55376"/>
                    <a:pt x="24658" y="55400"/>
                  </a:cubicBezTo>
                  <a:lnTo>
                    <a:pt x="24658" y="55400"/>
                  </a:lnTo>
                  <a:cubicBezTo>
                    <a:pt x="24658" y="55424"/>
                    <a:pt x="24635" y="55436"/>
                    <a:pt x="24611" y="55436"/>
                  </a:cubicBezTo>
                  <a:lnTo>
                    <a:pt x="24611" y="55436"/>
                  </a:lnTo>
                  <a:cubicBezTo>
                    <a:pt x="24599" y="55436"/>
                    <a:pt x="24599" y="55436"/>
                    <a:pt x="24587" y="55424"/>
                  </a:cubicBezTo>
                  <a:lnTo>
                    <a:pt x="24587" y="55424"/>
                  </a:lnTo>
                  <a:cubicBezTo>
                    <a:pt x="24575" y="55424"/>
                    <a:pt x="24575" y="55400"/>
                    <a:pt x="24575" y="55388"/>
                  </a:cubicBezTo>
                  <a:close/>
                  <a:moveTo>
                    <a:pt x="1822" y="37683"/>
                  </a:moveTo>
                  <a:lnTo>
                    <a:pt x="1822" y="37683"/>
                  </a:lnTo>
                  <a:cubicBezTo>
                    <a:pt x="1810" y="37672"/>
                    <a:pt x="1822" y="37648"/>
                    <a:pt x="1846" y="37636"/>
                  </a:cubicBezTo>
                  <a:lnTo>
                    <a:pt x="1846" y="37636"/>
                  </a:lnTo>
                  <a:cubicBezTo>
                    <a:pt x="1870" y="37624"/>
                    <a:pt x="1894" y="37636"/>
                    <a:pt x="1894" y="37660"/>
                  </a:cubicBezTo>
                  <a:lnTo>
                    <a:pt x="1894" y="37660"/>
                  </a:lnTo>
                  <a:cubicBezTo>
                    <a:pt x="1906" y="37683"/>
                    <a:pt x="1894" y="37707"/>
                    <a:pt x="1870" y="37707"/>
                  </a:cubicBezTo>
                  <a:lnTo>
                    <a:pt x="1870" y="37707"/>
                  </a:lnTo>
                  <a:cubicBezTo>
                    <a:pt x="1858" y="37719"/>
                    <a:pt x="1846" y="37719"/>
                    <a:pt x="1834" y="37707"/>
                  </a:cubicBezTo>
                  <a:lnTo>
                    <a:pt x="1834" y="37707"/>
                  </a:lnTo>
                  <a:cubicBezTo>
                    <a:pt x="1822" y="37707"/>
                    <a:pt x="1822" y="37695"/>
                    <a:pt x="1822" y="37683"/>
                  </a:cubicBezTo>
                  <a:close/>
                  <a:moveTo>
                    <a:pt x="27099" y="55567"/>
                  </a:moveTo>
                  <a:cubicBezTo>
                    <a:pt x="27099" y="55543"/>
                    <a:pt x="27111" y="55519"/>
                    <a:pt x="27135" y="55519"/>
                  </a:cubicBezTo>
                  <a:lnTo>
                    <a:pt x="27135" y="55519"/>
                  </a:lnTo>
                  <a:cubicBezTo>
                    <a:pt x="27159" y="55519"/>
                    <a:pt x="27183" y="55543"/>
                    <a:pt x="27183" y="55567"/>
                  </a:cubicBezTo>
                  <a:lnTo>
                    <a:pt x="27183" y="55567"/>
                  </a:lnTo>
                  <a:cubicBezTo>
                    <a:pt x="27183" y="55590"/>
                    <a:pt x="27159" y="55602"/>
                    <a:pt x="27135" y="55602"/>
                  </a:cubicBezTo>
                  <a:lnTo>
                    <a:pt x="27135" y="55602"/>
                  </a:lnTo>
                  <a:cubicBezTo>
                    <a:pt x="27123" y="55602"/>
                    <a:pt x="27123" y="55602"/>
                    <a:pt x="27111" y="55602"/>
                  </a:cubicBezTo>
                  <a:lnTo>
                    <a:pt x="27111" y="55602"/>
                  </a:lnTo>
                  <a:cubicBezTo>
                    <a:pt x="27099" y="55590"/>
                    <a:pt x="27099" y="55579"/>
                    <a:pt x="27099" y="55567"/>
                  </a:cubicBezTo>
                  <a:close/>
                  <a:moveTo>
                    <a:pt x="1036" y="35290"/>
                  </a:moveTo>
                  <a:cubicBezTo>
                    <a:pt x="1025" y="35267"/>
                    <a:pt x="1036" y="35243"/>
                    <a:pt x="1060" y="35231"/>
                  </a:cubicBezTo>
                  <a:lnTo>
                    <a:pt x="1060" y="35231"/>
                  </a:lnTo>
                  <a:cubicBezTo>
                    <a:pt x="1084" y="35231"/>
                    <a:pt x="1108" y="35243"/>
                    <a:pt x="1120" y="35267"/>
                  </a:cubicBezTo>
                  <a:lnTo>
                    <a:pt x="1120" y="35267"/>
                  </a:lnTo>
                  <a:cubicBezTo>
                    <a:pt x="1120" y="35278"/>
                    <a:pt x="1108" y="35302"/>
                    <a:pt x="1084" y="35314"/>
                  </a:cubicBezTo>
                  <a:lnTo>
                    <a:pt x="1084" y="35314"/>
                  </a:lnTo>
                  <a:cubicBezTo>
                    <a:pt x="1072" y="35314"/>
                    <a:pt x="1060" y="35314"/>
                    <a:pt x="1048" y="35314"/>
                  </a:cubicBezTo>
                  <a:lnTo>
                    <a:pt x="1048" y="35314"/>
                  </a:lnTo>
                  <a:cubicBezTo>
                    <a:pt x="1036" y="35302"/>
                    <a:pt x="1036" y="35290"/>
                    <a:pt x="1036" y="35290"/>
                  </a:cubicBezTo>
                  <a:close/>
                  <a:moveTo>
                    <a:pt x="29623" y="55519"/>
                  </a:moveTo>
                  <a:cubicBezTo>
                    <a:pt x="29623" y="55495"/>
                    <a:pt x="29635" y="55471"/>
                    <a:pt x="29659" y="55471"/>
                  </a:cubicBezTo>
                  <a:lnTo>
                    <a:pt x="29659" y="55471"/>
                  </a:lnTo>
                  <a:cubicBezTo>
                    <a:pt x="29683" y="55471"/>
                    <a:pt x="29707" y="55483"/>
                    <a:pt x="29707" y="55507"/>
                  </a:cubicBezTo>
                  <a:lnTo>
                    <a:pt x="29707" y="55507"/>
                  </a:lnTo>
                  <a:cubicBezTo>
                    <a:pt x="29707" y="55531"/>
                    <a:pt x="29695" y="55555"/>
                    <a:pt x="29671" y="55555"/>
                  </a:cubicBezTo>
                  <a:lnTo>
                    <a:pt x="29671" y="55555"/>
                  </a:lnTo>
                  <a:cubicBezTo>
                    <a:pt x="29659" y="55555"/>
                    <a:pt x="29647" y="55555"/>
                    <a:pt x="29635" y="55543"/>
                  </a:cubicBezTo>
                  <a:lnTo>
                    <a:pt x="29635" y="55543"/>
                  </a:lnTo>
                  <a:cubicBezTo>
                    <a:pt x="29623" y="55543"/>
                    <a:pt x="29623" y="55531"/>
                    <a:pt x="29623" y="55519"/>
                  </a:cubicBezTo>
                  <a:close/>
                  <a:moveTo>
                    <a:pt x="465" y="32814"/>
                  </a:moveTo>
                  <a:cubicBezTo>
                    <a:pt x="465" y="32790"/>
                    <a:pt x="477" y="32778"/>
                    <a:pt x="501" y="32766"/>
                  </a:cubicBezTo>
                  <a:lnTo>
                    <a:pt x="501" y="32766"/>
                  </a:lnTo>
                  <a:cubicBezTo>
                    <a:pt x="524" y="32766"/>
                    <a:pt x="536" y="32778"/>
                    <a:pt x="548" y="32802"/>
                  </a:cubicBezTo>
                  <a:lnTo>
                    <a:pt x="548" y="32802"/>
                  </a:lnTo>
                  <a:cubicBezTo>
                    <a:pt x="548" y="32826"/>
                    <a:pt x="536" y="32850"/>
                    <a:pt x="513" y="32850"/>
                  </a:cubicBezTo>
                  <a:lnTo>
                    <a:pt x="513" y="32850"/>
                  </a:lnTo>
                  <a:cubicBezTo>
                    <a:pt x="501" y="32861"/>
                    <a:pt x="489" y="32861"/>
                    <a:pt x="477" y="32850"/>
                  </a:cubicBezTo>
                  <a:lnTo>
                    <a:pt x="477" y="32850"/>
                  </a:lnTo>
                  <a:cubicBezTo>
                    <a:pt x="465" y="32838"/>
                    <a:pt x="465" y="32826"/>
                    <a:pt x="465" y="32814"/>
                  </a:cubicBezTo>
                  <a:close/>
                  <a:moveTo>
                    <a:pt x="32136" y="55233"/>
                  </a:moveTo>
                  <a:cubicBezTo>
                    <a:pt x="32124" y="55209"/>
                    <a:pt x="32147" y="55198"/>
                    <a:pt x="32171" y="55186"/>
                  </a:cubicBezTo>
                  <a:lnTo>
                    <a:pt x="32171" y="55186"/>
                  </a:lnTo>
                  <a:cubicBezTo>
                    <a:pt x="32195" y="55186"/>
                    <a:pt x="32207" y="55198"/>
                    <a:pt x="32219" y="55221"/>
                  </a:cubicBezTo>
                  <a:lnTo>
                    <a:pt x="32219" y="55221"/>
                  </a:lnTo>
                  <a:cubicBezTo>
                    <a:pt x="32219" y="55245"/>
                    <a:pt x="32207" y="55269"/>
                    <a:pt x="32183" y="55269"/>
                  </a:cubicBezTo>
                  <a:lnTo>
                    <a:pt x="32183" y="55269"/>
                  </a:lnTo>
                  <a:cubicBezTo>
                    <a:pt x="32171" y="55281"/>
                    <a:pt x="32159" y="55281"/>
                    <a:pt x="32147" y="55269"/>
                  </a:cubicBezTo>
                  <a:lnTo>
                    <a:pt x="32147" y="55269"/>
                  </a:lnTo>
                  <a:cubicBezTo>
                    <a:pt x="32136" y="55257"/>
                    <a:pt x="32136" y="55245"/>
                    <a:pt x="32136" y="55233"/>
                  </a:cubicBezTo>
                  <a:close/>
                  <a:moveTo>
                    <a:pt x="120" y="30314"/>
                  </a:moveTo>
                  <a:cubicBezTo>
                    <a:pt x="120" y="30290"/>
                    <a:pt x="132" y="30266"/>
                    <a:pt x="155" y="30266"/>
                  </a:cubicBezTo>
                  <a:lnTo>
                    <a:pt x="155" y="30266"/>
                  </a:lnTo>
                  <a:cubicBezTo>
                    <a:pt x="179" y="30266"/>
                    <a:pt x="203" y="30278"/>
                    <a:pt x="203" y="30302"/>
                  </a:cubicBezTo>
                  <a:lnTo>
                    <a:pt x="203" y="30302"/>
                  </a:lnTo>
                  <a:cubicBezTo>
                    <a:pt x="203" y="30325"/>
                    <a:pt x="191" y="30349"/>
                    <a:pt x="167" y="30349"/>
                  </a:cubicBezTo>
                  <a:lnTo>
                    <a:pt x="167" y="30349"/>
                  </a:lnTo>
                  <a:cubicBezTo>
                    <a:pt x="155" y="30349"/>
                    <a:pt x="143" y="30349"/>
                    <a:pt x="143" y="30337"/>
                  </a:cubicBezTo>
                  <a:lnTo>
                    <a:pt x="143" y="30337"/>
                  </a:lnTo>
                  <a:cubicBezTo>
                    <a:pt x="132" y="30337"/>
                    <a:pt x="120" y="30325"/>
                    <a:pt x="120" y="30314"/>
                  </a:cubicBezTo>
                  <a:close/>
                  <a:moveTo>
                    <a:pt x="34612" y="54733"/>
                  </a:moveTo>
                  <a:cubicBezTo>
                    <a:pt x="34600" y="54709"/>
                    <a:pt x="34612" y="54686"/>
                    <a:pt x="34636" y="54686"/>
                  </a:cubicBezTo>
                  <a:lnTo>
                    <a:pt x="34636" y="54686"/>
                  </a:lnTo>
                  <a:cubicBezTo>
                    <a:pt x="34660" y="54674"/>
                    <a:pt x="34683" y="54686"/>
                    <a:pt x="34695" y="54709"/>
                  </a:cubicBezTo>
                  <a:lnTo>
                    <a:pt x="34695" y="54709"/>
                  </a:lnTo>
                  <a:cubicBezTo>
                    <a:pt x="34695" y="54733"/>
                    <a:pt x="34683" y="54757"/>
                    <a:pt x="34660" y="54757"/>
                  </a:cubicBezTo>
                  <a:lnTo>
                    <a:pt x="34660" y="54757"/>
                  </a:lnTo>
                  <a:cubicBezTo>
                    <a:pt x="34648" y="54769"/>
                    <a:pt x="34636" y="54769"/>
                    <a:pt x="34624" y="54757"/>
                  </a:cubicBezTo>
                  <a:lnTo>
                    <a:pt x="34624" y="54757"/>
                  </a:lnTo>
                  <a:cubicBezTo>
                    <a:pt x="34612" y="54757"/>
                    <a:pt x="34612" y="54745"/>
                    <a:pt x="34612" y="54733"/>
                  </a:cubicBezTo>
                  <a:close/>
                  <a:moveTo>
                    <a:pt x="12" y="27777"/>
                  </a:moveTo>
                  <a:cubicBezTo>
                    <a:pt x="12" y="27754"/>
                    <a:pt x="24" y="27742"/>
                    <a:pt x="48" y="27742"/>
                  </a:cubicBezTo>
                  <a:lnTo>
                    <a:pt x="48" y="27742"/>
                  </a:lnTo>
                  <a:cubicBezTo>
                    <a:pt x="72" y="27742"/>
                    <a:pt x="96" y="27754"/>
                    <a:pt x="96" y="27777"/>
                  </a:cubicBezTo>
                  <a:lnTo>
                    <a:pt x="96" y="27777"/>
                  </a:lnTo>
                  <a:cubicBezTo>
                    <a:pt x="96" y="27801"/>
                    <a:pt x="72" y="27825"/>
                    <a:pt x="48" y="27825"/>
                  </a:cubicBezTo>
                  <a:lnTo>
                    <a:pt x="48" y="27825"/>
                  </a:lnTo>
                  <a:cubicBezTo>
                    <a:pt x="36" y="27825"/>
                    <a:pt x="36" y="27825"/>
                    <a:pt x="24" y="27825"/>
                  </a:cubicBezTo>
                  <a:lnTo>
                    <a:pt x="24" y="27825"/>
                  </a:lnTo>
                  <a:cubicBezTo>
                    <a:pt x="12" y="27813"/>
                    <a:pt x="1" y="27801"/>
                    <a:pt x="12" y="27777"/>
                  </a:cubicBezTo>
                  <a:close/>
                  <a:moveTo>
                    <a:pt x="37029" y="54007"/>
                  </a:moveTo>
                  <a:cubicBezTo>
                    <a:pt x="37017" y="53983"/>
                    <a:pt x="37029" y="53959"/>
                    <a:pt x="37053" y="53947"/>
                  </a:cubicBezTo>
                  <a:lnTo>
                    <a:pt x="37053" y="53947"/>
                  </a:lnTo>
                  <a:cubicBezTo>
                    <a:pt x="37077" y="53947"/>
                    <a:pt x="37100" y="53959"/>
                    <a:pt x="37112" y="53971"/>
                  </a:cubicBezTo>
                  <a:lnTo>
                    <a:pt x="37112" y="53971"/>
                  </a:lnTo>
                  <a:cubicBezTo>
                    <a:pt x="37112" y="53995"/>
                    <a:pt x="37100" y="54019"/>
                    <a:pt x="37077" y="54031"/>
                  </a:cubicBezTo>
                  <a:lnTo>
                    <a:pt x="37077" y="54031"/>
                  </a:lnTo>
                  <a:cubicBezTo>
                    <a:pt x="37065" y="54031"/>
                    <a:pt x="37053" y="54031"/>
                    <a:pt x="37041" y="54031"/>
                  </a:cubicBezTo>
                  <a:lnTo>
                    <a:pt x="37041" y="54031"/>
                  </a:lnTo>
                  <a:cubicBezTo>
                    <a:pt x="37029" y="54019"/>
                    <a:pt x="37029" y="54007"/>
                    <a:pt x="37029" y="54007"/>
                  </a:cubicBezTo>
                  <a:close/>
                  <a:moveTo>
                    <a:pt x="120" y="25253"/>
                  </a:moveTo>
                  <a:lnTo>
                    <a:pt x="120" y="25253"/>
                  </a:lnTo>
                  <a:cubicBezTo>
                    <a:pt x="120" y="25230"/>
                    <a:pt x="143" y="25218"/>
                    <a:pt x="167" y="25218"/>
                  </a:cubicBezTo>
                  <a:lnTo>
                    <a:pt x="167" y="25218"/>
                  </a:lnTo>
                  <a:cubicBezTo>
                    <a:pt x="191" y="25218"/>
                    <a:pt x="203" y="25241"/>
                    <a:pt x="203" y="25265"/>
                  </a:cubicBezTo>
                  <a:lnTo>
                    <a:pt x="203" y="25265"/>
                  </a:lnTo>
                  <a:cubicBezTo>
                    <a:pt x="203" y="25289"/>
                    <a:pt x="179" y="25301"/>
                    <a:pt x="155" y="25301"/>
                  </a:cubicBezTo>
                  <a:lnTo>
                    <a:pt x="155" y="25301"/>
                  </a:lnTo>
                  <a:cubicBezTo>
                    <a:pt x="155" y="25301"/>
                    <a:pt x="143" y="25301"/>
                    <a:pt x="143" y="25301"/>
                  </a:cubicBezTo>
                  <a:lnTo>
                    <a:pt x="143" y="25301"/>
                  </a:lnTo>
                  <a:cubicBezTo>
                    <a:pt x="120" y="25289"/>
                    <a:pt x="120" y="25265"/>
                    <a:pt x="120" y="25253"/>
                  </a:cubicBezTo>
                  <a:close/>
                  <a:moveTo>
                    <a:pt x="39375" y="53066"/>
                  </a:moveTo>
                  <a:cubicBezTo>
                    <a:pt x="39363" y="53042"/>
                    <a:pt x="39375" y="53019"/>
                    <a:pt x="39398" y="53007"/>
                  </a:cubicBezTo>
                  <a:lnTo>
                    <a:pt x="39398" y="53007"/>
                  </a:lnTo>
                  <a:cubicBezTo>
                    <a:pt x="39410" y="52995"/>
                    <a:pt x="39434" y="53007"/>
                    <a:pt x="39446" y="53031"/>
                  </a:cubicBezTo>
                  <a:lnTo>
                    <a:pt x="39446" y="53031"/>
                  </a:lnTo>
                  <a:cubicBezTo>
                    <a:pt x="39458" y="53042"/>
                    <a:pt x="39446" y="53066"/>
                    <a:pt x="39422" y="53078"/>
                  </a:cubicBezTo>
                  <a:lnTo>
                    <a:pt x="39422" y="53078"/>
                  </a:lnTo>
                  <a:cubicBezTo>
                    <a:pt x="39410" y="53090"/>
                    <a:pt x="39398" y="53090"/>
                    <a:pt x="39386" y="53078"/>
                  </a:cubicBezTo>
                  <a:lnTo>
                    <a:pt x="39386" y="53078"/>
                  </a:lnTo>
                  <a:cubicBezTo>
                    <a:pt x="39375" y="53078"/>
                    <a:pt x="39375" y="53066"/>
                    <a:pt x="39375" y="53066"/>
                  </a:cubicBezTo>
                  <a:close/>
                  <a:moveTo>
                    <a:pt x="465" y="22753"/>
                  </a:moveTo>
                  <a:cubicBezTo>
                    <a:pt x="477" y="22729"/>
                    <a:pt x="489" y="22705"/>
                    <a:pt x="513" y="22717"/>
                  </a:cubicBezTo>
                  <a:lnTo>
                    <a:pt x="513" y="22717"/>
                  </a:lnTo>
                  <a:cubicBezTo>
                    <a:pt x="536" y="22717"/>
                    <a:pt x="560" y="22741"/>
                    <a:pt x="548" y="22765"/>
                  </a:cubicBezTo>
                  <a:lnTo>
                    <a:pt x="548" y="22765"/>
                  </a:lnTo>
                  <a:cubicBezTo>
                    <a:pt x="548" y="22789"/>
                    <a:pt x="524" y="22801"/>
                    <a:pt x="501" y="22801"/>
                  </a:cubicBezTo>
                  <a:lnTo>
                    <a:pt x="501" y="22801"/>
                  </a:lnTo>
                  <a:cubicBezTo>
                    <a:pt x="501" y="22789"/>
                    <a:pt x="489" y="22789"/>
                    <a:pt x="489" y="22789"/>
                  </a:cubicBezTo>
                  <a:lnTo>
                    <a:pt x="489" y="22789"/>
                  </a:lnTo>
                  <a:cubicBezTo>
                    <a:pt x="477" y="22777"/>
                    <a:pt x="465" y="22765"/>
                    <a:pt x="465" y="22753"/>
                  </a:cubicBezTo>
                  <a:close/>
                  <a:moveTo>
                    <a:pt x="41625" y="51911"/>
                  </a:moveTo>
                  <a:cubicBezTo>
                    <a:pt x="41613" y="51888"/>
                    <a:pt x="41613" y="51864"/>
                    <a:pt x="41637" y="51852"/>
                  </a:cubicBezTo>
                  <a:lnTo>
                    <a:pt x="41637" y="51852"/>
                  </a:lnTo>
                  <a:cubicBezTo>
                    <a:pt x="41661" y="51840"/>
                    <a:pt x="41684" y="51840"/>
                    <a:pt x="41696" y="51864"/>
                  </a:cubicBezTo>
                  <a:lnTo>
                    <a:pt x="41696" y="51864"/>
                  </a:lnTo>
                  <a:cubicBezTo>
                    <a:pt x="41708" y="51888"/>
                    <a:pt x="41696" y="51911"/>
                    <a:pt x="41672" y="51923"/>
                  </a:cubicBezTo>
                  <a:lnTo>
                    <a:pt x="41672" y="51923"/>
                  </a:lnTo>
                  <a:cubicBezTo>
                    <a:pt x="41661" y="51935"/>
                    <a:pt x="41649" y="51935"/>
                    <a:pt x="41637" y="51923"/>
                  </a:cubicBezTo>
                  <a:lnTo>
                    <a:pt x="41637" y="51923"/>
                  </a:lnTo>
                  <a:cubicBezTo>
                    <a:pt x="41625" y="51923"/>
                    <a:pt x="41625" y="51911"/>
                    <a:pt x="41625" y="51911"/>
                  </a:cubicBezTo>
                  <a:close/>
                  <a:moveTo>
                    <a:pt x="1036" y="20288"/>
                  </a:moveTo>
                  <a:cubicBezTo>
                    <a:pt x="1048" y="20265"/>
                    <a:pt x="1072" y="20253"/>
                    <a:pt x="1084" y="20265"/>
                  </a:cubicBezTo>
                  <a:lnTo>
                    <a:pt x="1084" y="20265"/>
                  </a:lnTo>
                  <a:cubicBezTo>
                    <a:pt x="1108" y="20265"/>
                    <a:pt x="1120" y="20288"/>
                    <a:pt x="1120" y="20312"/>
                  </a:cubicBezTo>
                  <a:lnTo>
                    <a:pt x="1120" y="20312"/>
                  </a:lnTo>
                  <a:cubicBezTo>
                    <a:pt x="1108" y="20336"/>
                    <a:pt x="1084" y="20348"/>
                    <a:pt x="1072" y="20336"/>
                  </a:cubicBezTo>
                  <a:lnTo>
                    <a:pt x="1072" y="20336"/>
                  </a:lnTo>
                  <a:lnTo>
                    <a:pt x="1048" y="20336"/>
                  </a:lnTo>
                  <a:lnTo>
                    <a:pt x="1048" y="20336"/>
                  </a:lnTo>
                  <a:cubicBezTo>
                    <a:pt x="1036" y="20324"/>
                    <a:pt x="1025" y="20312"/>
                    <a:pt x="1036" y="20288"/>
                  </a:cubicBezTo>
                  <a:close/>
                  <a:moveTo>
                    <a:pt x="43756" y="50566"/>
                  </a:moveTo>
                  <a:cubicBezTo>
                    <a:pt x="43732" y="50542"/>
                    <a:pt x="43744" y="50518"/>
                    <a:pt x="43756" y="50506"/>
                  </a:cubicBezTo>
                  <a:lnTo>
                    <a:pt x="43756" y="50506"/>
                  </a:lnTo>
                  <a:cubicBezTo>
                    <a:pt x="43780" y="50495"/>
                    <a:pt x="43804" y="50495"/>
                    <a:pt x="43816" y="50518"/>
                  </a:cubicBezTo>
                  <a:lnTo>
                    <a:pt x="43816" y="50518"/>
                  </a:lnTo>
                  <a:cubicBezTo>
                    <a:pt x="43827" y="50530"/>
                    <a:pt x="43827" y="50554"/>
                    <a:pt x="43804" y="50566"/>
                  </a:cubicBezTo>
                  <a:lnTo>
                    <a:pt x="43804" y="50566"/>
                  </a:lnTo>
                  <a:cubicBezTo>
                    <a:pt x="43792" y="50578"/>
                    <a:pt x="43768" y="50578"/>
                    <a:pt x="43756" y="50566"/>
                  </a:cubicBezTo>
                  <a:lnTo>
                    <a:pt x="43756" y="50566"/>
                  </a:lnTo>
                  <a:cubicBezTo>
                    <a:pt x="43756" y="50566"/>
                    <a:pt x="43756" y="50554"/>
                    <a:pt x="43756" y="50554"/>
                  </a:cubicBezTo>
                  <a:close/>
                  <a:moveTo>
                    <a:pt x="1834" y="17883"/>
                  </a:moveTo>
                  <a:cubicBezTo>
                    <a:pt x="1846" y="17860"/>
                    <a:pt x="1870" y="17848"/>
                    <a:pt x="1894" y="17860"/>
                  </a:cubicBezTo>
                  <a:lnTo>
                    <a:pt x="1894" y="17860"/>
                  </a:lnTo>
                  <a:cubicBezTo>
                    <a:pt x="1917" y="17860"/>
                    <a:pt x="1917" y="17883"/>
                    <a:pt x="1917" y="17907"/>
                  </a:cubicBezTo>
                  <a:lnTo>
                    <a:pt x="1917" y="17907"/>
                  </a:lnTo>
                  <a:cubicBezTo>
                    <a:pt x="1906" y="17931"/>
                    <a:pt x="1882" y="17943"/>
                    <a:pt x="1858" y="17931"/>
                  </a:cubicBezTo>
                  <a:lnTo>
                    <a:pt x="1858" y="17931"/>
                  </a:lnTo>
                  <a:lnTo>
                    <a:pt x="1846" y="17931"/>
                  </a:lnTo>
                  <a:lnTo>
                    <a:pt x="1846" y="17931"/>
                  </a:lnTo>
                  <a:cubicBezTo>
                    <a:pt x="1834" y="17919"/>
                    <a:pt x="1822" y="17895"/>
                    <a:pt x="1834" y="17883"/>
                  </a:cubicBezTo>
                  <a:close/>
                  <a:moveTo>
                    <a:pt x="45756" y="49018"/>
                  </a:moveTo>
                  <a:cubicBezTo>
                    <a:pt x="45732" y="48994"/>
                    <a:pt x="45732" y="48971"/>
                    <a:pt x="45756" y="48959"/>
                  </a:cubicBezTo>
                  <a:lnTo>
                    <a:pt x="45756" y="48959"/>
                  </a:lnTo>
                  <a:cubicBezTo>
                    <a:pt x="45768" y="48935"/>
                    <a:pt x="45792" y="48935"/>
                    <a:pt x="45816" y="48959"/>
                  </a:cubicBezTo>
                  <a:lnTo>
                    <a:pt x="45816" y="48959"/>
                  </a:lnTo>
                  <a:cubicBezTo>
                    <a:pt x="45828" y="48971"/>
                    <a:pt x="45828" y="48994"/>
                    <a:pt x="45816" y="49018"/>
                  </a:cubicBezTo>
                  <a:lnTo>
                    <a:pt x="45816" y="49018"/>
                  </a:lnTo>
                  <a:cubicBezTo>
                    <a:pt x="45792" y="49030"/>
                    <a:pt x="45768" y="49030"/>
                    <a:pt x="45756" y="49018"/>
                  </a:cubicBezTo>
                  <a:lnTo>
                    <a:pt x="45756" y="49018"/>
                  </a:lnTo>
                  <a:close/>
                  <a:moveTo>
                    <a:pt x="2846" y="15562"/>
                  </a:moveTo>
                  <a:cubicBezTo>
                    <a:pt x="2858" y="15538"/>
                    <a:pt x="2882" y="15526"/>
                    <a:pt x="2906" y="15538"/>
                  </a:cubicBezTo>
                  <a:lnTo>
                    <a:pt x="2906" y="15538"/>
                  </a:lnTo>
                  <a:cubicBezTo>
                    <a:pt x="2930" y="15550"/>
                    <a:pt x="2930" y="15574"/>
                    <a:pt x="2930" y="15597"/>
                  </a:cubicBezTo>
                  <a:lnTo>
                    <a:pt x="2930" y="15597"/>
                  </a:lnTo>
                  <a:cubicBezTo>
                    <a:pt x="2918" y="15621"/>
                    <a:pt x="2894" y="15621"/>
                    <a:pt x="2870" y="15621"/>
                  </a:cubicBezTo>
                  <a:lnTo>
                    <a:pt x="2870" y="15621"/>
                  </a:lnTo>
                  <a:lnTo>
                    <a:pt x="2858" y="15621"/>
                  </a:lnTo>
                  <a:lnTo>
                    <a:pt x="2858" y="15621"/>
                  </a:lnTo>
                  <a:cubicBezTo>
                    <a:pt x="2846" y="15597"/>
                    <a:pt x="2834" y="15574"/>
                    <a:pt x="2846" y="15562"/>
                  </a:cubicBezTo>
                  <a:close/>
                  <a:moveTo>
                    <a:pt x="47602" y="47292"/>
                  </a:moveTo>
                  <a:cubicBezTo>
                    <a:pt x="47590" y="47268"/>
                    <a:pt x="47590" y="47244"/>
                    <a:pt x="47602" y="47232"/>
                  </a:cubicBezTo>
                  <a:lnTo>
                    <a:pt x="47602" y="47232"/>
                  </a:lnTo>
                  <a:cubicBezTo>
                    <a:pt x="47614" y="47208"/>
                    <a:pt x="47649" y="47208"/>
                    <a:pt x="47661" y="47232"/>
                  </a:cubicBezTo>
                  <a:lnTo>
                    <a:pt x="47661" y="47232"/>
                  </a:lnTo>
                  <a:cubicBezTo>
                    <a:pt x="47673" y="47244"/>
                    <a:pt x="47673" y="47268"/>
                    <a:pt x="47661" y="47292"/>
                  </a:cubicBezTo>
                  <a:lnTo>
                    <a:pt x="47661" y="47292"/>
                  </a:lnTo>
                  <a:cubicBezTo>
                    <a:pt x="47649" y="47304"/>
                    <a:pt x="47626" y="47304"/>
                    <a:pt x="47602" y="47292"/>
                  </a:cubicBezTo>
                  <a:lnTo>
                    <a:pt x="47602" y="47292"/>
                  </a:lnTo>
                  <a:cubicBezTo>
                    <a:pt x="47602" y="47292"/>
                    <a:pt x="47602" y="47292"/>
                    <a:pt x="47602" y="47292"/>
                  </a:cubicBezTo>
                  <a:close/>
                  <a:moveTo>
                    <a:pt x="4073" y="13347"/>
                  </a:moveTo>
                  <a:cubicBezTo>
                    <a:pt x="4084" y="13323"/>
                    <a:pt x="4108" y="13323"/>
                    <a:pt x="4132" y="13335"/>
                  </a:cubicBezTo>
                  <a:lnTo>
                    <a:pt x="4132" y="13335"/>
                  </a:lnTo>
                  <a:cubicBezTo>
                    <a:pt x="4144" y="13347"/>
                    <a:pt x="4156" y="13371"/>
                    <a:pt x="4144" y="13383"/>
                  </a:cubicBezTo>
                  <a:lnTo>
                    <a:pt x="4144" y="13383"/>
                  </a:lnTo>
                  <a:cubicBezTo>
                    <a:pt x="4132" y="13407"/>
                    <a:pt x="4096" y="13407"/>
                    <a:pt x="4084" y="13407"/>
                  </a:cubicBezTo>
                  <a:lnTo>
                    <a:pt x="4084" y="13407"/>
                  </a:lnTo>
                  <a:lnTo>
                    <a:pt x="4084" y="13407"/>
                  </a:lnTo>
                  <a:lnTo>
                    <a:pt x="4084" y="13407"/>
                  </a:lnTo>
                  <a:cubicBezTo>
                    <a:pt x="4061" y="13383"/>
                    <a:pt x="4061" y="13359"/>
                    <a:pt x="4073" y="13347"/>
                  </a:cubicBezTo>
                  <a:close/>
                  <a:moveTo>
                    <a:pt x="49292" y="45411"/>
                  </a:moveTo>
                  <a:cubicBezTo>
                    <a:pt x="49269" y="45387"/>
                    <a:pt x="49269" y="45363"/>
                    <a:pt x="49292" y="45351"/>
                  </a:cubicBezTo>
                  <a:lnTo>
                    <a:pt x="49292" y="45351"/>
                  </a:lnTo>
                  <a:cubicBezTo>
                    <a:pt x="49304" y="45327"/>
                    <a:pt x="49328" y="45327"/>
                    <a:pt x="49352" y="45351"/>
                  </a:cubicBezTo>
                  <a:lnTo>
                    <a:pt x="49352" y="45351"/>
                  </a:lnTo>
                  <a:cubicBezTo>
                    <a:pt x="49364" y="45363"/>
                    <a:pt x="49364" y="45387"/>
                    <a:pt x="49352" y="45411"/>
                  </a:cubicBezTo>
                  <a:lnTo>
                    <a:pt x="49352" y="45411"/>
                  </a:lnTo>
                  <a:cubicBezTo>
                    <a:pt x="49340" y="45423"/>
                    <a:pt x="49316" y="45423"/>
                    <a:pt x="49292" y="45411"/>
                  </a:cubicBezTo>
                  <a:lnTo>
                    <a:pt x="49292" y="45411"/>
                  </a:lnTo>
                  <a:close/>
                  <a:moveTo>
                    <a:pt x="5489" y="11252"/>
                  </a:moveTo>
                  <a:cubicBezTo>
                    <a:pt x="5489" y="11240"/>
                    <a:pt x="5501" y="11228"/>
                    <a:pt x="5513" y="11228"/>
                  </a:cubicBezTo>
                  <a:lnTo>
                    <a:pt x="5513" y="11228"/>
                  </a:lnTo>
                  <a:cubicBezTo>
                    <a:pt x="5513" y="11216"/>
                    <a:pt x="5513" y="11204"/>
                    <a:pt x="5525" y="11192"/>
                  </a:cubicBezTo>
                  <a:lnTo>
                    <a:pt x="5525" y="11192"/>
                  </a:lnTo>
                  <a:cubicBezTo>
                    <a:pt x="5537" y="11180"/>
                    <a:pt x="5561" y="11168"/>
                    <a:pt x="5585" y="11192"/>
                  </a:cubicBezTo>
                  <a:lnTo>
                    <a:pt x="5585" y="11192"/>
                  </a:lnTo>
                  <a:cubicBezTo>
                    <a:pt x="5597" y="11204"/>
                    <a:pt x="5597" y="11228"/>
                    <a:pt x="5585" y="11240"/>
                  </a:cubicBezTo>
                  <a:lnTo>
                    <a:pt x="5585" y="11240"/>
                  </a:lnTo>
                  <a:cubicBezTo>
                    <a:pt x="5585" y="11252"/>
                    <a:pt x="5573" y="11264"/>
                    <a:pt x="5561" y="11264"/>
                  </a:cubicBezTo>
                  <a:lnTo>
                    <a:pt x="5561" y="11264"/>
                  </a:lnTo>
                  <a:cubicBezTo>
                    <a:pt x="5561" y="11275"/>
                    <a:pt x="5561" y="11287"/>
                    <a:pt x="5549" y="11299"/>
                  </a:cubicBezTo>
                  <a:lnTo>
                    <a:pt x="5549" y="11299"/>
                  </a:lnTo>
                  <a:cubicBezTo>
                    <a:pt x="5537" y="11311"/>
                    <a:pt x="5513" y="11323"/>
                    <a:pt x="5489" y="11311"/>
                  </a:cubicBezTo>
                  <a:lnTo>
                    <a:pt x="5489" y="11311"/>
                  </a:lnTo>
                  <a:cubicBezTo>
                    <a:pt x="5477" y="11287"/>
                    <a:pt x="5466" y="11264"/>
                    <a:pt x="5489" y="11252"/>
                  </a:cubicBezTo>
                  <a:close/>
                  <a:moveTo>
                    <a:pt x="50793" y="43327"/>
                  </a:moveTo>
                  <a:lnTo>
                    <a:pt x="50793" y="43327"/>
                  </a:lnTo>
                  <a:cubicBezTo>
                    <a:pt x="50805" y="43303"/>
                    <a:pt x="50828" y="43303"/>
                    <a:pt x="50840" y="43315"/>
                  </a:cubicBezTo>
                  <a:lnTo>
                    <a:pt x="50840" y="43315"/>
                  </a:lnTo>
                  <a:cubicBezTo>
                    <a:pt x="50864" y="43327"/>
                    <a:pt x="50876" y="43351"/>
                    <a:pt x="50864" y="43375"/>
                  </a:cubicBezTo>
                  <a:lnTo>
                    <a:pt x="50864" y="43375"/>
                  </a:lnTo>
                  <a:cubicBezTo>
                    <a:pt x="50840" y="43387"/>
                    <a:pt x="50816" y="43398"/>
                    <a:pt x="50805" y="43387"/>
                  </a:cubicBezTo>
                  <a:lnTo>
                    <a:pt x="50805" y="43387"/>
                  </a:lnTo>
                  <a:cubicBezTo>
                    <a:pt x="50781" y="43375"/>
                    <a:pt x="50781" y="43339"/>
                    <a:pt x="50793" y="43327"/>
                  </a:cubicBezTo>
                  <a:close/>
                  <a:moveTo>
                    <a:pt x="7121" y="9299"/>
                  </a:moveTo>
                  <a:cubicBezTo>
                    <a:pt x="7109" y="9275"/>
                    <a:pt x="7109" y="9251"/>
                    <a:pt x="7121" y="9239"/>
                  </a:cubicBezTo>
                  <a:lnTo>
                    <a:pt x="7121" y="9239"/>
                  </a:lnTo>
                  <a:cubicBezTo>
                    <a:pt x="7144" y="9216"/>
                    <a:pt x="7168" y="9216"/>
                    <a:pt x="7180" y="9239"/>
                  </a:cubicBezTo>
                  <a:lnTo>
                    <a:pt x="7180" y="9239"/>
                  </a:lnTo>
                  <a:cubicBezTo>
                    <a:pt x="7204" y="9251"/>
                    <a:pt x="7204" y="9275"/>
                    <a:pt x="7180" y="9299"/>
                  </a:cubicBezTo>
                  <a:lnTo>
                    <a:pt x="7180" y="9299"/>
                  </a:lnTo>
                  <a:cubicBezTo>
                    <a:pt x="7168" y="9311"/>
                    <a:pt x="7144" y="9311"/>
                    <a:pt x="7132" y="9299"/>
                  </a:cubicBezTo>
                  <a:lnTo>
                    <a:pt x="7132" y="9299"/>
                  </a:lnTo>
                  <a:close/>
                  <a:moveTo>
                    <a:pt x="52102" y="41172"/>
                  </a:moveTo>
                  <a:lnTo>
                    <a:pt x="52102" y="41172"/>
                  </a:lnTo>
                  <a:cubicBezTo>
                    <a:pt x="52114" y="41148"/>
                    <a:pt x="52138" y="41148"/>
                    <a:pt x="52162" y="41160"/>
                  </a:cubicBezTo>
                  <a:lnTo>
                    <a:pt x="52162" y="41160"/>
                  </a:lnTo>
                  <a:cubicBezTo>
                    <a:pt x="52186" y="41172"/>
                    <a:pt x="52186" y="41196"/>
                    <a:pt x="52174" y="41208"/>
                  </a:cubicBezTo>
                  <a:lnTo>
                    <a:pt x="52174" y="41208"/>
                  </a:lnTo>
                  <a:cubicBezTo>
                    <a:pt x="52162" y="41232"/>
                    <a:pt x="52138" y="41243"/>
                    <a:pt x="52126" y="41232"/>
                  </a:cubicBezTo>
                  <a:lnTo>
                    <a:pt x="52126" y="41232"/>
                  </a:lnTo>
                  <a:lnTo>
                    <a:pt x="52126" y="41232"/>
                  </a:lnTo>
                  <a:lnTo>
                    <a:pt x="52126" y="41232"/>
                  </a:lnTo>
                  <a:cubicBezTo>
                    <a:pt x="52102" y="41220"/>
                    <a:pt x="52090" y="41196"/>
                    <a:pt x="52102" y="41172"/>
                  </a:cubicBezTo>
                  <a:close/>
                  <a:moveTo>
                    <a:pt x="8895" y="7489"/>
                  </a:moveTo>
                  <a:cubicBezTo>
                    <a:pt x="8871" y="7477"/>
                    <a:pt x="8871" y="7442"/>
                    <a:pt x="8895" y="7430"/>
                  </a:cubicBezTo>
                  <a:lnTo>
                    <a:pt x="8895" y="7430"/>
                  </a:lnTo>
                  <a:cubicBezTo>
                    <a:pt x="8906" y="7418"/>
                    <a:pt x="8930" y="7418"/>
                    <a:pt x="8954" y="7430"/>
                  </a:cubicBezTo>
                  <a:lnTo>
                    <a:pt x="8954" y="7430"/>
                  </a:lnTo>
                  <a:cubicBezTo>
                    <a:pt x="8966" y="7442"/>
                    <a:pt x="8966" y="7477"/>
                    <a:pt x="8954" y="7489"/>
                  </a:cubicBezTo>
                  <a:lnTo>
                    <a:pt x="8954" y="7489"/>
                  </a:lnTo>
                  <a:cubicBezTo>
                    <a:pt x="8930" y="7501"/>
                    <a:pt x="8918" y="7501"/>
                    <a:pt x="8895" y="7489"/>
                  </a:cubicBezTo>
                  <a:lnTo>
                    <a:pt x="8895" y="7489"/>
                  </a:lnTo>
                  <a:close/>
                  <a:moveTo>
                    <a:pt x="53222" y="38910"/>
                  </a:moveTo>
                  <a:cubicBezTo>
                    <a:pt x="53233" y="38898"/>
                    <a:pt x="53257" y="38886"/>
                    <a:pt x="53281" y="38898"/>
                  </a:cubicBezTo>
                  <a:lnTo>
                    <a:pt x="53281" y="38898"/>
                  </a:lnTo>
                  <a:cubicBezTo>
                    <a:pt x="53293" y="38898"/>
                    <a:pt x="53305" y="38922"/>
                    <a:pt x="53293" y="38946"/>
                  </a:cubicBezTo>
                  <a:lnTo>
                    <a:pt x="53293" y="38946"/>
                  </a:lnTo>
                  <a:cubicBezTo>
                    <a:pt x="53281" y="38969"/>
                    <a:pt x="53257" y="38981"/>
                    <a:pt x="53245" y="38969"/>
                  </a:cubicBezTo>
                  <a:lnTo>
                    <a:pt x="53245" y="38969"/>
                  </a:lnTo>
                  <a:lnTo>
                    <a:pt x="53245" y="38969"/>
                  </a:lnTo>
                  <a:lnTo>
                    <a:pt x="53245" y="38969"/>
                  </a:lnTo>
                  <a:cubicBezTo>
                    <a:pt x="53222" y="38957"/>
                    <a:pt x="53210" y="38934"/>
                    <a:pt x="53222" y="38910"/>
                  </a:cubicBezTo>
                  <a:close/>
                  <a:moveTo>
                    <a:pt x="10811" y="5858"/>
                  </a:moveTo>
                  <a:cubicBezTo>
                    <a:pt x="10800" y="5834"/>
                    <a:pt x="10811" y="5810"/>
                    <a:pt x="10823" y="5799"/>
                  </a:cubicBezTo>
                  <a:lnTo>
                    <a:pt x="10823" y="5799"/>
                  </a:lnTo>
                  <a:cubicBezTo>
                    <a:pt x="10847" y="5775"/>
                    <a:pt x="10871" y="5787"/>
                    <a:pt x="10883" y="5799"/>
                  </a:cubicBezTo>
                  <a:lnTo>
                    <a:pt x="10883" y="5799"/>
                  </a:lnTo>
                  <a:cubicBezTo>
                    <a:pt x="10895" y="5822"/>
                    <a:pt x="10895" y="5846"/>
                    <a:pt x="10871" y="5858"/>
                  </a:cubicBezTo>
                  <a:lnTo>
                    <a:pt x="10871" y="5858"/>
                  </a:lnTo>
                  <a:cubicBezTo>
                    <a:pt x="10859" y="5870"/>
                    <a:pt x="10835" y="5870"/>
                    <a:pt x="10823" y="5858"/>
                  </a:cubicBezTo>
                  <a:lnTo>
                    <a:pt x="10823" y="5858"/>
                  </a:lnTo>
                  <a:close/>
                  <a:moveTo>
                    <a:pt x="54126" y="36564"/>
                  </a:moveTo>
                  <a:lnTo>
                    <a:pt x="54126" y="36564"/>
                  </a:lnTo>
                  <a:cubicBezTo>
                    <a:pt x="54126" y="36540"/>
                    <a:pt x="54150" y="36529"/>
                    <a:pt x="54174" y="36529"/>
                  </a:cubicBezTo>
                  <a:lnTo>
                    <a:pt x="54174" y="36529"/>
                  </a:lnTo>
                  <a:cubicBezTo>
                    <a:pt x="54198" y="36540"/>
                    <a:pt x="54210" y="36564"/>
                    <a:pt x="54210" y="36588"/>
                  </a:cubicBezTo>
                  <a:lnTo>
                    <a:pt x="54210" y="36588"/>
                  </a:lnTo>
                  <a:cubicBezTo>
                    <a:pt x="54198" y="36612"/>
                    <a:pt x="54174" y="36624"/>
                    <a:pt x="54150" y="36612"/>
                  </a:cubicBezTo>
                  <a:lnTo>
                    <a:pt x="54150" y="36612"/>
                  </a:lnTo>
                  <a:lnTo>
                    <a:pt x="54138" y="36612"/>
                  </a:lnTo>
                  <a:lnTo>
                    <a:pt x="54138" y="36612"/>
                  </a:lnTo>
                  <a:cubicBezTo>
                    <a:pt x="54114" y="36600"/>
                    <a:pt x="54114" y="36576"/>
                    <a:pt x="54126" y="36564"/>
                  </a:cubicBezTo>
                  <a:close/>
                  <a:moveTo>
                    <a:pt x="12883" y="4394"/>
                  </a:moveTo>
                  <a:cubicBezTo>
                    <a:pt x="12871" y="4382"/>
                    <a:pt x="12871" y="4358"/>
                    <a:pt x="12895" y="4346"/>
                  </a:cubicBezTo>
                  <a:lnTo>
                    <a:pt x="12895" y="4346"/>
                  </a:lnTo>
                  <a:cubicBezTo>
                    <a:pt x="12919" y="4322"/>
                    <a:pt x="12943" y="4334"/>
                    <a:pt x="12955" y="4358"/>
                  </a:cubicBezTo>
                  <a:lnTo>
                    <a:pt x="12955" y="4358"/>
                  </a:lnTo>
                  <a:cubicBezTo>
                    <a:pt x="12966" y="4370"/>
                    <a:pt x="12955" y="4394"/>
                    <a:pt x="12943" y="4406"/>
                  </a:cubicBezTo>
                  <a:lnTo>
                    <a:pt x="12943" y="4406"/>
                  </a:lnTo>
                  <a:cubicBezTo>
                    <a:pt x="12931" y="4417"/>
                    <a:pt x="12907" y="4417"/>
                    <a:pt x="12895" y="4406"/>
                  </a:cubicBezTo>
                  <a:lnTo>
                    <a:pt x="12895" y="4406"/>
                  </a:lnTo>
                  <a:cubicBezTo>
                    <a:pt x="12883" y="4406"/>
                    <a:pt x="12883" y="4406"/>
                    <a:pt x="12883" y="4394"/>
                  </a:cubicBezTo>
                  <a:close/>
                  <a:moveTo>
                    <a:pt x="54817" y="34135"/>
                  </a:moveTo>
                  <a:lnTo>
                    <a:pt x="54817" y="34135"/>
                  </a:lnTo>
                  <a:cubicBezTo>
                    <a:pt x="54817" y="34112"/>
                    <a:pt x="54841" y="34088"/>
                    <a:pt x="54865" y="34100"/>
                  </a:cubicBezTo>
                  <a:lnTo>
                    <a:pt x="54865" y="34100"/>
                  </a:lnTo>
                  <a:cubicBezTo>
                    <a:pt x="54888" y="34100"/>
                    <a:pt x="54900" y="34124"/>
                    <a:pt x="54900" y="34147"/>
                  </a:cubicBezTo>
                  <a:lnTo>
                    <a:pt x="54900" y="34147"/>
                  </a:lnTo>
                  <a:cubicBezTo>
                    <a:pt x="54888" y="34171"/>
                    <a:pt x="54865" y="34183"/>
                    <a:pt x="54841" y="34183"/>
                  </a:cubicBezTo>
                  <a:lnTo>
                    <a:pt x="54841" y="34183"/>
                  </a:lnTo>
                  <a:lnTo>
                    <a:pt x="54829" y="34171"/>
                  </a:lnTo>
                  <a:lnTo>
                    <a:pt x="54829" y="34171"/>
                  </a:lnTo>
                  <a:cubicBezTo>
                    <a:pt x="54817" y="34159"/>
                    <a:pt x="54805" y="34147"/>
                    <a:pt x="54817" y="34135"/>
                  </a:cubicBezTo>
                  <a:close/>
                  <a:moveTo>
                    <a:pt x="15074" y="3144"/>
                  </a:moveTo>
                  <a:cubicBezTo>
                    <a:pt x="15062" y="3120"/>
                    <a:pt x="15074" y="3096"/>
                    <a:pt x="15098" y="3084"/>
                  </a:cubicBezTo>
                  <a:lnTo>
                    <a:pt x="15098" y="3084"/>
                  </a:lnTo>
                  <a:cubicBezTo>
                    <a:pt x="15110" y="3072"/>
                    <a:pt x="15133" y="3084"/>
                    <a:pt x="15145" y="3108"/>
                  </a:cubicBezTo>
                  <a:lnTo>
                    <a:pt x="15145" y="3108"/>
                  </a:lnTo>
                  <a:cubicBezTo>
                    <a:pt x="15157" y="3120"/>
                    <a:pt x="15157" y="3144"/>
                    <a:pt x="15133" y="3155"/>
                  </a:cubicBezTo>
                  <a:lnTo>
                    <a:pt x="15133" y="3155"/>
                  </a:lnTo>
                  <a:cubicBezTo>
                    <a:pt x="15122" y="3167"/>
                    <a:pt x="15098" y="3167"/>
                    <a:pt x="15086" y="3155"/>
                  </a:cubicBezTo>
                  <a:lnTo>
                    <a:pt x="15086" y="3155"/>
                  </a:lnTo>
                  <a:cubicBezTo>
                    <a:pt x="15086" y="3155"/>
                    <a:pt x="15074" y="3144"/>
                    <a:pt x="15074" y="3144"/>
                  </a:cubicBezTo>
                  <a:close/>
                  <a:moveTo>
                    <a:pt x="55269" y="31647"/>
                  </a:moveTo>
                  <a:cubicBezTo>
                    <a:pt x="55281" y="31623"/>
                    <a:pt x="55293" y="31611"/>
                    <a:pt x="55317" y="31611"/>
                  </a:cubicBezTo>
                  <a:lnTo>
                    <a:pt x="55317" y="31611"/>
                  </a:lnTo>
                  <a:cubicBezTo>
                    <a:pt x="55341" y="31611"/>
                    <a:pt x="55353" y="31635"/>
                    <a:pt x="55353" y="31659"/>
                  </a:cubicBezTo>
                  <a:lnTo>
                    <a:pt x="55353" y="31659"/>
                  </a:lnTo>
                  <a:cubicBezTo>
                    <a:pt x="55353" y="31683"/>
                    <a:pt x="55329" y="31695"/>
                    <a:pt x="55305" y="31695"/>
                  </a:cubicBezTo>
                  <a:lnTo>
                    <a:pt x="55305" y="31695"/>
                  </a:lnTo>
                  <a:cubicBezTo>
                    <a:pt x="55305" y="31695"/>
                    <a:pt x="55293" y="31695"/>
                    <a:pt x="55293" y="31683"/>
                  </a:cubicBezTo>
                  <a:lnTo>
                    <a:pt x="55293" y="31683"/>
                  </a:lnTo>
                  <a:cubicBezTo>
                    <a:pt x="55281" y="31683"/>
                    <a:pt x="55269" y="31659"/>
                    <a:pt x="55269" y="31647"/>
                  </a:cubicBezTo>
                  <a:close/>
                  <a:moveTo>
                    <a:pt x="17372" y="2084"/>
                  </a:moveTo>
                  <a:cubicBezTo>
                    <a:pt x="17360" y="2060"/>
                    <a:pt x="17372" y="2036"/>
                    <a:pt x="17396" y="2024"/>
                  </a:cubicBezTo>
                  <a:lnTo>
                    <a:pt x="17396" y="2024"/>
                  </a:lnTo>
                  <a:cubicBezTo>
                    <a:pt x="17408" y="2024"/>
                    <a:pt x="17431" y="2036"/>
                    <a:pt x="17443" y="2048"/>
                  </a:cubicBezTo>
                  <a:lnTo>
                    <a:pt x="17443" y="2048"/>
                  </a:lnTo>
                  <a:cubicBezTo>
                    <a:pt x="17455" y="2072"/>
                    <a:pt x="17443" y="2096"/>
                    <a:pt x="17419" y="2108"/>
                  </a:cubicBezTo>
                  <a:lnTo>
                    <a:pt x="17419" y="2108"/>
                  </a:lnTo>
                  <a:cubicBezTo>
                    <a:pt x="17408" y="2120"/>
                    <a:pt x="17396" y="2120"/>
                    <a:pt x="17384" y="2108"/>
                  </a:cubicBezTo>
                  <a:lnTo>
                    <a:pt x="17384" y="2108"/>
                  </a:lnTo>
                  <a:cubicBezTo>
                    <a:pt x="17372" y="2096"/>
                    <a:pt x="17372" y="2096"/>
                    <a:pt x="17372" y="2084"/>
                  </a:cubicBezTo>
                  <a:close/>
                  <a:moveTo>
                    <a:pt x="55508" y="29135"/>
                  </a:moveTo>
                  <a:cubicBezTo>
                    <a:pt x="55508" y="29111"/>
                    <a:pt x="55531" y="29099"/>
                    <a:pt x="55555" y="29099"/>
                  </a:cubicBezTo>
                  <a:lnTo>
                    <a:pt x="55555" y="29099"/>
                  </a:lnTo>
                  <a:cubicBezTo>
                    <a:pt x="55579" y="29099"/>
                    <a:pt x="55591" y="29111"/>
                    <a:pt x="55591" y="29135"/>
                  </a:cubicBezTo>
                  <a:lnTo>
                    <a:pt x="55591" y="29135"/>
                  </a:lnTo>
                  <a:cubicBezTo>
                    <a:pt x="55591" y="29159"/>
                    <a:pt x="55567" y="29182"/>
                    <a:pt x="55543" y="29182"/>
                  </a:cubicBezTo>
                  <a:lnTo>
                    <a:pt x="55543" y="29182"/>
                  </a:lnTo>
                  <a:cubicBezTo>
                    <a:pt x="55543" y="29182"/>
                    <a:pt x="55531" y="29171"/>
                    <a:pt x="55519" y="29171"/>
                  </a:cubicBezTo>
                  <a:lnTo>
                    <a:pt x="55519" y="29171"/>
                  </a:lnTo>
                  <a:cubicBezTo>
                    <a:pt x="55508" y="29159"/>
                    <a:pt x="55508" y="29147"/>
                    <a:pt x="55508" y="29135"/>
                  </a:cubicBezTo>
                  <a:close/>
                  <a:moveTo>
                    <a:pt x="19753" y="1239"/>
                  </a:moveTo>
                  <a:cubicBezTo>
                    <a:pt x="19741" y="1215"/>
                    <a:pt x="19753" y="1191"/>
                    <a:pt x="19777" y="1191"/>
                  </a:cubicBezTo>
                  <a:lnTo>
                    <a:pt x="19777" y="1191"/>
                  </a:lnTo>
                  <a:cubicBezTo>
                    <a:pt x="19801" y="1179"/>
                    <a:pt x="19824" y="1191"/>
                    <a:pt x="19836" y="1215"/>
                  </a:cubicBezTo>
                  <a:lnTo>
                    <a:pt x="19836" y="1215"/>
                  </a:lnTo>
                  <a:cubicBezTo>
                    <a:pt x="19836" y="1239"/>
                    <a:pt x="19824" y="1262"/>
                    <a:pt x="19801" y="1262"/>
                  </a:cubicBezTo>
                  <a:lnTo>
                    <a:pt x="19801" y="1262"/>
                  </a:lnTo>
                  <a:cubicBezTo>
                    <a:pt x="19789" y="1274"/>
                    <a:pt x="19777" y="1274"/>
                    <a:pt x="19765" y="1262"/>
                  </a:cubicBezTo>
                  <a:lnTo>
                    <a:pt x="19765" y="1262"/>
                  </a:lnTo>
                  <a:cubicBezTo>
                    <a:pt x="19753" y="1262"/>
                    <a:pt x="19753" y="1250"/>
                    <a:pt x="19753" y="1239"/>
                  </a:cubicBezTo>
                  <a:close/>
                  <a:moveTo>
                    <a:pt x="55508" y="26611"/>
                  </a:moveTo>
                  <a:cubicBezTo>
                    <a:pt x="55508" y="26587"/>
                    <a:pt x="55519" y="26575"/>
                    <a:pt x="55543" y="26575"/>
                  </a:cubicBezTo>
                  <a:lnTo>
                    <a:pt x="55543" y="26575"/>
                  </a:lnTo>
                  <a:cubicBezTo>
                    <a:pt x="55567" y="26563"/>
                    <a:pt x="55591" y="26587"/>
                    <a:pt x="55591" y="26611"/>
                  </a:cubicBezTo>
                  <a:lnTo>
                    <a:pt x="55591" y="26611"/>
                  </a:lnTo>
                  <a:cubicBezTo>
                    <a:pt x="55591" y="26634"/>
                    <a:pt x="55579" y="26646"/>
                    <a:pt x="55555" y="26646"/>
                  </a:cubicBezTo>
                  <a:lnTo>
                    <a:pt x="55555" y="26646"/>
                  </a:lnTo>
                  <a:cubicBezTo>
                    <a:pt x="55543" y="26658"/>
                    <a:pt x="55531" y="26658"/>
                    <a:pt x="55519" y="26646"/>
                  </a:cubicBezTo>
                  <a:lnTo>
                    <a:pt x="55519" y="26646"/>
                  </a:lnTo>
                  <a:cubicBezTo>
                    <a:pt x="55508" y="26646"/>
                    <a:pt x="55508" y="26623"/>
                    <a:pt x="55508" y="26611"/>
                  </a:cubicBezTo>
                  <a:close/>
                  <a:moveTo>
                    <a:pt x="22206" y="619"/>
                  </a:moveTo>
                  <a:cubicBezTo>
                    <a:pt x="22194" y="596"/>
                    <a:pt x="22206" y="572"/>
                    <a:pt x="22230" y="572"/>
                  </a:cubicBezTo>
                  <a:lnTo>
                    <a:pt x="22230" y="572"/>
                  </a:lnTo>
                  <a:cubicBezTo>
                    <a:pt x="22253" y="572"/>
                    <a:pt x="22277" y="584"/>
                    <a:pt x="22277" y="607"/>
                  </a:cubicBezTo>
                  <a:lnTo>
                    <a:pt x="22277" y="607"/>
                  </a:lnTo>
                  <a:cubicBezTo>
                    <a:pt x="22289" y="631"/>
                    <a:pt x="22277" y="655"/>
                    <a:pt x="22253" y="655"/>
                  </a:cubicBezTo>
                  <a:lnTo>
                    <a:pt x="22253" y="655"/>
                  </a:lnTo>
                  <a:cubicBezTo>
                    <a:pt x="22241" y="655"/>
                    <a:pt x="22230" y="655"/>
                    <a:pt x="22218" y="643"/>
                  </a:cubicBezTo>
                  <a:lnTo>
                    <a:pt x="22218" y="643"/>
                  </a:lnTo>
                  <a:cubicBezTo>
                    <a:pt x="22206" y="643"/>
                    <a:pt x="22206" y="631"/>
                    <a:pt x="22206" y="619"/>
                  </a:cubicBezTo>
                  <a:close/>
                  <a:moveTo>
                    <a:pt x="55281" y="24098"/>
                  </a:moveTo>
                  <a:cubicBezTo>
                    <a:pt x="55281" y="24075"/>
                    <a:pt x="55293" y="24051"/>
                    <a:pt x="55317" y="24051"/>
                  </a:cubicBezTo>
                  <a:lnTo>
                    <a:pt x="55317" y="24051"/>
                  </a:lnTo>
                  <a:cubicBezTo>
                    <a:pt x="55341" y="24051"/>
                    <a:pt x="55365" y="24063"/>
                    <a:pt x="55365" y="24087"/>
                  </a:cubicBezTo>
                  <a:lnTo>
                    <a:pt x="55365" y="24087"/>
                  </a:lnTo>
                  <a:cubicBezTo>
                    <a:pt x="55365" y="24110"/>
                    <a:pt x="55353" y="24134"/>
                    <a:pt x="55329" y="24134"/>
                  </a:cubicBezTo>
                  <a:lnTo>
                    <a:pt x="55329" y="24134"/>
                  </a:lnTo>
                  <a:cubicBezTo>
                    <a:pt x="55317" y="24134"/>
                    <a:pt x="55305" y="24134"/>
                    <a:pt x="55305" y="24122"/>
                  </a:cubicBezTo>
                  <a:lnTo>
                    <a:pt x="55305" y="24122"/>
                  </a:lnTo>
                  <a:cubicBezTo>
                    <a:pt x="55293" y="24122"/>
                    <a:pt x="55281" y="24110"/>
                    <a:pt x="55281" y="24098"/>
                  </a:cubicBezTo>
                  <a:close/>
                  <a:moveTo>
                    <a:pt x="24706" y="226"/>
                  </a:moveTo>
                  <a:cubicBezTo>
                    <a:pt x="24694" y="203"/>
                    <a:pt x="24718" y="179"/>
                    <a:pt x="24742" y="179"/>
                  </a:cubicBezTo>
                  <a:lnTo>
                    <a:pt x="24742" y="179"/>
                  </a:lnTo>
                  <a:cubicBezTo>
                    <a:pt x="24766" y="179"/>
                    <a:pt x="24777" y="191"/>
                    <a:pt x="24789" y="215"/>
                  </a:cubicBezTo>
                  <a:lnTo>
                    <a:pt x="24789" y="215"/>
                  </a:lnTo>
                  <a:cubicBezTo>
                    <a:pt x="24789" y="238"/>
                    <a:pt x="24766" y="262"/>
                    <a:pt x="24742" y="262"/>
                  </a:cubicBezTo>
                  <a:lnTo>
                    <a:pt x="24742" y="262"/>
                  </a:lnTo>
                  <a:cubicBezTo>
                    <a:pt x="24742" y="262"/>
                    <a:pt x="24730" y="262"/>
                    <a:pt x="24718" y="262"/>
                  </a:cubicBezTo>
                  <a:lnTo>
                    <a:pt x="24718" y="262"/>
                  </a:lnTo>
                  <a:cubicBezTo>
                    <a:pt x="24706" y="250"/>
                    <a:pt x="24694" y="238"/>
                    <a:pt x="24706" y="226"/>
                  </a:cubicBezTo>
                  <a:close/>
                  <a:moveTo>
                    <a:pt x="54841" y="21622"/>
                  </a:moveTo>
                  <a:cubicBezTo>
                    <a:pt x="54829" y="21598"/>
                    <a:pt x="54841" y="21574"/>
                    <a:pt x="54865" y="21562"/>
                  </a:cubicBezTo>
                  <a:lnTo>
                    <a:pt x="54865" y="21562"/>
                  </a:lnTo>
                  <a:cubicBezTo>
                    <a:pt x="54888" y="21562"/>
                    <a:pt x="54912" y="21574"/>
                    <a:pt x="54912" y="21598"/>
                  </a:cubicBezTo>
                  <a:lnTo>
                    <a:pt x="54912" y="21598"/>
                  </a:lnTo>
                  <a:cubicBezTo>
                    <a:pt x="54924" y="21622"/>
                    <a:pt x="54912" y="21646"/>
                    <a:pt x="54888" y="21646"/>
                  </a:cubicBezTo>
                  <a:lnTo>
                    <a:pt x="54888" y="21646"/>
                  </a:lnTo>
                  <a:cubicBezTo>
                    <a:pt x="54876" y="21658"/>
                    <a:pt x="54865" y="21658"/>
                    <a:pt x="54853" y="21646"/>
                  </a:cubicBezTo>
                  <a:lnTo>
                    <a:pt x="54853" y="21646"/>
                  </a:lnTo>
                  <a:cubicBezTo>
                    <a:pt x="54841" y="21634"/>
                    <a:pt x="54829" y="21634"/>
                    <a:pt x="54841" y="21622"/>
                  </a:cubicBezTo>
                  <a:close/>
                  <a:moveTo>
                    <a:pt x="27218" y="48"/>
                  </a:moveTo>
                  <a:cubicBezTo>
                    <a:pt x="27218" y="24"/>
                    <a:pt x="27230" y="12"/>
                    <a:pt x="27254" y="12"/>
                  </a:cubicBezTo>
                  <a:lnTo>
                    <a:pt x="27254" y="12"/>
                  </a:lnTo>
                  <a:cubicBezTo>
                    <a:pt x="27278" y="0"/>
                    <a:pt x="27302" y="24"/>
                    <a:pt x="27302" y="48"/>
                  </a:cubicBezTo>
                  <a:lnTo>
                    <a:pt x="27302" y="48"/>
                  </a:lnTo>
                  <a:cubicBezTo>
                    <a:pt x="27302" y="72"/>
                    <a:pt x="27278" y="84"/>
                    <a:pt x="27266" y="96"/>
                  </a:cubicBezTo>
                  <a:lnTo>
                    <a:pt x="27266" y="96"/>
                  </a:lnTo>
                  <a:cubicBezTo>
                    <a:pt x="27254" y="96"/>
                    <a:pt x="27242" y="84"/>
                    <a:pt x="27230" y="84"/>
                  </a:cubicBezTo>
                  <a:lnTo>
                    <a:pt x="27230" y="84"/>
                  </a:lnTo>
                  <a:cubicBezTo>
                    <a:pt x="27218" y="72"/>
                    <a:pt x="27218" y="60"/>
                    <a:pt x="27218" y="48"/>
                  </a:cubicBezTo>
                  <a:close/>
                  <a:moveTo>
                    <a:pt x="54174" y="19181"/>
                  </a:moveTo>
                  <a:cubicBezTo>
                    <a:pt x="54162" y="19157"/>
                    <a:pt x="54174" y="19134"/>
                    <a:pt x="54198" y="19134"/>
                  </a:cubicBezTo>
                  <a:lnTo>
                    <a:pt x="54198" y="19134"/>
                  </a:lnTo>
                  <a:cubicBezTo>
                    <a:pt x="54222" y="19122"/>
                    <a:pt x="54245" y="19134"/>
                    <a:pt x="54245" y="19157"/>
                  </a:cubicBezTo>
                  <a:lnTo>
                    <a:pt x="54245" y="19157"/>
                  </a:lnTo>
                  <a:cubicBezTo>
                    <a:pt x="54257" y="19181"/>
                    <a:pt x="54245" y="19205"/>
                    <a:pt x="54222" y="19217"/>
                  </a:cubicBezTo>
                  <a:lnTo>
                    <a:pt x="54222" y="19217"/>
                  </a:lnTo>
                  <a:cubicBezTo>
                    <a:pt x="54210" y="19217"/>
                    <a:pt x="54198" y="19217"/>
                    <a:pt x="54186" y="19217"/>
                  </a:cubicBezTo>
                  <a:lnTo>
                    <a:pt x="54186" y="19217"/>
                  </a:lnTo>
                  <a:cubicBezTo>
                    <a:pt x="54174" y="19205"/>
                    <a:pt x="54174" y="19193"/>
                    <a:pt x="54174" y="19181"/>
                  </a:cubicBezTo>
                  <a:close/>
                  <a:moveTo>
                    <a:pt x="29742" y="119"/>
                  </a:moveTo>
                  <a:cubicBezTo>
                    <a:pt x="29742" y="96"/>
                    <a:pt x="29766" y="72"/>
                    <a:pt x="29790" y="72"/>
                  </a:cubicBezTo>
                  <a:lnTo>
                    <a:pt x="29790" y="72"/>
                  </a:lnTo>
                  <a:cubicBezTo>
                    <a:pt x="29814" y="72"/>
                    <a:pt x="29826" y="96"/>
                    <a:pt x="29826" y="119"/>
                  </a:cubicBezTo>
                  <a:lnTo>
                    <a:pt x="29826" y="119"/>
                  </a:lnTo>
                  <a:cubicBezTo>
                    <a:pt x="29826" y="143"/>
                    <a:pt x="29802" y="155"/>
                    <a:pt x="29778" y="155"/>
                  </a:cubicBezTo>
                  <a:lnTo>
                    <a:pt x="29778" y="155"/>
                  </a:lnTo>
                  <a:cubicBezTo>
                    <a:pt x="29778" y="155"/>
                    <a:pt x="29766" y="155"/>
                    <a:pt x="29766" y="155"/>
                  </a:cubicBezTo>
                  <a:lnTo>
                    <a:pt x="29766" y="155"/>
                  </a:lnTo>
                  <a:cubicBezTo>
                    <a:pt x="29754" y="143"/>
                    <a:pt x="29742" y="131"/>
                    <a:pt x="29742" y="119"/>
                  </a:cubicBezTo>
                  <a:close/>
                  <a:moveTo>
                    <a:pt x="53281" y="16824"/>
                  </a:moveTo>
                  <a:lnTo>
                    <a:pt x="53281" y="16824"/>
                  </a:lnTo>
                  <a:cubicBezTo>
                    <a:pt x="53269" y="16800"/>
                    <a:pt x="53281" y="16776"/>
                    <a:pt x="53293" y="16764"/>
                  </a:cubicBezTo>
                  <a:lnTo>
                    <a:pt x="53293" y="16764"/>
                  </a:lnTo>
                  <a:cubicBezTo>
                    <a:pt x="53317" y="16764"/>
                    <a:pt x="53341" y="16776"/>
                    <a:pt x="53352" y="16788"/>
                  </a:cubicBezTo>
                  <a:lnTo>
                    <a:pt x="53352" y="16788"/>
                  </a:lnTo>
                  <a:cubicBezTo>
                    <a:pt x="53364" y="16812"/>
                    <a:pt x="53352" y="16836"/>
                    <a:pt x="53329" y="16848"/>
                  </a:cubicBezTo>
                  <a:lnTo>
                    <a:pt x="53329" y="16848"/>
                  </a:lnTo>
                  <a:cubicBezTo>
                    <a:pt x="53317" y="16859"/>
                    <a:pt x="53305" y="16859"/>
                    <a:pt x="53293" y="16848"/>
                  </a:cubicBezTo>
                  <a:lnTo>
                    <a:pt x="53293" y="16848"/>
                  </a:lnTo>
                  <a:cubicBezTo>
                    <a:pt x="53281" y="16836"/>
                    <a:pt x="53281" y="16836"/>
                    <a:pt x="53281" y="16824"/>
                  </a:cubicBezTo>
                  <a:close/>
                  <a:moveTo>
                    <a:pt x="32255" y="405"/>
                  </a:moveTo>
                  <a:cubicBezTo>
                    <a:pt x="32255" y="381"/>
                    <a:pt x="32278" y="357"/>
                    <a:pt x="32302" y="369"/>
                  </a:cubicBezTo>
                  <a:lnTo>
                    <a:pt x="32302" y="369"/>
                  </a:lnTo>
                  <a:cubicBezTo>
                    <a:pt x="32326" y="369"/>
                    <a:pt x="32338" y="393"/>
                    <a:pt x="32338" y="417"/>
                  </a:cubicBezTo>
                  <a:lnTo>
                    <a:pt x="32338" y="417"/>
                  </a:lnTo>
                  <a:cubicBezTo>
                    <a:pt x="32338" y="441"/>
                    <a:pt x="32314" y="453"/>
                    <a:pt x="32290" y="453"/>
                  </a:cubicBezTo>
                  <a:lnTo>
                    <a:pt x="32290" y="453"/>
                  </a:lnTo>
                  <a:cubicBezTo>
                    <a:pt x="32278" y="453"/>
                    <a:pt x="32278" y="441"/>
                    <a:pt x="32267" y="441"/>
                  </a:cubicBezTo>
                  <a:lnTo>
                    <a:pt x="32267" y="441"/>
                  </a:lnTo>
                  <a:cubicBezTo>
                    <a:pt x="32255" y="429"/>
                    <a:pt x="32255" y="417"/>
                    <a:pt x="32255" y="405"/>
                  </a:cubicBezTo>
                  <a:close/>
                  <a:moveTo>
                    <a:pt x="52162" y="14562"/>
                  </a:moveTo>
                  <a:cubicBezTo>
                    <a:pt x="52162" y="14538"/>
                    <a:pt x="52162" y="14514"/>
                    <a:pt x="52186" y="14502"/>
                  </a:cubicBezTo>
                  <a:lnTo>
                    <a:pt x="52186" y="14502"/>
                  </a:lnTo>
                  <a:cubicBezTo>
                    <a:pt x="52209" y="14490"/>
                    <a:pt x="52233" y="14490"/>
                    <a:pt x="52245" y="14514"/>
                  </a:cubicBezTo>
                  <a:lnTo>
                    <a:pt x="52245" y="14514"/>
                  </a:lnTo>
                  <a:cubicBezTo>
                    <a:pt x="52257" y="14538"/>
                    <a:pt x="52245" y="14562"/>
                    <a:pt x="52221" y="14573"/>
                  </a:cubicBezTo>
                  <a:lnTo>
                    <a:pt x="52221" y="14573"/>
                  </a:lnTo>
                  <a:cubicBezTo>
                    <a:pt x="52209" y="14585"/>
                    <a:pt x="52198" y="14585"/>
                    <a:pt x="52186" y="14573"/>
                  </a:cubicBezTo>
                  <a:lnTo>
                    <a:pt x="52186" y="14573"/>
                  </a:lnTo>
                  <a:cubicBezTo>
                    <a:pt x="52174" y="14573"/>
                    <a:pt x="52174" y="14562"/>
                    <a:pt x="52162" y="14562"/>
                  </a:cubicBezTo>
                  <a:close/>
                  <a:moveTo>
                    <a:pt x="34731" y="917"/>
                  </a:moveTo>
                  <a:cubicBezTo>
                    <a:pt x="34731" y="893"/>
                    <a:pt x="34755" y="881"/>
                    <a:pt x="34779" y="893"/>
                  </a:cubicBezTo>
                  <a:lnTo>
                    <a:pt x="34779" y="893"/>
                  </a:lnTo>
                  <a:cubicBezTo>
                    <a:pt x="34803" y="893"/>
                    <a:pt x="34814" y="917"/>
                    <a:pt x="34814" y="941"/>
                  </a:cubicBezTo>
                  <a:lnTo>
                    <a:pt x="34814" y="941"/>
                  </a:lnTo>
                  <a:cubicBezTo>
                    <a:pt x="34803" y="953"/>
                    <a:pt x="34779" y="977"/>
                    <a:pt x="34755" y="965"/>
                  </a:cubicBezTo>
                  <a:lnTo>
                    <a:pt x="34755" y="965"/>
                  </a:lnTo>
                  <a:cubicBezTo>
                    <a:pt x="34755" y="965"/>
                    <a:pt x="34743" y="965"/>
                    <a:pt x="34743" y="965"/>
                  </a:cubicBezTo>
                  <a:lnTo>
                    <a:pt x="34743" y="965"/>
                  </a:lnTo>
                  <a:cubicBezTo>
                    <a:pt x="34731" y="953"/>
                    <a:pt x="34719" y="941"/>
                    <a:pt x="34731" y="917"/>
                  </a:cubicBezTo>
                  <a:close/>
                  <a:moveTo>
                    <a:pt x="50864" y="12407"/>
                  </a:moveTo>
                  <a:cubicBezTo>
                    <a:pt x="50852" y="12383"/>
                    <a:pt x="50852" y="12359"/>
                    <a:pt x="50876" y="12347"/>
                  </a:cubicBezTo>
                  <a:lnTo>
                    <a:pt x="50876" y="12347"/>
                  </a:lnTo>
                  <a:cubicBezTo>
                    <a:pt x="50888" y="12335"/>
                    <a:pt x="50924" y="12335"/>
                    <a:pt x="50936" y="12359"/>
                  </a:cubicBezTo>
                  <a:lnTo>
                    <a:pt x="50936" y="12359"/>
                  </a:lnTo>
                  <a:cubicBezTo>
                    <a:pt x="50947" y="12371"/>
                    <a:pt x="50936" y="12395"/>
                    <a:pt x="50924" y="12418"/>
                  </a:cubicBezTo>
                  <a:lnTo>
                    <a:pt x="50924" y="12418"/>
                  </a:lnTo>
                  <a:cubicBezTo>
                    <a:pt x="50912" y="12418"/>
                    <a:pt x="50888" y="12418"/>
                    <a:pt x="50876" y="12418"/>
                  </a:cubicBezTo>
                  <a:lnTo>
                    <a:pt x="50876" y="12418"/>
                  </a:lnTo>
                  <a:close/>
                  <a:moveTo>
                    <a:pt x="37148" y="1667"/>
                  </a:moveTo>
                  <a:cubicBezTo>
                    <a:pt x="37148" y="1643"/>
                    <a:pt x="37172" y="1631"/>
                    <a:pt x="37196" y="1631"/>
                  </a:cubicBezTo>
                  <a:lnTo>
                    <a:pt x="37196" y="1631"/>
                  </a:lnTo>
                  <a:cubicBezTo>
                    <a:pt x="37220" y="1643"/>
                    <a:pt x="37231" y="1667"/>
                    <a:pt x="37220" y="1691"/>
                  </a:cubicBezTo>
                  <a:lnTo>
                    <a:pt x="37220" y="1691"/>
                  </a:lnTo>
                  <a:cubicBezTo>
                    <a:pt x="37220" y="1715"/>
                    <a:pt x="37196" y="1727"/>
                    <a:pt x="37172" y="1715"/>
                  </a:cubicBezTo>
                  <a:lnTo>
                    <a:pt x="37172" y="1715"/>
                  </a:lnTo>
                  <a:lnTo>
                    <a:pt x="37160" y="1715"/>
                  </a:lnTo>
                  <a:lnTo>
                    <a:pt x="37160" y="1715"/>
                  </a:lnTo>
                  <a:cubicBezTo>
                    <a:pt x="37136" y="1703"/>
                    <a:pt x="37136" y="1679"/>
                    <a:pt x="37148" y="1655"/>
                  </a:cubicBezTo>
                  <a:close/>
                  <a:moveTo>
                    <a:pt x="49364" y="10371"/>
                  </a:moveTo>
                  <a:lnTo>
                    <a:pt x="49364" y="10371"/>
                  </a:lnTo>
                  <a:cubicBezTo>
                    <a:pt x="49352" y="10359"/>
                    <a:pt x="49352" y="10323"/>
                    <a:pt x="49364" y="10311"/>
                  </a:cubicBezTo>
                  <a:lnTo>
                    <a:pt x="49364" y="10311"/>
                  </a:lnTo>
                  <a:cubicBezTo>
                    <a:pt x="49376" y="10299"/>
                    <a:pt x="49412" y="10299"/>
                    <a:pt x="49423" y="10311"/>
                  </a:cubicBezTo>
                  <a:lnTo>
                    <a:pt x="49423" y="10311"/>
                  </a:lnTo>
                  <a:cubicBezTo>
                    <a:pt x="49435" y="10323"/>
                    <a:pt x="49435" y="10359"/>
                    <a:pt x="49423" y="10371"/>
                  </a:cubicBezTo>
                  <a:lnTo>
                    <a:pt x="49423" y="10371"/>
                  </a:lnTo>
                  <a:cubicBezTo>
                    <a:pt x="49412" y="10382"/>
                    <a:pt x="49388" y="10382"/>
                    <a:pt x="49376" y="10371"/>
                  </a:cubicBezTo>
                  <a:lnTo>
                    <a:pt x="49376" y="10371"/>
                  </a:lnTo>
                  <a:close/>
                  <a:moveTo>
                    <a:pt x="39482" y="2620"/>
                  </a:moveTo>
                  <a:cubicBezTo>
                    <a:pt x="39494" y="2596"/>
                    <a:pt x="39517" y="2596"/>
                    <a:pt x="39541" y="2596"/>
                  </a:cubicBezTo>
                  <a:lnTo>
                    <a:pt x="39541" y="2596"/>
                  </a:lnTo>
                  <a:cubicBezTo>
                    <a:pt x="39553" y="2608"/>
                    <a:pt x="39565" y="2632"/>
                    <a:pt x="39565" y="2655"/>
                  </a:cubicBezTo>
                  <a:lnTo>
                    <a:pt x="39565" y="2655"/>
                  </a:lnTo>
                  <a:cubicBezTo>
                    <a:pt x="39553" y="2679"/>
                    <a:pt x="39529" y="2679"/>
                    <a:pt x="39506" y="2679"/>
                  </a:cubicBezTo>
                  <a:lnTo>
                    <a:pt x="39506" y="2679"/>
                  </a:lnTo>
                  <a:lnTo>
                    <a:pt x="39506" y="2679"/>
                  </a:lnTo>
                  <a:lnTo>
                    <a:pt x="39506" y="2679"/>
                  </a:lnTo>
                  <a:cubicBezTo>
                    <a:pt x="39482" y="2667"/>
                    <a:pt x="39470" y="2632"/>
                    <a:pt x="39482" y="2620"/>
                  </a:cubicBezTo>
                  <a:close/>
                  <a:moveTo>
                    <a:pt x="47685" y="8489"/>
                  </a:moveTo>
                  <a:cubicBezTo>
                    <a:pt x="47673" y="8466"/>
                    <a:pt x="47673" y="8442"/>
                    <a:pt x="47685" y="8430"/>
                  </a:cubicBezTo>
                  <a:lnTo>
                    <a:pt x="47685" y="8430"/>
                  </a:lnTo>
                  <a:cubicBezTo>
                    <a:pt x="47709" y="8406"/>
                    <a:pt x="47733" y="8406"/>
                    <a:pt x="47745" y="8430"/>
                  </a:cubicBezTo>
                  <a:lnTo>
                    <a:pt x="47745" y="8430"/>
                  </a:lnTo>
                  <a:cubicBezTo>
                    <a:pt x="47768" y="8442"/>
                    <a:pt x="47768" y="8466"/>
                    <a:pt x="47745" y="8489"/>
                  </a:cubicBezTo>
                  <a:lnTo>
                    <a:pt x="47745" y="8489"/>
                  </a:lnTo>
                  <a:cubicBezTo>
                    <a:pt x="47733" y="8501"/>
                    <a:pt x="47709" y="8501"/>
                    <a:pt x="47697" y="8489"/>
                  </a:cubicBezTo>
                  <a:lnTo>
                    <a:pt x="47697" y="8489"/>
                  </a:lnTo>
                  <a:close/>
                  <a:moveTo>
                    <a:pt x="41720" y="3786"/>
                  </a:moveTo>
                  <a:cubicBezTo>
                    <a:pt x="41732" y="3763"/>
                    <a:pt x="41756" y="3763"/>
                    <a:pt x="41780" y="3775"/>
                  </a:cubicBezTo>
                  <a:lnTo>
                    <a:pt x="41780" y="3775"/>
                  </a:lnTo>
                  <a:cubicBezTo>
                    <a:pt x="41803" y="3786"/>
                    <a:pt x="41803" y="3810"/>
                    <a:pt x="41792" y="3822"/>
                  </a:cubicBezTo>
                  <a:lnTo>
                    <a:pt x="41792" y="3822"/>
                  </a:lnTo>
                  <a:cubicBezTo>
                    <a:pt x="41780" y="3846"/>
                    <a:pt x="41756" y="3858"/>
                    <a:pt x="41744" y="3846"/>
                  </a:cubicBezTo>
                  <a:lnTo>
                    <a:pt x="41744" y="3846"/>
                  </a:lnTo>
                  <a:lnTo>
                    <a:pt x="41744" y="3846"/>
                  </a:lnTo>
                  <a:lnTo>
                    <a:pt x="41744" y="3846"/>
                  </a:lnTo>
                  <a:cubicBezTo>
                    <a:pt x="41720" y="3834"/>
                    <a:pt x="41708" y="3798"/>
                    <a:pt x="41720" y="3786"/>
                  </a:cubicBezTo>
                  <a:close/>
                  <a:moveTo>
                    <a:pt x="45852" y="6763"/>
                  </a:moveTo>
                  <a:cubicBezTo>
                    <a:pt x="45828" y="6751"/>
                    <a:pt x="45828" y="6715"/>
                    <a:pt x="45852" y="6703"/>
                  </a:cubicBezTo>
                  <a:lnTo>
                    <a:pt x="45852" y="6703"/>
                  </a:lnTo>
                  <a:cubicBezTo>
                    <a:pt x="45863" y="6692"/>
                    <a:pt x="45887" y="6692"/>
                    <a:pt x="45911" y="6703"/>
                  </a:cubicBezTo>
                  <a:lnTo>
                    <a:pt x="45911" y="6703"/>
                  </a:lnTo>
                  <a:cubicBezTo>
                    <a:pt x="45923" y="6715"/>
                    <a:pt x="45923" y="6751"/>
                    <a:pt x="45911" y="6763"/>
                  </a:cubicBezTo>
                  <a:lnTo>
                    <a:pt x="45911" y="6763"/>
                  </a:lnTo>
                  <a:cubicBezTo>
                    <a:pt x="45887" y="6775"/>
                    <a:pt x="45863" y="6787"/>
                    <a:pt x="45852" y="6775"/>
                  </a:cubicBezTo>
                  <a:lnTo>
                    <a:pt x="45852" y="6775"/>
                  </a:lnTo>
                  <a:close/>
                  <a:moveTo>
                    <a:pt x="43851" y="5156"/>
                  </a:moveTo>
                  <a:cubicBezTo>
                    <a:pt x="43863" y="5132"/>
                    <a:pt x="43887" y="5132"/>
                    <a:pt x="43911" y="5144"/>
                  </a:cubicBezTo>
                  <a:lnTo>
                    <a:pt x="43911" y="5144"/>
                  </a:lnTo>
                  <a:cubicBezTo>
                    <a:pt x="43923" y="5156"/>
                    <a:pt x="43935" y="5179"/>
                    <a:pt x="43911" y="5203"/>
                  </a:cubicBezTo>
                  <a:lnTo>
                    <a:pt x="43911" y="5203"/>
                  </a:lnTo>
                  <a:cubicBezTo>
                    <a:pt x="43899" y="5227"/>
                    <a:pt x="43875" y="5227"/>
                    <a:pt x="43863" y="5215"/>
                  </a:cubicBezTo>
                  <a:lnTo>
                    <a:pt x="43863" y="5215"/>
                  </a:lnTo>
                  <a:cubicBezTo>
                    <a:pt x="43839" y="5203"/>
                    <a:pt x="43827" y="5168"/>
                    <a:pt x="43851" y="514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88250" y="2981750"/>
              <a:ext cx="1315675" cy="1315650"/>
            </a:xfrm>
            <a:custGeom>
              <a:avLst/>
              <a:gdLst/>
              <a:ahLst/>
              <a:cxnLst/>
              <a:rect l="l" t="t" r="r" b="b"/>
              <a:pathLst>
                <a:path w="52627" h="52626" extrusionOk="0">
                  <a:moveTo>
                    <a:pt x="10050" y="47006"/>
                  </a:moveTo>
                  <a:cubicBezTo>
                    <a:pt x="10014" y="46970"/>
                    <a:pt x="10002" y="46911"/>
                    <a:pt x="10038" y="46875"/>
                  </a:cubicBezTo>
                  <a:lnTo>
                    <a:pt x="10038" y="46875"/>
                  </a:lnTo>
                  <a:cubicBezTo>
                    <a:pt x="10073" y="46828"/>
                    <a:pt x="10133" y="46828"/>
                    <a:pt x="10169" y="46851"/>
                  </a:cubicBezTo>
                  <a:lnTo>
                    <a:pt x="10169" y="46851"/>
                  </a:lnTo>
                  <a:cubicBezTo>
                    <a:pt x="10216" y="46887"/>
                    <a:pt x="10216" y="46947"/>
                    <a:pt x="10193" y="46994"/>
                  </a:cubicBezTo>
                  <a:lnTo>
                    <a:pt x="10193" y="46994"/>
                  </a:lnTo>
                  <a:cubicBezTo>
                    <a:pt x="10157" y="47030"/>
                    <a:pt x="10097" y="47042"/>
                    <a:pt x="10062" y="47006"/>
                  </a:cubicBezTo>
                  <a:lnTo>
                    <a:pt x="10062" y="47006"/>
                  </a:lnTo>
                  <a:close/>
                  <a:moveTo>
                    <a:pt x="12098" y="48340"/>
                  </a:moveTo>
                  <a:cubicBezTo>
                    <a:pt x="12121" y="48304"/>
                    <a:pt x="12181" y="48292"/>
                    <a:pt x="12228" y="48316"/>
                  </a:cubicBezTo>
                  <a:lnTo>
                    <a:pt x="12228" y="48316"/>
                  </a:lnTo>
                  <a:cubicBezTo>
                    <a:pt x="12264" y="48340"/>
                    <a:pt x="12288" y="48399"/>
                    <a:pt x="12252" y="48447"/>
                  </a:cubicBezTo>
                  <a:lnTo>
                    <a:pt x="12252" y="48447"/>
                  </a:lnTo>
                  <a:cubicBezTo>
                    <a:pt x="12228" y="48494"/>
                    <a:pt x="12169" y="48506"/>
                    <a:pt x="12121" y="48471"/>
                  </a:cubicBezTo>
                  <a:lnTo>
                    <a:pt x="12121" y="48471"/>
                  </a:lnTo>
                  <a:lnTo>
                    <a:pt x="12121" y="48471"/>
                  </a:lnTo>
                  <a:lnTo>
                    <a:pt x="12121" y="48471"/>
                  </a:lnTo>
                  <a:cubicBezTo>
                    <a:pt x="12074" y="48447"/>
                    <a:pt x="12062" y="48387"/>
                    <a:pt x="12098" y="48340"/>
                  </a:cubicBezTo>
                  <a:close/>
                  <a:moveTo>
                    <a:pt x="8133" y="45351"/>
                  </a:moveTo>
                  <a:cubicBezTo>
                    <a:pt x="8097" y="45304"/>
                    <a:pt x="8097" y="45244"/>
                    <a:pt x="8133" y="45208"/>
                  </a:cubicBezTo>
                  <a:lnTo>
                    <a:pt x="8133" y="45208"/>
                  </a:lnTo>
                  <a:cubicBezTo>
                    <a:pt x="8168" y="45173"/>
                    <a:pt x="8228" y="45173"/>
                    <a:pt x="8264" y="45208"/>
                  </a:cubicBezTo>
                  <a:lnTo>
                    <a:pt x="8264" y="45208"/>
                  </a:lnTo>
                  <a:cubicBezTo>
                    <a:pt x="8299" y="45244"/>
                    <a:pt x="8299" y="45304"/>
                    <a:pt x="8264" y="45351"/>
                  </a:cubicBezTo>
                  <a:lnTo>
                    <a:pt x="8264" y="45351"/>
                  </a:lnTo>
                  <a:cubicBezTo>
                    <a:pt x="8240" y="45387"/>
                    <a:pt x="8180" y="45387"/>
                    <a:pt x="8145" y="45363"/>
                  </a:cubicBezTo>
                  <a:lnTo>
                    <a:pt x="8145" y="45363"/>
                  </a:lnTo>
                  <a:close/>
                  <a:moveTo>
                    <a:pt x="14288" y="49614"/>
                  </a:moveTo>
                  <a:cubicBezTo>
                    <a:pt x="14312" y="49566"/>
                    <a:pt x="14360" y="49554"/>
                    <a:pt x="14407" y="49578"/>
                  </a:cubicBezTo>
                  <a:lnTo>
                    <a:pt x="14407" y="49578"/>
                  </a:lnTo>
                  <a:cubicBezTo>
                    <a:pt x="14455" y="49602"/>
                    <a:pt x="14479" y="49649"/>
                    <a:pt x="14455" y="49697"/>
                  </a:cubicBezTo>
                  <a:lnTo>
                    <a:pt x="14455" y="49697"/>
                  </a:lnTo>
                  <a:cubicBezTo>
                    <a:pt x="14431" y="49745"/>
                    <a:pt x="14372" y="49768"/>
                    <a:pt x="14324" y="49745"/>
                  </a:cubicBezTo>
                  <a:lnTo>
                    <a:pt x="14324" y="49745"/>
                  </a:lnTo>
                  <a:lnTo>
                    <a:pt x="14312" y="49745"/>
                  </a:lnTo>
                  <a:lnTo>
                    <a:pt x="14312" y="49745"/>
                  </a:lnTo>
                  <a:cubicBezTo>
                    <a:pt x="14264" y="49709"/>
                    <a:pt x="14253" y="49661"/>
                    <a:pt x="14288" y="49614"/>
                  </a:cubicBezTo>
                  <a:close/>
                  <a:moveTo>
                    <a:pt x="6383" y="43518"/>
                  </a:moveTo>
                  <a:cubicBezTo>
                    <a:pt x="6347" y="43470"/>
                    <a:pt x="6347" y="43410"/>
                    <a:pt x="6394" y="43375"/>
                  </a:cubicBezTo>
                  <a:lnTo>
                    <a:pt x="6394" y="43375"/>
                  </a:lnTo>
                  <a:cubicBezTo>
                    <a:pt x="6430" y="43339"/>
                    <a:pt x="6490" y="43351"/>
                    <a:pt x="6525" y="43387"/>
                  </a:cubicBezTo>
                  <a:lnTo>
                    <a:pt x="6525" y="43387"/>
                  </a:lnTo>
                  <a:cubicBezTo>
                    <a:pt x="6561" y="43422"/>
                    <a:pt x="6561" y="43482"/>
                    <a:pt x="6513" y="43518"/>
                  </a:cubicBezTo>
                  <a:lnTo>
                    <a:pt x="6513" y="43518"/>
                  </a:lnTo>
                  <a:cubicBezTo>
                    <a:pt x="6478" y="43553"/>
                    <a:pt x="6430" y="43553"/>
                    <a:pt x="6394" y="43518"/>
                  </a:cubicBezTo>
                  <a:lnTo>
                    <a:pt x="6394" y="43518"/>
                  </a:lnTo>
                  <a:cubicBezTo>
                    <a:pt x="6394" y="43518"/>
                    <a:pt x="6383" y="43518"/>
                    <a:pt x="6383" y="43506"/>
                  </a:cubicBezTo>
                  <a:close/>
                  <a:moveTo>
                    <a:pt x="16586" y="50673"/>
                  </a:moveTo>
                  <a:cubicBezTo>
                    <a:pt x="16598" y="50626"/>
                    <a:pt x="16658" y="50602"/>
                    <a:pt x="16705" y="50614"/>
                  </a:cubicBezTo>
                  <a:lnTo>
                    <a:pt x="16705" y="50614"/>
                  </a:lnTo>
                  <a:cubicBezTo>
                    <a:pt x="16753" y="50638"/>
                    <a:pt x="16777" y="50697"/>
                    <a:pt x="16753" y="50745"/>
                  </a:cubicBezTo>
                  <a:lnTo>
                    <a:pt x="16753" y="50745"/>
                  </a:lnTo>
                  <a:cubicBezTo>
                    <a:pt x="16741" y="50792"/>
                    <a:pt x="16681" y="50816"/>
                    <a:pt x="16634" y="50792"/>
                  </a:cubicBezTo>
                  <a:lnTo>
                    <a:pt x="16634" y="50792"/>
                  </a:lnTo>
                  <a:cubicBezTo>
                    <a:pt x="16622" y="50792"/>
                    <a:pt x="16622" y="50792"/>
                    <a:pt x="16610" y="50780"/>
                  </a:cubicBezTo>
                  <a:lnTo>
                    <a:pt x="16610" y="50780"/>
                  </a:lnTo>
                  <a:cubicBezTo>
                    <a:pt x="16574" y="50757"/>
                    <a:pt x="16562" y="50709"/>
                    <a:pt x="16586" y="50661"/>
                  </a:cubicBezTo>
                  <a:close/>
                  <a:moveTo>
                    <a:pt x="4823" y="41517"/>
                  </a:moveTo>
                  <a:cubicBezTo>
                    <a:pt x="4799" y="41470"/>
                    <a:pt x="4799" y="41410"/>
                    <a:pt x="4847" y="41386"/>
                  </a:cubicBezTo>
                  <a:lnTo>
                    <a:pt x="4847" y="41386"/>
                  </a:lnTo>
                  <a:cubicBezTo>
                    <a:pt x="4894" y="41351"/>
                    <a:pt x="4954" y="41363"/>
                    <a:pt x="4978" y="41410"/>
                  </a:cubicBezTo>
                  <a:lnTo>
                    <a:pt x="4978" y="41410"/>
                  </a:lnTo>
                  <a:cubicBezTo>
                    <a:pt x="5013" y="41446"/>
                    <a:pt x="5001" y="41505"/>
                    <a:pt x="4954" y="41541"/>
                  </a:cubicBezTo>
                  <a:lnTo>
                    <a:pt x="4954" y="41541"/>
                  </a:lnTo>
                  <a:cubicBezTo>
                    <a:pt x="4918" y="41565"/>
                    <a:pt x="4882" y="41565"/>
                    <a:pt x="4847" y="41541"/>
                  </a:cubicBezTo>
                  <a:lnTo>
                    <a:pt x="4847" y="41541"/>
                  </a:lnTo>
                  <a:cubicBezTo>
                    <a:pt x="4835" y="41529"/>
                    <a:pt x="4823" y="41517"/>
                    <a:pt x="4823" y="41505"/>
                  </a:cubicBezTo>
                  <a:close/>
                  <a:moveTo>
                    <a:pt x="18979" y="51495"/>
                  </a:moveTo>
                  <a:cubicBezTo>
                    <a:pt x="18991" y="51447"/>
                    <a:pt x="19051" y="51411"/>
                    <a:pt x="19098" y="51435"/>
                  </a:cubicBezTo>
                  <a:lnTo>
                    <a:pt x="19098" y="51435"/>
                  </a:lnTo>
                  <a:cubicBezTo>
                    <a:pt x="19146" y="51447"/>
                    <a:pt x="19182" y="51495"/>
                    <a:pt x="19170" y="51554"/>
                  </a:cubicBezTo>
                  <a:lnTo>
                    <a:pt x="19170" y="51554"/>
                  </a:lnTo>
                  <a:cubicBezTo>
                    <a:pt x="19146" y="51602"/>
                    <a:pt x="19098" y="51626"/>
                    <a:pt x="19051" y="51614"/>
                  </a:cubicBezTo>
                  <a:lnTo>
                    <a:pt x="19051" y="51614"/>
                  </a:lnTo>
                  <a:cubicBezTo>
                    <a:pt x="19039" y="51614"/>
                    <a:pt x="19027" y="51602"/>
                    <a:pt x="19015" y="51602"/>
                  </a:cubicBezTo>
                  <a:lnTo>
                    <a:pt x="19015" y="51602"/>
                  </a:lnTo>
                  <a:cubicBezTo>
                    <a:pt x="18979" y="51578"/>
                    <a:pt x="18956" y="51530"/>
                    <a:pt x="18967" y="51495"/>
                  </a:cubicBezTo>
                  <a:close/>
                  <a:moveTo>
                    <a:pt x="3454" y="39362"/>
                  </a:moveTo>
                  <a:cubicBezTo>
                    <a:pt x="3430" y="39327"/>
                    <a:pt x="3442" y="39267"/>
                    <a:pt x="3489" y="39243"/>
                  </a:cubicBezTo>
                  <a:lnTo>
                    <a:pt x="3489" y="39243"/>
                  </a:lnTo>
                  <a:cubicBezTo>
                    <a:pt x="3537" y="39208"/>
                    <a:pt x="3596" y="39231"/>
                    <a:pt x="3620" y="39279"/>
                  </a:cubicBezTo>
                  <a:lnTo>
                    <a:pt x="3620" y="39279"/>
                  </a:lnTo>
                  <a:cubicBezTo>
                    <a:pt x="3644" y="39315"/>
                    <a:pt x="3632" y="39374"/>
                    <a:pt x="3585" y="39398"/>
                  </a:cubicBezTo>
                  <a:lnTo>
                    <a:pt x="3585" y="39398"/>
                  </a:lnTo>
                  <a:cubicBezTo>
                    <a:pt x="3549" y="39422"/>
                    <a:pt x="3513" y="39422"/>
                    <a:pt x="3477" y="39398"/>
                  </a:cubicBezTo>
                  <a:lnTo>
                    <a:pt x="3477" y="39398"/>
                  </a:lnTo>
                  <a:cubicBezTo>
                    <a:pt x="3465" y="39386"/>
                    <a:pt x="3454" y="39374"/>
                    <a:pt x="3454" y="39362"/>
                  </a:cubicBezTo>
                  <a:close/>
                  <a:moveTo>
                    <a:pt x="21432" y="52078"/>
                  </a:moveTo>
                  <a:cubicBezTo>
                    <a:pt x="21444" y="52031"/>
                    <a:pt x="21492" y="51995"/>
                    <a:pt x="21539" y="52007"/>
                  </a:cubicBezTo>
                  <a:lnTo>
                    <a:pt x="21539" y="52007"/>
                  </a:lnTo>
                  <a:cubicBezTo>
                    <a:pt x="21599" y="52007"/>
                    <a:pt x="21634" y="52066"/>
                    <a:pt x="21623" y="52114"/>
                  </a:cubicBezTo>
                  <a:lnTo>
                    <a:pt x="21623" y="52114"/>
                  </a:lnTo>
                  <a:cubicBezTo>
                    <a:pt x="21611" y="52162"/>
                    <a:pt x="21563" y="52197"/>
                    <a:pt x="21503" y="52185"/>
                  </a:cubicBezTo>
                  <a:lnTo>
                    <a:pt x="21503" y="52185"/>
                  </a:lnTo>
                  <a:cubicBezTo>
                    <a:pt x="21492" y="52185"/>
                    <a:pt x="21480" y="52185"/>
                    <a:pt x="21468" y="52173"/>
                  </a:cubicBezTo>
                  <a:lnTo>
                    <a:pt x="21468" y="52173"/>
                  </a:lnTo>
                  <a:cubicBezTo>
                    <a:pt x="21444" y="52150"/>
                    <a:pt x="21420" y="52114"/>
                    <a:pt x="21432" y="52078"/>
                  </a:cubicBezTo>
                  <a:close/>
                  <a:moveTo>
                    <a:pt x="2299" y="37100"/>
                  </a:moveTo>
                  <a:cubicBezTo>
                    <a:pt x="2287" y="37053"/>
                    <a:pt x="2299" y="37005"/>
                    <a:pt x="2346" y="36981"/>
                  </a:cubicBezTo>
                  <a:lnTo>
                    <a:pt x="2346" y="36981"/>
                  </a:lnTo>
                  <a:cubicBezTo>
                    <a:pt x="2394" y="36957"/>
                    <a:pt x="2453" y="36981"/>
                    <a:pt x="2477" y="37029"/>
                  </a:cubicBezTo>
                  <a:lnTo>
                    <a:pt x="2477" y="37029"/>
                  </a:lnTo>
                  <a:cubicBezTo>
                    <a:pt x="2501" y="37076"/>
                    <a:pt x="2477" y="37136"/>
                    <a:pt x="2430" y="37148"/>
                  </a:cubicBezTo>
                  <a:lnTo>
                    <a:pt x="2430" y="37148"/>
                  </a:lnTo>
                  <a:cubicBezTo>
                    <a:pt x="2394" y="37172"/>
                    <a:pt x="2358" y="37160"/>
                    <a:pt x="2334" y="37136"/>
                  </a:cubicBezTo>
                  <a:lnTo>
                    <a:pt x="2334" y="37136"/>
                  </a:lnTo>
                  <a:cubicBezTo>
                    <a:pt x="2322" y="37136"/>
                    <a:pt x="2311" y="37124"/>
                    <a:pt x="2299" y="37100"/>
                  </a:cubicBezTo>
                  <a:close/>
                  <a:moveTo>
                    <a:pt x="23944" y="52423"/>
                  </a:moveTo>
                  <a:cubicBezTo>
                    <a:pt x="23944" y="52376"/>
                    <a:pt x="23992" y="52340"/>
                    <a:pt x="24051" y="52340"/>
                  </a:cubicBezTo>
                  <a:lnTo>
                    <a:pt x="24051" y="52340"/>
                  </a:lnTo>
                  <a:cubicBezTo>
                    <a:pt x="24099" y="52340"/>
                    <a:pt x="24135" y="52388"/>
                    <a:pt x="24135" y="52447"/>
                  </a:cubicBezTo>
                  <a:lnTo>
                    <a:pt x="24135" y="52447"/>
                  </a:lnTo>
                  <a:cubicBezTo>
                    <a:pt x="24135" y="52495"/>
                    <a:pt x="24087" y="52531"/>
                    <a:pt x="24028" y="52531"/>
                  </a:cubicBezTo>
                  <a:lnTo>
                    <a:pt x="24028" y="52531"/>
                  </a:lnTo>
                  <a:cubicBezTo>
                    <a:pt x="24016" y="52531"/>
                    <a:pt x="23992" y="52519"/>
                    <a:pt x="23980" y="52507"/>
                  </a:cubicBezTo>
                  <a:lnTo>
                    <a:pt x="23980" y="52507"/>
                  </a:lnTo>
                  <a:cubicBezTo>
                    <a:pt x="23956" y="52495"/>
                    <a:pt x="23944" y="52459"/>
                    <a:pt x="23944" y="52423"/>
                  </a:cubicBezTo>
                  <a:close/>
                  <a:moveTo>
                    <a:pt x="1382" y="34743"/>
                  </a:moveTo>
                  <a:cubicBezTo>
                    <a:pt x="1358" y="34695"/>
                    <a:pt x="1382" y="34636"/>
                    <a:pt x="1441" y="34624"/>
                  </a:cubicBezTo>
                  <a:lnTo>
                    <a:pt x="1441" y="34624"/>
                  </a:lnTo>
                  <a:cubicBezTo>
                    <a:pt x="1489" y="34600"/>
                    <a:pt x="1537" y="34636"/>
                    <a:pt x="1560" y="34683"/>
                  </a:cubicBezTo>
                  <a:lnTo>
                    <a:pt x="1560" y="34683"/>
                  </a:lnTo>
                  <a:cubicBezTo>
                    <a:pt x="1572" y="34731"/>
                    <a:pt x="1549" y="34778"/>
                    <a:pt x="1489" y="34802"/>
                  </a:cubicBezTo>
                  <a:lnTo>
                    <a:pt x="1489" y="34802"/>
                  </a:lnTo>
                  <a:cubicBezTo>
                    <a:pt x="1465" y="34814"/>
                    <a:pt x="1430" y="34802"/>
                    <a:pt x="1406" y="34790"/>
                  </a:cubicBezTo>
                  <a:lnTo>
                    <a:pt x="1406" y="34790"/>
                  </a:lnTo>
                  <a:cubicBezTo>
                    <a:pt x="1394" y="34778"/>
                    <a:pt x="1382" y="34755"/>
                    <a:pt x="1382" y="34743"/>
                  </a:cubicBezTo>
                  <a:close/>
                  <a:moveTo>
                    <a:pt x="26480" y="52531"/>
                  </a:moveTo>
                  <a:cubicBezTo>
                    <a:pt x="26468" y="52483"/>
                    <a:pt x="26516" y="52435"/>
                    <a:pt x="26564" y="52435"/>
                  </a:cubicBezTo>
                  <a:lnTo>
                    <a:pt x="26564" y="52435"/>
                  </a:lnTo>
                  <a:cubicBezTo>
                    <a:pt x="26623" y="52435"/>
                    <a:pt x="26659" y="52483"/>
                    <a:pt x="26659" y="52531"/>
                  </a:cubicBezTo>
                  <a:lnTo>
                    <a:pt x="26659" y="52531"/>
                  </a:lnTo>
                  <a:cubicBezTo>
                    <a:pt x="26659" y="52578"/>
                    <a:pt x="26623" y="52626"/>
                    <a:pt x="26576" y="52626"/>
                  </a:cubicBezTo>
                  <a:lnTo>
                    <a:pt x="26576" y="52626"/>
                  </a:lnTo>
                  <a:cubicBezTo>
                    <a:pt x="26552" y="52626"/>
                    <a:pt x="26528" y="52614"/>
                    <a:pt x="26516" y="52602"/>
                  </a:cubicBezTo>
                  <a:lnTo>
                    <a:pt x="26516" y="52602"/>
                  </a:lnTo>
                  <a:cubicBezTo>
                    <a:pt x="26492" y="52590"/>
                    <a:pt x="26480" y="52566"/>
                    <a:pt x="26480" y="52531"/>
                  </a:cubicBezTo>
                  <a:close/>
                  <a:moveTo>
                    <a:pt x="691" y="32290"/>
                  </a:moveTo>
                  <a:cubicBezTo>
                    <a:pt x="679" y="32242"/>
                    <a:pt x="703" y="32195"/>
                    <a:pt x="763" y="32183"/>
                  </a:cubicBezTo>
                  <a:lnTo>
                    <a:pt x="763" y="32183"/>
                  </a:lnTo>
                  <a:cubicBezTo>
                    <a:pt x="810" y="32171"/>
                    <a:pt x="858" y="32195"/>
                    <a:pt x="870" y="32254"/>
                  </a:cubicBezTo>
                  <a:lnTo>
                    <a:pt x="870" y="32254"/>
                  </a:lnTo>
                  <a:cubicBezTo>
                    <a:pt x="882" y="32302"/>
                    <a:pt x="858" y="32350"/>
                    <a:pt x="798" y="32361"/>
                  </a:cubicBezTo>
                  <a:lnTo>
                    <a:pt x="798" y="32361"/>
                  </a:lnTo>
                  <a:cubicBezTo>
                    <a:pt x="775" y="32373"/>
                    <a:pt x="751" y="32361"/>
                    <a:pt x="727" y="32350"/>
                  </a:cubicBezTo>
                  <a:lnTo>
                    <a:pt x="727" y="32350"/>
                  </a:lnTo>
                  <a:cubicBezTo>
                    <a:pt x="703" y="32338"/>
                    <a:pt x="691" y="32314"/>
                    <a:pt x="679" y="32302"/>
                  </a:cubicBezTo>
                  <a:close/>
                  <a:moveTo>
                    <a:pt x="29004" y="52388"/>
                  </a:moveTo>
                  <a:cubicBezTo>
                    <a:pt x="28992" y="52328"/>
                    <a:pt x="29028" y="52281"/>
                    <a:pt x="29088" y="52281"/>
                  </a:cubicBezTo>
                  <a:lnTo>
                    <a:pt x="29088" y="52281"/>
                  </a:lnTo>
                  <a:cubicBezTo>
                    <a:pt x="29135" y="52269"/>
                    <a:pt x="29183" y="52316"/>
                    <a:pt x="29195" y="52364"/>
                  </a:cubicBezTo>
                  <a:lnTo>
                    <a:pt x="29195" y="52364"/>
                  </a:lnTo>
                  <a:cubicBezTo>
                    <a:pt x="29195" y="52412"/>
                    <a:pt x="29159" y="52459"/>
                    <a:pt x="29100" y="52471"/>
                  </a:cubicBezTo>
                  <a:lnTo>
                    <a:pt x="29100" y="52471"/>
                  </a:lnTo>
                  <a:cubicBezTo>
                    <a:pt x="29076" y="52471"/>
                    <a:pt x="29052" y="52459"/>
                    <a:pt x="29040" y="52447"/>
                  </a:cubicBezTo>
                  <a:lnTo>
                    <a:pt x="29040" y="52447"/>
                  </a:lnTo>
                  <a:cubicBezTo>
                    <a:pt x="29016" y="52435"/>
                    <a:pt x="29004" y="52423"/>
                    <a:pt x="28992" y="52400"/>
                  </a:cubicBezTo>
                  <a:close/>
                  <a:moveTo>
                    <a:pt x="227" y="29802"/>
                  </a:moveTo>
                  <a:cubicBezTo>
                    <a:pt x="215" y="29754"/>
                    <a:pt x="251" y="29706"/>
                    <a:pt x="310" y="29694"/>
                  </a:cubicBezTo>
                  <a:lnTo>
                    <a:pt x="310" y="29694"/>
                  </a:lnTo>
                  <a:cubicBezTo>
                    <a:pt x="358" y="29683"/>
                    <a:pt x="406" y="29718"/>
                    <a:pt x="417" y="29778"/>
                  </a:cubicBezTo>
                  <a:lnTo>
                    <a:pt x="417" y="29778"/>
                  </a:lnTo>
                  <a:cubicBezTo>
                    <a:pt x="417" y="29825"/>
                    <a:pt x="382" y="29873"/>
                    <a:pt x="334" y="29885"/>
                  </a:cubicBezTo>
                  <a:lnTo>
                    <a:pt x="334" y="29885"/>
                  </a:lnTo>
                  <a:cubicBezTo>
                    <a:pt x="310" y="29885"/>
                    <a:pt x="275" y="29885"/>
                    <a:pt x="263" y="29861"/>
                  </a:cubicBezTo>
                  <a:lnTo>
                    <a:pt x="263" y="29861"/>
                  </a:lnTo>
                  <a:cubicBezTo>
                    <a:pt x="239" y="29849"/>
                    <a:pt x="227" y="29825"/>
                    <a:pt x="227" y="29802"/>
                  </a:cubicBezTo>
                  <a:close/>
                  <a:moveTo>
                    <a:pt x="31493" y="52019"/>
                  </a:moveTo>
                  <a:cubicBezTo>
                    <a:pt x="31481" y="51959"/>
                    <a:pt x="31517" y="51911"/>
                    <a:pt x="31564" y="51900"/>
                  </a:cubicBezTo>
                  <a:lnTo>
                    <a:pt x="31564" y="51900"/>
                  </a:lnTo>
                  <a:cubicBezTo>
                    <a:pt x="31624" y="51888"/>
                    <a:pt x="31671" y="51923"/>
                    <a:pt x="31683" y="51983"/>
                  </a:cubicBezTo>
                  <a:lnTo>
                    <a:pt x="31683" y="51983"/>
                  </a:lnTo>
                  <a:cubicBezTo>
                    <a:pt x="31695" y="52031"/>
                    <a:pt x="31659" y="52078"/>
                    <a:pt x="31612" y="52090"/>
                  </a:cubicBezTo>
                  <a:lnTo>
                    <a:pt x="31612" y="52090"/>
                  </a:lnTo>
                  <a:cubicBezTo>
                    <a:pt x="31576" y="52090"/>
                    <a:pt x="31552" y="52090"/>
                    <a:pt x="31529" y="52066"/>
                  </a:cubicBezTo>
                  <a:lnTo>
                    <a:pt x="31529" y="52066"/>
                  </a:lnTo>
                  <a:cubicBezTo>
                    <a:pt x="31517" y="52054"/>
                    <a:pt x="31493" y="52042"/>
                    <a:pt x="31493" y="52019"/>
                  </a:cubicBezTo>
                  <a:close/>
                  <a:moveTo>
                    <a:pt x="1" y="27278"/>
                  </a:moveTo>
                  <a:cubicBezTo>
                    <a:pt x="1" y="27218"/>
                    <a:pt x="48" y="27170"/>
                    <a:pt x="96" y="27170"/>
                  </a:cubicBezTo>
                  <a:lnTo>
                    <a:pt x="96" y="27170"/>
                  </a:lnTo>
                  <a:cubicBezTo>
                    <a:pt x="144" y="27170"/>
                    <a:pt x="191" y="27218"/>
                    <a:pt x="191" y="27266"/>
                  </a:cubicBezTo>
                  <a:lnTo>
                    <a:pt x="191" y="27266"/>
                  </a:lnTo>
                  <a:cubicBezTo>
                    <a:pt x="203" y="27313"/>
                    <a:pt x="156" y="27361"/>
                    <a:pt x="108" y="27361"/>
                  </a:cubicBezTo>
                  <a:lnTo>
                    <a:pt x="108" y="27361"/>
                  </a:lnTo>
                  <a:cubicBezTo>
                    <a:pt x="84" y="27361"/>
                    <a:pt x="60" y="27361"/>
                    <a:pt x="48" y="27349"/>
                  </a:cubicBezTo>
                  <a:lnTo>
                    <a:pt x="48" y="27349"/>
                  </a:lnTo>
                  <a:cubicBezTo>
                    <a:pt x="25" y="27325"/>
                    <a:pt x="1" y="27301"/>
                    <a:pt x="1" y="27278"/>
                  </a:cubicBezTo>
                  <a:close/>
                  <a:moveTo>
                    <a:pt x="33945" y="51400"/>
                  </a:moveTo>
                  <a:cubicBezTo>
                    <a:pt x="33934" y="51352"/>
                    <a:pt x="33957" y="51292"/>
                    <a:pt x="34005" y="51280"/>
                  </a:cubicBezTo>
                  <a:lnTo>
                    <a:pt x="34005" y="51280"/>
                  </a:lnTo>
                  <a:cubicBezTo>
                    <a:pt x="34065" y="51257"/>
                    <a:pt x="34112" y="51292"/>
                    <a:pt x="34124" y="51340"/>
                  </a:cubicBezTo>
                  <a:lnTo>
                    <a:pt x="34124" y="51340"/>
                  </a:lnTo>
                  <a:cubicBezTo>
                    <a:pt x="34148" y="51388"/>
                    <a:pt x="34112" y="51447"/>
                    <a:pt x="34065" y="51459"/>
                  </a:cubicBezTo>
                  <a:lnTo>
                    <a:pt x="34065" y="51459"/>
                  </a:lnTo>
                  <a:cubicBezTo>
                    <a:pt x="34041" y="51471"/>
                    <a:pt x="34005" y="51459"/>
                    <a:pt x="33981" y="51447"/>
                  </a:cubicBezTo>
                  <a:lnTo>
                    <a:pt x="33981" y="51447"/>
                  </a:lnTo>
                  <a:cubicBezTo>
                    <a:pt x="33969" y="51435"/>
                    <a:pt x="33957" y="51411"/>
                    <a:pt x="33945" y="51400"/>
                  </a:cubicBezTo>
                  <a:close/>
                  <a:moveTo>
                    <a:pt x="36" y="24730"/>
                  </a:moveTo>
                  <a:cubicBezTo>
                    <a:pt x="36" y="24682"/>
                    <a:pt x="84" y="24634"/>
                    <a:pt x="132" y="24646"/>
                  </a:cubicBezTo>
                  <a:lnTo>
                    <a:pt x="132" y="24646"/>
                  </a:lnTo>
                  <a:cubicBezTo>
                    <a:pt x="179" y="24646"/>
                    <a:pt x="227" y="24682"/>
                    <a:pt x="227" y="24741"/>
                  </a:cubicBezTo>
                  <a:lnTo>
                    <a:pt x="227" y="24741"/>
                  </a:lnTo>
                  <a:cubicBezTo>
                    <a:pt x="215" y="24789"/>
                    <a:pt x="179" y="24837"/>
                    <a:pt x="120" y="24837"/>
                  </a:cubicBezTo>
                  <a:lnTo>
                    <a:pt x="120" y="24837"/>
                  </a:lnTo>
                  <a:cubicBezTo>
                    <a:pt x="108" y="24825"/>
                    <a:pt x="84" y="24825"/>
                    <a:pt x="72" y="24813"/>
                  </a:cubicBezTo>
                  <a:lnTo>
                    <a:pt x="72" y="24813"/>
                  </a:lnTo>
                  <a:cubicBezTo>
                    <a:pt x="48" y="24789"/>
                    <a:pt x="25" y="24765"/>
                    <a:pt x="36" y="24730"/>
                  </a:cubicBezTo>
                  <a:close/>
                  <a:moveTo>
                    <a:pt x="36327" y="50554"/>
                  </a:moveTo>
                  <a:cubicBezTo>
                    <a:pt x="36315" y="50495"/>
                    <a:pt x="36327" y="50447"/>
                    <a:pt x="36386" y="50423"/>
                  </a:cubicBezTo>
                  <a:lnTo>
                    <a:pt x="36386" y="50423"/>
                  </a:lnTo>
                  <a:cubicBezTo>
                    <a:pt x="36434" y="50399"/>
                    <a:pt x="36482" y="50423"/>
                    <a:pt x="36505" y="50471"/>
                  </a:cubicBezTo>
                  <a:lnTo>
                    <a:pt x="36505" y="50471"/>
                  </a:lnTo>
                  <a:cubicBezTo>
                    <a:pt x="36529" y="50518"/>
                    <a:pt x="36505" y="50578"/>
                    <a:pt x="36458" y="50602"/>
                  </a:cubicBezTo>
                  <a:lnTo>
                    <a:pt x="36458" y="50602"/>
                  </a:lnTo>
                  <a:cubicBezTo>
                    <a:pt x="36422" y="50614"/>
                    <a:pt x="36386" y="50602"/>
                    <a:pt x="36362" y="50590"/>
                  </a:cubicBezTo>
                  <a:lnTo>
                    <a:pt x="36362" y="50590"/>
                  </a:lnTo>
                  <a:cubicBezTo>
                    <a:pt x="36351" y="50578"/>
                    <a:pt x="36339" y="50566"/>
                    <a:pt x="36327" y="50554"/>
                  </a:cubicBezTo>
                  <a:close/>
                  <a:moveTo>
                    <a:pt x="298" y="22205"/>
                  </a:moveTo>
                  <a:lnTo>
                    <a:pt x="298" y="22205"/>
                  </a:lnTo>
                  <a:cubicBezTo>
                    <a:pt x="310" y="22158"/>
                    <a:pt x="358" y="22122"/>
                    <a:pt x="417" y="22134"/>
                  </a:cubicBezTo>
                  <a:lnTo>
                    <a:pt x="417" y="22134"/>
                  </a:lnTo>
                  <a:cubicBezTo>
                    <a:pt x="465" y="22134"/>
                    <a:pt x="501" y="22182"/>
                    <a:pt x="489" y="22241"/>
                  </a:cubicBezTo>
                  <a:lnTo>
                    <a:pt x="489" y="22241"/>
                  </a:lnTo>
                  <a:cubicBezTo>
                    <a:pt x="477" y="22289"/>
                    <a:pt x="429" y="22325"/>
                    <a:pt x="382" y="22313"/>
                  </a:cubicBezTo>
                  <a:lnTo>
                    <a:pt x="382" y="22313"/>
                  </a:lnTo>
                  <a:cubicBezTo>
                    <a:pt x="370" y="22313"/>
                    <a:pt x="358" y="22313"/>
                    <a:pt x="334" y="22301"/>
                  </a:cubicBezTo>
                  <a:lnTo>
                    <a:pt x="334" y="22301"/>
                  </a:lnTo>
                  <a:cubicBezTo>
                    <a:pt x="310" y="22277"/>
                    <a:pt x="298" y="22241"/>
                    <a:pt x="298" y="22205"/>
                  </a:cubicBezTo>
                  <a:close/>
                  <a:moveTo>
                    <a:pt x="38625" y="49471"/>
                  </a:moveTo>
                  <a:cubicBezTo>
                    <a:pt x="38589" y="49423"/>
                    <a:pt x="38613" y="49364"/>
                    <a:pt x="38660" y="49340"/>
                  </a:cubicBezTo>
                  <a:lnTo>
                    <a:pt x="38660" y="49340"/>
                  </a:lnTo>
                  <a:cubicBezTo>
                    <a:pt x="38708" y="49316"/>
                    <a:pt x="38768" y="49340"/>
                    <a:pt x="38791" y="49387"/>
                  </a:cubicBezTo>
                  <a:lnTo>
                    <a:pt x="38791" y="49387"/>
                  </a:lnTo>
                  <a:cubicBezTo>
                    <a:pt x="38815" y="49423"/>
                    <a:pt x="38791" y="49483"/>
                    <a:pt x="38744" y="49506"/>
                  </a:cubicBezTo>
                  <a:lnTo>
                    <a:pt x="38744" y="49506"/>
                  </a:lnTo>
                  <a:cubicBezTo>
                    <a:pt x="38720" y="49530"/>
                    <a:pt x="38672" y="49530"/>
                    <a:pt x="38648" y="49506"/>
                  </a:cubicBezTo>
                  <a:lnTo>
                    <a:pt x="38648" y="49506"/>
                  </a:lnTo>
                  <a:cubicBezTo>
                    <a:pt x="38637" y="49506"/>
                    <a:pt x="38625" y="49483"/>
                    <a:pt x="38625" y="49471"/>
                  </a:cubicBezTo>
                  <a:close/>
                  <a:moveTo>
                    <a:pt x="822" y="19717"/>
                  </a:moveTo>
                  <a:cubicBezTo>
                    <a:pt x="834" y="19669"/>
                    <a:pt x="882" y="19646"/>
                    <a:pt x="929" y="19658"/>
                  </a:cubicBezTo>
                  <a:lnTo>
                    <a:pt x="929" y="19658"/>
                  </a:lnTo>
                  <a:cubicBezTo>
                    <a:pt x="977" y="19669"/>
                    <a:pt x="1013" y="19717"/>
                    <a:pt x="1001" y="19765"/>
                  </a:cubicBezTo>
                  <a:lnTo>
                    <a:pt x="1001" y="19765"/>
                  </a:lnTo>
                  <a:cubicBezTo>
                    <a:pt x="989" y="19824"/>
                    <a:pt x="941" y="19848"/>
                    <a:pt x="882" y="19836"/>
                  </a:cubicBezTo>
                  <a:lnTo>
                    <a:pt x="882" y="19836"/>
                  </a:lnTo>
                  <a:cubicBezTo>
                    <a:pt x="870" y="19836"/>
                    <a:pt x="858" y="19824"/>
                    <a:pt x="846" y="19824"/>
                  </a:cubicBezTo>
                  <a:lnTo>
                    <a:pt x="846" y="19824"/>
                  </a:lnTo>
                  <a:cubicBezTo>
                    <a:pt x="822" y="19800"/>
                    <a:pt x="810" y="19765"/>
                    <a:pt x="822" y="19717"/>
                  </a:cubicBezTo>
                  <a:close/>
                  <a:moveTo>
                    <a:pt x="40792" y="48185"/>
                  </a:moveTo>
                  <a:cubicBezTo>
                    <a:pt x="40768" y="48137"/>
                    <a:pt x="40780" y="48078"/>
                    <a:pt x="40815" y="48054"/>
                  </a:cubicBezTo>
                  <a:lnTo>
                    <a:pt x="40815" y="48054"/>
                  </a:lnTo>
                  <a:cubicBezTo>
                    <a:pt x="40863" y="48018"/>
                    <a:pt x="40923" y="48030"/>
                    <a:pt x="40958" y="48078"/>
                  </a:cubicBezTo>
                  <a:lnTo>
                    <a:pt x="40958" y="48078"/>
                  </a:lnTo>
                  <a:cubicBezTo>
                    <a:pt x="40982" y="48113"/>
                    <a:pt x="40970" y="48173"/>
                    <a:pt x="40923" y="48209"/>
                  </a:cubicBezTo>
                  <a:lnTo>
                    <a:pt x="40923" y="48209"/>
                  </a:lnTo>
                  <a:cubicBezTo>
                    <a:pt x="40887" y="48232"/>
                    <a:pt x="40851" y="48232"/>
                    <a:pt x="40815" y="48209"/>
                  </a:cubicBezTo>
                  <a:lnTo>
                    <a:pt x="40815" y="48209"/>
                  </a:lnTo>
                  <a:close/>
                  <a:moveTo>
                    <a:pt x="1572" y="17300"/>
                  </a:moveTo>
                  <a:lnTo>
                    <a:pt x="1572" y="17300"/>
                  </a:lnTo>
                  <a:cubicBezTo>
                    <a:pt x="1584" y="17252"/>
                    <a:pt x="1644" y="17217"/>
                    <a:pt x="1691" y="17241"/>
                  </a:cubicBezTo>
                  <a:lnTo>
                    <a:pt x="1691" y="17241"/>
                  </a:lnTo>
                  <a:cubicBezTo>
                    <a:pt x="1739" y="17252"/>
                    <a:pt x="1763" y="17312"/>
                    <a:pt x="1751" y="17360"/>
                  </a:cubicBezTo>
                  <a:lnTo>
                    <a:pt x="1751" y="17360"/>
                  </a:lnTo>
                  <a:cubicBezTo>
                    <a:pt x="1727" y="17407"/>
                    <a:pt x="1680" y="17443"/>
                    <a:pt x="1620" y="17419"/>
                  </a:cubicBezTo>
                  <a:lnTo>
                    <a:pt x="1620" y="17419"/>
                  </a:lnTo>
                  <a:cubicBezTo>
                    <a:pt x="1620" y="17419"/>
                    <a:pt x="1608" y="17407"/>
                    <a:pt x="1596" y="17407"/>
                  </a:cubicBezTo>
                  <a:lnTo>
                    <a:pt x="1596" y="17407"/>
                  </a:lnTo>
                  <a:cubicBezTo>
                    <a:pt x="1572" y="17383"/>
                    <a:pt x="1549" y="17336"/>
                    <a:pt x="1572" y="17300"/>
                  </a:cubicBezTo>
                  <a:close/>
                  <a:moveTo>
                    <a:pt x="42828" y="46685"/>
                  </a:moveTo>
                  <a:cubicBezTo>
                    <a:pt x="42804" y="46637"/>
                    <a:pt x="42804" y="46578"/>
                    <a:pt x="42851" y="46554"/>
                  </a:cubicBezTo>
                  <a:lnTo>
                    <a:pt x="42851" y="46554"/>
                  </a:lnTo>
                  <a:cubicBezTo>
                    <a:pt x="42887" y="46518"/>
                    <a:pt x="42947" y="46518"/>
                    <a:pt x="42982" y="46566"/>
                  </a:cubicBezTo>
                  <a:lnTo>
                    <a:pt x="42982" y="46566"/>
                  </a:lnTo>
                  <a:cubicBezTo>
                    <a:pt x="43018" y="46601"/>
                    <a:pt x="43006" y="46661"/>
                    <a:pt x="42970" y="46697"/>
                  </a:cubicBezTo>
                  <a:lnTo>
                    <a:pt x="42970" y="46697"/>
                  </a:lnTo>
                  <a:cubicBezTo>
                    <a:pt x="42935" y="46720"/>
                    <a:pt x="42887" y="46720"/>
                    <a:pt x="42851" y="46697"/>
                  </a:cubicBezTo>
                  <a:lnTo>
                    <a:pt x="42851" y="46697"/>
                  </a:lnTo>
                  <a:close/>
                  <a:moveTo>
                    <a:pt x="2549" y="14955"/>
                  </a:moveTo>
                  <a:cubicBezTo>
                    <a:pt x="2573" y="14907"/>
                    <a:pt x="2632" y="14895"/>
                    <a:pt x="2680" y="14907"/>
                  </a:cubicBezTo>
                  <a:lnTo>
                    <a:pt x="2680" y="14907"/>
                  </a:lnTo>
                  <a:cubicBezTo>
                    <a:pt x="2727" y="14931"/>
                    <a:pt x="2751" y="14990"/>
                    <a:pt x="2727" y="15038"/>
                  </a:cubicBezTo>
                  <a:lnTo>
                    <a:pt x="2727" y="15038"/>
                  </a:lnTo>
                  <a:cubicBezTo>
                    <a:pt x="2703" y="15086"/>
                    <a:pt x="2644" y="15109"/>
                    <a:pt x="2596" y="15086"/>
                  </a:cubicBezTo>
                  <a:lnTo>
                    <a:pt x="2596" y="15086"/>
                  </a:lnTo>
                  <a:lnTo>
                    <a:pt x="2584" y="15074"/>
                  </a:lnTo>
                  <a:lnTo>
                    <a:pt x="2584" y="15074"/>
                  </a:lnTo>
                  <a:cubicBezTo>
                    <a:pt x="2549" y="15050"/>
                    <a:pt x="2537" y="15002"/>
                    <a:pt x="2549" y="14955"/>
                  </a:cubicBezTo>
                  <a:close/>
                  <a:moveTo>
                    <a:pt x="44721" y="44994"/>
                  </a:moveTo>
                  <a:cubicBezTo>
                    <a:pt x="44685" y="44958"/>
                    <a:pt x="44685" y="44899"/>
                    <a:pt x="44721" y="44863"/>
                  </a:cubicBezTo>
                  <a:lnTo>
                    <a:pt x="44721" y="44863"/>
                  </a:lnTo>
                  <a:cubicBezTo>
                    <a:pt x="44756" y="44827"/>
                    <a:pt x="44816" y="44827"/>
                    <a:pt x="44852" y="44863"/>
                  </a:cubicBezTo>
                  <a:lnTo>
                    <a:pt x="44852" y="44863"/>
                  </a:lnTo>
                  <a:cubicBezTo>
                    <a:pt x="44887" y="44899"/>
                    <a:pt x="44887" y="44958"/>
                    <a:pt x="44852" y="44994"/>
                  </a:cubicBezTo>
                  <a:lnTo>
                    <a:pt x="44852" y="44994"/>
                  </a:lnTo>
                  <a:cubicBezTo>
                    <a:pt x="44816" y="45030"/>
                    <a:pt x="44768" y="45030"/>
                    <a:pt x="44733" y="45006"/>
                  </a:cubicBezTo>
                  <a:lnTo>
                    <a:pt x="44733" y="45006"/>
                  </a:lnTo>
                  <a:cubicBezTo>
                    <a:pt x="44721" y="45006"/>
                    <a:pt x="44721" y="44994"/>
                    <a:pt x="44721" y="44994"/>
                  </a:cubicBezTo>
                  <a:close/>
                  <a:moveTo>
                    <a:pt x="3763" y="12728"/>
                  </a:moveTo>
                  <a:cubicBezTo>
                    <a:pt x="3787" y="12680"/>
                    <a:pt x="3846" y="12669"/>
                    <a:pt x="3894" y="12692"/>
                  </a:cubicBezTo>
                  <a:lnTo>
                    <a:pt x="3894" y="12692"/>
                  </a:lnTo>
                  <a:cubicBezTo>
                    <a:pt x="3930" y="12716"/>
                    <a:pt x="3942" y="12776"/>
                    <a:pt x="3918" y="12823"/>
                  </a:cubicBezTo>
                  <a:lnTo>
                    <a:pt x="3918" y="12823"/>
                  </a:lnTo>
                  <a:cubicBezTo>
                    <a:pt x="3894" y="12871"/>
                    <a:pt x="3835" y="12883"/>
                    <a:pt x="3787" y="12859"/>
                  </a:cubicBezTo>
                  <a:lnTo>
                    <a:pt x="3787" y="12859"/>
                  </a:lnTo>
                  <a:lnTo>
                    <a:pt x="3787" y="12859"/>
                  </a:lnTo>
                  <a:lnTo>
                    <a:pt x="3787" y="12859"/>
                  </a:lnTo>
                  <a:cubicBezTo>
                    <a:pt x="3739" y="12823"/>
                    <a:pt x="3727" y="12764"/>
                    <a:pt x="3763" y="12728"/>
                  </a:cubicBezTo>
                  <a:close/>
                  <a:moveTo>
                    <a:pt x="46435" y="43137"/>
                  </a:moveTo>
                  <a:cubicBezTo>
                    <a:pt x="46388" y="43101"/>
                    <a:pt x="46388" y="43041"/>
                    <a:pt x="46423" y="43006"/>
                  </a:cubicBezTo>
                  <a:lnTo>
                    <a:pt x="46423" y="43006"/>
                  </a:lnTo>
                  <a:cubicBezTo>
                    <a:pt x="46447" y="42958"/>
                    <a:pt x="46507" y="42958"/>
                    <a:pt x="46554" y="42994"/>
                  </a:cubicBezTo>
                  <a:lnTo>
                    <a:pt x="46554" y="42994"/>
                  </a:lnTo>
                  <a:cubicBezTo>
                    <a:pt x="46590" y="43018"/>
                    <a:pt x="46602" y="43089"/>
                    <a:pt x="46566" y="43125"/>
                  </a:cubicBezTo>
                  <a:lnTo>
                    <a:pt x="46566" y="43125"/>
                  </a:lnTo>
                  <a:cubicBezTo>
                    <a:pt x="46530" y="43160"/>
                    <a:pt x="46471" y="43172"/>
                    <a:pt x="46435" y="43137"/>
                  </a:cubicBezTo>
                  <a:lnTo>
                    <a:pt x="46435" y="43137"/>
                  </a:lnTo>
                  <a:close/>
                  <a:moveTo>
                    <a:pt x="5168" y="10621"/>
                  </a:moveTo>
                  <a:cubicBezTo>
                    <a:pt x="5204" y="10573"/>
                    <a:pt x="5263" y="10561"/>
                    <a:pt x="5299" y="10597"/>
                  </a:cubicBezTo>
                  <a:lnTo>
                    <a:pt x="5299" y="10597"/>
                  </a:lnTo>
                  <a:cubicBezTo>
                    <a:pt x="5347" y="10621"/>
                    <a:pt x="5359" y="10680"/>
                    <a:pt x="5323" y="10728"/>
                  </a:cubicBezTo>
                  <a:lnTo>
                    <a:pt x="5323" y="10728"/>
                  </a:lnTo>
                  <a:cubicBezTo>
                    <a:pt x="5299" y="10775"/>
                    <a:pt x="5228" y="10775"/>
                    <a:pt x="5192" y="10752"/>
                  </a:cubicBezTo>
                  <a:lnTo>
                    <a:pt x="5192" y="10752"/>
                  </a:lnTo>
                  <a:cubicBezTo>
                    <a:pt x="5144" y="10716"/>
                    <a:pt x="5144" y="10656"/>
                    <a:pt x="5168" y="10621"/>
                  </a:cubicBezTo>
                  <a:close/>
                  <a:moveTo>
                    <a:pt x="5406" y="10466"/>
                  </a:moveTo>
                  <a:cubicBezTo>
                    <a:pt x="5359" y="10430"/>
                    <a:pt x="5347" y="10371"/>
                    <a:pt x="5382" y="10335"/>
                  </a:cubicBezTo>
                  <a:lnTo>
                    <a:pt x="5382" y="10335"/>
                  </a:lnTo>
                  <a:cubicBezTo>
                    <a:pt x="5418" y="10287"/>
                    <a:pt x="5478" y="10287"/>
                    <a:pt x="5513" y="10311"/>
                  </a:cubicBezTo>
                  <a:lnTo>
                    <a:pt x="5513" y="10311"/>
                  </a:lnTo>
                  <a:cubicBezTo>
                    <a:pt x="5561" y="10347"/>
                    <a:pt x="5561" y="10406"/>
                    <a:pt x="5537" y="10454"/>
                  </a:cubicBezTo>
                  <a:lnTo>
                    <a:pt x="5537" y="10454"/>
                  </a:lnTo>
                  <a:cubicBezTo>
                    <a:pt x="5501" y="10490"/>
                    <a:pt x="5442" y="10502"/>
                    <a:pt x="5406" y="10466"/>
                  </a:cubicBezTo>
                  <a:lnTo>
                    <a:pt x="5406" y="10466"/>
                  </a:lnTo>
                  <a:close/>
                  <a:moveTo>
                    <a:pt x="47935" y="40993"/>
                  </a:moveTo>
                  <a:cubicBezTo>
                    <a:pt x="47959" y="40946"/>
                    <a:pt x="48019" y="40934"/>
                    <a:pt x="48066" y="40958"/>
                  </a:cubicBezTo>
                  <a:lnTo>
                    <a:pt x="48066" y="40958"/>
                  </a:lnTo>
                  <a:cubicBezTo>
                    <a:pt x="48114" y="40993"/>
                    <a:pt x="48114" y="41053"/>
                    <a:pt x="48090" y="41089"/>
                  </a:cubicBezTo>
                  <a:lnTo>
                    <a:pt x="48090" y="41089"/>
                  </a:lnTo>
                  <a:cubicBezTo>
                    <a:pt x="48066" y="41136"/>
                    <a:pt x="48007" y="41148"/>
                    <a:pt x="47959" y="41124"/>
                  </a:cubicBezTo>
                  <a:lnTo>
                    <a:pt x="47959" y="41124"/>
                  </a:lnTo>
                  <a:cubicBezTo>
                    <a:pt x="47912" y="41089"/>
                    <a:pt x="47900" y="41029"/>
                    <a:pt x="47935" y="40993"/>
                  </a:cubicBezTo>
                  <a:close/>
                  <a:moveTo>
                    <a:pt x="7025" y="8525"/>
                  </a:moveTo>
                  <a:cubicBezTo>
                    <a:pt x="6990" y="8489"/>
                    <a:pt x="6990" y="8430"/>
                    <a:pt x="7025" y="8394"/>
                  </a:cubicBezTo>
                  <a:lnTo>
                    <a:pt x="7025" y="8394"/>
                  </a:lnTo>
                  <a:cubicBezTo>
                    <a:pt x="7061" y="8347"/>
                    <a:pt x="7121" y="8347"/>
                    <a:pt x="7156" y="8394"/>
                  </a:cubicBezTo>
                  <a:lnTo>
                    <a:pt x="7156" y="8394"/>
                  </a:lnTo>
                  <a:cubicBezTo>
                    <a:pt x="7192" y="8430"/>
                    <a:pt x="7192" y="8489"/>
                    <a:pt x="7156" y="8525"/>
                  </a:cubicBezTo>
                  <a:lnTo>
                    <a:pt x="7156" y="8525"/>
                  </a:lnTo>
                  <a:cubicBezTo>
                    <a:pt x="7121" y="8561"/>
                    <a:pt x="7073" y="8561"/>
                    <a:pt x="7025" y="8537"/>
                  </a:cubicBezTo>
                  <a:lnTo>
                    <a:pt x="7025" y="8537"/>
                  </a:lnTo>
                  <a:close/>
                  <a:moveTo>
                    <a:pt x="49245" y="38838"/>
                  </a:moveTo>
                  <a:lnTo>
                    <a:pt x="49245" y="38838"/>
                  </a:lnTo>
                  <a:cubicBezTo>
                    <a:pt x="49269" y="38791"/>
                    <a:pt x="49328" y="38779"/>
                    <a:pt x="49376" y="38803"/>
                  </a:cubicBezTo>
                  <a:lnTo>
                    <a:pt x="49376" y="38803"/>
                  </a:lnTo>
                  <a:cubicBezTo>
                    <a:pt x="49424" y="38827"/>
                    <a:pt x="49436" y="38886"/>
                    <a:pt x="49412" y="38934"/>
                  </a:cubicBezTo>
                  <a:lnTo>
                    <a:pt x="49412" y="38934"/>
                  </a:lnTo>
                  <a:cubicBezTo>
                    <a:pt x="49388" y="38969"/>
                    <a:pt x="49328" y="38993"/>
                    <a:pt x="49281" y="38969"/>
                  </a:cubicBezTo>
                  <a:lnTo>
                    <a:pt x="49281" y="38969"/>
                  </a:lnTo>
                  <a:lnTo>
                    <a:pt x="49269" y="38969"/>
                  </a:lnTo>
                  <a:lnTo>
                    <a:pt x="49269" y="38969"/>
                  </a:lnTo>
                  <a:cubicBezTo>
                    <a:pt x="49233" y="38934"/>
                    <a:pt x="49221" y="38886"/>
                    <a:pt x="49245" y="38838"/>
                  </a:cubicBezTo>
                  <a:close/>
                  <a:moveTo>
                    <a:pt x="8823" y="6751"/>
                  </a:moveTo>
                  <a:cubicBezTo>
                    <a:pt x="8788" y="6704"/>
                    <a:pt x="8788" y="6644"/>
                    <a:pt x="8835" y="6608"/>
                  </a:cubicBezTo>
                  <a:lnTo>
                    <a:pt x="8835" y="6608"/>
                  </a:lnTo>
                  <a:cubicBezTo>
                    <a:pt x="8871" y="6573"/>
                    <a:pt x="8930" y="6584"/>
                    <a:pt x="8966" y="6620"/>
                  </a:cubicBezTo>
                  <a:lnTo>
                    <a:pt x="8966" y="6620"/>
                  </a:lnTo>
                  <a:cubicBezTo>
                    <a:pt x="9002" y="6656"/>
                    <a:pt x="9002" y="6715"/>
                    <a:pt x="8966" y="6751"/>
                  </a:cubicBezTo>
                  <a:lnTo>
                    <a:pt x="8966" y="6751"/>
                  </a:lnTo>
                  <a:cubicBezTo>
                    <a:pt x="8930" y="6787"/>
                    <a:pt x="8883" y="6787"/>
                    <a:pt x="8847" y="6751"/>
                  </a:cubicBezTo>
                  <a:lnTo>
                    <a:pt x="8847" y="6751"/>
                  </a:lnTo>
                  <a:close/>
                  <a:moveTo>
                    <a:pt x="50352" y="36576"/>
                  </a:moveTo>
                  <a:lnTo>
                    <a:pt x="50352" y="36576"/>
                  </a:lnTo>
                  <a:cubicBezTo>
                    <a:pt x="50376" y="36529"/>
                    <a:pt x="50424" y="36505"/>
                    <a:pt x="50483" y="36517"/>
                  </a:cubicBezTo>
                  <a:lnTo>
                    <a:pt x="50483" y="36517"/>
                  </a:lnTo>
                  <a:cubicBezTo>
                    <a:pt x="50531" y="36541"/>
                    <a:pt x="50543" y="36600"/>
                    <a:pt x="50531" y="36648"/>
                  </a:cubicBezTo>
                  <a:lnTo>
                    <a:pt x="50531" y="36648"/>
                  </a:lnTo>
                  <a:cubicBezTo>
                    <a:pt x="50507" y="36695"/>
                    <a:pt x="50448" y="36719"/>
                    <a:pt x="50400" y="36695"/>
                  </a:cubicBezTo>
                  <a:lnTo>
                    <a:pt x="50400" y="36695"/>
                  </a:lnTo>
                  <a:lnTo>
                    <a:pt x="50388" y="36683"/>
                  </a:lnTo>
                  <a:lnTo>
                    <a:pt x="50388" y="36683"/>
                  </a:lnTo>
                  <a:cubicBezTo>
                    <a:pt x="50352" y="36660"/>
                    <a:pt x="50340" y="36612"/>
                    <a:pt x="50352" y="36576"/>
                  </a:cubicBezTo>
                  <a:close/>
                  <a:moveTo>
                    <a:pt x="10788" y="5156"/>
                  </a:moveTo>
                  <a:cubicBezTo>
                    <a:pt x="10752" y="5108"/>
                    <a:pt x="10764" y="5049"/>
                    <a:pt x="10812" y="5025"/>
                  </a:cubicBezTo>
                  <a:lnTo>
                    <a:pt x="10812" y="5025"/>
                  </a:lnTo>
                  <a:cubicBezTo>
                    <a:pt x="10847" y="4989"/>
                    <a:pt x="10907" y="5001"/>
                    <a:pt x="10943" y="5037"/>
                  </a:cubicBezTo>
                  <a:lnTo>
                    <a:pt x="10943" y="5037"/>
                  </a:lnTo>
                  <a:cubicBezTo>
                    <a:pt x="10966" y="5084"/>
                    <a:pt x="10955" y="5144"/>
                    <a:pt x="10919" y="5168"/>
                  </a:cubicBezTo>
                  <a:lnTo>
                    <a:pt x="10919" y="5168"/>
                  </a:lnTo>
                  <a:cubicBezTo>
                    <a:pt x="10883" y="5191"/>
                    <a:pt x="10835" y="5191"/>
                    <a:pt x="10800" y="5168"/>
                  </a:cubicBezTo>
                  <a:lnTo>
                    <a:pt x="10800" y="5168"/>
                  </a:lnTo>
                  <a:cubicBezTo>
                    <a:pt x="10800" y="5168"/>
                    <a:pt x="10788" y="5156"/>
                    <a:pt x="10788" y="5156"/>
                  </a:cubicBezTo>
                  <a:close/>
                  <a:moveTo>
                    <a:pt x="51233" y="34207"/>
                  </a:moveTo>
                  <a:cubicBezTo>
                    <a:pt x="51245" y="34159"/>
                    <a:pt x="51305" y="34136"/>
                    <a:pt x="51352" y="34147"/>
                  </a:cubicBezTo>
                  <a:lnTo>
                    <a:pt x="51352" y="34147"/>
                  </a:lnTo>
                  <a:cubicBezTo>
                    <a:pt x="51400" y="34159"/>
                    <a:pt x="51424" y="34219"/>
                    <a:pt x="51412" y="34266"/>
                  </a:cubicBezTo>
                  <a:lnTo>
                    <a:pt x="51412" y="34266"/>
                  </a:lnTo>
                  <a:cubicBezTo>
                    <a:pt x="51400" y="34314"/>
                    <a:pt x="51341" y="34350"/>
                    <a:pt x="51293" y="34326"/>
                  </a:cubicBezTo>
                  <a:lnTo>
                    <a:pt x="51293" y="34326"/>
                  </a:lnTo>
                  <a:lnTo>
                    <a:pt x="51269" y="34314"/>
                  </a:lnTo>
                  <a:lnTo>
                    <a:pt x="51269" y="34314"/>
                  </a:lnTo>
                  <a:cubicBezTo>
                    <a:pt x="51233" y="34290"/>
                    <a:pt x="51221" y="34255"/>
                    <a:pt x="51233" y="34207"/>
                  </a:cubicBezTo>
                  <a:close/>
                  <a:moveTo>
                    <a:pt x="12895" y="3751"/>
                  </a:moveTo>
                  <a:cubicBezTo>
                    <a:pt x="12871" y="3715"/>
                    <a:pt x="12883" y="3656"/>
                    <a:pt x="12931" y="3620"/>
                  </a:cubicBezTo>
                  <a:lnTo>
                    <a:pt x="12931" y="3620"/>
                  </a:lnTo>
                  <a:cubicBezTo>
                    <a:pt x="12967" y="3596"/>
                    <a:pt x="13026" y="3608"/>
                    <a:pt x="13062" y="3656"/>
                  </a:cubicBezTo>
                  <a:lnTo>
                    <a:pt x="13062" y="3656"/>
                  </a:lnTo>
                  <a:cubicBezTo>
                    <a:pt x="13086" y="3703"/>
                    <a:pt x="13062" y="3763"/>
                    <a:pt x="13026" y="3787"/>
                  </a:cubicBezTo>
                  <a:lnTo>
                    <a:pt x="13026" y="3787"/>
                  </a:lnTo>
                  <a:cubicBezTo>
                    <a:pt x="12990" y="3810"/>
                    <a:pt x="12955" y="3810"/>
                    <a:pt x="12919" y="3787"/>
                  </a:cubicBezTo>
                  <a:lnTo>
                    <a:pt x="12919" y="3787"/>
                  </a:lnTo>
                  <a:cubicBezTo>
                    <a:pt x="12907" y="3775"/>
                    <a:pt x="12895" y="3763"/>
                    <a:pt x="12895" y="3751"/>
                  </a:cubicBezTo>
                  <a:close/>
                  <a:moveTo>
                    <a:pt x="51876" y="31778"/>
                  </a:moveTo>
                  <a:cubicBezTo>
                    <a:pt x="51888" y="31719"/>
                    <a:pt x="51936" y="31683"/>
                    <a:pt x="51995" y="31707"/>
                  </a:cubicBezTo>
                  <a:lnTo>
                    <a:pt x="51995" y="31707"/>
                  </a:lnTo>
                  <a:cubicBezTo>
                    <a:pt x="52043" y="31707"/>
                    <a:pt x="52079" y="31766"/>
                    <a:pt x="52067" y="31814"/>
                  </a:cubicBezTo>
                  <a:lnTo>
                    <a:pt x="52067" y="31814"/>
                  </a:lnTo>
                  <a:cubicBezTo>
                    <a:pt x="52055" y="31861"/>
                    <a:pt x="51995" y="31897"/>
                    <a:pt x="51948" y="31885"/>
                  </a:cubicBezTo>
                  <a:lnTo>
                    <a:pt x="51948" y="31885"/>
                  </a:lnTo>
                  <a:cubicBezTo>
                    <a:pt x="51936" y="31885"/>
                    <a:pt x="51924" y="31873"/>
                    <a:pt x="51912" y="31873"/>
                  </a:cubicBezTo>
                  <a:lnTo>
                    <a:pt x="51912" y="31873"/>
                  </a:lnTo>
                  <a:cubicBezTo>
                    <a:pt x="51888" y="31850"/>
                    <a:pt x="51864" y="31814"/>
                    <a:pt x="51876" y="31778"/>
                  </a:cubicBezTo>
                  <a:close/>
                  <a:moveTo>
                    <a:pt x="15134" y="2572"/>
                  </a:moveTo>
                  <a:cubicBezTo>
                    <a:pt x="15110" y="2524"/>
                    <a:pt x="15122" y="2465"/>
                    <a:pt x="15169" y="2441"/>
                  </a:cubicBezTo>
                  <a:lnTo>
                    <a:pt x="15169" y="2441"/>
                  </a:lnTo>
                  <a:cubicBezTo>
                    <a:pt x="15217" y="2417"/>
                    <a:pt x="15276" y="2441"/>
                    <a:pt x="15300" y="2489"/>
                  </a:cubicBezTo>
                  <a:lnTo>
                    <a:pt x="15300" y="2489"/>
                  </a:lnTo>
                  <a:cubicBezTo>
                    <a:pt x="15324" y="2536"/>
                    <a:pt x="15300" y="2596"/>
                    <a:pt x="15253" y="2620"/>
                  </a:cubicBezTo>
                  <a:lnTo>
                    <a:pt x="15253" y="2620"/>
                  </a:lnTo>
                  <a:cubicBezTo>
                    <a:pt x="15217" y="2632"/>
                    <a:pt x="15181" y="2632"/>
                    <a:pt x="15157" y="2608"/>
                  </a:cubicBezTo>
                  <a:lnTo>
                    <a:pt x="15157" y="2608"/>
                  </a:lnTo>
                  <a:cubicBezTo>
                    <a:pt x="15146" y="2596"/>
                    <a:pt x="15134" y="2584"/>
                    <a:pt x="15134" y="2572"/>
                  </a:cubicBezTo>
                  <a:close/>
                  <a:moveTo>
                    <a:pt x="52281" y="29290"/>
                  </a:moveTo>
                  <a:cubicBezTo>
                    <a:pt x="52293" y="29230"/>
                    <a:pt x="52341" y="29194"/>
                    <a:pt x="52388" y="29206"/>
                  </a:cubicBezTo>
                  <a:lnTo>
                    <a:pt x="52388" y="29206"/>
                  </a:lnTo>
                  <a:cubicBezTo>
                    <a:pt x="52436" y="29206"/>
                    <a:pt x="52472" y="29254"/>
                    <a:pt x="52472" y="29313"/>
                  </a:cubicBezTo>
                  <a:lnTo>
                    <a:pt x="52472" y="29313"/>
                  </a:lnTo>
                  <a:cubicBezTo>
                    <a:pt x="52472" y="29361"/>
                    <a:pt x="52424" y="29397"/>
                    <a:pt x="52364" y="29397"/>
                  </a:cubicBezTo>
                  <a:lnTo>
                    <a:pt x="52364" y="29397"/>
                  </a:lnTo>
                  <a:cubicBezTo>
                    <a:pt x="52353" y="29385"/>
                    <a:pt x="52329" y="29385"/>
                    <a:pt x="52317" y="29373"/>
                  </a:cubicBezTo>
                  <a:lnTo>
                    <a:pt x="52317" y="29373"/>
                  </a:lnTo>
                  <a:cubicBezTo>
                    <a:pt x="52293" y="29349"/>
                    <a:pt x="52281" y="29325"/>
                    <a:pt x="52281" y="29290"/>
                  </a:cubicBezTo>
                  <a:close/>
                  <a:moveTo>
                    <a:pt x="17467" y="1608"/>
                  </a:moveTo>
                  <a:cubicBezTo>
                    <a:pt x="17443" y="1560"/>
                    <a:pt x="17479" y="1501"/>
                    <a:pt x="17527" y="1489"/>
                  </a:cubicBezTo>
                  <a:lnTo>
                    <a:pt x="17527" y="1489"/>
                  </a:lnTo>
                  <a:cubicBezTo>
                    <a:pt x="17574" y="1465"/>
                    <a:pt x="17622" y="1489"/>
                    <a:pt x="17646" y="1548"/>
                  </a:cubicBezTo>
                  <a:lnTo>
                    <a:pt x="17646" y="1548"/>
                  </a:lnTo>
                  <a:cubicBezTo>
                    <a:pt x="17658" y="1596"/>
                    <a:pt x="17634" y="1643"/>
                    <a:pt x="17586" y="1667"/>
                  </a:cubicBezTo>
                  <a:lnTo>
                    <a:pt x="17586" y="1667"/>
                  </a:lnTo>
                  <a:cubicBezTo>
                    <a:pt x="17562" y="1667"/>
                    <a:pt x="17527" y="1667"/>
                    <a:pt x="17503" y="1643"/>
                  </a:cubicBezTo>
                  <a:lnTo>
                    <a:pt x="17503" y="1643"/>
                  </a:lnTo>
                  <a:cubicBezTo>
                    <a:pt x="17479" y="1643"/>
                    <a:pt x="17467" y="1620"/>
                    <a:pt x="17467" y="1608"/>
                  </a:cubicBezTo>
                  <a:close/>
                  <a:moveTo>
                    <a:pt x="52436" y="26777"/>
                  </a:moveTo>
                  <a:cubicBezTo>
                    <a:pt x="52436" y="26718"/>
                    <a:pt x="52484" y="26682"/>
                    <a:pt x="52531" y="26682"/>
                  </a:cubicBezTo>
                  <a:lnTo>
                    <a:pt x="52531" y="26682"/>
                  </a:lnTo>
                  <a:cubicBezTo>
                    <a:pt x="52591" y="26682"/>
                    <a:pt x="52626" y="26718"/>
                    <a:pt x="52626" y="26777"/>
                  </a:cubicBezTo>
                  <a:lnTo>
                    <a:pt x="52626" y="26777"/>
                  </a:lnTo>
                  <a:cubicBezTo>
                    <a:pt x="52626" y="26825"/>
                    <a:pt x="52591" y="26873"/>
                    <a:pt x="52531" y="26873"/>
                  </a:cubicBezTo>
                  <a:lnTo>
                    <a:pt x="52531" y="26873"/>
                  </a:lnTo>
                  <a:cubicBezTo>
                    <a:pt x="52507" y="26873"/>
                    <a:pt x="52495" y="26861"/>
                    <a:pt x="52484" y="26849"/>
                  </a:cubicBezTo>
                  <a:lnTo>
                    <a:pt x="52484" y="26849"/>
                  </a:lnTo>
                  <a:cubicBezTo>
                    <a:pt x="52460" y="26825"/>
                    <a:pt x="52448" y="26801"/>
                    <a:pt x="52448" y="26777"/>
                  </a:cubicBezTo>
                  <a:close/>
                  <a:moveTo>
                    <a:pt x="19884" y="870"/>
                  </a:moveTo>
                  <a:cubicBezTo>
                    <a:pt x="19872" y="822"/>
                    <a:pt x="19908" y="762"/>
                    <a:pt x="19956" y="750"/>
                  </a:cubicBezTo>
                  <a:lnTo>
                    <a:pt x="19956" y="750"/>
                  </a:lnTo>
                  <a:cubicBezTo>
                    <a:pt x="20003" y="739"/>
                    <a:pt x="20063" y="774"/>
                    <a:pt x="20075" y="822"/>
                  </a:cubicBezTo>
                  <a:lnTo>
                    <a:pt x="20075" y="822"/>
                  </a:lnTo>
                  <a:cubicBezTo>
                    <a:pt x="20087" y="870"/>
                    <a:pt x="20051" y="929"/>
                    <a:pt x="20003" y="941"/>
                  </a:cubicBezTo>
                  <a:lnTo>
                    <a:pt x="20003" y="941"/>
                  </a:lnTo>
                  <a:cubicBezTo>
                    <a:pt x="19979" y="941"/>
                    <a:pt x="19944" y="929"/>
                    <a:pt x="19932" y="917"/>
                  </a:cubicBezTo>
                  <a:lnTo>
                    <a:pt x="19932" y="917"/>
                  </a:lnTo>
                  <a:cubicBezTo>
                    <a:pt x="19908" y="905"/>
                    <a:pt x="19896" y="893"/>
                    <a:pt x="19884" y="870"/>
                  </a:cubicBezTo>
                  <a:close/>
                  <a:moveTo>
                    <a:pt x="52376" y="24253"/>
                  </a:moveTo>
                  <a:cubicBezTo>
                    <a:pt x="52364" y="24194"/>
                    <a:pt x="52400" y="24158"/>
                    <a:pt x="52460" y="24146"/>
                  </a:cubicBezTo>
                  <a:lnTo>
                    <a:pt x="52460" y="24146"/>
                  </a:lnTo>
                  <a:cubicBezTo>
                    <a:pt x="52507" y="24146"/>
                    <a:pt x="52555" y="24182"/>
                    <a:pt x="52567" y="24241"/>
                  </a:cubicBezTo>
                  <a:lnTo>
                    <a:pt x="52567" y="24241"/>
                  </a:lnTo>
                  <a:cubicBezTo>
                    <a:pt x="52567" y="24289"/>
                    <a:pt x="52531" y="24337"/>
                    <a:pt x="52472" y="24337"/>
                  </a:cubicBezTo>
                  <a:lnTo>
                    <a:pt x="52472" y="24337"/>
                  </a:lnTo>
                  <a:cubicBezTo>
                    <a:pt x="52448" y="24337"/>
                    <a:pt x="52424" y="24337"/>
                    <a:pt x="52412" y="24325"/>
                  </a:cubicBezTo>
                  <a:lnTo>
                    <a:pt x="52412" y="24325"/>
                  </a:lnTo>
                  <a:cubicBezTo>
                    <a:pt x="52388" y="24301"/>
                    <a:pt x="52376" y="24277"/>
                    <a:pt x="52376" y="24253"/>
                  </a:cubicBezTo>
                  <a:close/>
                  <a:moveTo>
                    <a:pt x="22373" y="369"/>
                  </a:moveTo>
                  <a:cubicBezTo>
                    <a:pt x="22361" y="322"/>
                    <a:pt x="22396" y="274"/>
                    <a:pt x="22444" y="262"/>
                  </a:cubicBezTo>
                  <a:lnTo>
                    <a:pt x="22444" y="262"/>
                  </a:lnTo>
                  <a:cubicBezTo>
                    <a:pt x="22492" y="250"/>
                    <a:pt x="22551" y="286"/>
                    <a:pt x="22551" y="334"/>
                  </a:cubicBezTo>
                  <a:lnTo>
                    <a:pt x="22551" y="334"/>
                  </a:lnTo>
                  <a:cubicBezTo>
                    <a:pt x="22563" y="393"/>
                    <a:pt x="22527" y="441"/>
                    <a:pt x="22468" y="453"/>
                  </a:cubicBezTo>
                  <a:lnTo>
                    <a:pt x="22468" y="453"/>
                  </a:lnTo>
                  <a:cubicBezTo>
                    <a:pt x="22444" y="453"/>
                    <a:pt x="22420" y="441"/>
                    <a:pt x="22408" y="429"/>
                  </a:cubicBezTo>
                  <a:lnTo>
                    <a:pt x="22408" y="429"/>
                  </a:lnTo>
                  <a:cubicBezTo>
                    <a:pt x="22385" y="417"/>
                    <a:pt x="22373" y="393"/>
                    <a:pt x="22373" y="369"/>
                  </a:cubicBezTo>
                  <a:close/>
                  <a:moveTo>
                    <a:pt x="52055" y="21753"/>
                  </a:moveTo>
                  <a:cubicBezTo>
                    <a:pt x="52043" y="21705"/>
                    <a:pt x="52079" y="21658"/>
                    <a:pt x="52126" y="21646"/>
                  </a:cubicBezTo>
                  <a:lnTo>
                    <a:pt x="52126" y="21646"/>
                  </a:lnTo>
                  <a:cubicBezTo>
                    <a:pt x="52174" y="21634"/>
                    <a:pt x="52233" y="21670"/>
                    <a:pt x="52233" y="21717"/>
                  </a:cubicBezTo>
                  <a:lnTo>
                    <a:pt x="52233" y="21717"/>
                  </a:lnTo>
                  <a:cubicBezTo>
                    <a:pt x="52245" y="21777"/>
                    <a:pt x="52210" y="21824"/>
                    <a:pt x="52162" y="21836"/>
                  </a:cubicBezTo>
                  <a:lnTo>
                    <a:pt x="52162" y="21836"/>
                  </a:lnTo>
                  <a:cubicBezTo>
                    <a:pt x="52138" y="21836"/>
                    <a:pt x="52103" y="21824"/>
                    <a:pt x="52091" y="21813"/>
                  </a:cubicBezTo>
                  <a:lnTo>
                    <a:pt x="52091" y="21813"/>
                  </a:lnTo>
                  <a:cubicBezTo>
                    <a:pt x="52067" y="21801"/>
                    <a:pt x="52055" y="21777"/>
                    <a:pt x="52055" y="21753"/>
                  </a:cubicBezTo>
                  <a:close/>
                  <a:moveTo>
                    <a:pt x="24885" y="108"/>
                  </a:moveTo>
                  <a:cubicBezTo>
                    <a:pt x="24885" y="60"/>
                    <a:pt x="24921" y="12"/>
                    <a:pt x="24968" y="12"/>
                  </a:cubicBezTo>
                  <a:lnTo>
                    <a:pt x="24968" y="12"/>
                  </a:lnTo>
                  <a:cubicBezTo>
                    <a:pt x="25028" y="0"/>
                    <a:pt x="25075" y="48"/>
                    <a:pt x="25075" y="96"/>
                  </a:cubicBezTo>
                  <a:lnTo>
                    <a:pt x="25075" y="96"/>
                  </a:lnTo>
                  <a:cubicBezTo>
                    <a:pt x="25075" y="155"/>
                    <a:pt x="25040" y="191"/>
                    <a:pt x="24980" y="203"/>
                  </a:cubicBezTo>
                  <a:lnTo>
                    <a:pt x="24980" y="203"/>
                  </a:lnTo>
                  <a:cubicBezTo>
                    <a:pt x="24956" y="203"/>
                    <a:pt x="24932" y="191"/>
                    <a:pt x="24921" y="179"/>
                  </a:cubicBezTo>
                  <a:lnTo>
                    <a:pt x="24921" y="179"/>
                  </a:lnTo>
                  <a:cubicBezTo>
                    <a:pt x="24897" y="167"/>
                    <a:pt x="24885" y="131"/>
                    <a:pt x="24885" y="108"/>
                  </a:cubicBezTo>
                  <a:close/>
                  <a:moveTo>
                    <a:pt x="51495" y="19288"/>
                  </a:moveTo>
                  <a:lnTo>
                    <a:pt x="51495" y="19288"/>
                  </a:lnTo>
                  <a:cubicBezTo>
                    <a:pt x="51483" y="19241"/>
                    <a:pt x="51507" y="19193"/>
                    <a:pt x="51555" y="19181"/>
                  </a:cubicBezTo>
                  <a:lnTo>
                    <a:pt x="51555" y="19181"/>
                  </a:lnTo>
                  <a:cubicBezTo>
                    <a:pt x="51614" y="19157"/>
                    <a:pt x="51662" y="19193"/>
                    <a:pt x="51674" y="19241"/>
                  </a:cubicBezTo>
                  <a:lnTo>
                    <a:pt x="51674" y="19241"/>
                  </a:lnTo>
                  <a:cubicBezTo>
                    <a:pt x="51686" y="19288"/>
                    <a:pt x="51662" y="19348"/>
                    <a:pt x="51614" y="19360"/>
                  </a:cubicBezTo>
                  <a:lnTo>
                    <a:pt x="51614" y="19360"/>
                  </a:lnTo>
                  <a:cubicBezTo>
                    <a:pt x="51579" y="19372"/>
                    <a:pt x="51555" y="19360"/>
                    <a:pt x="51531" y="19348"/>
                  </a:cubicBezTo>
                  <a:lnTo>
                    <a:pt x="51531" y="19348"/>
                  </a:lnTo>
                  <a:cubicBezTo>
                    <a:pt x="51507" y="19336"/>
                    <a:pt x="51495" y="19312"/>
                    <a:pt x="51495" y="19288"/>
                  </a:cubicBezTo>
                  <a:close/>
                  <a:moveTo>
                    <a:pt x="27409" y="96"/>
                  </a:moveTo>
                  <a:cubicBezTo>
                    <a:pt x="27409" y="36"/>
                    <a:pt x="27457" y="0"/>
                    <a:pt x="27516" y="0"/>
                  </a:cubicBezTo>
                  <a:lnTo>
                    <a:pt x="27516" y="0"/>
                  </a:lnTo>
                  <a:cubicBezTo>
                    <a:pt x="27564" y="0"/>
                    <a:pt x="27599" y="48"/>
                    <a:pt x="27599" y="108"/>
                  </a:cubicBezTo>
                  <a:lnTo>
                    <a:pt x="27599" y="108"/>
                  </a:lnTo>
                  <a:cubicBezTo>
                    <a:pt x="27599" y="155"/>
                    <a:pt x="27552" y="191"/>
                    <a:pt x="27504" y="191"/>
                  </a:cubicBezTo>
                  <a:lnTo>
                    <a:pt x="27504" y="191"/>
                  </a:lnTo>
                  <a:cubicBezTo>
                    <a:pt x="27480" y="191"/>
                    <a:pt x="27468" y="191"/>
                    <a:pt x="27457" y="179"/>
                  </a:cubicBezTo>
                  <a:lnTo>
                    <a:pt x="27457" y="179"/>
                  </a:lnTo>
                  <a:cubicBezTo>
                    <a:pt x="27421" y="155"/>
                    <a:pt x="27409" y="119"/>
                    <a:pt x="27409" y="96"/>
                  </a:cubicBezTo>
                  <a:close/>
                  <a:moveTo>
                    <a:pt x="50698" y="16895"/>
                  </a:moveTo>
                  <a:cubicBezTo>
                    <a:pt x="50686" y="16848"/>
                    <a:pt x="50709" y="16800"/>
                    <a:pt x="50757" y="16776"/>
                  </a:cubicBezTo>
                  <a:lnTo>
                    <a:pt x="50757" y="16776"/>
                  </a:lnTo>
                  <a:cubicBezTo>
                    <a:pt x="50805" y="16752"/>
                    <a:pt x="50864" y="16788"/>
                    <a:pt x="50876" y="16836"/>
                  </a:cubicBezTo>
                  <a:lnTo>
                    <a:pt x="50876" y="16836"/>
                  </a:lnTo>
                  <a:cubicBezTo>
                    <a:pt x="50900" y="16883"/>
                    <a:pt x="50876" y="16931"/>
                    <a:pt x="50829" y="16955"/>
                  </a:cubicBezTo>
                  <a:lnTo>
                    <a:pt x="50829" y="16955"/>
                  </a:lnTo>
                  <a:cubicBezTo>
                    <a:pt x="50793" y="16967"/>
                    <a:pt x="50757" y="16967"/>
                    <a:pt x="50733" y="16943"/>
                  </a:cubicBezTo>
                  <a:lnTo>
                    <a:pt x="50733" y="16943"/>
                  </a:lnTo>
                  <a:cubicBezTo>
                    <a:pt x="50721" y="16931"/>
                    <a:pt x="50709" y="16919"/>
                    <a:pt x="50698" y="16895"/>
                  </a:cubicBezTo>
                  <a:close/>
                  <a:moveTo>
                    <a:pt x="29933" y="322"/>
                  </a:moveTo>
                  <a:cubicBezTo>
                    <a:pt x="29933" y="274"/>
                    <a:pt x="29993" y="227"/>
                    <a:pt x="30040" y="238"/>
                  </a:cubicBezTo>
                  <a:lnTo>
                    <a:pt x="30040" y="238"/>
                  </a:lnTo>
                  <a:cubicBezTo>
                    <a:pt x="30088" y="250"/>
                    <a:pt x="30124" y="298"/>
                    <a:pt x="30124" y="346"/>
                  </a:cubicBezTo>
                  <a:lnTo>
                    <a:pt x="30124" y="346"/>
                  </a:lnTo>
                  <a:cubicBezTo>
                    <a:pt x="30112" y="405"/>
                    <a:pt x="30064" y="441"/>
                    <a:pt x="30016" y="429"/>
                  </a:cubicBezTo>
                  <a:lnTo>
                    <a:pt x="30016" y="429"/>
                  </a:lnTo>
                  <a:cubicBezTo>
                    <a:pt x="29993" y="429"/>
                    <a:pt x="29981" y="417"/>
                    <a:pt x="29969" y="417"/>
                  </a:cubicBezTo>
                  <a:lnTo>
                    <a:pt x="29969" y="417"/>
                  </a:lnTo>
                  <a:cubicBezTo>
                    <a:pt x="29945" y="393"/>
                    <a:pt x="29933" y="358"/>
                    <a:pt x="29933" y="322"/>
                  </a:cubicBezTo>
                  <a:close/>
                  <a:moveTo>
                    <a:pt x="49697" y="14597"/>
                  </a:moveTo>
                  <a:lnTo>
                    <a:pt x="49697" y="14597"/>
                  </a:lnTo>
                  <a:cubicBezTo>
                    <a:pt x="49674" y="14550"/>
                    <a:pt x="49686" y="14490"/>
                    <a:pt x="49733" y="14466"/>
                  </a:cubicBezTo>
                  <a:lnTo>
                    <a:pt x="49733" y="14466"/>
                  </a:lnTo>
                  <a:cubicBezTo>
                    <a:pt x="49781" y="14443"/>
                    <a:pt x="49840" y="14466"/>
                    <a:pt x="49864" y="14514"/>
                  </a:cubicBezTo>
                  <a:lnTo>
                    <a:pt x="49864" y="14514"/>
                  </a:lnTo>
                  <a:cubicBezTo>
                    <a:pt x="49888" y="14550"/>
                    <a:pt x="49864" y="14609"/>
                    <a:pt x="49817" y="14633"/>
                  </a:cubicBezTo>
                  <a:lnTo>
                    <a:pt x="49817" y="14633"/>
                  </a:lnTo>
                  <a:cubicBezTo>
                    <a:pt x="49793" y="14657"/>
                    <a:pt x="49745" y="14645"/>
                    <a:pt x="49721" y="14633"/>
                  </a:cubicBezTo>
                  <a:lnTo>
                    <a:pt x="49721" y="14633"/>
                  </a:lnTo>
                  <a:cubicBezTo>
                    <a:pt x="49709" y="14621"/>
                    <a:pt x="49697" y="14609"/>
                    <a:pt x="49697" y="14597"/>
                  </a:cubicBezTo>
                  <a:close/>
                  <a:moveTo>
                    <a:pt x="32433" y="786"/>
                  </a:moveTo>
                  <a:cubicBezTo>
                    <a:pt x="32445" y="727"/>
                    <a:pt x="32493" y="703"/>
                    <a:pt x="32541" y="715"/>
                  </a:cubicBezTo>
                  <a:lnTo>
                    <a:pt x="32541" y="715"/>
                  </a:lnTo>
                  <a:cubicBezTo>
                    <a:pt x="32588" y="727"/>
                    <a:pt x="32624" y="774"/>
                    <a:pt x="32612" y="822"/>
                  </a:cubicBezTo>
                  <a:lnTo>
                    <a:pt x="32612" y="822"/>
                  </a:lnTo>
                  <a:cubicBezTo>
                    <a:pt x="32600" y="881"/>
                    <a:pt x="32552" y="905"/>
                    <a:pt x="32493" y="893"/>
                  </a:cubicBezTo>
                  <a:lnTo>
                    <a:pt x="32493" y="893"/>
                  </a:lnTo>
                  <a:cubicBezTo>
                    <a:pt x="32481" y="893"/>
                    <a:pt x="32469" y="893"/>
                    <a:pt x="32469" y="881"/>
                  </a:cubicBezTo>
                  <a:lnTo>
                    <a:pt x="32469" y="881"/>
                  </a:lnTo>
                  <a:cubicBezTo>
                    <a:pt x="32433" y="858"/>
                    <a:pt x="32410" y="822"/>
                    <a:pt x="32421" y="786"/>
                  </a:cubicBezTo>
                  <a:close/>
                  <a:moveTo>
                    <a:pt x="48459" y="12395"/>
                  </a:moveTo>
                  <a:lnTo>
                    <a:pt x="48459" y="12395"/>
                  </a:lnTo>
                  <a:cubicBezTo>
                    <a:pt x="48435" y="12347"/>
                    <a:pt x="48447" y="12288"/>
                    <a:pt x="48495" y="12264"/>
                  </a:cubicBezTo>
                  <a:lnTo>
                    <a:pt x="48495" y="12264"/>
                  </a:lnTo>
                  <a:cubicBezTo>
                    <a:pt x="48531" y="12228"/>
                    <a:pt x="48590" y="12240"/>
                    <a:pt x="48626" y="12288"/>
                  </a:cubicBezTo>
                  <a:lnTo>
                    <a:pt x="48626" y="12288"/>
                  </a:lnTo>
                  <a:cubicBezTo>
                    <a:pt x="48650" y="12335"/>
                    <a:pt x="48638" y="12395"/>
                    <a:pt x="48590" y="12419"/>
                  </a:cubicBezTo>
                  <a:lnTo>
                    <a:pt x="48590" y="12419"/>
                  </a:lnTo>
                  <a:cubicBezTo>
                    <a:pt x="48554" y="12442"/>
                    <a:pt x="48519" y="12442"/>
                    <a:pt x="48483" y="12419"/>
                  </a:cubicBezTo>
                  <a:lnTo>
                    <a:pt x="48483" y="12419"/>
                  </a:lnTo>
                  <a:cubicBezTo>
                    <a:pt x="48471" y="12419"/>
                    <a:pt x="48459" y="12407"/>
                    <a:pt x="48447" y="12395"/>
                  </a:cubicBezTo>
                  <a:close/>
                  <a:moveTo>
                    <a:pt x="34862" y="1489"/>
                  </a:moveTo>
                  <a:cubicBezTo>
                    <a:pt x="34874" y="1429"/>
                    <a:pt x="34922" y="1405"/>
                    <a:pt x="34981" y="1429"/>
                  </a:cubicBezTo>
                  <a:lnTo>
                    <a:pt x="34981" y="1429"/>
                  </a:lnTo>
                  <a:cubicBezTo>
                    <a:pt x="35029" y="1441"/>
                    <a:pt x="35053" y="1501"/>
                    <a:pt x="35041" y="1548"/>
                  </a:cubicBezTo>
                  <a:lnTo>
                    <a:pt x="35041" y="1548"/>
                  </a:lnTo>
                  <a:cubicBezTo>
                    <a:pt x="35017" y="1596"/>
                    <a:pt x="34969" y="1620"/>
                    <a:pt x="34910" y="1608"/>
                  </a:cubicBezTo>
                  <a:lnTo>
                    <a:pt x="34910" y="1608"/>
                  </a:lnTo>
                  <a:cubicBezTo>
                    <a:pt x="34910" y="1596"/>
                    <a:pt x="34898" y="1596"/>
                    <a:pt x="34886" y="1596"/>
                  </a:cubicBezTo>
                  <a:lnTo>
                    <a:pt x="34886" y="1596"/>
                  </a:lnTo>
                  <a:cubicBezTo>
                    <a:pt x="34850" y="1572"/>
                    <a:pt x="34838" y="1524"/>
                    <a:pt x="34850" y="1489"/>
                  </a:cubicBezTo>
                  <a:close/>
                  <a:moveTo>
                    <a:pt x="47019" y="10335"/>
                  </a:moveTo>
                  <a:cubicBezTo>
                    <a:pt x="46983" y="10287"/>
                    <a:pt x="46995" y="10228"/>
                    <a:pt x="47030" y="10192"/>
                  </a:cubicBezTo>
                  <a:lnTo>
                    <a:pt x="47030" y="10192"/>
                  </a:lnTo>
                  <a:cubicBezTo>
                    <a:pt x="47066" y="10168"/>
                    <a:pt x="47138" y="10168"/>
                    <a:pt x="47161" y="10216"/>
                  </a:cubicBezTo>
                  <a:lnTo>
                    <a:pt x="47161" y="10216"/>
                  </a:lnTo>
                  <a:cubicBezTo>
                    <a:pt x="47197" y="10252"/>
                    <a:pt x="47185" y="10311"/>
                    <a:pt x="47150" y="10347"/>
                  </a:cubicBezTo>
                  <a:lnTo>
                    <a:pt x="47150" y="10347"/>
                  </a:lnTo>
                  <a:cubicBezTo>
                    <a:pt x="47114" y="10371"/>
                    <a:pt x="47066" y="10371"/>
                    <a:pt x="47030" y="10347"/>
                  </a:cubicBezTo>
                  <a:lnTo>
                    <a:pt x="47030" y="10347"/>
                  </a:lnTo>
                  <a:cubicBezTo>
                    <a:pt x="47030" y="10347"/>
                    <a:pt x="47019" y="10335"/>
                    <a:pt x="47019" y="10335"/>
                  </a:cubicBezTo>
                  <a:close/>
                  <a:moveTo>
                    <a:pt x="37196" y="2429"/>
                  </a:moveTo>
                  <a:cubicBezTo>
                    <a:pt x="37208" y="2382"/>
                    <a:pt x="37267" y="2358"/>
                    <a:pt x="37315" y="2382"/>
                  </a:cubicBezTo>
                  <a:lnTo>
                    <a:pt x="37315" y="2382"/>
                  </a:lnTo>
                  <a:cubicBezTo>
                    <a:pt x="37363" y="2405"/>
                    <a:pt x="37386" y="2453"/>
                    <a:pt x="37363" y="2513"/>
                  </a:cubicBezTo>
                  <a:lnTo>
                    <a:pt x="37363" y="2513"/>
                  </a:lnTo>
                  <a:cubicBezTo>
                    <a:pt x="37339" y="2560"/>
                    <a:pt x="37279" y="2572"/>
                    <a:pt x="37232" y="2548"/>
                  </a:cubicBezTo>
                  <a:lnTo>
                    <a:pt x="37232" y="2548"/>
                  </a:lnTo>
                  <a:cubicBezTo>
                    <a:pt x="37232" y="2548"/>
                    <a:pt x="37220" y="2548"/>
                    <a:pt x="37220" y="2536"/>
                  </a:cubicBezTo>
                  <a:lnTo>
                    <a:pt x="37220" y="2536"/>
                  </a:lnTo>
                  <a:cubicBezTo>
                    <a:pt x="37184" y="2513"/>
                    <a:pt x="37172" y="2465"/>
                    <a:pt x="37196" y="2429"/>
                  </a:cubicBezTo>
                  <a:close/>
                  <a:moveTo>
                    <a:pt x="45375" y="8418"/>
                  </a:moveTo>
                  <a:cubicBezTo>
                    <a:pt x="45340" y="8370"/>
                    <a:pt x="45340" y="8311"/>
                    <a:pt x="45375" y="8275"/>
                  </a:cubicBezTo>
                  <a:lnTo>
                    <a:pt x="45375" y="8275"/>
                  </a:lnTo>
                  <a:cubicBezTo>
                    <a:pt x="45411" y="8239"/>
                    <a:pt x="45471" y="8239"/>
                    <a:pt x="45506" y="8275"/>
                  </a:cubicBezTo>
                  <a:lnTo>
                    <a:pt x="45506" y="8275"/>
                  </a:lnTo>
                  <a:cubicBezTo>
                    <a:pt x="45542" y="8311"/>
                    <a:pt x="45542" y="8370"/>
                    <a:pt x="45506" y="8406"/>
                  </a:cubicBezTo>
                  <a:lnTo>
                    <a:pt x="45506" y="8406"/>
                  </a:lnTo>
                  <a:cubicBezTo>
                    <a:pt x="45471" y="8442"/>
                    <a:pt x="45423" y="8442"/>
                    <a:pt x="45387" y="8406"/>
                  </a:cubicBezTo>
                  <a:lnTo>
                    <a:pt x="45387" y="8406"/>
                  </a:lnTo>
                  <a:cubicBezTo>
                    <a:pt x="45387" y="8406"/>
                    <a:pt x="45375" y="8418"/>
                    <a:pt x="45375" y="8418"/>
                  </a:cubicBezTo>
                  <a:close/>
                  <a:moveTo>
                    <a:pt x="39446" y="3596"/>
                  </a:moveTo>
                  <a:cubicBezTo>
                    <a:pt x="39470" y="3548"/>
                    <a:pt x="39530" y="3537"/>
                    <a:pt x="39577" y="3560"/>
                  </a:cubicBezTo>
                  <a:lnTo>
                    <a:pt x="39577" y="3560"/>
                  </a:lnTo>
                  <a:cubicBezTo>
                    <a:pt x="39613" y="3584"/>
                    <a:pt x="39637" y="3644"/>
                    <a:pt x="39613" y="3691"/>
                  </a:cubicBezTo>
                  <a:lnTo>
                    <a:pt x="39613" y="3691"/>
                  </a:lnTo>
                  <a:cubicBezTo>
                    <a:pt x="39577" y="3739"/>
                    <a:pt x="39518" y="3751"/>
                    <a:pt x="39482" y="3727"/>
                  </a:cubicBezTo>
                  <a:lnTo>
                    <a:pt x="39482" y="3727"/>
                  </a:lnTo>
                  <a:lnTo>
                    <a:pt x="39470" y="3727"/>
                  </a:lnTo>
                  <a:lnTo>
                    <a:pt x="39470" y="3727"/>
                  </a:lnTo>
                  <a:cubicBezTo>
                    <a:pt x="39422" y="3691"/>
                    <a:pt x="39410" y="3644"/>
                    <a:pt x="39446" y="3596"/>
                  </a:cubicBezTo>
                  <a:close/>
                  <a:moveTo>
                    <a:pt x="43566" y="6668"/>
                  </a:moveTo>
                  <a:lnTo>
                    <a:pt x="43566" y="6668"/>
                  </a:lnTo>
                  <a:cubicBezTo>
                    <a:pt x="43518" y="6632"/>
                    <a:pt x="43518" y="6573"/>
                    <a:pt x="43554" y="6537"/>
                  </a:cubicBezTo>
                  <a:lnTo>
                    <a:pt x="43554" y="6537"/>
                  </a:lnTo>
                  <a:cubicBezTo>
                    <a:pt x="43590" y="6501"/>
                    <a:pt x="43649" y="6489"/>
                    <a:pt x="43685" y="6525"/>
                  </a:cubicBezTo>
                  <a:lnTo>
                    <a:pt x="43685" y="6525"/>
                  </a:lnTo>
                  <a:cubicBezTo>
                    <a:pt x="43721" y="6561"/>
                    <a:pt x="43732" y="6620"/>
                    <a:pt x="43697" y="6656"/>
                  </a:cubicBezTo>
                  <a:lnTo>
                    <a:pt x="43697" y="6656"/>
                  </a:lnTo>
                  <a:cubicBezTo>
                    <a:pt x="43661" y="6692"/>
                    <a:pt x="43601" y="6704"/>
                    <a:pt x="43566" y="6680"/>
                  </a:cubicBezTo>
                  <a:lnTo>
                    <a:pt x="43566" y="6680"/>
                  </a:lnTo>
                  <a:close/>
                  <a:moveTo>
                    <a:pt x="41565" y="4965"/>
                  </a:moveTo>
                  <a:cubicBezTo>
                    <a:pt x="41601" y="4930"/>
                    <a:pt x="41661" y="4918"/>
                    <a:pt x="41696" y="4941"/>
                  </a:cubicBezTo>
                  <a:lnTo>
                    <a:pt x="41696" y="4941"/>
                  </a:lnTo>
                  <a:cubicBezTo>
                    <a:pt x="41744" y="4977"/>
                    <a:pt x="41756" y="5037"/>
                    <a:pt x="41720" y="5084"/>
                  </a:cubicBezTo>
                  <a:lnTo>
                    <a:pt x="41720" y="5084"/>
                  </a:lnTo>
                  <a:cubicBezTo>
                    <a:pt x="41696" y="5120"/>
                    <a:pt x="41637" y="5132"/>
                    <a:pt x="41589" y="5096"/>
                  </a:cubicBezTo>
                  <a:lnTo>
                    <a:pt x="41589" y="5096"/>
                  </a:lnTo>
                  <a:cubicBezTo>
                    <a:pt x="41542" y="5072"/>
                    <a:pt x="41530" y="5001"/>
                    <a:pt x="41565" y="49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25175" y="3018050"/>
              <a:ext cx="1242125" cy="1241850"/>
            </a:xfrm>
            <a:custGeom>
              <a:avLst/>
              <a:gdLst/>
              <a:ahLst/>
              <a:cxnLst/>
              <a:rect l="l" t="t" r="r" b="b"/>
              <a:pathLst>
                <a:path w="49685" h="49674" extrusionOk="0">
                  <a:moveTo>
                    <a:pt x="9394" y="44316"/>
                  </a:moveTo>
                  <a:lnTo>
                    <a:pt x="9394" y="44316"/>
                  </a:lnTo>
                  <a:cubicBezTo>
                    <a:pt x="9335" y="44268"/>
                    <a:pt x="9323" y="44173"/>
                    <a:pt x="9370" y="44102"/>
                  </a:cubicBezTo>
                  <a:lnTo>
                    <a:pt x="9370" y="44102"/>
                  </a:lnTo>
                  <a:cubicBezTo>
                    <a:pt x="9418" y="44042"/>
                    <a:pt x="9513" y="44030"/>
                    <a:pt x="9585" y="44078"/>
                  </a:cubicBezTo>
                  <a:lnTo>
                    <a:pt x="9585" y="44078"/>
                  </a:lnTo>
                  <a:cubicBezTo>
                    <a:pt x="9644" y="44137"/>
                    <a:pt x="9656" y="44221"/>
                    <a:pt x="9608" y="44292"/>
                  </a:cubicBezTo>
                  <a:lnTo>
                    <a:pt x="9608" y="44292"/>
                  </a:lnTo>
                  <a:cubicBezTo>
                    <a:pt x="9549" y="44352"/>
                    <a:pt x="9466" y="44364"/>
                    <a:pt x="9394" y="44316"/>
                  </a:cubicBezTo>
                  <a:lnTo>
                    <a:pt x="9394" y="44316"/>
                  </a:lnTo>
                  <a:close/>
                  <a:moveTo>
                    <a:pt x="11418" y="45590"/>
                  </a:moveTo>
                  <a:cubicBezTo>
                    <a:pt x="11466" y="45518"/>
                    <a:pt x="11561" y="45495"/>
                    <a:pt x="11633" y="45542"/>
                  </a:cubicBezTo>
                  <a:lnTo>
                    <a:pt x="11633" y="45542"/>
                  </a:lnTo>
                  <a:cubicBezTo>
                    <a:pt x="11692" y="45590"/>
                    <a:pt x="11716" y="45673"/>
                    <a:pt x="11680" y="45745"/>
                  </a:cubicBezTo>
                  <a:lnTo>
                    <a:pt x="11680" y="45745"/>
                  </a:lnTo>
                  <a:cubicBezTo>
                    <a:pt x="11633" y="45816"/>
                    <a:pt x="11537" y="45840"/>
                    <a:pt x="11466" y="45792"/>
                  </a:cubicBezTo>
                  <a:lnTo>
                    <a:pt x="11466" y="45792"/>
                  </a:lnTo>
                  <a:lnTo>
                    <a:pt x="11466" y="45792"/>
                  </a:lnTo>
                  <a:lnTo>
                    <a:pt x="11466" y="45792"/>
                  </a:lnTo>
                  <a:cubicBezTo>
                    <a:pt x="11394" y="45745"/>
                    <a:pt x="11383" y="45649"/>
                    <a:pt x="11418" y="45590"/>
                  </a:cubicBezTo>
                  <a:close/>
                  <a:moveTo>
                    <a:pt x="7477" y="42637"/>
                  </a:moveTo>
                  <a:cubicBezTo>
                    <a:pt x="7430" y="42578"/>
                    <a:pt x="7430" y="42482"/>
                    <a:pt x="7477" y="42423"/>
                  </a:cubicBezTo>
                  <a:lnTo>
                    <a:pt x="7477" y="42423"/>
                  </a:lnTo>
                  <a:cubicBezTo>
                    <a:pt x="7537" y="42363"/>
                    <a:pt x="7632" y="42363"/>
                    <a:pt x="7692" y="42423"/>
                  </a:cubicBezTo>
                  <a:lnTo>
                    <a:pt x="7692" y="42423"/>
                  </a:lnTo>
                  <a:cubicBezTo>
                    <a:pt x="7751" y="42482"/>
                    <a:pt x="7751" y="42578"/>
                    <a:pt x="7692" y="42637"/>
                  </a:cubicBezTo>
                  <a:lnTo>
                    <a:pt x="7692" y="42637"/>
                  </a:lnTo>
                  <a:cubicBezTo>
                    <a:pt x="7644" y="42685"/>
                    <a:pt x="7561" y="42697"/>
                    <a:pt x="7501" y="42649"/>
                  </a:cubicBezTo>
                  <a:lnTo>
                    <a:pt x="7501" y="42649"/>
                  </a:lnTo>
                  <a:close/>
                  <a:moveTo>
                    <a:pt x="13621" y="46852"/>
                  </a:moveTo>
                  <a:cubicBezTo>
                    <a:pt x="13657" y="46780"/>
                    <a:pt x="13740" y="46757"/>
                    <a:pt x="13811" y="46792"/>
                  </a:cubicBezTo>
                  <a:lnTo>
                    <a:pt x="13811" y="46792"/>
                  </a:lnTo>
                  <a:cubicBezTo>
                    <a:pt x="13883" y="46828"/>
                    <a:pt x="13919" y="46911"/>
                    <a:pt x="13883" y="46995"/>
                  </a:cubicBezTo>
                  <a:lnTo>
                    <a:pt x="13883" y="46995"/>
                  </a:lnTo>
                  <a:cubicBezTo>
                    <a:pt x="13847" y="47066"/>
                    <a:pt x="13752" y="47090"/>
                    <a:pt x="13680" y="47054"/>
                  </a:cubicBezTo>
                  <a:lnTo>
                    <a:pt x="13680" y="47054"/>
                  </a:lnTo>
                  <a:cubicBezTo>
                    <a:pt x="13669" y="47054"/>
                    <a:pt x="13669" y="47042"/>
                    <a:pt x="13657" y="47042"/>
                  </a:cubicBezTo>
                  <a:lnTo>
                    <a:pt x="13657" y="47042"/>
                  </a:lnTo>
                  <a:cubicBezTo>
                    <a:pt x="13597" y="46995"/>
                    <a:pt x="13585" y="46923"/>
                    <a:pt x="13621" y="46852"/>
                  </a:cubicBezTo>
                  <a:close/>
                  <a:moveTo>
                    <a:pt x="5751" y="40768"/>
                  </a:moveTo>
                  <a:cubicBezTo>
                    <a:pt x="5703" y="40696"/>
                    <a:pt x="5703" y="40613"/>
                    <a:pt x="5775" y="40554"/>
                  </a:cubicBezTo>
                  <a:lnTo>
                    <a:pt x="5775" y="40554"/>
                  </a:lnTo>
                  <a:cubicBezTo>
                    <a:pt x="5834" y="40506"/>
                    <a:pt x="5929" y="40518"/>
                    <a:pt x="5977" y="40577"/>
                  </a:cubicBezTo>
                  <a:lnTo>
                    <a:pt x="5977" y="40577"/>
                  </a:lnTo>
                  <a:cubicBezTo>
                    <a:pt x="6025" y="40637"/>
                    <a:pt x="6025" y="40732"/>
                    <a:pt x="5965" y="40780"/>
                  </a:cubicBezTo>
                  <a:lnTo>
                    <a:pt x="5965" y="40780"/>
                  </a:lnTo>
                  <a:cubicBezTo>
                    <a:pt x="5906" y="40827"/>
                    <a:pt x="5834" y="40827"/>
                    <a:pt x="5775" y="40780"/>
                  </a:cubicBezTo>
                  <a:lnTo>
                    <a:pt x="5775" y="40780"/>
                  </a:lnTo>
                  <a:close/>
                  <a:moveTo>
                    <a:pt x="15931" y="47888"/>
                  </a:moveTo>
                  <a:cubicBezTo>
                    <a:pt x="15955" y="47816"/>
                    <a:pt x="16038" y="47781"/>
                    <a:pt x="16121" y="47804"/>
                  </a:cubicBezTo>
                  <a:lnTo>
                    <a:pt x="16121" y="47804"/>
                  </a:lnTo>
                  <a:cubicBezTo>
                    <a:pt x="16193" y="47828"/>
                    <a:pt x="16228" y="47923"/>
                    <a:pt x="16205" y="47995"/>
                  </a:cubicBezTo>
                  <a:lnTo>
                    <a:pt x="16205" y="47995"/>
                  </a:lnTo>
                  <a:cubicBezTo>
                    <a:pt x="16181" y="48066"/>
                    <a:pt x="16085" y="48114"/>
                    <a:pt x="16014" y="48078"/>
                  </a:cubicBezTo>
                  <a:lnTo>
                    <a:pt x="16014" y="48078"/>
                  </a:lnTo>
                  <a:cubicBezTo>
                    <a:pt x="16002" y="48078"/>
                    <a:pt x="15990" y="48066"/>
                    <a:pt x="15978" y="48066"/>
                  </a:cubicBezTo>
                  <a:lnTo>
                    <a:pt x="15978" y="48066"/>
                  </a:lnTo>
                  <a:cubicBezTo>
                    <a:pt x="15919" y="48019"/>
                    <a:pt x="15907" y="47947"/>
                    <a:pt x="15931" y="47888"/>
                  </a:cubicBezTo>
                  <a:close/>
                  <a:moveTo>
                    <a:pt x="4215" y="38732"/>
                  </a:moveTo>
                  <a:cubicBezTo>
                    <a:pt x="4179" y="38660"/>
                    <a:pt x="4191" y="38565"/>
                    <a:pt x="4263" y="38518"/>
                  </a:cubicBezTo>
                  <a:lnTo>
                    <a:pt x="4263" y="38518"/>
                  </a:lnTo>
                  <a:cubicBezTo>
                    <a:pt x="4322" y="38470"/>
                    <a:pt x="4417" y="38494"/>
                    <a:pt x="4465" y="38565"/>
                  </a:cubicBezTo>
                  <a:lnTo>
                    <a:pt x="4465" y="38565"/>
                  </a:lnTo>
                  <a:cubicBezTo>
                    <a:pt x="4513" y="38625"/>
                    <a:pt x="4489" y="38720"/>
                    <a:pt x="4429" y="38768"/>
                  </a:cubicBezTo>
                  <a:lnTo>
                    <a:pt x="4429" y="38768"/>
                  </a:lnTo>
                  <a:cubicBezTo>
                    <a:pt x="4370" y="38803"/>
                    <a:pt x="4310" y="38803"/>
                    <a:pt x="4251" y="38768"/>
                  </a:cubicBezTo>
                  <a:lnTo>
                    <a:pt x="4251" y="38768"/>
                  </a:lnTo>
                  <a:cubicBezTo>
                    <a:pt x="4239" y="38756"/>
                    <a:pt x="4227" y="38744"/>
                    <a:pt x="4215" y="38732"/>
                  </a:cubicBezTo>
                  <a:close/>
                  <a:moveTo>
                    <a:pt x="18336" y="48685"/>
                  </a:moveTo>
                  <a:cubicBezTo>
                    <a:pt x="18360" y="48602"/>
                    <a:pt x="18431" y="48554"/>
                    <a:pt x="18514" y="48578"/>
                  </a:cubicBezTo>
                  <a:lnTo>
                    <a:pt x="18514" y="48578"/>
                  </a:lnTo>
                  <a:cubicBezTo>
                    <a:pt x="18598" y="48602"/>
                    <a:pt x="18645" y="48674"/>
                    <a:pt x="18622" y="48757"/>
                  </a:cubicBezTo>
                  <a:lnTo>
                    <a:pt x="18622" y="48757"/>
                  </a:lnTo>
                  <a:cubicBezTo>
                    <a:pt x="18598" y="48840"/>
                    <a:pt x="18514" y="48888"/>
                    <a:pt x="18431" y="48864"/>
                  </a:cubicBezTo>
                  <a:lnTo>
                    <a:pt x="18431" y="48864"/>
                  </a:lnTo>
                  <a:cubicBezTo>
                    <a:pt x="18419" y="48864"/>
                    <a:pt x="18407" y="48852"/>
                    <a:pt x="18383" y="48840"/>
                  </a:cubicBezTo>
                  <a:lnTo>
                    <a:pt x="18383" y="48840"/>
                  </a:lnTo>
                  <a:cubicBezTo>
                    <a:pt x="18336" y="48805"/>
                    <a:pt x="18312" y="48745"/>
                    <a:pt x="18336" y="48685"/>
                  </a:cubicBezTo>
                  <a:close/>
                  <a:moveTo>
                    <a:pt x="2905" y="36541"/>
                  </a:moveTo>
                  <a:cubicBezTo>
                    <a:pt x="2870" y="36470"/>
                    <a:pt x="2893" y="36386"/>
                    <a:pt x="2965" y="36339"/>
                  </a:cubicBezTo>
                  <a:lnTo>
                    <a:pt x="2965" y="36339"/>
                  </a:lnTo>
                  <a:cubicBezTo>
                    <a:pt x="3036" y="36303"/>
                    <a:pt x="3131" y="36327"/>
                    <a:pt x="3167" y="36410"/>
                  </a:cubicBezTo>
                  <a:lnTo>
                    <a:pt x="3167" y="36410"/>
                  </a:lnTo>
                  <a:cubicBezTo>
                    <a:pt x="3203" y="36482"/>
                    <a:pt x="3179" y="36565"/>
                    <a:pt x="3108" y="36601"/>
                  </a:cubicBezTo>
                  <a:lnTo>
                    <a:pt x="3108" y="36601"/>
                  </a:lnTo>
                  <a:cubicBezTo>
                    <a:pt x="3060" y="36636"/>
                    <a:pt x="3001" y="36624"/>
                    <a:pt x="2953" y="36589"/>
                  </a:cubicBezTo>
                  <a:lnTo>
                    <a:pt x="2953" y="36589"/>
                  </a:lnTo>
                  <a:cubicBezTo>
                    <a:pt x="2929" y="36577"/>
                    <a:pt x="2917" y="36565"/>
                    <a:pt x="2905" y="36541"/>
                  </a:cubicBezTo>
                  <a:close/>
                  <a:moveTo>
                    <a:pt x="20812" y="49221"/>
                  </a:moveTo>
                  <a:cubicBezTo>
                    <a:pt x="20824" y="49138"/>
                    <a:pt x="20896" y="49090"/>
                    <a:pt x="20979" y="49102"/>
                  </a:cubicBezTo>
                  <a:lnTo>
                    <a:pt x="20979" y="49102"/>
                  </a:lnTo>
                  <a:cubicBezTo>
                    <a:pt x="21062" y="49114"/>
                    <a:pt x="21110" y="49186"/>
                    <a:pt x="21098" y="49269"/>
                  </a:cubicBezTo>
                  <a:lnTo>
                    <a:pt x="21098" y="49269"/>
                  </a:lnTo>
                  <a:cubicBezTo>
                    <a:pt x="21086" y="49352"/>
                    <a:pt x="21015" y="49400"/>
                    <a:pt x="20931" y="49388"/>
                  </a:cubicBezTo>
                  <a:lnTo>
                    <a:pt x="20931" y="49388"/>
                  </a:lnTo>
                  <a:cubicBezTo>
                    <a:pt x="20908" y="49388"/>
                    <a:pt x="20884" y="49376"/>
                    <a:pt x="20860" y="49364"/>
                  </a:cubicBezTo>
                  <a:lnTo>
                    <a:pt x="20860" y="49364"/>
                  </a:lnTo>
                  <a:cubicBezTo>
                    <a:pt x="20824" y="49328"/>
                    <a:pt x="20800" y="49281"/>
                    <a:pt x="20812" y="49221"/>
                  </a:cubicBezTo>
                  <a:close/>
                  <a:moveTo>
                    <a:pt x="1834" y="34231"/>
                  </a:moveTo>
                  <a:cubicBezTo>
                    <a:pt x="1798" y="34160"/>
                    <a:pt x="1834" y="34077"/>
                    <a:pt x="1905" y="34041"/>
                  </a:cubicBezTo>
                  <a:lnTo>
                    <a:pt x="1905" y="34041"/>
                  </a:lnTo>
                  <a:cubicBezTo>
                    <a:pt x="1988" y="34017"/>
                    <a:pt x="2072" y="34053"/>
                    <a:pt x="2108" y="34124"/>
                  </a:cubicBezTo>
                  <a:lnTo>
                    <a:pt x="2108" y="34124"/>
                  </a:lnTo>
                  <a:cubicBezTo>
                    <a:pt x="2131" y="34196"/>
                    <a:pt x="2096" y="34291"/>
                    <a:pt x="2024" y="34315"/>
                  </a:cubicBezTo>
                  <a:lnTo>
                    <a:pt x="2024" y="34315"/>
                  </a:lnTo>
                  <a:cubicBezTo>
                    <a:pt x="1977" y="34338"/>
                    <a:pt x="1917" y="34327"/>
                    <a:pt x="1869" y="34303"/>
                  </a:cubicBezTo>
                  <a:lnTo>
                    <a:pt x="1869" y="34303"/>
                  </a:lnTo>
                  <a:cubicBezTo>
                    <a:pt x="1858" y="34279"/>
                    <a:pt x="1834" y="34255"/>
                    <a:pt x="1834" y="34231"/>
                  </a:cubicBezTo>
                  <a:close/>
                  <a:moveTo>
                    <a:pt x="23324" y="49507"/>
                  </a:moveTo>
                  <a:cubicBezTo>
                    <a:pt x="23324" y="49424"/>
                    <a:pt x="23396" y="49364"/>
                    <a:pt x="23479" y="49364"/>
                  </a:cubicBezTo>
                  <a:lnTo>
                    <a:pt x="23479" y="49364"/>
                  </a:lnTo>
                  <a:cubicBezTo>
                    <a:pt x="23563" y="49364"/>
                    <a:pt x="23622" y="49436"/>
                    <a:pt x="23622" y="49519"/>
                  </a:cubicBezTo>
                  <a:lnTo>
                    <a:pt x="23622" y="49519"/>
                  </a:lnTo>
                  <a:cubicBezTo>
                    <a:pt x="23622" y="49602"/>
                    <a:pt x="23551" y="49662"/>
                    <a:pt x="23467" y="49662"/>
                  </a:cubicBezTo>
                  <a:lnTo>
                    <a:pt x="23467" y="49662"/>
                  </a:lnTo>
                  <a:cubicBezTo>
                    <a:pt x="23432" y="49662"/>
                    <a:pt x="23408" y="49650"/>
                    <a:pt x="23384" y="49626"/>
                  </a:cubicBezTo>
                  <a:lnTo>
                    <a:pt x="23384" y="49626"/>
                  </a:lnTo>
                  <a:cubicBezTo>
                    <a:pt x="23348" y="49602"/>
                    <a:pt x="23324" y="49555"/>
                    <a:pt x="23324" y="49507"/>
                  </a:cubicBezTo>
                  <a:close/>
                  <a:moveTo>
                    <a:pt x="988" y="31826"/>
                  </a:moveTo>
                  <a:lnTo>
                    <a:pt x="988" y="31826"/>
                  </a:lnTo>
                  <a:cubicBezTo>
                    <a:pt x="965" y="31755"/>
                    <a:pt x="1012" y="31671"/>
                    <a:pt x="1096" y="31648"/>
                  </a:cubicBezTo>
                  <a:lnTo>
                    <a:pt x="1096" y="31648"/>
                  </a:lnTo>
                  <a:cubicBezTo>
                    <a:pt x="1167" y="31624"/>
                    <a:pt x="1250" y="31671"/>
                    <a:pt x="1274" y="31743"/>
                  </a:cubicBezTo>
                  <a:lnTo>
                    <a:pt x="1274" y="31743"/>
                  </a:lnTo>
                  <a:cubicBezTo>
                    <a:pt x="1298" y="31826"/>
                    <a:pt x="1250" y="31910"/>
                    <a:pt x="1179" y="31933"/>
                  </a:cubicBezTo>
                  <a:lnTo>
                    <a:pt x="1179" y="31933"/>
                  </a:lnTo>
                  <a:cubicBezTo>
                    <a:pt x="1131" y="31945"/>
                    <a:pt x="1084" y="31933"/>
                    <a:pt x="1048" y="31910"/>
                  </a:cubicBezTo>
                  <a:lnTo>
                    <a:pt x="1048" y="31910"/>
                  </a:lnTo>
                  <a:cubicBezTo>
                    <a:pt x="1024" y="31886"/>
                    <a:pt x="1000" y="31862"/>
                    <a:pt x="988" y="31826"/>
                  </a:cubicBezTo>
                  <a:close/>
                  <a:moveTo>
                    <a:pt x="25861" y="49531"/>
                  </a:moveTo>
                  <a:cubicBezTo>
                    <a:pt x="25861" y="49447"/>
                    <a:pt x="25920" y="49388"/>
                    <a:pt x="26003" y="49376"/>
                  </a:cubicBezTo>
                  <a:lnTo>
                    <a:pt x="26003" y="49376"/>
                  </a:lnTo>
                  <a:cubicBezTo>
                    <a:pt x="26075" y="49376"/>
                    <a:pt x="26146" y="49436"/>
                    <a:pt x="26146" y="49519"/>
                  </a:cubicBezTo>
                  <a:lnTo>
                    <a:pt x="26146" y="49519"/>
                  </a:lnTo>
                  <a:cubicBezTo>
                    <a:pt x="26146" y="49602"/>
                    <a:pt x="26087" y="49674"/>
                    <a:pt x="26003" y="49674"/>
                  </a:cubicBezTo>
                  <a:lnTo>
                    <a:pt x="26003" y="49674"/>
                  </a:lnTo>
                  <a:cubicBezTo>
                    <a:pt x="25968" y="49674"/>
                    <a:pt x="25932" y="49662"/>
                    <a:pt x="25908" y="49650"/>
                  </a:cubicBezTo>
                  <a:lnTo>
                    <a:pt x="25908" y="49650"/>
                  </a:lnTo>
                  <a:cubicBezTo>
                    <a:pt x="25872" y="49614"/>
                    <a:pt x="25861" y="49567"/>
                    <a:pt x="25861" y="49531"/>
                  </a:cubicBezTo>
                  <a:close/>
                  <a:moveTo>
                    <a:pt x="405" y="29350"/>
                  </a:moveTo>
                  <a:lnTo>
                    <a:pt x="405" y="29350"/>
                  </a:lnTo>
                  <a:cubicBezTo>
                    <a:pt x="393" y="29266"/>
                    <a:pt x="441" y="29195"/>
                    <a:pt x="524" y="29183"/>
                  </a:cubicBezTo>
                  <a:lnTo>
                    <a:pt x="524" y="29183"/>
                  </a:lnTo>
                  <a:cubicBezTo>
                    <a:pt x="607" y="29159"/>
                    <a:pt x="679" y="29219"/>
                    <a:pt x="703" y="29302"/>
                  </a:cubicBezTo>
                  <a:lnTo>
                    <a:pt x="703" y="29302"/>
                  </a:lnTo>
                  <a:cubicBezTo>
                    <a:pt x="715" y="29374"/>
                    <a:pt x="667" y="29457"/>
                    <a:pt x="584" y="29469"/>
                  </a:cubicBezTo>
                  <a:lnTo>
                    <a:pt x="584" y="29469"/>
                  </a:lnTo>
                  <a:cubicBezTo>
                    <a:pt x="536" y="29481"/>
                    <a:pt x="500" y="29469"/>
                    <a:pt x="464" y="29445"/>
                  </a:cubicBezTo>
                  <a:lnTo>
                    <a:pt x="464" y="29445"/>
                  </a:lnTo>
                  <a:cubicBezTo>
                    <a:pt x="429" y="29421"/>
                    <a:pt x="405" y="29385"/>
                    <a:pt x="405" y="29350"/>
                  </a:cubicBezTo>
                  <a:close/>
                  <a:moveTo>
                    <a:pt x="28385" y="49293"/>
                  </a:moveTo>
                  <a:cubicBezTo>
                    <a:pt x="28373" y="49209"/>
                    <a:pt x="28432" y="49138"/>
                    <a:pt x="28516" y="49126"/>
                  </a:cubicBezTo>
                  <a:lnTo>
                    <a:pt x="28516" y="49126"/>
                  </a:lnTo>
                  <a:cubicBezTo>
                    <a:pt x="28599" y="49114"/>
                    <a:pt x="28670" y="49174"/>
                    <a:pt x="28682" y="49257"/>
                  </a:cubicBezTo>
                  <a:lnTo>
                    <a:pt x="28682" y="49257"/>
                  </a:lnTo>
                  <a:cubicBezTo>
                    <a:pt x="28694" y="49328"/>
                    <a:pt x="28635" y="49412"/>
                    <a:pt x="28551" y="49424"/>
                  </a:cubicBezTo>
                  <a:lnTo>
                    <a:pt x="28551" y="49424"/>
                  </a:lnTo>
                  <a:cubicBezTo>
                    <a:pt x="28516" y="49424"/>
                    <a:pt x="28480" y="49424"/>
                    <a:pt x="28444" y="49400"/>
                  </a:cubicBezTo>
                  <a:lnTo>
                    <a:pt x="28444" y="49400"/>
                  </a:lnTo>
                  <a:cubicBezTo>
                    <a:pt x="28408" y="49376"/>
                    <a:pt x="28385" y="49328"/>
                    <a:pt x="28385" y="49293"/>
                  </a:cubicBezTo>
                  <a:close/>
                  <a:moveTo>
                    <a:pt x="72" y="26826"/>
                  </a:moveTo>
                  <a:cubicBezTo>
                    <a:pt x="60" y="26742"/>
                    <a:pt x="119" y="26671"/>
                    <a:pt x="203" y="26671"/>
                  </a:cubicBezTo>
                  <a:lnTo>
                    <a:pt x="203" y="26671"/>
                  </a:lnTo>
                  <a:cubicBezTo>
                    <a:pt x="286" y="26659"/>
                    <a:pt x="357" y="26718"/>
                    <a:pt x="369" y="26802"/>
                  </a:cubicBezTo>
                  <a:lnTo>
                    <a:pt x="369" y="26802"/>
                  </a:lnTo>
                  <a:cubicBezTo>
                    <a:pt x="369" y="26885"/>
                    <a:pt x="310" y="26957"/>
                    <a:pt x="226" y="26969"/>
                  </a:cubicBezTo>
                  <a:lnTo>
                    <a:pt x="226" y="26969"/>
                  </a:lnTo>
                  <a:cubicBezTo>
                    <a:pt x="191" y="26969"/>
                    <a:pt x="155" y="26957"/>
                    <a:pt x="131" y="26933"/>
                  </a:cubicBezTo>
                  <a:lnTo>
                    <a:pt x="131" y="26933"/>
                  </a:lnTo>
                  <a:cubicBezTo>
                    <a:pt x="95" y="26909"/>
                    <a:pt x="72" y="26873"/>
                    <a:pt x="72" y="26826"/>
                  </a:cubicBezTo>
                  <a:close/>
                  <a:moveTo>
                    <a:pt x="30861" y="48805"/>
                  </a:moveTo>
                  <a:cubicBezTo>
                    <a:pt x="30837" y="48721"/>
                    <a:pt x="30885" y="48638"/>
                    <a:pt x="30968" y="48626"/>
                  </a:cubicBezTo>
                  <a:lnTo>
                    <a:pt x="30968" y="48626"/>
                  </a:lnTo>
                  <a:cubicBezTo>
                    <a:pt x="31052" y="48602"/>
                    <a:pt x="31135" y="48650"/>
                    <a:pt x="31147" y="48733"/>
                  </a:cubicBezTo>
                  <a:lnTo>
                    <a:pt x="31147" y="48733"/>
                  </a:lnTo>
                  <a:cubicBezTo>
                    <a:pt x="31171" y="48805"/>
                    <a:pt x="31123" y="48888"/>
                    <a:pt x="31040" y="48912"/>
                  </a:cubicBezTo>
                  <a:lnTo>
                    <a:pt x="31040" y="48912"/>
                  </a:lnTo>
                  <a:cubicBezTo>
                    <a:pt x="31004" y="48924"/>
                    <a:pt x="30956" y="48912"/>
                    <a:pt x="30921" y="48888"/>
                  </a:cubicBezTo>
                  <a:lnTo>
                    <a:pt x="30921" y="48888"/>
                  </a:lnTo>
                  <a:cubicBezTo>
                    <a:pt x="30897" y="48864"/>
                    <a:pt x="30873" y="48828"/>
                    <a:pt x="30861" y="48805"/>
                  </a:cubicBezTo>
                  <a:close/>
                  <a:moveTo>
                    <a:pt x="0" y="24278"/>
                  </a:moveTo>
                  <a:lnTo>
                    <a:pt x="0" y="24278"/>
                  </a:lnTo>
                  <a:cubicBezTo>
                    <a:pt x="0" y="24194"/>
                    <a:pt x="60" y="24135"/>
                    <a:pt x="143" y="24135"/>
                  </a:cubicBezTo>
                  <a:lnTo>
                    <a:pt x="143" y="24135"/>
                  </a:lnTo>
                  <a:cubicBezTo>
                    <a:pt x="226" y="24135"/>
                    <a:pt x="298" y="24194"/>
                    <a:pt x="298" y="24278"/>
                  </a:cubicBezTo>
                  <a:lnTo>
                    <a:pt x="298" y="24278"/>
                  </a:lnTo>
                  <a:cubicBezTo>
                    <a:pt x="298" y="24361"/>
                    <a:pt x="226" y="24432"/>
                    <a:pt x="143" y="24432"/>
                  </a:cubicBezTo>
                  <a:lnTo>
                    <a:pt x="143" y="24432"/>
                  </a:lnTo>
                  <a:cubicBezTo>
                    <a:pt x="107" y="24432"/>
                    <a:pt x="83" y="24421"/>
                    <a:pt x="60" y="24397"/>
                  </a:cubicBezTo>
                  <a:lnTo>
                    <a:pt x="60" y="24397"/>
                  </a:lnTo>
                  <a:cubicBezTo>
                    <a:pt x="24" y="24373"/>
                    <a:pt x="0" y="24325"/>
                    <a:pt x="0" y="24278"/>
                  </a:cubicBezTo>
                  <a:close/>
                  <a:moveTo>
                    <a:pt x="33278" y="48066"/>
                  </a:moveTo>
                  <a:cubicBezTo>
                    <a:pt x="33254" y="47983"/>
                    <a:pt x="33290" y="47900"/>
                    <a:pt x="33373" y="47876"/>
                  </a:cubicBezTo>
                  <a:lnTo>
                    <a:pt x="33373" y="47876"/>
                  </a:lnTo>
                  <a:cubicBezTo>
                    <a:pt x="33445" y="47840"/>
                    <a:pt x="33528" y="47876"/>
                    <a:pt x="33564" y="47959"/>
                  </a:cubicBezTo>
                  <a:lnTo>
                    <a:pt x="33564" y="47959"/>
                  </a:lnTo>
                  <a:cubicBezTo>
                    <a:pt x="33588" y="48031"/>
                    <a:pt x="33552" y="48114"/>
                    <a:pt x="33481" y="48150"/>
                  </a:cubicBezTo>
                  <a:lnTo>
                    <a:pt x="33481" y="48150"/>
                  </a:lnTo>
                  <a:cubicBezTo>
                    <a:pt x="33421" y="48174"/>
                    <a:pt x="33373" y="48162"/>
                    <a:pt x="33326" y="48126"/>
                  </a:cubicBezTo>
                  <a:lnTo>
                    <a:pt x="33326" y="48126"/>
                  </a:lnTo>
                  <a:cubicBezTo>
                    <a:pt x="33302" y="48114"/>
                    <a:pt x="33290" y="48090"/>
                    <a:pt x="33278" y="48066"/>
                  </a:cubicBezTo>
                  <a:close/>
                  <a:moveTo>
                    <a:pt x="179" y="21742"/>
                  </a:moveTo>
                  <a:cubicBezTo>
                    <a:pt x="191" y="21658"/>
                    <a:pt x="262" y="21599"/>
                    <a:pt x="345" y="21611"/>
                  </a:cubicBezTo>
                  <a:lnTo>
                    <a:pt x="345" y="21611"/>
                  </a:lnTo>
                  <a:cubicBezTo>
                    <a:pt x="429" y="21623"/>
                    <a:pt x="488" y="21694"/>
                    <a:pt x="476" y="21777"/>
                  </a:cubicBezTo>
                  <a:lnTo>
                    <a:pt x="476" y="21777"/>
                  </a:lnTo>
                  <a:cubicBezTo>
                    <a:pt x="464" y="21861"/>
                    <a:pt x="393" y="21920"/>
                    <a:pt x="310" y="21908"/>
                  </a:cubicBezTo>
                  <a:lnTo>
                    <a:pt x="310" y="21908"/>
                  </a:lnTo>
                  <a:cubicBezTo>
                    <a:pt x="286" y="21896"/>
                    <a:pt x="262" y="21896"/>
                    <a:pt x="238" y="21873"/>
                  </a:cubicBezTo>
                  <a:lnTo>
                    <a:pt x="238" y="21873"/>
                  </a:lnTo>
                  <a:cubicBezTo>
                    <a:pt x="191" y="21849"/>
                    <a:pt x="179" y="21789"/>
                    <a:pt x="179" y="21742"/>
                  </a:cubicBezTo>
                  <a:close/>
                  <a:moveTo>
                    <a:pt x="35624" y="47078"/>
                  </a:moveTo>
                  <a:cubicBezTo>
                    <a:pt x="35576" y="47007"/>
                    <a:pt x="35612" y="46911"/>
                    <a:pt x="35683" y="46876"/>
                  </a:cubicBezTo>
                  <a:lnTo>
                    <a:pt x="35683" y="46876"/>
                  </a:lnTo>
                  <a:cubicBezTo>
                    <a:pt x="35755" y="46840"/>
                    <a:pt x="35850" y="46876"/>
                    <a:pt x="35886" y="46947"/>
                  </a:cubicBezTo>
                  <a:lnTo>
                    <a:pt x="35886" y="46947"/>
                  </a:lnTo>
                  <a:cubicBezTo>
                    <a:pt x="35921" y="47019"/>
                    <a:pt x="35886" y="47102"/>
                    <a:pt x="35814" y="47150"/>
                  </a:cubicBezTo>
                  <a:lnTo>
                    <a:pt x="35814" y="47150"/>
                  </a:lnTo>
                  <a:cubicBezTo>
                    <a:pt x="35767" y="47161"/>
                    <a:pt x="35707" y="47161"/>
                    <a:pt x="35671" y="47126"/>
                  </a:cubicBezTo>
                  <a:lnTo>
                    <a:pt x="35671" y="47126"/>
                  </a:lnTo>
                  <a:cubicBezTo>
                    <a:pt x="35647" y="47114"/>
                    <a:pt x="35636" y="47102"/>
                    <a:pt x="35624" y="47078"/>
                  </a:cubicBezTo>
                  <a:close/>
                  <a:moveTo>
                    <a:pt x="631" y="19229"/>
                  </a:moveTo>
                  <a:cubicBezTo>
                    <a:pt x="643" y="19146"/>
                    <a:pt x="726" y="19099"/>
                    <a:pt x="810" y="19122"/>
                  </a:cubicBezTo>
                  <a:lnTo>
                    <a:pt x="810" y="19122"/>
                  </a:lnTo>
                  <a:cubicBezTo>
                    <a:pt x="881" y="19134"/>
                    <a:pt x="941" y="19218"/>
                    <a:pt x="917" y="19301"/>
                  </a:cubicBezTo>
                  <a:lnTo>
                    <a:pt x="917" y="19301"/>
                  </a:lnTo>
                  <a:cubicBezTo>
                    <a:pt x="893" y="19372"/>
                    <a:pt x="822" y="19432"/>
                    <a:pt x="738" y="19408"/>
                  </a:cubicBezTo>
                  <a:lnTo>
                    <a:pt x="738" y="19408"/>
                  </a:lnTo>
                  <a:cubicBezTo>
                    <a:pt x="715" y="19408"/>
                    <a:pt x="703" y="19396"/>
                    <a:pt x="679" y="19384"/>
                  </a:cubicBezTo>
                  <a:lnTo>
                    <a:pt x="679" y="19384"/>
                  </a:lnTo>
                  <a:cubicBezTo>
                    <a:pt x="631" y="19349"/>
                    <a:pt x="619" y="19289"/>
                    <a:pt x="631" y="19229"/>
                  </a:cubicBezTo>
                  <a:close/>
                  <a:moveTo>
                    <a:pt x="37838" y="45852"/>
                  </a:moveTo>
                  <a:cubicBezTo>
                    <a:pt x="37791" y="45792"/>
                    <a:pt x="37814" y="45697"/>
                    <a:pt x="37886" y="45649"/>
                  </a:cubicBezTo>
                  <a:lnTo>
                    <a:pt x="37886" y="45649"/>
                  </a:lnTo>
                  <a:cubicBezTo>
                    <a:pt x="37945" y="45602"/>
                    <a:pt x="38041" y="45626"/>
                    <a:pt x="38088" y="45697"/>
                  </a:cubicBezTo>
                  <a:lnTo>
                    <a:pt x="38088" y="45697"/>
                  </a:lnTo>
                  <a:cubicBezTo>
                    <a:pt x="38124" y="45768"/>
                    <a:pt x="38112" y="45864"/>
                    <a:pt x="38041" y="45899"/>
                  </a:cubicBezTo>
                  <a:lnTo>
                    <a:pt x="38041" y="45899"/>
                  </a:lnTo>
                  <a:cubicBezTo>
                    <a:pt x="37993" y="45935"/>
                    <a:pt x="37922" y="45935"/>
                    <a:pt x="37874" y="45899"/>
                  </a:cubicBezTo>
                  <a:lnTo>
                    <a:pt x="37874" y="45899"/>
                  </a:lnTo>
                  <a:cubicBezTo>
                    <a:pt x="37862" y="45888"/>
                    <a:pt x="37850" y="45876"/>
                    <a:pt x="37838" y="45852"/>
                  </a:cubicBezTo>
                  <a:close/>
                  <a:moveTo>
                    <a:pt x="1334" y="16777"/>
                  </a:moveTo>
                  <a:cubicBezTo>
                    <a:pt x="1357" y="16705"/>
                    <a:pt x="1441" y="16658"/>
                    <a:pt x="1524" y="16693"/>
                  </a:cubicBezTo>
                  <a:lnTo>
                    <a:pt x="1524" y="16693"/>
                  </a:lnTo>
                  <a:cubicBezTo>
                    <a:pt x="1596" y="16717"/>
                    <a:pt x="1643" y="16801"/>
                    <a:pt x="1619" y="16872"/>
                  </a:cubicBezTo>
                  <a:lnTo>
                    <a:pt x="1619" y="16872"/>
                  </a:lnTo>
                  <a:cubicBezTo>
                    <a:pt x="1584" y="16955"/>
                    <a:pt x="1500" y="16991"/>
                    <a:pt x="1429" y="16967"/>
                  </a:cubicBezTo>
                  <a:lnTo>
                    <a:pt x="1429" y="16967"/>
                  </a:lnTo>
                  <a:cubicBezTo>
                    <a:pt x="1417" y="16967"/>
                    <a:pt x="1393" y="16955"/>
                    <a:pt x="1381" y="16943"/>
                  </a:cubicBezTo>
                  <a:lnTo>
                    <a:pt x="1381" y="16943"/>
                  </a:lnTo>
                  <a:cubicBezTo>
                    <a:pt x="1334" y="16908"/>
                    <a:pt x="1310" y="16836"/>
                    <a:pt x="1334" y="16777"/>
                  </a:cubicBezTo>
                  <a:close/>
                  <a:moveTo>
                    <a:pt x="39922" y="44411"/>
                  </a:moveTo>
                  <a:cubicBezTo>
                    <a:pt x="39874" y="44352"/>
                    <a:pt x="39886" y="44256"/>
                    <a:pt x="39946" y="44209"/>
                  </a:cubicBezTo>
                  <a:lnTo>
                    <a:pt x="39946" y="44209"/>
                  </a:lnTo>
                  <a:cubicBezTo>
                    <a:pt x="40005" y="44149"/>
                    <a:pt x="40100" y="44161"/>
                    <a:pt x="40148" y="44233"/>
                  </a:cubicBezTo>
                  <a:lnTo>
                    <a:pt x="40148" y="44233"/>
                  </a:lnTo>
                  <a:cubicBezTo>
                    <a:pt x="40208" y="44292"/>
                    <a:pt x="40196" y="44387"/>
                    <a:pt x="40124" y="44435"/>
                  </a:cubicBezTo>
                  <a:lnTo>
                    <a:pt x="40124" y="44435"/>
                  </a:lnTo>
                  <a:cubicBezTo>
                    <a:pt x="40077" y="44483"/>
                    <a:pt x="40005" y="44483"/>
                    <a:pt x="39946" y="44435"/>
                  </a:cubicBezTo>
                  <a:lnTo>
                    <a:pt x="39946" y="44435"/>
                  </a:lnTo>
                  <a:cubicBezTo>
                    <a:pt x="39934" y="44435"/>
                    <a:pt x="39922" y="44423"/>
                    <a:pt x="39922" y="44411"/>
                  </a:cubicBezTo>
                  <a:close/>
                  <a:moveTo>
                    <a:pt x="2286" y="14419"/>
                  </a:moveTo>
                  <a:cubicBezTo>
                    <a:pt x="2310" y="14348"/>
                    <a:pt x="2405" y="14312"/>
                    <a:pt x="2477" y="14348"/>
                  </a:cubicBezTo>
                  <a:lnTo>
                    <a:pt x="2477" y="14348"/>
                  </a:lnTo>
                  <a:cubicBezTo>
                    <a:pt x="2548" y="14384"/>
                    <a:pt x="2584" y="14467"/>
                    <a:pt x="2548" y="14538"/>
                  </a:cubicBezTo>
                  <a:lnTo>
                    <a:pt x="2548" y="14538"/>
                  </a:lnTo>
                  <a:cubicBezTo>
                    <a:pt x="2512" y="14610"/>
                    <a:pt x="2429" y="14646"/>
                    <a:pt x="2358" y="14610"/>
                  </a:cubicBezTo>
                  <a:lnTo>
                    <a:pt x="2358" y="14610"/>
                  </a:lnTo>
                  <a:lnTo>
                    <a:pt x="2322" y="14598"/>
                  </a:lnTo>
                  <a:lnTo>
                    <a:pt x="2322" y="14598"/>
                  </a:lnTo>
                  <a:cubicBezTo>
                    <a:pt x="2274" y="14550"/>
                    <a:pt x="2250" y="14479"/>
                    <a:pt x="2286" y="14419"/>
                  </a:cubicBezTo>
                  <a:close/>
                  <a:moveTo>
                    <a:pt x="41839" y="42780"/>
                  </a:moveTo>
                  <a:cubicBezTo>
                    <a:pt x="41779" y="42720"/>
                    <a:pt x="41779" y="42625"/>
                    <a:pt x="41839" y="42566"/>
                  </a:cubicBezTo>
                  <a:lnTo>
                    <a:pt x="41839" y="42566"/>
                  </a:lnTo>
                  <a:cubicBezTo>
                    <a:pt x="41898" y="42506"/>
                    <a:pt x="41993" y="42506"/>
                    <a:pt x="42053" y="42566"/>
                  </a:cubicBezTo>
                  <a:lnTo>
                    <a:pt x="42053" y="42566"/>
                  </a:lnTo>
                  <a:cubicBezTo>
                    <a:pt x="42113" y="42625"/>
                    <a:pt x="42113" y="42720"/>
                    <a:pt x="42053" y="42780"/>
                  </a:cubicBezTo>
                  <a:lnTo>
                    <a:pt x="42053" y="42780"/>
                  </a:lnTo>
                  <a:cubicBezTo>
                    <a:pt x="42005" y="42828"/>
                    <a:pt x="41922" y="42828"/>
                    <a:pt x="41863" y="42792"/>
                  </a:cubicBezTo>
                  <a:lnTo>
                    <a:pt x="41863" y="42792"/>
                  </a:lnTo>
                  <a:close/>
                  <a:moveTo>
                    <a:pt x="3465" y="12169"/>
                  </a:moveTo>
                  <a:cubicBezTo>
                    <a:pt x="3512" y="12098"/>
                    <a:pt x="3608" y="12074"/>
                    <a:pt x="3679" y="12110"/>
                  </a:cubicBezTo>
                  <a:lnTo>
                    <a:pt x="3679" y="12110"/>
                  </a:lnTo>
                  <a:cubicBezTo>
                    <a:pt x="3739" y="12157"/>
                    <a:pt x="3763" y="12241"/>
                    <a:pt x="3727" y="12312"/>
                  </a:cubicBezTo>
                  <a:lnTo>
                    <a:pt x="3727" y="12312"/>
                  </a:lnTo>
                  <a:cubicBezTo>
                    <a:pt x="3679" y="12383"/>
                    <a:pt x="3596" y="12407"/>
                    <a:pt x="3524" y="12371"/>
                  </a:cubicBezTo>
                  <a:lnTo>
                    <a:pt x="3524" y="12371"/>
                  </a:lnTo>
                  <a:lnTo>
                    <a:pt x="3512" y="12360"/>
                  </a:lnTo>
                  <a:lnTo>
                    <a:pt x="3512" y="12360"/>
                  </a:lnTo>
                  <a:cubicBezTo>
                    <a:pt x="3441" y="12312"/>
                    <a:pt x="3429" y="12229"/>
                    <a:pt x="3465" y="12169"/>
                  </a:cubicBezTo>
                  <a:close/>
                  <a:moveTo>
                    <a:pt x="43589" y="40935"/>
                  </a:moveTo>
                  <a:cubicBezTo>
                    <a:pt x="43517" y="40875"/>
                    <a:pt x="43517" y="40780"/>
                    <a:pt x="43565" y="40720"/>
                  </a:cubicBezTo>
                  <a:lnTo>
                    <a:pt x="43565" y="40720"/>
                  </a:lnTo>
                  <a:cubicBezTo>
                    <a:pt x="43625" y="40661"/>
                    <a:pt x="43708" y="40649"/>
                    <a:pt x="43779" y="40708"/>
                  </a:cubicBezTo>
                  <a:lnTo>
                    <a:pt x="43779" y="40708"/>
                  </a:lnTo>
                  <a:cubicBezTo>
                    <a:pt x="43839" y="40756"/>
                    <a:pt x="43851" y="40851"/>
                    <a:pt x="43791" y="40911"/>
                  </a:cubicBezTo>
                  <a:lnTo>
                    <a:pt x="43791" y="40911"/>
                  </a:lnTo>
                  <a:cubicBezTo>
                    <a:pt x="43744" y="40970"/>
                    <a:pt x="43660" y="40982"/>
                    <a:pt x="43589" y="40935"/>
                  </a:cubicBezTo>
                  <a:lnTo>
                    <a:pt x="43589" y="40935"/>
                  </a:lnTo>
                  <a:cubicBezTo>
                    <a:pt x="43589" y="40935"/>
                    <a:pt x="43589" y="40935"/>
                    <a:pt x="43589" y="40935"/>
                  </a:cubicBezTo>
                  <a:close/>
                  <a:moveTo>
                    <a:pt x="4894" y="10050"/>
                  </a:moveTo>
                  <a:cubicBezTo>
                    <a:pt x="4941" y="9978"/>
                    <a:pt x="5025" y="9966"/>
                    <a:pt x="5096" y="10014"/>
                  </a:cubicBezTo>
                  <a:lnTo>
                    <a:pt x="5096" y="10014"/>
                  </a:lnTo>
                  <a:cubicBezTo>
                    <a:pt x="5167" y="10062"/>
                    <a:pt x="5179" y="10157"/>
                    <a:pt x="5132" y="10216"/>
                  </a:cubicBezTo>
                  <a:lnTo>
                    <a:pt x="5132" y="10216"/>
                  </a:lnTo>
                  <a:cubicBezTo>
                    <a:pt x="5084" y="10288"/>
                    <a:pt x="4989" y="10300"/>
                    <a:pt x="4917" y="10252"/>
                  </a:cubicBezTo>
                  <a:lnTo>
                    <a:pt x="4917" y="10252"/>
                  </a:lnTo>
                  <a:cubicBezTo>
                    <a:pt x="4846" y="10205"/>
                    <a:pt x="4834" y="10109"/>
                    <a:pt x="4882" y="10050"/>
                  </a:cubicBezTo>
                  <a:close/>
                  <a:moveTo>
                    <a:pt x="5322" y="9716"/>
                  </a:moveTo>
                  <a:cubicBezTo>
                    <a:pt x="5251" y="9669"/>
                    <a:pt x="5239" y="9574"/>
                    <a:pt x="5298" y="9514"/>
                  </a:cubicBezTo>
                  <a:lnTo>
                    <a:pt x="5298" y="9514"/>
                  </a:lnTo>
                  <a:cubicBezTo>
                    <a:pt x="5346" y="9443"/>
                    <a:pt x="5441" y="9443"/>
                    <a:pt x="5501" y="9490"/>
                  </a:cubicBezTo>
                  <a:lnTo>
                    <a:pt x="5501" y="9490"/>
                  </a:lnTo>
                  <a:cubicBezTo>
                    <a:pt x="5572" y="9538"/>
                    <a:pt x="5572" y="9633"/>
                    <a:pt x="5525" y="9693"/>
                  </a:cubicBezTo>
                  <a:lnTo>
                    <a:pt x="5525" y="9693"/>
                  </a:lnTo>
                  <a:cubicBezTo>
                    <a:pt x="5477" y="9764"/>
                    <a:pt x="5382" y="9776"/>
                    <a:pt x="5322" y="9728"/>
                  </a:cubicBezTo>
                  <a:lnTo>
                    <a:pt x="5322" y="9728"/>
                  </a:lnTo>
                  <a:close/>
                  <a:moveTo>
                    <a:pt x="45089" y="38720"/>
                  </a:moveTo>
                  <a:lnTo>
                    <a:pt x="45089" y="38720"/>
                  </a:lnTo>
                  <a:cubicBezTo>
                    <a:pt x="45137" y="38649"/>
                    <a:pt x="45232" y="38637"/>
                    <a:pt x="45292" y="38684"/>
                  </a:cubicBezTo>
                  <a:lnTo>
                    <a:pt x="45292" y="38684"/>
                  </a:lnTo>
                  <a:cubicBezTo>
                    <a:pt x="45363" y="38720"/>
                    <a:pt x="45375" y="38815"/>
                    <a:pt x="45339" y="38887"/>
                  </a:cubicBezTo>
                  <a:lnTo>
                    <a:pt x="45339" y="38887"/>
                  </a:lnTo>
                  <a:cubicBezTo>
                    <a:pt x="45292" y="38958"/>
                    <a:pt x="45196" y="38970"/>
                    <a:pt x="45125" y="38922"/>
                  </a:cubicBezTo>
                  <a:lnTo>
                    <a:pt x="45125" y="38922"/>
                  </a:lnTo>
                  <a:lnTo>
                    <a:pt x="45125" y="38922"/>
                  </a:lnTo>
                  <a:lnTo>
                    <a:pt x="45125" y="38922"/>
                  </a:lnTo>
                  <a:cubicBezTo>
                    <a:pt x="45053" y="38875"/>
                    <a:pt x="45041" y="38791"/>
                    <a:pt x="45089" y="38720"/>
                  </a:cubicBezTo>
                  <a:close/>
                  <a:moveTo>
                    <a:pt x="6965" y="7799"/>
                  </a:moveTo>
                  <a:cubicBezTo>
                    <a:pt x="6906" y="7740"/>
                    <a:pt x="6906" y="7645"/>
                    <a:pt x="6965" y="7585"/>
                  </a:cubicBezTo>
                  <a:lnTo>
                    <a:pt x="6965" y="7585"/>
                  </a:lnTo>
                  <a:cubicBezTo>
                    <a:pt x="7025" y="7538"/>
                    <a:pt x="7108" y="7538"/>
                    <a:pt x="7168" y="7585"/>
                  </a:cubicBezTo>
                  <a:lnTo>
                    <a:pt x="7168" y="7585"/>
                  </a:lnTo>
                  <a:cubicBezTo>
                    <a:pt x="7227" y="7645"/>
                    <a:pt x="7227" y="7740"/>
                    <a:pt x="7168" y="7799"/>
                  </a:cubicBezTo>
                  <a:lnTo>
                    <a:pt x="7168" y="7799"/>
                  </a:lnTo>
                  <a:cubicBezTo>
                    <a:pt x="7120" y="7847"/>
                    <a:pt x="7037" y="7859"/>
                    <a:pt x="6977" y="7811"/>
                  </a:cubicBezTo>
                  <a:lnTo>
                    <a:pt x="6977" y="7811"/>
                  </a:lnTo>
                  <a:close/>
                  <a:moveTo>
                    <a:pt x="46411" y="36577"/>
                  </a:moveTo>
                  <a:cubicBezTo>
                    <a:pt x="46446" y="36505"/>
                    <a:pt x="46542" y="36470"/>
                    <a:pt x="46613" y="36517"/>
                  </a:cubicBezTo>
                  <a:lnTo>
                    <a:pt x="46613" y="36517"/>
                  </a:lnTo>
                  <a:cubicBezTo>
                    <a:pt x="46685" y="36553"/>
                    <a:pt x="46708" y="36648"/>
                    <a:pt x="46673" y="36720"/>
                  </a:cubicBezTo>
                  <a:lnTo>
                    <a:pt x="46673" y="36720"/>
                  </a:lnTo>
                  <a:cubicBezTo>
                    <a:pt x="46637" y="36791"/>
                    <a:pt x="46542" y="36815"/>
                    <a:pt x="46470" y="36779"/>
                  </a:cubicBezTo>
                  <a:lnTo>
                    <a:pt x="46470" y="36779"/>
                  </a:lnTo>
                  <a:lnTo>
                    <a:pt x="46446" y="36767"/>
                  </a:lnTo>
                  <a:lnTo>
                    <a:pt x="46446" y="36767"/>
                  </a:lnTo>
                  <a:cubicBezTo>
                    <a:pt x="46387" y="36720"/>
                    <a:pt x="46375" y="36636"/>
                    <a:pt x="46411" y="36577"/>
                  </a:cubicBezTo>
                  <a:close/>
                  <a:moveTo>
                    <a:pt x="8799" y="6061"/>
                  </a:moveTo>
                  <a:cubicBezTo>
                    <a:pt x="8751" y="6002"/>
                    <a:pt x="8751" y="5906"/>
                    <a:pt x="8823" y="5859"/>
                  </a:cubicBezTo>
                  <a:lnTo>
                    <a:pt x="8823" y="5859"/>
                  </a:lnTo>
                  <a:cubicBezTo>
                    <a:pt x="8882" y="5799"/>
                    <a:pt x="8977" y="5811"/>
                    <a:pt x="9025" y="5871"/>
                  </a:cubicBezTo>
                  <a:lnTo>
                    <a:pt x="9025" y="5871"/>
                  </a:lnTo>
                  <a:cubicBezTo>
                    <a:pt x="9073" y="5930"/>
                    <a:pt x="9073" y="6025"/>
                    <a:pt x="9001" y="6085"/>
                  </a:cubicBezTo>
                  <a:lnTo>
                    <a:pt x="9001" y="6085"/>
                  </a:lnTo>
                  <a:cubicBezTo>
                    <a:pt x="8954" y="6121"/>
                    <a:pt x="8882" y="6121"/>
                    <a:pt x="8823" y="6085"/>
                  </a:cubicBezTo>
                  <a:lnTo>
                    <a:pt x="8823" y="6085"/>
                  </a:lnTo>
                  <a:cubicBezTo>
                    <a:pt x="8811" y="6073"/>
                    <a:pt x="8811" y="6061"/>
                    <a:pt x="8799" y="6061"/>
                  </a:cubicBezTo>
                  <a:close/>
                  <a:moveTo>
                    <a:pt x="47494" y="34315"/>
                  </a:moveTo>
                  <a:lnTo>
                    <a:pt x="47494" y="34315"/>
                  </a:lnTo>
                  <a:cubicBezTo>
                    <a:pt x="47530" y="34231"/>
                    <a:pt x="47613" y="34196"/>
                    <a:pt x="47685" y="34231"/>
                  </a:cubicBezTo>
                  <a:lnTo>
                    <a:pt x="47685" y="34231"/>
                  </a:lnTo>
                  <a:cubicBezTo>
                    <a:pt x="47768" y="34255"/>
                    <a:pt x="47804" y="34350"/>
                    <a:pt x="47768" y="34422"/>
                  </a:cubicBezTo>
                  <a:lnTo>
                    <a:pt x="47768" y="34422"/>
                  </a:lnTo>
                  <a:cubicBezTo>
                    <a:pt x="47732" y="34493"/>
                    <a:pt x="47649" y="34529"/>
                    <a:pt x="47578" y="34505"/>
                  </a:cubicBezTo>
                  <a:lnTo>
                    <a:pt x="47578" y="34505"/>
                  </a:lnTo>
                  <a:cubicBezTo>
                    <a:pt x="47566" y="34493"/>
                    <a:pt x="47554" y="34493"/>
                    <a:pt x="47542" y="34481"/>
                  </a:cubicBezTo>
                  <a:lnTo>
                    <a:pt x="47542" y="34481"/>
                  </a:lnTo>
                  <a:cubicBezTo>
                    <a:pt x="47482" y="34446"/>
                    <a:pt x="47470" y="34362"/>
                    <a:pt x="47494" y="34303"/>
                  </a:cubicBezTo>
                  <a:close/>
                  <a:moveTo>
                    <a:pt x="10811" y="4513"/>
                  </a:moveTo>
                  <a:cubicBezTo>
                    <a:pt x="10763" y="4442"/>
                    <a:pt x="10775" y="4359"/>
                    <a:pt x="10847" y="4311"/>
                  </a:cubicBezTo>
                  <a:lnTo>
                    <a:pt x="10847" y="4311"/>
                  </a:lnTo>
                  <a:cubicBezTo>
                    <a:pt x="10906" y="4263"/>
                    <a:pt x="11002" y="4275"/>
                    <a:pt x="11049" y="4347"/>
                  </a:cubicBezTo>
                  <a:lnTo>
                    <a:pt x="11049" y="4347"/>
                  </a:lnTo>
                  <a:cubicBezTo>
                    <a:pt x="11097" y="4418"/>
                    <a:pt x="11073" y="4501"/>
                    <a:pt x="11013" y="4549"/>
                  </a:cubicBezTo>
                  <a:lnTo>
                    <a:pt x="11013" y="4549"/>
                  </a:lnTo>
                  <a:cubicBezTo>
                    <a:pt x="10966" y="4585"/>
                    <a:pt x="10894" y="4585"/>
                    <a:pt x="10835" y="4549"/>
                  </a:cubicBezTo>
                  <a:lnTo>
                    <a:pt x="10835" y="4549"/>
                  </a:lnTo>
                  <a:cubicBezTo>
                    <a:pt x="10823" y="4537"/>
                    <a:pt x="10811" y="4525"/>
                    <a:pt x="10811" y="4513"/>
                  </a:cubicBezTo>
                  <a:close/>
                  <a:moveTo>
                    <a:pt x="48351" y="31933"/>
                  </a:moveTo>
                  <a:lnTo>
                    <a:pt x="48351" y="31933"/>
                  </a:lnTo>
                  <a:cubicBezTo>
                    <a:pt x="48375" y="31862"/>
                    <a:pt x="48459" y="31814"/>
                    <a:pt x="48530" y="31838"/>
                  </a:cubicBezTo>
                  <a:lnTo>
                    <a:pt x="48530" y="31838"/>
                  </a:lnTo>
                  <a:cubicBezTo>
                    <a:pt x="48613" y="31862"/>
                    <a:pt x="48661" y="31945"/>
                    <a:pt x="48637" y="32017"/>
                  </a:cubicBezTo>
                  <a:lnTo>
                    <a:pt x="48637" y="32017"/>
                  </a:lnTo>
                  <a:cubicBezTo>
                    <a:pt x="48613" y="32100"/>
                    <a:pt x="48530" y="32148"/>
                    <a:pt x="48447" y="32124"/>
                  </a:cubicBezTo>
                  <a:lnTo>
                    <a:pt x="48447" y="32124"/>
                  </a:lnTo>
                  <a:cubicBezTo>
                    <a:pt x="48435" y="32112"/>
                    <a:pt x="48411" y="32112"/>
                    <a:pt x="48399" y="32100"/>
                  </a:cubicBezTo>
                  <a:lnTo>
                    <a:pt x="48399" y="32100"/>
                  </a:lnTo>
                  <a:cubicBezTo>
                    <a:pt x="48351" y="32064"/>
                    <a:pt x="48328" y="31993"/>
                    <a:pt x="48351" y="31933"/>
                  </a:cubicBezTo>
                  <a:close/>
                  <a:moveTo>
                    <a:pt x="12966" y="3192"/>
                  </a:moveTo>
                  <a:cubicBezTo>
                    <a:pt x="12918" y="3108"/>
                    <a:pt x="12954" y="3025"/>
                    <a:pt x="13026" y="2989"/>
                  </a:cubicBezTo>
                  <a:lnTo>
                    <a:pt x="13026" y="2989"/>
                  </a:lnTo>
                  <a:cubicBezTo>
                    <a:pt x="13097" y="2942"/>
                    <a:pt x="13180" y="2977"/>
                    <a:pt x="13228" y="3049"/>
                  </a:cubicBezTo>
                  <a:lnTo>
                    <a:pt x="13228" y="3049"/>
                  </a:lnTo>
                  <a:cubicBezTo>
                    <a:pt x="13264" y="3120"/>
                    <a:pt x="13240" y="3204"/>
                    <a:pt x="13168" y="3251"/>
                  </a:cubicBezTo>
                  <a:lnTo>
                    <a:pt x="13168" y="3251"/>
                  </a:lnTo>
                  <a:cubicBezTo>
                    <a:pt x="13109" y="3275"/>
                    <a:pt x="13049" y="3275"/>
                    <a:pt x="13002" y="3239"/>
                  </a:cubicBezTo>
                  <a:lnTo>
                    <a:pt x="13002" y="3239"/>
                  </a:lnTo>
                  <a:cubicBezTo>
                    <a:pt x="12990" y="3216"/>
                    <a:pt x="12966" y="3204"/>
                    <a:pt x="12966" y="3192"/>
                  </a:cubicBezTo>
                  <a:close/>
                  <a:moveTo>
                    <a:pt x="48947" y="29493"/>
                  </a:moveTo>
                  <a:lnTo>
                    <a:pt x="48947" y="29493"/>
                  </a:lnTo>
                  <a:cubicBezTo>
                    <a:pt x="48971" y="29409"/>
                    <a:pt x="49042" y="29362"/>
                    <a:pt x="49125" y="29374"/>
                  </a:cubicBezTo>
                  <a:lnTo>
                    <a:pt x="49125" y="29374"/>
                  </a:lnTo>
                  <a:cubicBezTo>
                    <a:pt x="49209" y="29385"/>
                    <a:pt x="49256" y="29469"/>
                    <a:pt x="49244" y="29552"/>
                  </a:cubicBezTo>
                  <a:lnTo>
                    <a:pt x="49244" y="29552"/>
                  </a:lnTo>
                  <a:cubicBezTo>
                    <a:pt x="49221" y="29624"/>
                    <a:pt x="49149" y="29683"/>
                    <a:pt x="49066" y="29659"/>
                  </a:cubicBezTo>
                  <a:lnTo>
                    <a:pt x="49066" y="29659"/>
                  </a:lnTo>
                  <a:cubicBezTo>
                    <a:pt x="49042" y="29659"/>
                    <a:pt x="49030" y="29647"/>
                    <a:pt x="49006" y="29636"/>
                  </a:cubicBezTo>
                  <a:lnTo>
                    <a:pt x="49006" y="29636"/>
                  </a:lnTo>
                  <a:cubicBezTo>
                    <a:pt x="48959" y="29600"/>
                    <a:pt x="48935" y="29540"/>
                    <a:pt x="48947" y="29493"/>
                  </a:cubicBezTo>
                  <a:close/>
                  <a:moveTo>
                    <a:pt x="15240" y="2085"/>
                  </a:moveTo>
                  <a:cubicBezTo>
                    <a:pt x="15216" y="2013"/>
                    <a:pt x="15252" y="1918"/>
                    <a:pt x="15323" y="1894"/>
                  </a:cubicBezTo>
                  <a:lnTo>
                    <a:pt x="15323" y="1894"/>
                  </a:lnTo>
                  <a:cubicBezTo>
                    <a:pt x="15395" y="1858"/>
                    <a:pt x="15490" y="1894"/>
                    <a:pt x="15514" y="1977"/>
                  </a:cubicBezTo>
                  <a:lnTo>
                    <a:pt x="15514" y="1977"/>
                  </a:lnTo>
                  <a:cubicBezTo>
                    <a:pt x="15550" y="2049"/>
                    <a:pt x="15514" y="2132"/>
                    <a:pt x="15431" y="2168"/>
                  </a:cubicBezTo>
                  <a:lnTo>
                    <a:pt x="15431" y="2168"/>
                  </a:lnTo>
                  <a:cubicBezTo>
                    <a:pt x="15383" y="2192"/>
                    <a:pt x="15323" y="2180"/>
                    <a:pt x="15288" y="2144"/>
                  </a:cubicBezTo>
                  <a:lnTo>
                    <a:pt x="15288" y="2144"/>
                  </a:lnTo>
                  <a:cubicBezTo>
                    <a:pt x="15264" y="2132"/>
                    <a:pt x="15252" y="2108"/>
                    <a:pt x="15240" y="2085"/>
                  </a:cubicBezTo>
                  <a:close/>
                  <a:moveTo>
                    <a:pt x="49292" y="27004"/>
                  </a:moveTo>
                  <a:lnTo>
                    <a:pt x="49292" y="27004"/>
                  </a:lnTo>
                  <a:cubicBezTo>
                    <a:pt x="49304" y="26921"/>
                    <a:pt x="49375" y="26861"/>
                    <a:pt x="49459" y="26861"/>
                  </a:cubicBezTo>
                  <a:lnTo>
                    <a:pt x="49459" y="26861"/>
                  </a:lnTo>
                  <a:cubicBezTo>
                    <a:pt x="49542" y="26873"/>
                    <a:pt x="49602" y="26945"/>
                    <a:pt x="49590" y="27028"/>
                  </a:cubicBezTo>
                  <a:lnTo>
                    <a:pt x="49590" y="27028"/>
                  </a:lnTo>
                  <a:cubicBezTo>
                    <a:pt x="49590" y="27111"/>
                    <a:pt x="49518" y="27171"/>
                    <a:pt x="49435" y="27159"/>
                  </a:cubicBezTo>
                  <a:lnTo>
                    <a:pt x="49435" y="27159"/>
                  </a:lnTo>
                  <a:cubicBezTo>
                    <a:pt x="49399" y="27159"/>
                    <a:pt x="49375" y="27147"/>
                    <a:pt x="49352" y="27135"/>
                  </a:cubicBezTo>
                  <a:lnTo>
                    <a:pt x="49352" y="27135"/>
                  </a:lnTo>
                  <a:cubicBezTo>
                    <a:pt x="49316" y="27099"/>
                    <a:pt x="49292" y="27052"/>
                    <a:pt x="49292" y="27004"/>
                  </a:cubicBezTo>
                  <a:close/>
                  <a:moveTo>
                    <a:pt x="17621" y="1227"/>
                  </a:moveTo>
                  <a:cubicBezTo>
                    <a:pt x="17598" y="1144"/>
                    <a:pt x="17645" y="1061"/>
                    <a:pt x="17729" y="1037"/>
                  </a:cubicBezTo>
                  <a:lnTo>
                    <a:pt x="17729" y="1037"/>
                  </a:lnTo>
                  <a:cubicBezTo>
                    <a:pt x="17800" y="1013"/>
                    <a:pt x="17883" y="1061"/>
                    <a:pt x="17907" y="1144"/>
                  </a:cubicBezTo>
                  <a:lnTo>
                    <a:pt x="17907" y="1144"/>
                  </a:lnTo>
                  <a:cubicBezTo>
                    <a:pt x="17931" y="1215"/>
                    <a:pt x="17883" y="1299"/>
                    <a:pt x="17812" y="1323"/>
                  </a:cubicBezTo>
                  <a:lnTo>
                    <a:pt x="17812" y="1323"/>
                  </a:lnTo>
                  <a:cubicBezTo>
                    <a:pt x="17764" y="1334"/>
                    <a:pt x="17717" y="1323"/>
                    <a:pt x="17681" y="1299"/>
                  </a:cubicBezTo>
                  <a:lnTo>
                    <a:pt x="17681" y="1299"/>
                  </a:lnTo>
                  <a:cubicBezTo>
                    <a:pt x="17657" y="1287"/>
                    <a:pt x="17633" y="1251"/>
                    <a:pt x="17621" y="1227"/>
                  </a:cubicBezTo>
                  <a:close/>
                  <a:moveTo>
                    <a:pt x="49387" y="24480"/>
                  </a:moveTo>
                  <a:cubicBezTo>
                    <a:pt x="49387" y="24397"/>
                    <a:pt x="49447" y="24337"/>
                    <a:pt x="49530" y="24337"/>
                  </a:cubicBezTo>
                  <a:lnTo>
                    <a:pt x="49530" y="24337"/>
                  </a:lnTo>
                  <a:cubicBezTo>
                    <a:pt x="49613" y="24337"/>
                    <a:pt x="49685" y="24397"/>
                    <a:pt x="49685" y="24480"/>
                  </a:cubicBezTo>
                  <a:lnTo>
                    <a:pt x="49685" y="24480"/>
                  </a:lnTo>
                  <a:cubicBezTo>
                    <a:pt x="49685" y="24563"/>
                    <a:pt x="49613" y="24635"/>
                    <a:pt x="49530" y="24635"/>
                  </a:cubicBezTo>
                  <a:lnTo>
                    <a:pt x="49530" y="24635"/>
                  </a:lnTo>
                  <a:cubicBezTo>
                    <a:pt x="49506" y="24635"/>
                    <a:pt x="49471" y="24623"/>
                    <a:pt x="49447" y="24599"/>
                  </a:cubicBezTo>
                  <a:lnTo>
                    <a:pt x="49447" y="24599"/>
                  </a:lnTo>
                  <a:cubicBezTo>
                    <a:pt x="49411" y="24575"/>
                    <a:pt x="49387" y="24528"/>
                    <a:pt x="49387" y="24480"/>
                  </a:cubicBezTo>
                  <a:close/>
                  <a:moveTo>
                    <a:pt x="20086" y="608"/>
                  </a:moveTo>
                  <a:cubicBezTo>
                    <a:pt x="20074" y="525"/>
                    <a:pt x="20122" y="453"/>
                    <a:pt x="20205" y="441"/>
                  </a:cubicBezTo>
                  <a:lnTo>
                    <a:pt x="20205" y="441"/>
                  </a:lnTo>
                  <a:cubicBezTo>
                    <a:pt x="20288" y="418"/>
                    <a:pt x="20360" y="477"/>
                    <a:pt x="20384" y="561"/>
                  </a:cubicBezTo>
                  <a:lnTo>
                    <a:pt x="20384" y="561"/>
                  </a:lnTo>
                  <a:cubicBezTo>
                    <a:pt x="20396" y="632"/>
                    <a:pt x="20336" y="715"/>
                    <a:pt x="20265" y="727"/>
                  </a:cubicBezTo>
                  <a:lnTo>
                    <a:pt x="20265" y="727"/>
                  </a:lnTo>
                  <a:cubicBezTo>
                    <a:pt x="20217" y="739"/>
                    <a:pt x="20181" y="727"/>
                    <a:pt x="20146" y="703"/>
                  </a:cubicBezTo>
                  <a:lnTo>
                    <a:pt x="20146" y="703"/>
                  </a:lnTo>
                  <a:cubicBezTo>
                    <a:pt x="20110" y="680"/>
                    <a:pt x="20098" y="644"/>
                    <a:pt x="20086" y="608"/>
                  </a:cubicBezTo>
                  <a:close/>
                  <a:moveTo>
                    <a:pt x="49221" y="21968"/>
                  </a:moveTo>
                  <a:lnTo>
                    <a:pt x="49221" y="21968"/>
                  </a:lnTo>
                  <a:cubicBezTo>
                    <a:pt x="49209" y="21885"/>
                    <a:pt x="49268" y="21813"/>
                    <a:pt x="49352" y="21801"/>
                  </a:cubicBezTo>
                  <a:lnTo>
                    <a:pt x="49352" y="21801"/>
                  </a:lnTo>
                  <a:cubicBezTo>
                    <a:pt x="49423" y="21789"/>
                    <a:pt x="49506" y="21849"/>
                    <a:pt x="49518" y="21932"/>
                  </a:cubicBezTo>
                  <a:lnTo>
                    <a:pt x="49518" y="21932"/>
                  </a:lnTo>
                  <a:cubicBezTo>
                    <a:pt x="49518" y="22016"/>
                    <a:pt x="49459" y="22087"/>
                    <a:pt x="49387" y="22099"/>
                  </a:cubicBezTo>
                  <a:lnTo>
                    <a:pt x="49387" y="22099"/>
                  </a:lnTo>
                  <a:cubicBezTo>
                    <a:pt x="49340" y="22099"/>
                    <a:pt x="49304" y="22087"/>
                    <a:pt x="49280" y="22075"/>
                  </a:cubicBezTo>
                  <a:lnTo>
                    <a:pt x="49280" y="22075"/>
                  </a:lnTo>
                  <a:cubicBezTo>
                    <a:pt x="49244" y="22051"/>
                    <a:pt x="49221" y="22004"/>
                    <a:pt x="49221" y="21968"/>
                  </a:cubicBezTo>
                  <a:close/>
                  <a:moveTo>
                    <a:pt x="22586" y="251"/>
                  </a:moveTo>
                  <a:cubicBezTo>
                    <a:pt x="22586" y="168"/>
                    <a:pt x="22646" y="96"/>
                    <a:pt x="22717" y="84"/>
                  </a:cubicBezTo>
                  <a:lnTo>
                    <a:pt x="22717" y="84"/>
                  </a:lnTo>
                  <a:cubicBezTo>
                    <a:pt x="22801" y="84"/>
                    <a:pt x="22872" y="144"/>
                    <a:pt x="22884" y="227"/>
                  </a:cubicBezTo>
                  <a:lnTo>
                    <a:pt x="22884" y="227"/>
                  </a:lnTo>
                  <a:cubicBezTo>
                    <a:pt x="22896" y="310"/>
                    <a:pt x="22824" y="382"/>
                    <a:pt x="22753" y="382"/>
                  </a:cubicBezTo>
                  <a:lnTo>
                    <a:pt x="22753" y="382"/>
                  </a:lnTo>
                  <a:cubicBezTo>
                    <a:pt x="22717" y="394"/>
                    <a:pt x="22682" y="382"/>
                    <a:pt x="22646" y="358"/>
                  </a:cubicBezTo>
                  <a:lnTo>
                    <a:pt x="22646" y="358"/>
                  </a:lnTo>
                  <a:cubicBezTo>
                    <a:pt x="22610" y="334"/>
                    <a:pt x="22586" y="299"/>
                    <a:pt x="22586" y="251"/>
                  </a:cubicBezTo>
                  <a:close/>
                  <a:moveTo>
                    <a:pt x="48792" y="19491"/>
                  </a:moveTo>
                  <a:cubicBezTo>
                    <a:pt x="48780" y="19408"/>
                    <a:pt x="48828" y="19325"/>
                    <a:pt x="48911" y="19313"/>
                  </a:cubicBezTo>
                  <a:lnTo>
                    <a:pt x="48911" y="19313"/>
                  </a:lnTo>
                  <a:cubicBezTo>
                    <a:pt x="48982" y="19289"/>
                    <a:pt x="49066" y="19349"/>
                    <a:pt x="49078" y="19420"/>
                  </a:cubicBezTo>
                  <a:lnTo>
                    <a:pt x="49078" y="19420"/>
                  </a:lnTo>
                  <a:cubicBezTo>
                    <a:pt x="49102" y="19503"/>
                    <a:pt x="49054" y="19575"/>
                    <a:pt x="48971" y="19599"/>
                  </a:cubicBezTo>
                  <a:lnTo>
                    <a:pt x="48971" y="19599"/>
                  </a:lnTo>
                  <a:cubicBezTo>
                    <a:pt x="48935" y="19610"/>
                    <a:pt x="48887" y="19599"/>
                    <a:pt x="48851" y="19575"/>
                  </a:cubicBezTo>
                  <a:lnTo>
                    <a:pt x="48851" y="19575"/>
                  </a:lnTo>
                  <a:cubicBezTo>
                    <a:pt x="48828" y="19551"/>
                    <a:pt x="48804" y="19527"/>
                    <a:pt x="48792" y="19491"/>
                  </a:cubicBezTo>
                  <a:close/>
                  <a:moveTo>
                    <a:pt x="25122" y="144"/>
                  </a:moveTo>
                  <a:cubicBezTo>
                    <a:pt x="25122" y="60"/>
                    <a:pt x="25182" y="1"/>
                    <a:pt x="25265" y="1"/>
                  </a:cubicBezTo>
                  <a:lnTo>
                    <a:pt x="25265" y="1"/>
                  </a:lnTo>
                  <a:cubicBezTo>
                    <a:pt x="25349" y="1"/>
                    <a:pt x="25420" y="60"/>
                    <a:pt x="25420" y="144"/>
                  </a:cubicBezTo>
                  <a:lnTo>
                    <a:pt x="25420" y="144"/>
                  </a:lnTo>
                  <a:cubicBezTo>
                    <a:pt x="25420" y="227"/>
                    <a:pt x="25349" y="299"/>
                    <a:pt x="25265" y="299"/>
                  </a:cubicBezTo>
                  <a:lnTo>
                    <a:pt x="25265" y="299"/>
                  </a:lnTo>
                  <a:cubicBezTo>
                    <a:pt x="25241" y="299"/>
                    <a:pt x="25206" y="287"/>
                    <a:pt x="25182" y="263"/>
                  </a:cubicBezTo>
                  <a:lnTo>
                    <a:pt x="25182" y="263"/>
                  </a:lnTo>
                  <a:cubicBezTo>
                    <a:pt x="25146" y="239"/>
                    <a:pt x="25122" y="191"/>
                    <a:pt x="25122" y="144"/>
                  </a:cubicBezTo>
                  <a:close/>
                  <a:moveTo>
                    <a:pt x="48125" y="17063"/>
                  </a:moveTo>
                  <a:cubicBezTo>
                    <a:pt x="48101" y="16991"/>
                    <a:pt x="48137" y="16908"/>
                    <a:pt x="48220" y="16884"/>
                  </a:cubicBezTo>
                  <a:lnTo>
                    <a:pt x="48220" y="16884"/>
                  </a:lnTo>
                  <a:cubicBezTo>
                    <a:pt x="48292" y="16848"/>
                    <a:pt x="48375" y="16896"/>
                    <a:pt x="48399" y="16967"/>
                  </a:cubicBezTo>
                  <a:lnTo>
                    <a:pt x="48399" y="16967"/>
                  </a:lnTo>
                  <a:cubicBezTo>
                    <a:pt x="48423" y="17051"/>
                    <a:pt x="48387" y="17134"/>
                    <a:pt x="48304" y="17158"/>
                  </a:cubicBezTo>
                  <a:lnTo>
                    <a:pt x="48304" y="17158"/>
                  </a:lnTo>
                  <a:cubicBezTo>
                    <a:pt x="48268" y="17170"/>
                    <a:pt x="48209" y="17170"/>
                    <a:pt x="48173" y="17134"/>
                  </a:cubicBezTo>
                  <a:lnTo>
                    <a:pt x="48173" y="17134"/>
                  </a:lnTo>
                  <a:cubicBezTo>
                    <a:pt x="48149" y="17122"/>
                    <a:pt x="48125" y="17086"/>
                    <a:pt x="48125" y="17063"/>
                  </a:cubicBezTo>
                  <a:close/>
                  <a:moveTo>
                    <a:pt x="27646" y="310"/>
                  </a:moveTo>
                  <a:cubicBezTo>
                    <a:pt x="27658" y="227"/>
                    <a:pt x="27730" y="168"/>
                    <a:pt x="27813" y="180"/>
                  </a:cubicBezTo>
                  <a:lnTo>
                    <a:pt x="27813" y="180"/>
                  </a:lnTo>
                  <a:cubicBezTo>
                    <a:pt x="27896" y="180"/>
                    <a:pt x="27956" y="263"/>
                    <a:pt x="27944" y="346"/>
                  </a:cubicBezTo>
                  <a:lnTo>
                    <a:pt x="27944" y="346"/>
                  </a:lnTo>
                  <a:cubicBezTo>
                    <a:pt x="27932" y="418"/>
                    <a:pt x="27861" y="477"/>
                    <a:pt x="27777" y="465"/>
                  </a:cubicBezTo>
                  <a:lnTo>
                    <a:pt x="27777" y="465"/>
                  </a:lnTo>
                  <a:cubicBezTo>
                    <a:pt x="27754" y="465"/>
                    <a:pt x="27730" y="453"/>
                    <a:pt x="27706" y="441"/>
                  </a:cubicBezTo>
                  <a:lnTo>
                    <a:pt x="27706" y="441"/>
                  </a:lnTo>
                  <a:cubicBezTo>
                    <a:pt x="27658" y="406"/>
                    <a:pt x="27635" y="358"/>
                    <a:pt x="27646" y="310"/>
                  </a:cubicBezTo>
                  <a:close/>
                  <a:moveTo>
                    <a:pt x="47208" y="14717"/>
                  </a:moveTo>
                  <a:cubicBezTo>
                    <a:pt x="47173" y="14646"/>
                    <a:pt x="47208" y="14550"/>
                    <a:pt x="47280" y="14527"/>
                  </a:cubicBezTo>
                  <a:lnTo>
                    <a:pt x="47280" y="14527"/>
                  </a:lnTo>
                  <a:cubicBezTo>
                    <a:pt x="47351" y="14491"/>
                    <a:pt x="47447" y="14515"/>
                    <a:pt x="47470" y="14598"/>
                  </a:cubicBezTo>
                  <a:lnTo>
                    <a:pt x="47470" y="14598"/>
                  </a:lnTo>
                  <a:cubicBezTo>
                    <a:pt x="47506" y="14669"/>
                    <a:pt x="47470" y="14765"/>
                    <a:pt x="47399" y="14788"/>
                  </a:cubicBezTo>
                  <a:lnTo>
                    <a:pt x="47399" y="14788"/>
                  </a:lnTo>
                  <a:cubicBezTo>
                    <a:pt x="47351" y="14812"/>
                    <a:pt x="47292" y="14812"/>
                    <a:pt x="47256" y="14777"/>
                  </a:cubicBezTo>
                  <a:lnTo>
                    <a:pt x="47256" y="14777"/>
                  </a:lnTo>
                  <a:cubicBezTo>
                    <a:pt x="47232" y="14765"/>
                    <a:pt x="47208" y="14741"/>
                    <a:pt x="47208" y="14717"/>
                  </a:cubicBezTo>
                  <a:close/>
                  <a:moveTo>
                    <a:pt x="30147" y="715"/>
                  </a:moveTo>
                  <a:cubicBezTo>
                    <a:pt x="30159" y="644"/>
                    <a:pt x="30242" y="596"/>
                    <a:pt x="30325" y="608"/>
                  </a:cubicBezTo>
                  <a:lnTo>
                    <a:pt x="30325" y="608"/>
                  </a:lnTo>
                  <a:cubicBezTo>
                    <a:pt x="30397" y="632"/>
                    <a:pt x="30456" y="703"/>
                    <a:pt x="30433" y="787"/>
                  </a:cubicBezTo>
                  <a:lnTo>
                    <a:pt x="30433" y="787"/>
                  </a:lnTo>
                  <a:cubicBezTo>
                    <a:pt x="30421" y="870"/>
                    <a:pt x="30337" y="918"/>
                    <a:pt x="30254" y="894"/>
                  </a:cubicBezTo>
                  <a:lnTo>
                    <a:pt x="30254" y="894"/>
                  </a:lnTo>
                  <a:cubicBezTo>
                    <a:pt x="30242" y="894"/>
                    <a:pt x="30218" y="882"/>
                    <a:pt x="30206" y="870"/>
                  </a:cubicBezTo>
                  <a:lnTo>
                    <a:pt x="30206" y="870"/>
                  </a:lnTo>
                  <a:cubicBezTo>
                    <a:pt x="30159" y="834"/>
                    <a:pt x="30135" y="775"/>
                    <a:pt x="30147" y="715"/>
                  </a:cubicBezTo>
                  <a:close/>
                  <a:moveTo>
                    <a:pt x="46054" y="12479"/>
                  </a:moveTo>
                  <a:lnTo>
                    <a:pt x="46054" y="12479"/>
                  </a:lnTo>
                  <a:cubicBezTo>
                    <a:pt x="46006" y="12407"/>
                    <a:pt x="46030" y="12312"/>
                    <a:pt x="46101" y="12276"/>
                  </a:cubicBezTo>
                  <a:lnTo>
                    <a:pt x="46101" y="12276"/>
                  </a:lnTo>
                  <a:cubicBezTo>
                    <a:pt x="46173" y="12229"/>
                    <a:pt x="46268" y="12252"/>
                    <a:pt x="46304" y="12324"/>
                  </a:cubicBezTo>
                  <a:lnTo>
                    <a:pt x="46304" y="12324"/>
                  </a:lnTo>
                  <a:cubicBezTo>
                    <a:pt x="46351" y="12395"/>
                    <a:pt x="46327" y="12491"/>
                    <a:pt x="46256" y="12526"/>
                  </a:cubicBezTo>
                  <a:lnTo>
                    <a:pt x="46256" y="12526"/>
                  </a:lnTo>
                  <a:cubicBezTo>
                    <a:pt x="46208" y="12562"/>
                    <a:pt x="46137" y="12562"/>
                    <a:pt x="46089" y="12526"/>
                  </a:cubicBezTo>
                  <a:lnTo>
                    <a:pt x="46089" y="12526"/>
                  </a:lnTo>
                  <a:cubicBezTo>
                    <a:pt x="46077" y="12514"/>
                    <a:pt x="46065" y="12491"/>
                    <a:pt x="46054" y="12479"/>
                  </a:cubicBezTo>
                  <a:close/>
                  <a:moveTo>
                    <a:pt x="32588" y="1394"/>
                  </a:moveTo>
                  <a:cubicBezTo>
                    <a:pt x="32611" y="1311"/>
                    <a:pt x="32695" y="1275"/>
                    <a:pt x="32778" y="1299"/>
                  </a:cubicBezTo>
                  <a:lnTo>
                    <a:pt x="32778" y="1299"/>
                  </a:lnTo>
                  <a:cubicBezTo>
                    <a:pt x="32849" y="1323"/>
                    <a:pt x="32897" y="1406"/>
                    <a:pt x="32873" y="1489"/>
                  </a:cubicBezTo>
                  <a:lnTo>
                    <a:pt x="32873" y="1489"/>
                  </a:lnTo>
                  <a:cubicBezTo>
                    <a:pt x="32838" y="1561"/>
                    <a:pt x="32754" y="1608"/>
                    <a:pt x="32683" y="1573"/>
                  </a:cubicBezTo>
                  <a:lnTo>
                    <a:pt x="32683" y="1573"/>
                  </a:lnTo>
                  <a:cubicBezTo>
                    <a:pt x="32671" y="1573"/>
                    <a:pt x="32647" y="1561"/>
                    <a:pt x="32635" y="1561"/>
                  </a:cubicBezTo>
                  <a:lnTo>
                    <a:pt x="32635" y="1561"/>
                  </a:lnTo>
                  <a:cubicBezTo>
                    <a:pt x="32588" y="1513"/>
                    <a:pt x="32564" y="1453"/>
                    <a:pt x="32588" y="1394"/>
                  </a:cubicBezTo>
                  <a:close/>
                  <a:moveTo>
                    <a:pt x="44672" y="10371"/>
                  </a:moveTo>
                  <a:cubicBezTo>
                    <a:pt x="44625" y="10312"/>
                    <a:pt x="44637" y="10216"/>
                    <a:pt x="44708" y="10169"/>
                  </a:cubicBezTo>
                  <a:lnTo>
                    <a:pt x="44708" y="10169"/>
                  </a:lnTo>
                  <a:cubicBezTo>
                    <a:pt x="44768" y="10121"/>
                    <a:pt x="44863" y="10133"/>
                    <a:pt x="44911" y="10205"/>
                  </a:cubicBezTo>
                  <a:lnTo>
                    <a:pt x="44911" y="10205"/>
                  </a:lnTo>
                  <a:cubicBezTo>
                    <a:pt x="44958" y="10264"/>
                    <a:pt x="44946" y="10359"/>
                    <a:pt x="44887" y="10407"/>
                  </a:cubicBezTo>
                  <a:lnTo>
                    <a:pt x="44887" y="10407"/>
                  </a:lnTo>
                  <a:cubicBezTo>
                    <a:pt x="44827" y="10443"/>
                    <a:pt x="44756" y="10443"/>
                    <a:pt x="44708" y="10407"/>
                  </a:cubicBezTo>
                  <a:lnTo>
                    <a:pt x="44708" y="10407"/>
                  </a:lnTo>
                  <a:cubicBezTo>
                    <a:pt x="44696" y="10395"/>
                    <a:pt x="44684" y="10383"/>
                    <a:pt x="44672" y="10371"/>
                  </a:cubicBezTo>
                  <a:close/>
                  <a:moveTo>
                    <a:pt x="34945" y="2311"/>
                  </a:moveTo>
                  <a:cubicBezTo>
                    <a:pt x="34981" y="2227"/>
                    <a:pt x="35064" y="2204"/>
                    <a:pt x="35147" y="2239"/>
                  </a:cubicBezTo>
                  <a:lnTo>
                    <a:pt x="35147" y="2239"/>
                  </a:lnTo>
                  <a:cubicBezTo>
                    <a:pt x="35219" y="2263"/>
                    <a:pt x="35255" y="2358"/>
                    <a:pt x="35219" y="2430"/>
                  </a:cubicBezTo>
                  <a:lnTo>
                    <a:pt x="35219" y="2430"/>
                  </a:lnTo>
                  <a:cubicBezTo>
                    <a:pt x="35183" y="2501"/>
                    <a:pt x="35100" y="2537"/>
                    <a:pt x="35016" y="2501"/>
                  </a:cubicBezTo>
                  <a:lnTo>
                    <a:pt x="35016" y="2501"/>
                  </a:lnTo>
                  <a:cubicBezTo>
                    <a:pt x="35016" y="2501"/>
                    <a:pt x="35005" y="2489"/>
                    <a:pt x="34993" y="2489"/>
                  </a:cubicBezTo>
                  <a:lnTo>
                    <a:pt x="34993" y="2489"/>
                  </a:lnTo>
                  <a:cubicBezTo>
                    <a:pt x="34933" y="2442"/>
                    <a:pt x="34921" y="2370"/>
                    <a:pt x="34945" y="2311"/>
                  </a:cubicBezTo>
                  <a:close/>
                  <a:moveTo>
                    <a:pt x="43089" y="8419"/>
                  </a:moveTo>
                  <a:cubicBezTo>
                    <a:pt x="43029" y="8359"/>
                    <a:pt x="43041" y="8264"/>
                    <a:pt x="43101" y="8216"/>
                  </a:cubicBezTo>
                  <a:lnTo>
                    <a:pt x="43101" y="8216"/>
                  </a:lnTo>
                  <a:cubicBezTo>
                    <a:pt x="43160" y="8157"/>
                    <a:pt x="43256" y="8157"/>
                    <a:pt x="43303" y="8228"/>
                  </a:cubicBezTo>
                  <a:lnTo>
                    <a:pt x="43303" y="8228"/>
                  </a:lnTo>
                  <a:cubicBezTo>
                    <a:pt x="43363" y="8288"/>
                    <a:pt x="43363" y="8371"/>
                    <a:pt x="43303" y="8431"/>
                  </a:cubicBezTo>
                  <a:lnTo>
                    <a:pt x="43303" y="8431"/>
                  </a:lnTo>
                  <a:cubicBezTo>
                    <a:pt x="43244" y="8478"/>
                    <a:pt x="43160" y="8478"/>
                    <a:pt x="43113" y="8442"/>
                  </a:cubicBezTo>
                  <a:lnTo>
                    <a:pt x="43113" y="8442"/>
                  </a:lnTo>
                  <a:cubicBezTo>
                    <a:pt x="43101" y="8431"/>
                    <a:pt x="43089" y="8431"/>
                    <a:pt x="43089" y="8419"/>
                  </a:cubicBezTo>
                  <a:close/>
                  <a:moveTo>
                    <a:pt x="37207" y="3466"/>
                  </a:moveTo>
                  <a:cubicBezTo>
                    <a:pt x="37243" y="3394"/>
                    <a:pt x="37338" y="3370"/>
                    <a:pt x="37410" y="3406"/>
                  </a:cubicBezTo>
                  <a:lnTo>
                    <a:pt x="37410" y="3406"/>
                  </a:lnTo>
                  <a:cubicBezTo>
                    <a:pt x="37469" y="3454"/>
                    <a:pt x="37493" y="3549"/>
                    <a:pt x="37457" y="3620"/>
                  </a:cubicBezTo>
                  <a:lnTo>
                    <a:pt x="37457" y="3620"/>
                  </a:lnTo>
                  <a:cubicBezTo>
                    <a:pt x="37410" y="3680"/>
                    <a:pt x="37326" y="3704"/>
                    <a:pt x="37255" y="3668"/>
                  </a:cubicBezTo>
                  <a:lnTo>
                    <a:pt x="37255" y="3668"/>
                  </a:lnTo>
                  <a:lnTo>
                    <a:pt x="37243" y="3656"/>
                  </a:lnTo>
                  <a:lnTo>
                    <a:pt x="37243" y="3656"/>
                  </a:lnTo>
                  <a:cubicBezTo>
                    <a:pt x="37183" y="3608"/>
                    <a:pt x="37160" y="3525"/>
                    <a:pt x="37207" y="3466"/>
                  </a:cubicBezTo>
                  <a:close/>
                  <a:moveTo>
                    <a:pt x="41303" y="6645"/>
                  </a:moveTo>
                  <a:cubicBezTo>
                    <a:pt x="41243" y="6585"/>
                    <a:pt x="41243" y="6490"/>
                    <a:pt x="41303" y="6430"/>
                  </a:cubicBezTo>
                  <a:lnTo>
                    <a:pt x="41303" y="6430"/>
                  </a:lnTo>
                  <a:cubicBezTo>
                    <a:pt x="41351" y="6371"/>
                    <a:pt x="41446" y="6371"/>
                    <a:pt x="41505" y="6418"/>
                  </a:cubicBezTo>
                  <a:lnTo>
                    <a:pt x="41505" y="6418"/>
                  </a:lnTo>
                  <a:cubicBezTo>
                    <a:pt x="41565" y="6478"/>
                    <a:pt x="41577" y="6573"/>
                    <a:pt x="41517" y="6633"/>
                  </a:cubicBezTo>
                  <a:lnTo>
                    <a:pt x="41517" y="6633"/>
                  </a:lnTo>
                  <a:cubicBezTo>
                    <a:pt x="41470" y="6692"/>
                    <a:pt x="41374" y="6692"/>
                    <a:pt x="41315" y="6645"/>
                  </a:cubicBezTo>
                  <a:lnTo>
                    <a:pt x="41315" y="6645"/>
                  </a:lnTo>
                  <a:cubicBezTo>
                    <a:pt x="41315" y="6645"/>
                    <a:pt x="41315" y="6645"/>
                    <a:pt x="41303" y="6645"/>
                  </a:cubicBezTo>
                  <a:close/>
                  <a:moveTo>
                    <a:pt x="39326" y="4847"/>
                  </a:moveTo>
                  <a:cubicBezTo>
                    <a:pt x="39374" y="4775"/>
                    <a:pt x="39469" y="4763"/>
                    <a:pt x="39529" y="4811"/>
                  </a:cubicBezTo>
                  <a:lnTo>
                    <a:pt x="39529" y="4811"/>
                  </a:lnTo>
                  <a:cubicBezTo>
                    <a:pt x="39600" y="4859"/>
                    <a:pt x="39612" y="4954"/>
                    <a:pt x="39565" y="5013"/>
                  </a:cubicBezTo>
                  <a:lnTo>
                    <a:pt x="39565" y="5013"/>
                  </a:lnTo>
                  <a:cubicBezTo>
                    <a:pt x="39517" y="5085"/>
                    <a:pt x="39422" y="5097"/>
                    <a:pt x="39350" y="5049"/>
                  </a:cubicBezTo>
                  <a:lnTo>
                    <a:pt x="39350" y="5049"/>
                  </a:lnTo>
                  <a:cubicBezTo>
                    <a:pt x="39291" y="5002"/>
                    <a:pt x="39279" y="4906"/>
                    <a:pt x="39326" y="484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61775" y="3054975"/>
              <a:ext cx="1167725" cy="1168625"/>
            </a:xfrm>
            <a:custGeom>
              <a:avLst/>
              <a:gdLst/>
              <a:ahLst/>
              <a:cxnLst/>
              <a:rect l="l" t="t" r="r" b="b"/>
              <a:pathLst>
                <a:path w="46709" h="46745" extrusionOk="0">
                  <a:moveTo>
                    <a:pt x="8740" y="41601"/>
                  </a:moveTo>
                  <a:cubicBezTo>
                    <a:pt x="8656" y="41529"/>
                    <a:pt x="8645" y="41398"/>
                    <a:pt x="8716" y="41315"/>
                  </a:cubicBezTo>
                  <a:lnTo>
                    <a:pt x="8716" y="41315"/>
                  </a:lnTo>
                  <a:cubicBezTo>
                    <a:pt x="8787" y="41220"/>
                    <a:pt x="8906" y="41208"/>
                    <a:pt x="9002" y="41279"/>
                  </a:cubicBezTo>
                  <a:lnTo>
                    <a:pt x="9002" y="41279"/>
                  </a:lnTo>
                  <a:cubicBezTo>
                    <a:pt x="9085" y="41351"/>
                    <a:pt x="9097" y="41482"/>
                    <a:pt x="9026" y="41565"/>
                  </a:cubicBezTo>
                  <a:lnTo>
                    <a:pt x="9026" y="41565"/>
                  </a:lnTo>
                  <a:cubicBezTo>
                    <a:pt x="8966" y="41648"/>
                    <a:pt x="8835" y="41660"/>
                    <a:pt x="8752" y="41601"/>
                  </a:cubicBezTo>
                  <a:lnTo>
                    <a:pt x="8752" y="41601"/>
                  </a:lnTo>
                  <a:close/>
                  <a:moveTo>
                    <a:pt x="10764" y="42803"/>
                  </a:moveTo>
                  <a:cubicBezTo>
                    <a:pt x="10823" y="42708"/>
                    <a:pt x="10942" y="42684"/>
                    <a:pt x="11038" y="42744"/>
                  </a:cubicBezTo>
                  <a:lnTo>
                    <a:pt x="11038" y="42744"/>
                  </a:lnTo>
                  <a:cubicBezTo>
                    <a:pt x="11133" y="42803"/>
                    <a:pt x="11157" y="42922"/>
                    <a:pt x="11097" y="43017"/>
                  </a:cubicBezTo>
                  <a:lnTo>
                    <a:pt x="11097" y="43017"/>
                  </a:lnTo>
                  <a:cubicBezTo>
                    <a:pt x="11038" y="43113"/>
                    <a:pt x="10919" y="43148"/>
                    <a:pt x="10823" y="43089"/>
                  </a:cubicBezTo>
                  <a:lnTo>
                    <a:pt x="10823" y="43089"/>
                  </a:lnTo>
                  <a:lnTo>
                    <a:pt x="10811" y="43077"/>
                  </a:lnTo>
                  <a:lnTo>
                    <a:pt x="10811" y="43077"/>
                  </a:lnTo>
                  <a:cubicBezTo>
                    <a:pt x="10728" y="43017"/>
                    <a:pt x="10704" y="42898"/>
                    <a:pt x="10764" y="42803"/>
                  </a:cubicBezTo>
                  <a:close/>
                  <a:moveTo>
                    <a:pt x="6835" y="39886"/>
                  </a:moveTo>
                  <a:cubicBezTo>
                    <a:pt x="6763" y="39815"/>
                    <a:pt x="6763" y="39684"/>
                    <a:pt x="6835" y="39600"/>
                  </a:cubicBezTo>
                  <a:lnTo>
                    <a:pt x="6835" y="39600"/>
                  </a:lnTo>
                  <a:cubicBezTo>
                    <a:pt x="6918" y="39529"/>
                    <a:pt x="7049" y="39529"/>
                    <a:pt x="7121" y="39600"/>
                  </a:cubicBezTo>
                  <a:lnTo>
                    <a:pt x="7121" y="39600"/>
                  </a:lnTo>
                  <a:cubicBezTo>
                    <a:pt x="7204" y="39684"/>
                    <a:pt x="7204" y="39815"/>
                    <a:pt x="7121" y="39886"/>
                  </a:cubicBezTo>
                  <a:lnTo>
                    <a:pt x="7121" y="39886"/>
                  </a:lnTo>
                  <a:cubicBezTo>
                    <a:pt x="7049" y="39958"/>
                    <a:pt x="6942" y="39969"/>
                    <a:pt x="6859" y="39910"/>
                  </a:cubicBezTo>
                  <a:lnTo>
                    <a:pt x="6859" y="39910"/>
                  </a:lnTo>
                  <a:close/>
                  <a:moveTo>
                    <a:pt x="12955" y="44065"/>
                  </a:moveTo>
                  <a:cubicBezTo>
                    <a:pt x="13002" y="43970"/>
                    <a:pt x="13133" y="43922"/>
                    <a:pt x="13228" y="43982"/>
                  </a:cubicBezTo>
                  <a:lnTo>
                    <a:pt x="13228" y="43982"/>
                  </a:lnTo>
                  <a:cubicBezTo>
                    <a:pt x="13324" y="44030"/>
                    <a:pt x="13371" y="44149"/>
                    <a:pt x="13324" y="44244"/>
                  </a:cubicBezTo>
                  <a:lnTo>
                    <a:pt x="13324" y="44244"/>
                  </a:lnTo>
                  <a:cubicBezTo>
                    <a:pt x="13276" y="44351"/>
                    <a:pt x="13145" y="44387"/>
                    <a:pt x="13050" y="44339"/>
                  </a:cubicBezTo>
                  <a:lnTo>
                    <a:pt x="13050" y="44339"/>
                  </a:lnTo>
                  <a:cubicBezTo>
                    <a:pt x="13038" y="44339"/>
                    <a:pt x="13026" y="44327"/>
                    <a:pt x="13014" y="44327"/>
                  </a:cubicBezTo>
                  <a:lnTo>
                    <a:pt x="13014" y="44327"/>
                  </a:lnTo>
                  <a:cubicBezTo>
                    <a:pt x="12943" y="44268"/>
                    <a:pt x="12919" y="44160"/>
                    <a:pt x="12955" y="44065"/>
                  </a:cubicBezTo>
                  <a:close/>
                  <a:moveTo>
                    <a:pt x="5132" y="37981"/>
                  </a:moveTo>
                  <a:cubicBezTo>
                    <a:pt x="5061" y="37898"/>
                    <a:pt x="5073" y="37767"/>
                    <a:pt x="5168" y="37707"/>
                  </a:cubicBezTo>
                  <a:lnTo>
                    <a:pt x="5168" y="37707"/>
                  </a:lnTo>
                  <a:cubicBezTo>
                    <a:pt x="5251" y="37636"/>
                    <a:pt x="5382" y="37648"/>
                    <a:pt x="5442" y="37731"/>
                  </a:cubicBezTo>
                  <a:lnTo>
                    <a:pt x="5442" y="37731"/>
                  </a:lnTo>
                  <a:cubicBezTo>
                    <a:pt x="5513" y="37814"/>
                    <a:pt x="5501" y="37945"/>
                    <a:pt x="5418" y="38017"/>
                  </a:cubicBezTo>
                  <a:lnTo>
                    <a:pt x="5418" y="38017"/>
                  </a:lnTo>
                  <a:cubicBezTo>
                    <a:pt x="5347" y="38076"/>
                    <a:pt x="5239" y="38076"/>
                    <a:pt x="5168" y="38017"/>
                  </a:cubicBezTo>
                  <a:lnTo>
                    <a:pt x="5168" y="38017"/>
                  </a:lnTo>
                  <a:cubicBezTo>
                    <a:pt x="5156" y="38005"/>
                    <a:pt x="5144" y="37993"/>
                    <a:pt x="5132" y="37981"/>
                  </a:cubicBezTo>
                  <a:close/>
                  <a:moveTo>
                    <a:pt x="15276" y="45089"/>
                  </a:moveTo>
                  <a:cubicBezTo>
                    <a:pt x="15324" y="44982"/>
                    <a:pt x="15431" y="44922"/>
                    <a:pt x="15538" y="44970"/>
                  </a:cubicBezTo>
                  <a:lnTo>
                    <a:pt x="15538" y="44970"/>
                  </a:lnTo>
                  <a:cubicBezTo>
                    <a:pt x="15645" y="45006"/>
                    <a:pt x="15693" y="45113"/>
                    <a:pt x="15657" y="45220"/>
                  </a:cubicBezTo>
                  <a:lnTo>
                    <a:pt x="15657" y="45220"/>
                  </a:lnTo>
                  <a:cubicBezTo>
                    <a:pt x="15622" y="45327"/>
                    <a:pt x="15503" y="45387"/>
                    <a:pt x="15407" y="45339"/>
                  </a:cubicBezTo>
                  <a:lnTo>
                    <a:pt x="15407" y="45339"/>
                  </a:lnTo>
                  <a:cubicBezTo>
                    <a:pt x="15383" y="45339"/>
                    <a:pt x="15360" y="45327"/>
                    <a:pt x="15348" y="45315"/>
                  </a:cubicBezTo>
                  <a:lnTo>
                    <a:pt x="15348" y="45315"/>
                  </a:lnTo>
                  <a:cubicBezTo>
                    <a:pt x="15276" y="45256"/>
                    <a:pt x="15253" y="45173"/>
                    <a:pt x="15276" y="45089"/>
                  </a:cubicBezTo>
                  <a:close/>
                  <a:moveTo>
                    <a:pt x="3644" y="35909"/>
                  </a:moveTo>
                  <a:cubicBezTo>
                    <a:pt x="3584" y="35814"/>
                    <a:pt x="3608" y="35683"/>
                    <a:pt x="3703" y="35624"/>
                  </a:cubicBezTo>
                  <a:lnTo>
                    <a:pt x="3703" y="35624"/>
                  </a:lnTo>
                  <a:cubicBezTo>
                    <a:pt x="3799" y="35564"/>
                    <a:pt x="3930" y="35600"/>
                    <a:pt x="3989" y="35695"/>
                  </a:cubicBezTo>
                  <a:lnTo>
                    <a:pt x="3989" y="35695"/>
                  </a:lnTo>
                  <a:cubicBezTo>
                    <a:pt x="4049" y="35778"/>
                    <a:pt x="4013" y="35909"/>
                    <a:pt x="3918" y="35969"/>
                  </a:cubicBezTo>
                  <a:lnTo>
                    <a:pt x="3918" y="35969"/>
                  </a:lnTo>
                  <a:cubicBezTo>
                    <a:pt x="3846" y="36017"/>
                    <a:pt x="3763" y="36005"/>
                    <a:pt x="3692" y="35957"/>
                  </a:cubicBezTo>
                  <a:lnTo>
                    <a:pt x="3692" y="35957"/>
                  </a:lnTo>
                  <a:cubicBezTo>
                    <a:pt x="3680" y="35945"/>
                    <a:pt x="3656" y="35921"/>
                    <a:pt x="3644" y="35909"/>
                  </a:cubicBezTo>
                  <a:close/>
                  <a:moveTo>
                    <a:pt x="17705" y="45839"/>
                  </a:moveTo>
                  <a:cubicBezTo>
                    <a:pt x="17729" y="45732"/>
                    <a:pt x="17836" y="45661"/>
                    <a:pt x="17943" y="45696"/>
                  </a:cubicBezTo>
                  <a:lnTo>
                    <a:pt x="17943" y="45696"/>
                  </a:lnTo>
                  <a:cubicBezTo>
                    <a:pt x="18050" y="45720"/>
                    <a:pt x="18122" y="45827"/>
                    <a:pt x="18098" y="45935"/>
                  </a:cubicBezTo>
                  <a:lnTo>
                    <a:pt x="18098" y="45935"/>
                  </a:lnTo>
                  <a:cubicBezTo>
                    <a:pt x="18074" y="46042"/>
                    <a:pt x="17955" y="46113"/>
                    <a:pt x="17848" y="46089"/>
                  </a:cubicBezTo>
                  <a:lnTo>
                    <a:pt x="17848" y="46089"/>
                  </a:lnTo>
                  <a:cubicBezTo>
                    <a:pt x="17824" y="46077"/>
                    <a:pt x="17800" y="46065"/>
                    <a:pt x="17777" y="46054"/>
                  </a:cubicBezTo>
                  <a:lnTo>
                    <a:pt x="17777" y="46054"/>
                  </a:lnTo>
                  <a:cubicBezTo>
                    <a:pt x="17717" y="46006"/>
                    <a:pt x="17681" y="45923"/>
                    <a:pt x="17705" y="45839"/>
                  </a:cubicBezTo>
                  <a:close/>
                  <a:moveTo>
                    <a:pt x="2406" y="33671"/>
                  </a:moveTo>
                  <a:cubicBezTo>
                    <a:pt x="2346" y="33576"/>
                    <a:pt x="2394" y="33457"/>
                    <a:pt x="2489" y="33409"/>
                  </a:cubicBezTo>
                  <a:lnTo>
                    <a:pt x="2489" y="33409"/>
                  </a:lnTo>
                  <a:cubicBezTo>
                    <a:pt x="2596" y="33350"/>
                    <a:pt x="2715" y="33397"/>
                    <a:pt x="2763" y="33492"/>
                  </a:cubicBezTo>
                  <a:lnTo>
                    <a:pt x="2763" y="33492"/>
                  </a:lnTo>
                  <a:cubicBezTo>
                    <a:pt x="2810" y="33600"/>
                    <a:pt x="2775" y="33719"/>
                    <a:pt x="2668" y="33766"/>
                  </a:cubicBezTo>
                  <a:lnTo>
                    <a:pt x="2668" y="33766"/>
                  </a:lnTo>
                  <a:cubicBezTo>
                    <a:pt x="2608" y="33802"/>
                    <a:pt x="2525" y="33790"/>
                    <a:pt x="2465" y="33754"/>
                  </a:cubicBezTo>
                  <a:lnTo>
                    <a:pt x="2465" y="33754"/>
                  </a:lnTo>
                  <a:cubicBezTo>
                    <a:pt x="2429" y="33731"/>
                    <a:pt x="2418" y="33707"/>
                    <a:pt x="2406" y="33671"/>
                  </a:cubicBezTo>
                  <a:close/>
                  <a:moveTo>
                    <a:pt x="20194" y="46327"/>
                  </a:moveTo>
                  <a:cubicBezTo>
                    <a:pt x="20217" y="46208"/>
                    <a:pt x="20313" y="46137"/>
                    <a:pt x="20420" y="46149"/>
                  </a:cubicBezTo>
                  <a:lnTo>
                    <a:pt x="20420" y="46149"/>
                  </a:lnTo>
                  <a:cubicBezTo>
                    <a:pt x="20539" y="46161"/>
                    <a:pt x="20610" y="46268"/>
                    <a:pt x="20598" y="46375"/>
                  </a:cubicBezTo>
                  <a:lnTo>
                    <a:pt x="20598" y="46375"/>
                  </a:lnTo>
                  <a:cubicBezTo>
                    <a:pt x="20587" y="46482"/>
                    <a:pt x="20479" y="46566"/>
                    <a:pt x="20372" y="46554"/>
                  </a:cubicBezTo>
                  <a:lnTo>
                    <a:pt x="20372" y="46554"/>
                  </a:lnTo>
                  <a:cubicBezTo>
                    <a:pt x="20336" y="46542"/>
                    <a:pt x="20313" y="46530"/>
                    <a:pt x="20277" y="46518"/>
                  </a:cubicBezTo>
                  <a:lnTo>
                    <a:pt x="20277" y="46518"/>
                  </a:lnTo>
                  <a:cubicBezTo>
                    <a:pt x="20217" y="46470"/>
                    <a:pt x="20182" y="46399"/>
                    <a:pt x="20194" y="46327"/>
                  </a:cubicBezTo>
                  <a:close/>
                  <a:moveTo>
                    <a:pt x="1394" y="31326"/>
                  </a:moveTo>
                  <a:lnTo>
                    <a:pt x="1394" y="31326"/>
                  </a:lnTo>
                  <a:cubicBezTo>
                    <a:pt x="1358" y="31218"/>
                    <a:pt x="1417" y="31099"/>
                    <a:pt x="1513" y="31064"/>
                  </a:cubicBezTo>
                  <a:lnTo>
                    <a:pt x="1513" y="31064"/>
                  </a:lnTo>
                  <a:cubicBezTo>
                    <a:pt x="1620" y="31028"/>
                    <a:pt x="1739" y="31087"/>
                    <a:pt x="1775" y="31195"/>
                  </a:cubicBezTo>
                  <a:lnTo>
                    <a:pt x="1775" y="31195"/>
                  </a:lnTo>
                  <a:cubicBezTo>
                    <a:pt x="1810" y="31290"/>
                    <a:pt x="1763" y="31409"/>
                    <a:pt x="1656" y="31445"/>
                  </a:cubicBezTo>
                  <a:lnTo>
                    <a:pt x="1656" y="31445"/>
                  </a:lnTo>
                  <a:cubicBezTo>
                    <a:pt x="1596" y="31468"/>
                    <a:pt x="1525" y="31457"/>
                    <a:pt x="1465" y="31421"/>
                  </a:cubicBezTo>
                  <a:lnTo>
                    <a:pt x="1465" y="31421"/>
                  </a:lnTo>
                  <a:cubicBezTo>
                    <a:pt x="1429" y="31397"/>
                    <a:pt x="1406" y="31361"/>
                    <a:pt x="1394" y="31326"/>
                  </a:cubicBezTo>
                  <a:close/>
                  <a:moveTo>
                    <a:pt x="22718" y="46530"/>
                  </a:moveTo>
                  <a:cubicBezTo>
                    <a:pt x="22718" y="46423"/>
                    <a:pt x="22813" y="46327"/>
                    <a:pt x="22920" y="46327"/>
                  </a:cubicBezTo>
                  <a:lnTo>
                    <a:pt x="22920" y="46327"/>
                  </a:lnTo>
                  <a:cubicBezTo>
                    <a:pt x="23039" y="46339"/>
                    <a:pt x="23123" y="46423"/>
                    <a:pt x="23123" y="46542"/>
                  </a:cubicBezTo>
                  <a:lnTo>
                    <a:pt x="23123" y="46542"/>
                  </a:lnTo>
                  <a:cubicBezTo>
                    <a:pt x="23123" y="46649"/>
                    <a:pt x="23027" y="46744"/>
                    <a:pt x="22920" y="46732"/>
                  </a:cubicBezTo>
                  <a:lnTo>
                    <a:pt x="22920" y="46732"/>
                  </a:lnTo>
                  <a:cubicBezTo>
                    <a:pt x="22873" y="46732"/>
                    <a:pt x="22837" y="46720"/>
                    <a:pt x="22801" y="46697"/>
                  </a:cubicBezTo>
                  <a:lnTo>
                    <a:pt x="22801" y="46697"/>
                  </a:lnTo>
                  <a:cubicBezTo>
                    <a:pt x="22753" y="46661"/>
                    <a:pt x="22718" y="46601"/>
                    <a:pt x="22718" y="46530"/>
                  </a:cubicBezTo>
                  <a:close/>
                  <a:moveTo>
                    <a:pt x="655" y="28873"/>
                  </a:moveTo>
                  <a:cubicBezTo>
                    <a:pt x="632" y="28766"/>
                    <a:pt x="703" y="28659"/>
                    <a:pt x="810" y="28623"/>
                  </a:cubicBezTo>
                  <a:lnTo>
                    <a:pt x="810" y="28623"/>
                  </a:lnTo>
                  <a:cubicBezTo>
                    <a:pt x="917" y="28599"/>
                    <a:pt x="1025" y="28670"/>
                    <a:pt x="1048" y="28778"/>
                  </a:cubicBezTo>
                  <a:lnTo>
                    <a:pt x="1048" y="28778"/>
                  </a:lnTo>
                  <a:cubicBezTo>
                    <a:pt x="1084" y="28885"/>
                    <a:pt x="1013" y="28992"/>
                    <a:pt x="905" y="29016"/>
                  </a:cubicBezTo>
                  <a:lnTo>
                    <a:pt x="905" y="29016"/>
                  </a:lnTo>
                  <a:cubicBezTo>
                    <a:pt x="846" y="29040"/>
                    <a:pt x="786" y="29016"/>
                    <a:pt x="739" y="28992"/>
                  </a:cubicBezTo>
                  <a:lnTo>
                    <a:pt x="739" y="28992"/>
                  </a:lnTo>
                  <a:cubicBezTo>
                    <a:pt x="703" y="28956"/>
                    <a:pt x="667" y="28921"/>
                    <a:pt x="655" y="28873"/>
                  </a:cubicBezTo>
                  <a:close/>
                  <a:moveTo>
                    <a:pt x="25254" y="46458"/>
                  </a:moveTo>
                  <a:cubicBezTo>
                    <a:pt x="25242" y="46351"/>
                    <a:pt x="25325" y="46256"/>
                    <a:pt x="25432" y="46244"/>
                  </a:cubicBezTo>
                  <a:lnTo>
                    <a:pt x="25432" y="46244"/>
                  </a:lnTo>
                  <a:cubicBezTo>
                    <a:pt x="25551" y="46232"/>
                    <a:pt x="25647" y="46316"/>
                    <a:pt x="25659" y="46423"/>
                  </a:cubicBezTo>
                  <a:lnTo>
                    <a:pt x="25659" y="46423"/>
                  </a:lnTo>
                  <a:cubicBezTo>
                    <a:pt x="25670" y="46542"/>
                    <a:pt x="25587" y="46637"/>
                    <a:pt x="25468" y="46649"/>
                  </a:cubicBezTo>
                  <a:lnTo>
                    <a:pt x="25468" y="46649"/>
                  </a:lnTo>
                  <a:cubicBezTo>
                    <a:pt x="25420" y="46649"/>
                    <a:pt x="25373" y="46637"/>
                    <a:pt x="25337" y="46601"/>
                  </a:cubicBezTo>
                  <a:lnTo>
                    <a:pt x="25337" y="46601"/>
                  </a:lnTo>
                  <a:cubicBezTo>
                    <a:pt x="25289" y="46577"/>
                    <a:pt x="25254" y="46518"/>
                    <a:pt x="25254" y="46458"/>
                  </a:cubicBezTo>
                  <a:close/>
                  <a:moveTo>
                    <a:pt x="191" y="26361"/>
                  </a:moveTo>
                  <a:lnTo>
                    <a:pt x="191" y="26361"/>
                  </a:lnTo>
                  <a:cubicBezTo>
                    <a:pt x="179" y="26242"/>
                    <a:pt x="263" y="26146"/>
                    <a:pt x="370" y="26134"/>
                  </a:cubicBezTo>
                  <a:lnTo>
                    <a:pt x="370" y="26134"/>
                  </a:lnTo>
                  <a:cubicBezTo>
                    <a:pt x="477" y="26111"/>
                    <a:pt x="584" y="26194"/>
                    <a:pt x="596" y="26301"/>
                  </a:cubicBezTo>
                  <a:lnTo>
                    <a:pt x="596" y="26301"/>
                  </a:lnTo>
                  <a:cubicBezTo>
                    <a:pt x="608" y="26420"/>
                    <a:pt x="524" y="26515"/>
                    <a:pt x="417" y="26527"/>
                  </a:cubicBezTo>
                  <a:lnTo>
                    <a:pt x="417" y="26527"/>
                  </a:lnTo>
                  <a:cubicBezTo>
                    <a:pt x="370" y="26539"/>
                    <a:pt x="310" y="26527"/>
                    <a:pt x="274" y="26492"/>
                  </a:cubicBezTo>
                  <a:lnTo>
                    <a:pt x="274" y="26492"/>
                  </a:lnTo>
                  <a:cubicBezTo>
                    <a:pt x="227" y="26456"/>
                    <a:pt x="203" y="26408"/>
                    <a:pt x="191" y="26361"/>
                  </a:cubicBezTo>
                  <a:close/>
                  <a:moveTo>
                    <a:pt x="27766" y="46113"/>
                  </a:moveTo>
                  <a:cubicBezTo>
                    <a:pt x="27742" y="46006"/>
                    <a:pt x="27814" y="45899"/>
                    <a:pt x="27921" y="45875"/>
                  </a:cubicBezTo>
                  <a:lnTo>
                    <a:pt x="27921" y="45875"/>
                  </a:lnTo>
                  <a:cubicBezTo>
                    <a:pt x="28028" y="45851"/>
                    <a:pt x="28135" y="45923"/>
                    <a:pt x="28159" y="46042"/>
                  </a:cubicBezTo>
                  <a:lnTo>
                    <a:pt x="28159" y="46042"/>
                  </a:lnTo>
                  <a:cubicBezTo>
                    <a:pt x="28183" y="46149"/>
                    <a:pt x="28111" y="46256"/>
                    <a:pt x="28004" y="46280"/>
                  </a:cubicBezTo>
                  <a:lnTo>
                    <a:pt x="28004" y="46280"/>
                  </a:lnTo>
                  <a:cubicBezTo>
                    <a:pt x="27945" y="46292"/>
                    <a:pt x="27885" y="46268"/>
                    <a:pt x="27837" y="46244"/>
                  </a:cubicBezTo>
                  <a:lnTo>
                    <a:pt x="27837" y="46244"/>
                  </a:lnTo>
                  <a:cubicBezTo>
                    <a:pt x="27802" y="46208"/>
                    <a:pt x="27778" y="46161"/>
                    <a:pt x="27766" y="46113"/>
                  </a:cubicBezTo>
                  <a:close/>
                  <a:moveTo>
                    <a:pt x="13" y="23813"/>
                  </a:moveTo>
                  <a:cubicBezTo>
                    <a:pt x="1" y="23694"/>
                    <a:pt x="96" y="23598"/>
                    <a:pt x="203" y="23598"/>
                  </a:cubicBezTo>
                  <a:lnTo>
                    <a:pt x="203" y="23598"/>
                  </a:lnTo>
                  <a:cubicBezTo>
                    <a:pt x="322" y="23598"/>
                    <a:pt x="405" y="23694"/>
                    <a:pt x="417" y="23801"/>
                  </a:cubicBezTo>
                  <a:lnTo>
                    <a:pt x="417" y="23801"/>
                  </a:lnTo>
                  <a:cubicBezTo>
                    <a:pt x="417" y="23908"/>
                    <a:pt x="322" y="24003"/>
                    <a:pt x="215" y="24003"/>
                  </a:cubicBezTo>
                  <a:lnTo>
                    <a:pt x="215" y="24003"/>
                  </a:lnTo>
                  <a:cubicBezTo>
                    <a:pt x="167" y="24003"/>
                    <a:pt x="120" y="23991"/>
                    <a:pt x="96" y="23968"/>
                  </a:cubicBezTo>
                  <a:lnTo>
                    <a:pt x="96" y="23968"/>
                  </a:lnTo>
                  <a:cubicBezTo>
                    <a:pt x="36" y="23932"/>
                    <a:pt x="13" y="23872"/>
                    <a:pt x="13" y="23813"/>
                  </a:cubicBezTo>
                  <a:close/>
                  <a:moveTo>
                    <a:pt x="30231" y="45506"/>
                  </a:moveTo>
                  <a:cubicBezTo>
                    <a:pt x="30195" y="45399"/>
                    <a:pt x="30254" y="45280"/>
                    <a:pt x="30362" y="45256"/>
                  </a:cubicBezTo>
                  <a:lnTo>
                    <a:pt x="30362" y="45256"/>
                  </a:lnTo>
                  <a:cubicBezTo>
                    <a:pt x="30469" y="45220"/>
                    <a:pt x="30588" y="45280"/>
                    <a:pt x="30612" y="45387"/>
                  </a:cubicBezTo>
                  <a:lnTo>
                    <a:pt x="30612" y="45387"/>
                  </a:lnTo>
                  <a:cubicBezTo>
                    <a:pt x="30647" y="45482"/>
                    <a:pt x="30588" y="45601"/>
                    <a:pt x="30481" y="45637"/>
                  </a:cubicBezTo>
                  <a:lnTo>
                    <a:pt x="30481" y="45637"/>
                  </a:lnTo>
                  <a:cubicBezTo>
                    <a:pt x="30421" y="45649"/>
                    <a:pt x="30350" y="45649"/>
                    <a:pt x="30302" y="45601"/>
                  </a:cubicBezTo>
                  <a:lnTo>
                    <a:pt x="30302" y="45601"/>
                  </a:lnTo>
                  <a:cubicBezTo>
                    <a:pt x="30266" y="45577"/>
                    <a:pt x="30242" y="45542"/>
                    <a:pt x="30231" y="45506"/>
                  </a:cubicBezTo>
                  <a:close/>
                  <a:moveTo>
                    <a:pt x="108" y="21241"/>
                  </a:moveTo>
                  <a:cubicBezTo>
                    <a:pt x="120" y="21134"/>
                    <a:pt x="215" y="21050"/>
                    <a:pt x="322" y="21062"/>
                  </a:cubicBezTo>
                  <a:lnTo>
                    <a:pt x="322" y="21062"/>
                  </a:lnTo>
                  <a:cubicBezTo>
                    <a:pt x="429" y="21074"/>
                    <a:pt x="513" y="21170"/>
                    <a:pt x="513" y="21277"/>
                  </a:cubicBezTo>
                  <a:lnTo>
                    <a:pt x="513" y="21277"/>
                  </a:lnTo>
                  <a:cubicBezTo>
                    <a:pt x="501" y="21396"/>
                    <a:pt x="394" y="21479"/>
                    <a:pt x="286" y="21467"/>
                  </a:cubicBezTo>
                  <a:lnTo>
                    <a:pt x="286" y="21467"/>
                  </a:lnTo>
                  <a:cubicBezTo>
                    <a:pt x="251" y="21467"/>
                    <a:pt x="215" y="21443"/>
                    <a:pt x="191" y="21431"/>
                  </a:cubicBezTo>
                  <a:lnTo>
                    <a:pt x="191" y="21431"/>
                  </a:lnTo>
                  <a:cubicBezTo>
                    <a:pt x="132" y="21384"/>
                    <a:pt x="96" y="21324"/>
                    <a:pt x="96" y="21253"/>
                  </a:cubicBezTo>
                  <a:close/>
                  <a:moveTo>
                    <a:pt x="32600" y="44625"/>
                  </a:moveTo>
                  <a:cubicBezTo>
                    <a:pt x="32552" y="44518"/>
                    <a:pt x="32600" y="44399"/>
                    <a:pt x="32707" y="44363"/>
                  </a:cubicBezTo>
                  <a:lnTo>
                    <a:pt x="32707" y="44363"/>
                  </a:lnTo>
                  <a:cubicBezTo>
                    <a:pt x="32802" y="44315"/>
                    <a:pt x="32921" y="44363"/>
                    <a:pt x="32969" y="44458"/>
                  </a:cubicBezTo>
                  <a:lnTo>
                    <a:pt x="32969" y="44458"/>
                  </a:lnTo>
                  <a:cubicBezTo>
                    <a:pt x="33017" y="44565"/>
                    <a:pt x="32969" y="44684"/>
                    <a:pt x="32874" y="44732"/>
                  </a:cubicBezTo>
                  <a:lnTo>
                    <a:pt x="32874" y="44732"/>
                  </a:lnTo>
                  <a:cubicBezTo>
                    <a:pt x="32802" y="44756"/>
                    <a:pt x="32731" y="44744"/>
                    <a:pt x="32671" y="44708"/>
                  </a:cubicBezTo>
                  <a:lnTo>
                    <a:pt x="32671" y="44708"/>
                  </a:lnTo>
                  <a:cubicBezTo>
                    <a:pt x="32636" y="44684"/>
                    <a:pt x="32612" y="44661"/>
                    <a:pt x="32600" y="44625"/>
                  </a:cubicBezTo>
                  <a:close/>
                  <a:moveTo>
                    <a:pt x="465" y="18717"/>
                  </a:moveTo>
                  <a:cubicBezTo>
                    <a:pt x="489" y="18610"/>
                    <a:pt x="596" y="18538"/>
                    <a:pt x="703" y="18562"/>
                  </a:cubicBezTo>
                  <a:lnTo>
                    <a:pt x="703" y="18562"/>
                  </a:lnTo>
                  <a:cubicBezTo>
                    <a:pt x="810" y="18586"/>
                    <a:pt x="882" y="18693"/>
                    <a:pt x="858" y="18800"/>
                  </a:cubicBezTo>
                  <a:lnTo>
                    <a:pt x="858" y="18800"/>
                  </a:lnTo>
                  <a:cubicBezTo>
                    <a:pt x="834" y="18907"/>
                    <a:pt x="727" y="18979"/>
                    <a:pt x="620" y="18955"/>
                  </a:cubicBezTo>
                  <a:lnTo>
                    <a:pt x="620" y="18955"/>
                  </a:lnTo>
                  <a:cubicBezTo>
                    <a:pt x="596" y="18955"/>
                    <a:pt x="572" y="18943"/>
                    <a:pt x="548" y="18919"/>
                  </a:cubicBezTo>
                  <a:lnTo>
                    <a:pt x="548" y="18919"/>
                  </a:lnTo>
                  <a:cubicBezTo>
                    <a:pt x="477" y="18872"/>
                    <a:pt x="453" y="18800"/>
                    <a:pt x="465" y="18717"/>
                  </a:cubicBezTo>
                  <a:close/>
                  <a:moveTo>
                    <a:pt x="34874" y="43494"/>
                  </a:moveTo>
                  <a:cubicBezTo>
                    <a:pt x="34814" y="43398"/>
                    <a:pt x="34850" y="43268"/>
                    <a:pt x="34945" y="43220"/>
                  </a:cubicBezTo>
                  <a:lnTo>
                    <a:pt x="34945" y="43220"/>
                  </a:lnTo>
                  <a:cubicBezTo>
                    <a:pt x="35041" y="43160"/>
                    <a:pt x="35160" y="43196"/>
                    <a:pt x="35219" y="43291"/>
                  </a:cubicBezTo>
                  <a:lnTo>
                    <a:pt x="35219" y="43291"/>
                  </a:lnTo>
                  <a:cubicBezTo>
                    <a:pt x="35279" y="43387"/>
                    <a:pt x="35243" y="43506"/>
                    <a:pt x="35148" y="43565"/>
                  </a:cubicBezTo>
                  <a:lnTo>
                    <a:pt x="35148" y="43565"/>
                  </a:lnTo>
                  <a:cubicBezTo>
                    <a:pt x="35076" y="43601"/>
                    <a:pt x="34993" y="43601"/>
                    <a:pt x="34922" y="43553"/>
                  </a:cubicBezTo>
                  <a:lnTo>
                    <a:pt x="34922" y="43553"/>
                  </a:lnTo>
                  <a:cubicBezTo>
                    <a:pt x="34898" y="43529"/>
                    <a:pt x="34886" y="43518"/>
                    <a:pt x="34874" y="43494"/>
                  </a:cubicBezTo>
                  <a:close/>
                  <a:moveTo>
                    <a:pt x="1108" y="16240"/>
                  </a:moveTo>
                  <a:cubicBezTo>
                    <a:pt x="1144" y="16133"/>
                    <a:pt x="1263" y="16074"/>
                    <a:pt x="1370" y="16109"/>
                  </a:cubicBezTo>
                  <a:lnTo>
                    <a:pt x="1370" y="16109"/>
                  </a:lnTo>
                  <a:cubicBezTo>
                    <a:pt x="1477" y="16145"/>
                    <a:pt x="1525" y="16264"/>
                    <a:pt x="1501" y="16371"/>
                  </a:cubicBezTo>
                  <a:lnTo>
                    <a:pt x="1501" y="16371"/>
                  </a:lnTo>
                  <a:cubicBezTo>
                    <a:pt x="1465" y="16479"/>
                    <a:pt x="1346" y="16538"/>
                    <a:pt x="1239" y="16502"/>
                  </a:cubicBezTo>
                  <a:lnTo>
                    <a:pt x="1239" y="16502"/>
                  </a:lnTo>
                  <a:cubicBezTo>
                    <a:pt x="1215" y="16490"/>
                    <a:pt x="1203" y="16479"/>
                    <a:pt x="1179" y="16467"/>
                  </a:cubicBezTo>
                  <a:lnTo>
                    <a:pt x="1179" y="16467"/>
                  </a:lnTo>
                  <a:cubicBezTo>
                    <a:pt x="1108" y="16419"/>
                    <a:pt x="1084" y="16324"/>
                    <a:pt x="1108" y="16240"/>
                  </a:cubicBezTo>
                  <a:close/>
                  <a:moveTo>
                    <a:pt x="36993" y="42113"/>
                  </a:moveTo>
                  <a:cubicBezTo>
                    <a:pt x="36934" y="42029"/>
                    <a:pt x="36958" y="41898"/>
                    <a:pt x="37041" y="41827"/>
                  </a:cubicBezTo>
                  <a:lnTo>
                    <a:pt x="37041" y="41827"/>
                  </a:lnTo>
                  <a:cubicBezTo>
                    <a:pt x="37136" y="41767"/>
                    <a:pt x="37255" y="41779"/>
                    <a:pt x="37327" y="41874"/>
                  </a:cubicBezTo>
                  <a:lnTo>
                    <a:pt x="37327" y="41874"/>
                  </a:lnTo>
                  <a:cubicBezTo>
                    <a:pt x="37386" y="41958"/>
                    <a:pt x="37374" y="42089"/>
                    <a:pt x="37279" y="42160"/>
                  </a:cubicBezTo>
                  <a:lnTo>
                    <a:pt x="37279" y="42160"/>
                  </a:lnTo>
                  <a:cubicBezTo>
                    <a:pt x="37208" y="42208"/>
                    <a:pt x="37112" y="42208"/>
                    <a:pt x="37041" y="42160"/>
                  </a:cubicBezTo>
                  <a:lnTo>
                    <a:pt x="37041" y="42160"/>
                  </a:lnTo>
                  <a:cubicBezTo>
                    <a:pt x="37029" y="42148"/>
                    <a:pt x="37005" y="42125"/>
                    <a:pt x="36993" y="42113"/>
                  </a:cubicBezTo>
                  <a:close/>
                  <a:moveTo>
                    <a:pt x="2025" y="13859"/>
                  </a:moveTo>
                  <a:lnTo>
                    <a:pt x="2025" y="13859"/>
                  </a:lnTo>
                  <a:cubicBezTo>
                    <a:pt x="2072" y="13752"/>
                    <a:pt x="2191" y="13704"/>
                    <a:pt x="2287" y="13752"/>
                  </a:cubicBezTo>
                  <a:lnTo>
                    <a:pt x="2287" y="13752"/>
                  </a:lnTo>
                  <a:cubicBezTo>
                    <a:pt x="2394" y="13800"/>
                    <a:pt x="2441" y="13919"/>
                    <a:pt x="2394" y="14014"/>
                  </a:cubicBezTo>
                  <a:lnTo>
                    <a:pt x="2394" y="14014"/>
                  </a:lnTo>
                  <a:cubicBezTo>
                    <a:pt x="2346" y="14121"/>
                    <a:pt x="2227" y="14169"/>
                    <a:pt x="2132" y="14121"/>
                  </a:cubicBezTo>
                  <a:lnTo>
                    <a:pt x="2132" y="14121"/>
                  </a:lnTo>
                  <a:cubicBezTo>
                    <a:pt x="2108" y="14109"/>
                    <a:pt x="2096" y="14109"/>
                    <a:pt x="2084" y="14097"/>
                  </a:cubicBezTo>
                  <a:lnTo>
                    <a:pt x="2084" y="14097"/>
                  </a:lnTo>
                  <a:cubicBezTo>
                    <a:pt x="2013" y="14038"/>
                    <a:pt x="1989" y="13942"/>
                    <a:pt x="2025" y="13859"/>
                  </a:cubicBezTo>
                  <a:close/>
                  <a:moveTo>
                    <a:pt x="38958" y="40517"/>
                  </a:moveTo>
                  <a:cubicBezTo>
                    <a:pt x="38886" y="40434"/>
                    <a:pt x="38886" y="40303"/>
                    <a:pt x="38970" y="40231"/>
                  </a:cubicBezTo>
                  <a:lnTo>
                    <a:pt x="38970" y="40231"/>
                  </a:lnTo>
                  <a:cubicBezTo>
                    <a:pt x="39053" y="40148"/>
                    <a:pt x="39184" y="40160"/>
                    <a:pt x="39256" y="40243"/>
                  </a:cubicBezTo>
                  <a:lnTo>
                    <a:pt x="39256" y="40243"/>
                  </a:lnTo>
                  <a:cubicBezTo>
                    <a:pt x="39339" y="40315"/>
                    <a:pt x="39327" y="40446"/>
                    <a:pt x="39244" y="40529"/>
                  </a:cubicBezTo>
                  <a:lnTo>
                    <a:pt x="39244" y="40529"/>
                  </a:lnTo>
                  <a:cubicBezTo>
                    <a:pt x="39172" y="40589"/>
                    <a:pt x="39065" y="40601"/>
                    <a:pt x="38994" y="40541"/>
                  </a:cubicBezTo>
                  <a:lnTo>
                    <a:pt x="38994" y="40541"/>
                  </a:lnTo>
                  <a:cubicBezTo>
                    <a:pt x="38982" y="40529"/>
                    <a:pt x="38970" y="40517"/>
                    <a:pt x="38958" y="40517"/>
                  </a:cubicBezTo>
                  <a:close/>
                  <a:moveTo>
                    <a:pt x="3191" y="11585"/>
                  </a:moveTo>
                  <a:lnTo>
                    <a:pt x="3191" y="11585"/>
                  </a:lnTo>
                  <a:cubicBezTo>
                    <a:pt x="3251" y="11478"/>
                    <a:pt x="3370" y="11454"/>
                    <a:pt x="3477" y="11514"/>
                  </a:cubicBezTo>
                  <a:lnTo>
                    <a:pt x="3477" y="11514"/>
                  </a:lnTo>
                  <a:cubicBezTo>
                    <a:pt x="3572" y="11561"/>
                    <a:pt x="3596" y="11692"/>
                    <a:pt x="3549" y="11787"/>
                  </a:cubicBezTo>
                  <a:lnTo>
                    <a:pt x="3549" y="11787"/>
                  </a:lnTo>
                  <a:cubicBezTo>
                    <a:pt x="3489" y="11883"/>
                    <a:pt x="3358" y="11918"/>
                    <a:pt x="3263" y="11859"/>
                  </a:cubicBezTo>
                  <a:lnTo>
                    <a:pt x="3263" y="11859"/>
                  </a:lnTo>
                  <a:lnTo>
                    <a:pt x="3251" y="11847"/>
                  </a:lnTo>
                  <a:lnTo>
                    <a:pt x="3251" y="11847"/>
                  </a:lnTo>
                  <a:cubicBezTo>
                    <a:pt x="3168" y="11787"/>
                    <a:pt x="3144" y="11668"/>
                    <a:pt x="3191" y="11585"/>
                  </a:cubicBezTo>
                  <a:close/>
                  <a:moveTo>
                    <a:pt x="40744" y="38707"/>
                  </a:moveTo>
                  <a:cubicBezTo>
                    <a:pt x="40660" y="38636"/>
                    <a:pt x="40649" y="38505"/>
                    <a:pt x="40720" y="38422"/>
                  </a:cubicBezTo>
                  <a:lnTo>
                    <a:pt x="40720" y="38422"/>
                  </a:lnTo>
                  <a:cubicBezTo>
                    <a:pt x="40791" y="38338"/>
                    <a:pt x="40922" y="38326"/>
                    <a:pt x="41006" y="38398"/>
                  </a:cubicBezTo>
                  <a:lnTo>
                    <a:pt x="41006" y="38398"/>
                  </a:lnTo>
                  <a:cubicBezTo>
                    <a:pt x="41089" y="38469"/>
                    <a:pt x="41101" y="38600"/>
                    <a:pt x="41030" y="38684"/>
                  </a:cubicBezTo>
                  <a:lnTo>
                    <a:pt x="41030" y="38684"/>
                  </a:lnTo>
                  <a:cubicBezTo>
                    <a:pt x="40958" y="38767"/>
                    <a:pt x="40839" y="38779"/>
                    <a:pt x="40756" y="38719"/>
                  </a:cubicBezTo>
                  <a:lnTo>
                    <a:pt x="40756" y="38719"/>
                  </a:lnTo>
                  <a:cubicBezTo>
                    <a:pt x="40744" y="38707"/>
                    <a:pt x="40744" y="38707"/>
                    <a:pt x="40744" y="38707"/>
                  </a:cubicBezTo>
                  <a:close/>
                  <a:moveTo>
                    <a:pt x="4608" y="9454"/>
                  </a:moveTo>
                  <a:cubicBezTo>
                    <a:pt x="4668" y="9359"/>
                    <a:pt x="4799" y="9335"/>
                    <a:pt x="4894" y="9406"/>
                  </a:cubicBezTo>
                  <a:lnTo>
                    <a:pt x="4894" y="9406"/>
                  </a:lnTo>
                  <a:cubicBezTo>
                    <a:pt x="4977" y="9478"/>
                    <a:pt x="5001" y="9597"/>
                    <a:pt x="4930" y="9692"/>
                  </a:cubicBezTo>
                  <a:lnTo>
                    <a:pt x="4930" y="9692"/>
                  </a:lnTo>
                  <a:cubicBezTo>
                    <a:pt x="4858" y="9775"/>
                    <a:pt x="4739" y="9799"/>
                    <a:pt x="4644" y="9728"/>
                  </a:cubicBezTo>
                  <a:lnTo>
                    <a:pt x="4644" y="9728"/>
                  </a:lnTo>
                  <a:cubicBezTo>
                    <a:pt x="4561" y="9668"/>
                    <a:pt x="4537" y="9537"/>
                    <a:pt x="4608" y="9454"/>
                  </a:cubicBezTo>
                  <a:close/>
                  <a:moveTo>
                    <a:pt x="42256" y="36433"/>
                  </a:moveTo>
                  <a:cubicBezTo>
                    <a:pt x="42327" y="36338"/>
                    <a:pt x="42446" y="36314"/>
                    <a:pt x="42542" y="36386"/>
                  </a:cubicBezTo>
                  <a:lnTo>
                    <a:pt x="42542" y="36386"/>
                  </a:lnTo>
                  <a:cubicBezTo>
                    <a:pt x="42637" y="36445"/>
                    <a:pt x="42661" y="36576"/>
                    <a:pt x="42589" y="36660"/>
                  </a:cubicBezTo>
                  <a:lnTo>
                    <a:pt x="42589" y="36660"/>
                  </a:lnTo>
                  <a:cubicBezTo>
                    <a:pt x="42530" y="36755"/>
                    <a:pt x="42399" y="36779"/>
                    <a:pt x="42315" y="36719"/>
                  </a:cubicBezTo>
                  <a:lnTo>
                    <a:pt x="42315" y="36719"/>
                  </a:lnTo>
                  <a:lnTo>
                    <a:pt x="42315" y="36719"/>
                  </a:lnTo>
                  <a:lnTo>
                    <a:pt x="42315" y="36719"/>
                  </a:lnTo>
                  <a:cubicBezTo>
                    <a:pt x="42220" y="36648"/>
                    <a:pt x="42196" y="36529"/>
                    <a:pt x="42256" y="36433"/>
                  </a:cubicBezTo>
                  <a:close/>
                  <a:moveTo>
                    <a:pt x="5251" y="8930"/>
                  </a:moveTo>
                  <a:cubicBezTo>
                    <a:pt x="5168" y="8870"/>
                    <a:pt x="5156" y="8739"/>
                    <a:pt x="5227" y="8656"/>
                  </a:cubicBezTo>
                  <a:lnTo>
                    <a:pt x="5227" y="8656"/>
                  </a:lnTo>
                  <a:cubicBezTo>
                    <a:pt x="5287" y="8561"/>
                    <a:pt x="5418" y="8549"/>
                    <a:pt x="5501" y="8620"/>
                  </a:cubicBezTo>
                  <a:lnTo>
                    <a:pt x="5501" y="8620"/>
                  </a:lnTo>
                  <a:cubicBezTo>
                    <a:pt x="5597" y="8692"/>
                    <a:pt x="5608" y="8823"/>
                    <a:pt x="5537" y="8906"/>
                  </a:cubicBezTo>
                  <a:lnTo>
                    <a:pt x="5537" y="8906"/>
                  </a:lnTo>
                  <a:cubicBezTo>
                    <a:pt x="5466" y="8989"/>
                    <a:pt x="5347" y="9001"/>
                    <a:pt x="5263" y="8942"/>
                  </a:cubicBezTo>
                  <a:lnTo>
                    <a:pt x="5263" y="8942"/>
                  </a:lnTo>
                  <a:close/>
                  <a:moveTo>
                    <a:pt x="43577" y="34290"/>
                  </a:moveTo>
                  <a:lnTo>
                    <a:pt x="43577" y="34290"/>
                  </a:lnTo>
                  <a:cubicBezTo>
                    <a:pt x="43625" y="34195"/>
                    <a:pt x="43756" y="34159"/>
                    <a:pt x="43851" y="34219"/>
                  </a:cubicBezTo>
                  <a:lnTo>
                    <a:pt x="43851" y="34219"/>
                  </a:lnTo>
                  <a:cubicBezTo>
                    <a:pt x="43947" y="34266"/>
                    <a:pt x="43982" y="34385"/>
                    <a:pt x="43935" y="34493"/>
                  </a:cubicBezTo>
                  <a:lnTo>
                    <a:pt x="43935" y="34493"/>
                  </a:lnTo>
                  <a:cubicBezTo>
                    <a:pt x="43875" y="34588"/>
                    <a:pt x="43756" y="34624"/>
                    <a:pt x="43661" y="34564"/>
                  </a:cubicBezTo>
                  <a:lnTo>
                    <a:pt x="43661" y="34564"/>
                  </a:lnTo>
                  <a:lnTo>
                    <a:pt x="43637" y="34552"/>
                  </a:lnTo>
                  <a:lnTo>
                    <a:pt x="43637" y="34552"/>
                  </a:lnTo>
                  <a:cubicBezTo>
                    <a:pt x="43554" y="34493"/>
                    <a:pt x="43530" y="34385"/>
                    <a:pt x="43577" y="34290"/>
                  </a:cubicBezTo>
                  <a:close/>
                  <a:moveTo>
                    <a:pt x="6930" y="7037"/>
                  </a:moveTo>
                  <a:cubicBezTo>
                    <a:pt x="6859" y="6965"/>
                    <a:pt x="6859" y="6834"/>
                    <a:pt x="6930" y="6751"/>
                  </a:cubicBezTo>
                  <a:lnTo>
                    <a:pt x="6930" y="6751"/>
                  </a:lnTo>
                  <a:cubicBezTo>
                    <a:pt x="7013" y="6680"/>
                    <a:pt x="7144" y="6680"/>
                    <a:pt x="7216" y="6751"/>
                  </a:cubicBezTo>
                  <a:lnTo>
                    <a:pt x="7216" y="6751"/>
                  </a:lnTo>
                  <a:cubicBezTo>
                    <a:pt x="7299" y="6834"/>
                    <a:pt x="7299" y="6965"/>
                    <a:pt x="7216" y="7037"/>
                  </a:cubicBezTo>
                  <a:lnTo>
                    <a:pt x="7216" y="7037"/>
                  </a:lnTo>
                  <a:cubicBezTo>
                    <a:pt x="7144" y="7108"/>
                    <a:pt x="7037" y="7120"/>
                    <a:pt x="6954" y="7061"/>
                  </a:cubicBezTo>
                  <a:lnTo>
                    <a:pt x="6954" y="7061"/>
                  </a:lnTo>
                  <a:close/>
                  <a:moveTo>
                    <a:pt x="44649" y="32028"/>
                  </a:moveTo>
                  <a:cubicBezTo>
                    <a:pt x="44697" y="31921"/>
                    <a:pt x="44816" y="31873"/>
                    <a:pt x="44911" y="31909"/>
                  </a:cubicBezTo>
                  <a:lnTo>
                    <a:pt x="44911" y="31909"/>
                  </a:lnTo>
                  <a:cubicBezTo>
                    <a:pt x="45018" y="31957"/>
                    <a:pt x="45066" y="32076"/>
                    <a:pt x="45030" y="32171"/>
                  </a:cubicBezTo>
                  <a:lnTo>
                    <a:pt x="45030" y="32171"/>
                  </a:lnTo>
                  <a:cubicBezTo>
                    <a:pt x="44982" y="32278"/>
                    <a:pt x="44863" y="32326"/>
                    <a:pt x="44768" y="32290"/>
                  </a:cubicBezTo>
                  <a:lnTo>
                    <a:pt x="44768" y="32290"/>
                  </a:lnTo>
                  <a:cubicBezTo>
                    <a:pt x="44744" y="32278"/>
                    <a:pt x="44732" y="32266"/>
                    <a:pt x="44720" y="32266"/>
                  </a:cubicBezTo>
                  <a:lnTo>
                    <a:pt x="44720" y="32266"/>
                  </a:lnTo>
                  <a:cubicBezTo>
                    <a:pt x="44637" y="32207"/>
                    <a:pt x="44613" y="32111"/>
                    <a:pt x="44649" y="32028"/>
                  </a:cubicBezTo>
                  <a:close/>
                  <a:moveTo>
                    <a:pt x="8823" y="5346"/>
                  </a:moveTo>
                  <a:cubicBezTo>
                    <a:pt x="8752" y="5251"/>
                    <a:pt x="8764" y="5132"/>
                    <a:pt x="8847" y="5060"/>
                  </a:cubicBezTo>
                  <a:lnTo>
                    <a:pt x="8847" y="5060"/>
                  </a:lnTo>
                  <a:cubicBezTo>
                    <a:pt x="8930" y="4989"/>
                    <a:pt x="9061" y="5001"/>
                    <a:pt x="9133" y="5084"/>
                  </a:cubicBezTo>
                  <a:lnTo>
                    <a:pt x="9133" y="5084"/>
                  </a:lnTo>
                  <a:cubicBezTo>
                    <a:pt x="9204" y="5179"/>
                    <a:pt x="9192" y="5299"/>
                    <a:pt x="9097" y="5370"/>
                  </a:cubicBezTo>
                  <a:lnTo>
                    <a:pt x="9097" y="5370"/>
                  </a:lnTo>
                  <a:cubicBezTo>
                    <a:pt x="9026" y="5430"/>
                    <a:pt x="8930" y="5430"/>
                    <a:pt x="8859" y="5370"/>
                  </a:cubicBezTo>
                  <a:lnTo>
                    <a:pt x="8859" y="5370"/>
                  </a:lnTo>
                  <a:cubicBezTo>
                    <a:pt x="8835" y="5370"/>
                    <a:pt x="8823" y="5358"/>
                    <a:pt x="8823" y="5346"/>
                  </a:cubicBezTo>
                  <a:close/>
                  <a:moveTo>
                    <a:pt x="45471" y="29647"/>
                  </a:moveTo>
                  <a:cubicBezTo>
                    <a:pt x="45494" y="29540"/>
                    <a:pt x="45613" y="29480"/>
                    <a:pt x="45721" y="29504"/>
                  </a:cubicBezTo>
                  <a:lnTo>
                    <a:pt x="45721" y="29504"/>
                  </a:lnTo>
                  <a:cubicBezTo>
                    <a:pt x="45828" y="29540"/>
                    <a:pt x="45887" y="29647"/>
                    <a:pt x="45863" y="29754"/>
                  </a:cubicBezTo>
                  <a:lnTo>
                    <a:pt x="45863" y="29754"/>
                  </a:lnTo>
                  <a:cubicBezTo>
                    <a:pt x="45828" y="29861"/>
                    <a:pt x="45721" y="29921"/>
                    <a:pt x="45613" y="29897"/>
                  </a:cubicBezTo>
                  <a:lnTo>
                    <a:pt x="45613" y="29897"/>
                  </a:lnTo>
                  <a:cubicBezTo>
                    <a:pt x="45590" y="29885"/>
                    <a:pt x="45566" y="29873"/>
                    <a:pt x="45542" y="29861"/>
                  </a:cubicBezTo>
                  <a:lnTo>
                    <a:pt x="45542" y="29861"/>
                  </a:lnTo>
                  <a:cubicBezTo>
                    <a:pt x="45471" y="29813"/>
                    <a:pt x="45447" y="29730"/>
                    <a:pt x="45471" y="29647"/>
                  </a:cubicBezTo>
                  <a:close/>
                  <a:moveTo>
                    <a:pt x="10871" y="3858"/>
                  </a:moveTo>
                  <a:cubicBezTo>
                    <a:pt x="10811" y="3763"/>
                    <a:pt x="10847" y="3644"/>
                    <a:pt x="10942" y="3584"/>
                  </a:cubicBezTo>
                  <a:lnTo>
                    <a:pt x="10942" y="3584"/>
                  </a:lnTo>
                  <a:cubicBezTo>
                    <a:pt x="11026" y="3525"/>
                    <a:pt x="11157" y="3548"/>
                    <a:pt x="11216" y="3644"/>
                  </a:cubicBezTo>
                  <a:lnTo>
                    <a:pt x="11216" y="3644"/>
                  </a:lnTo>
                  <a:cubicBezTo>
                    <a:pt x="11276" y="3739"/>
                    <a:pt x="11240" y="3858"/>
                    <a:pt x="11157" y="3917"/>
                  </a:cubicBezTo>
                  <a:lnTo>
                    <a:pt x="11157" y="3917"/>
                  </a:lnTo>
                  <a:cubicBezTo>
                    <a:pt x="11085" y="3965"/>
                    <a:pt x="10990" y="3965"/>
                    <a:pt x="10919" y="3917"/>
                  </a:cubicBezTo>
                  <a:lnTo>
                    <a:pt x="10919" y="3917"/>
                  </a:lnTo>
                  <a:cubicBezTo>
                    <a:pt x="10907" y="3894"/>
                    <a:pt x="10883" y="3882"/>
                    <a:pt x="10871" y="3858"/>
                  </a:cubicBezTo>
                  <a:close/>
                  <a:moveTo>
                    <a:pt x="46018" y="27194"/>
                  </a:moveTo>
                  <a:cubicBezTo>
                    <a:pt x="46042" y="27087"/>
                    <a:pt x="46149" y="27004"/>
                    <a:pt x="46256" y="27027"/>
                  </a:cubicBezTo>
                  <a:lnTo>
                    <a:pt x="46256" y="27027"/>
                  </a:lnTo>
                  <a:cubicBezTo>
                    <a:pt x="46364" y="27051"/>
                    <a:pt x="46435" y="27146"/>
                    <a:pt x="46423" y="27266"/>
                  </a:cubicBezTo>
                  <a:lnTo>
                    <a:pt x="46423" y="27266"/>
                  </a:lnTo>
                  <a:cubicBezTo>
                    <a:pt x="46399" y="27373"/>
                    <a:pt x="46304" y="27444"/>
                    <a:pt x="46185" y="27432"/>
                  </a:cubicBezTo>
                  <a:lnTo>
                    <a:pt x="46185" y="27432"/>
                  </a:lnTo>
                  <a:cubicBezTo>
                    <a:pt x="46161" y="27420"/>
                    <a:pt x="46125" y="27408"/>
                    <a:pt x="46102" y="27385"/>
                  </a:cubicBezTo>
                  <a:lnTo>
                    <a:pt x="46102" y="27385"/>
                  </a:lnTo>
                  <a:cubicBezTo>
                    <a:pt x="46042" y="27349"/>
                    <a:pt x="46006" y="27266"/>
                    <a:pt x="46018" y="27194"/>
                  </a:cubicBezTo>
                  <a:close/>
                  <a:moveTo>
                    <a:pt x="13086" y="2608"/>
                  </a:moveTo>
                  <a:cubicBezTo>
                    <a:pt x="13026" y="2512"/>
                    <a:pt x="13074" y="2393"/>
                    <a:pt x="13169" y="2346"/>
                  </a:cubicBezTo>
                  <a:lnTo>
                    <a:pt x="13169" y="2346"/>
                  </a:lnTo>
                  <a:cubicBezTo>
                    <a:pt x="13276" y="2298"/>
                    <a:pt x="13395" y="2334"/>
                    <a:pt x="13443" y="2441"/>
                  </a:cubicBezTo>
                  <a:lnTo>
                    <a:pt x="13443" y="2441"/>
                  </a:lnTo>
                  <a:cubicBezTo>
                    <a:pt x="13490" y="2536"/>
                    <a:pt x="13455" y="2655"/>
                    <a:pt x="13348" y="2703"/>
                  </a:cubicBezTo>
                  <a:lnTo>
                    <a:pt x="13348" y="2703"/>
                  </a:lnTo>
                  <a:cubicBezTo>
                    <a:pt x="13276" y="2739"/>
                    <a:pt x="13205" y="2727"/>
                    <a:pt x="13145" y="2679"/>
                  </a:cubicBezTo>
                  <a:lnTo>
                    <a:pt x="13145" y="2679"/>
                  </a:lnTo>
                  <a:cubicBezTo>
                    <a:pt x="13109" y="2667"/>
                    <a:pt x="13097" y="2643"/>
                    <a:pt x="13086" y="2608"/>
                  </a:cubicBezTo>
                  <a:close/>
                  <a:moveTo>
                    <a:pt x="46304" y="24694"/>
                  </a:moveTo>
                  <a:cubicBezTo>
                    <a:pt x="46316" y="24587"/>
                    <a:pt x="46411" y="24503"/>
                    <a:pt x="46518" y="24503"/>
                  </a:cubicBezTo>
                  <a:lnTo>
                    <a:pt x="46518" y="24503"/>
                  </a:lnTo>
                  <a:cubicBezTo>
                    <a:pt x="46625" y="24515"/>
                    <a:pt x="46709" y="24610"/>
                    <a:pt x="46709" y="24718"/>
                  </a:cubicBezTo>
                  <a:lnTo>
                    <a:pt x="46709" y="24718"/>
                  </a:lnTo>
                  <a:cubicBezTo>
                    <a:pt x="46697" y="24825"/>
                    <a:pt x="46602" y="24920"/>
                    <a:pt x="46495" y="24908"/>
                  </a:cubicBezTo>
                  <a:lnTo>
                    <a:pt x="46495" y="24908"/>
                  </a:lnTo>
                  <a:cubicBezTo>
                    <a:pt x="46459" y="24908"/>
                    <a:pt x="46411" y="24896"/>
                    <a:pt x="46387" y="24872"/>
                  </a:cubicBezTo>
                  <a:lnTo>
                    <a:pt x="46387" y="24872"/>
                  </a:lnTo>
                  <a:cubicBezTo>
                    <a:pt x="46328" y="24825"/>
                    <a:pt x="46304" y="24765"/>
                    <a:pt x="46304" y="24694"/>
                  </a:cubicBezTo>
                  <a:close/>
                  <a:moveTo>
                    <a:pt x="15407" y="1608"/>
                  </a:moveTo>
                  <a:cubicBezTo>
                    <a:pt x="15372" y="1512"/>
                    <a:pt x="15431" y="1393"/>
                    <a:pt x="15538" y="1358"/>
                  </a:cubicBezTo>
                  <a:lnTo>
                    <a:pt x="15538" y="1358"/>
                  </a:lnTo>
                  <a:cubicBezTo>
                    <a:pt x="15634" y="1322"/>
                    <a:pt x="15753" y="1369"/>
                    <a:pt x="15788" y="1477"/>
                  </a:cubicBezTo>
                  <a:lnTo>
                    <a:pt x="15788" y="1477"/>
                  </a:lnTo>
                  <a:cubicBezTo>
                    <a:pt x="15824" y="1584"/>
                    <a:pt x="15776" y="1703"/>
                    <a:pt x="15669" y="1739"/>
                  </a:cubicBezTo>
                  <a:lnTo>
                    <a:pt x="15669" y="1739"/>
                  </a:lnTo>
                  <a:cubicBezTo>
                    <a:pt x="15610" y="1762"/>
                    <a:pt x="15538" y="1750"/>
                    <a:pt x="15479" y="1703"/>
                  </a:cubicBezTo>
                  <a:lnTo>
                    <a:pt x="15479" y="1703"/>
                  </a:lnTo>
                  <a:cubicBezTo>
                    <a:pt x="15443" y="1679"/>
                    <a:pt x="15419" y="1655"/>
                    <a:pt x="15407" y="1608"/>
                  </a:cubicBezTo>
                  <a:close/>
                  <a:moveTo>
                    <a:pt x="46304" y="22182"/>
                  </a:moveTo>
                  <a:cubicBezTo>
                    <a:pt x="46304" y="22074"/>
                    <a:pt x="46387" y="21979"/>
                    <a:pt x="46495" y="21967"/>
                  </a:cubicBezTo>
                  <a:lnTo>
                    <a:pt x="46495" y="21967"/>
                  </a:lnTo>
                  <a:cubicBezTo>
                    <a:pt x="46602" y="21967"/>
                    <a:pt x="46697" y="22051"/>
                    <a:pt x="46709" y="22158"/>
                  </a:cubicBezTo>
                  <a:lnTo>
                    <a:pt x="46709" y="22158"/>
                  </a:lnTo>
                  <a:cubicBezTo>
                    <a:pt x="46709" y="22265"/>
                    <a:pt x="46625" y="22360"/>
                    <a:pt x="46518" y="22372"/>
                  </a:cubicBezTo>
                  <a:lnTo>
                    <a:pt x="46518" y="22372"/>
                  </a:lnTo>
                  <a:cubicBezTo>
                    <a:pt x="46471" y="22372"/>
                    <a:pt x="46423" y="22360"/>
                    <a:pt x="46387" y="22336"/>
                  </a:cubicBezTo>
                  <a:lnTo>
                    <a:pt x="46387" y="22336"/>
                  </a:lnTo>
                  <a:cubicBezTo>
                    <a:pt x="46340" y="22301"/>
                    <a:pt x="46304" y="22241"/>
                    <a:pt x="46304" y="22182"/>
                  </a:cubicBezTo>
                  <a:close/>
                  <a:moveTo>
                    <a:pt x="17836" y="881"/>
                  </a:moveTo>
                  <a:cubicBezTo>
                    <a:pt x="17812" y="762"/>
                    <a:pt x="17872" y="655"/>
                    <a:pt x="17979" y="631"/>
                  </a:cubicBezTo>
                  <a:lnTo>
                    <a:pt x="17979" y="631"/>
                  </a:lnTo>
                  <a:cubicBezTo>
                    <a:pt x="18086" y="608"/>
                    <a:pt x="18205" y="667"/>
                    <a:pt x="18229" y="786"/>
                  </a:cubicBezTo>
                  <a:lnTo>
                    <a:pt x="18229" y="786"/>
                  </a:lnTo>
                  <a:cubicBezTo>
                    <a:pt x="18253" y="893"/>
                    <a:pt x="18181" y="1000"/>
                    <a:pt x="18074" y="1024"/>
                  </a:cubicBezTo>
                  <a:lnTo>
                    <a:pt x="18074" y="1024"/>
                  </a:lnTo>
                  <a:cubicBezTo>
                    <a:pt x="18015" y="1036"/>
                    <a:pt x="17955" y="1024"/>
                    <a:pt x="17908" y="989"/>
                  </a:cubicBezTo>
                  <a:lnTo>
                    <a:pt x="17908" y="989"/>
                  </a:lnTo>
                  <a:cubicBezTo>
                    <a:pt x="17872" y="965"/>
                    <a:pt x="17848" y="917"/>
                    <a:pt x="17836" y="881"/>
                  </a:cubicBezTo>
                  <a:close/>
                  <a:moveTo>
                    <a:pt x="46042" y="19681"/>
                  </a:moveTo>
                  <a:cubicBezTo>
                    <a:pt x="46018" y="19574"/>
                    <a:pt x="46102" y="19467"/>
                    <a:pt x="46209" y="19455"/>
                  </a:cubicBezTo>
                  <a:lnTo>
                    <a:pt x="46209" y="19455"/>
                  </a:lnTo>
                  <a:cubicBezTo>
                    <a:pt x="46316" y="19431"/>
                    <a:pt x="46423" y="19503"/>
                    <a:pt x="46435" y="19622"/>
                  </a:cubicBezTo>
                  <a:lnTo>
                    <a:pt x="46435" y="19622"/>
                  </a:lnTo>
                  <a:cubicBezTo>
                    <a:pt x="46459" y="19729"/>
                    <a:pt x="46375" y="19836"/>
                    <a:pt x="46268" y="19848"/>
                  </a:cubicBezTo>
                  <a:lnTo>
                    <a:pt x="46268" y="19848"/>
                  </a:lnTo>
                  <a:cubicBezTo>
                    <a:pt x="46221" y="19860"/>
                    <a:pt x="46161" y="19848"/>
                    <a:pt x="46125" y="19812"/>
                  </a:cubicBezTo>
                  <a:lnTo>
                    <a:pt x="46125" y="19812"/>
                  </a:lnTo>
                  <a:cubicBezTo>
                    <a:pt x="46078" y="19777"/>
                    <a:pt x="46054" y="19741"/>
                    <a:pt x="46042" y="19681"/>
                  </a:cubicBezTo>
                  <a:close/>
                  <a:moveTo>
                    <a:pt x="20325" y="405"/>
                  </a:moveTo>
                  <a:cubicBezTo>
                    <a:pt x="20313" y="298"/>
                    <a:pt x="20396" y="191"/>
                    <a:pt x="20503" y="179"/>
                  </a:cubicBezTo>
                  <a:lnTo>
                    <a:pt x="20503" y="179"/>
                  </a:lnTo>
                  <a:cubicBezTo>
                    <a:pt x="20610" y="167"/>
                    <a:pt x="20717" y="238"/>
                    <a:pt x="20729" y="357"/>
                  </a:cubicBezTo>
                  <a:lnTo>
                    <a:pt x="20729" y="357"/>
                  </a:lnTo>
                  <a:cubicBezTo>
                    <a:pt x="20741" y="465"/>
                    <a:pt x="20658" y="572"/>
                    <a:pt x="20551" y="584"/>
                  </a:cubicBezTo>
                  <a:lnTo>
                    <a:pt x="20551" y="584"/>
                  </a:lnTo>
                  <a:cubicBezTo>
                    <a:pt x="20503" y="584"/>
                    <a:pt x="20444" y="572"/>
                    <a:pt x="20408" y="548"/>
                  </a:cubicBezTo>
                  <a:lnTo>
                    <a:pt x="20408" y="548"/>
                  </a:lnTo>
                  <a:cubicBezTo>
                    <a:pt x="20360" y="512"/>
                    <a:pt x="20336" y="465"/>
                    <a:pt x="20325" y="405"/>
                  </a:cubicBezTo>
                  <a:close/>
                  <a:moveTo>
                    <a:pt x="45506" y="17229"/>
                  </a:moveTo>
                  <a:lnTo>
                    <a:pt x="45506" y="17229"/>
                  </a:lnTo>
                  <a:cubicBezTo>
                    <a:pt x="45471" y="17110"/>
                    <a:pt x="45530" y="17002"/>
                    <a:pt x="45637" y="16979"/>
                  </a:cubicBezTo>
                  <a:lnTo>
                    <a:pt x="45637" y="16979"/>
                  </a:lnTo>
                  <a:cubicBezTo>
                    <a:pt x="45744" y="16943"/>
                    <a:pt x="45863" y="17002"/>
                    <a:pt x="45887" y="17121"/>
                  </a:cubicBezTo>
                  <a:lnTo>
                    <a:pt x="45887" y="17121"/>
                  </a:lnTo>
                  <a:cubicBezTo>
                    <a:pt x="45923" y="17229"/>
                    <a:pt x="45852" y="17336"/>
                    <a:pt x="45756" y="17360"/>
                  </a:cubicBezTo>
                  <a:lnTo>
                    <a:pt x="45756" y="17360"/>
                  </a:lnTo>
                  <a:cubicBezTo>
                    <a:pt x="45685" y="17383"/>
                    <a:pt x="45625" y="17371"/>
                    <a:pt x="45578" y="17336"/>
                  </a:cubicBezTo>
                  <a:lnTo>
                    <a:pt x="45578" y="17336"/>
                  </a:lnTo>
                  <a:cubicBezTo>
                    <a:pt x="45542" y="17312"/>
                    <a:pt x="45518" y="17264"/>
                    <a:pt x="45506" y="17229"/>
                  </a:cubicBezTo>
                  <a:close/>
                  <a:moveTo>
                    <a:pt x="22861" y="203"/>
                  </a:moveTo>
                  <a:cubicBezTo>
                    <a:pt x="22849" y="96"/>
                    <a:pt x="22944" y="0"/>
                    <a:pt x="23051" y="0"/>
                  </a:cubicBezTo>
                  <a:lnTo>
                    <a:pt x="23051" y="0"/>
                  </a:lnTo>
                  <a:cubicBezTo>
                    <a:pt x="23170" y="0"/>
                    <a:pt x="23254" y="96"/>
                    <a:pt x="23254" y="203"/>
                  </a:cubicBezTo>
                  <a:lnTo>
                    <a:pt x="23254" y="203"/>
                  </a:lnTo>
                  <a:cubicBezTo>
                    <a:pt x="23265" y="310"/>
                    <a:pt x="23170" y="405"/>
                    <a:pt x="23063" y="405"/>
                  </a:cubicBezTo>
                  <a:lnTo>
                    <a:pt x="23063" y="405"/>
                  </a:lnTo>
                  <a:cubicBezTo>
                    <a:pt x="23015" y="405"/>
                    <a:pt x="22968" y="393"/>
                    <a:pt x="22944" y="369"/>
                  </a:cubicBezTo>
                  <a:lnTo>
                    <a:pt x="22944" y="369"/>
                  </a:lnTo>
                  <a:cubicBezTo>
                    <a:pt x="22884" y="334"/>
                    <a:pt x="22861" y="274"/>
                    <a:pt x="22861" y="203"/>
                  </a:cubicBezTo>
                  <a:close/>
                  <a:moveTo>
                    <a:pt x="44697" y="14847"/>
                  </a:moveTo>
                  <a:cubicBezTo>
                    <a:pt x="44661" y="14740"/>
                    <a:pt x="44709" y="14621"/>
                    <a:pt x="44816" y="14585"/>
                  </a:cubicBezTo>
                  <a:lnTo>
                    <a:pt x="44816" y="14585"/>
                  </a:lnTo>
                  <a:cubicBezTo>
                    <a:pt x="44911" y="14538"/>
                    <a:pt x="45030" y="14597"/>
                    <a:pt x="45078" y="14693"/>
                  </a:cubicBezTo>
                  <a:lnTo>
                    <a:pt x="45078" y="14693"/>
                  </a:lnTo>
                  <a:cubicBezTo>
                    <a:pt x="45113" y="14800"/>
                    <a:pt x="45066" y="14907"/>
                    <a:pt x="44971" y="14955"/>
                  </a:cubicBezTo>
                  <a:lnTo>
                    <a:pt x="44971" y="14955"/>
                  </a:lnTo>
                  <a:cubicBezTo>
                    <a:pt x="44899" y="14978"/>
                    <a:pt x="44828" y="14966"/>
                    <a:pt x="44768" y="14931"/>
                  </a:cubicBezTo>
                  <a:lnTo>
                    <a:pt x="44768" y="14931"/>
                  </a:lnTo>
                  <a:cubicBezTo>
                    <a:pt x="44732" y="14907"/>
                    <a:pt x="44720" y="14883"/>
                    <a:pt x="44697" y="14847"/>
                  </a:cubicBezTo>
                  <a:close/>
                  <a:moveTo>
                    <a:pt x="25385" y="286"/>
                  </a:moveTo>
                  <a:cubicBezTo>
                    <a:pt x="25397" y="179"/>
                    <a:pt x="25504" y="96"/>
                    <a:pt x="25611" y="107"/>
                  </a:cubicBezTo>
                  <a:lnTo>
                    <a:pt x="25611" y="107"/>
                  </a:lnTo>
                  <a:cubicBezTo>
                    <a:pt x="25718" y="119"/>
                    <a:pt x="25801" y="215"/>
                    <a:pt x="25790" y="322"/>
                  </a:cubicBezTo>
                  <a:lnTo>
                    <a:pt x="25790" y="322"/>
                  </a:lnTo>
                  <a:cubicBezTo>
                    <a:pt x="25778" y="441"/>
                    <a:pt x="25682" y="524"/>
                    <a:pt x="25575" y="512"/>
                  </a:cubicBezTo>
                  <a:lnTo>
                    <a:pt x="25575" y="512"/>
                  </a:lnTo>
                  <a:cubicBezTo>
                    <a:pt x="25540" y="500"/>
                    <a:pt x="25504" y="488"/>
                    <a:pt x="25468" y="477"/>
                  </a:cubicBezTo>
                  <a:lnTo>
                    <a:pt x="25468" y="477"/>
                  </a:lnTo>
                  <a:cubicBezTo>
                    <a:pt x="25409" y="429"/>
                    <a:pt x="25385" y="357"/>
                    <a:pt x="25385" y="286"/>
                  </a:cubicBezTo>
                  <a:close/>
                  <a:moveTo>
                    <a:pt x="43649" y="12573"/>
                  </a:moveTo>
                  <a:lnTo>
                    <a:pt x="43649" y="12573"/>
                  </a:lnTo>
                  <a:cubicBezTo>
                    <a:pt x="43589" y="12478"/>
                    <a:pt x="43625" y="12347"/>
                    <a:pt x="43720" y="12299"/>
                  </a:cubicBezTo>
                  <a:lnTo>
                    <a:pt x="43720" y="12299"/>
                  </a:lnTo>
                  <a:cubicBezTo>
                    <a:pt x="43828" y="12252"/>
                    <a:pt x="43947" y="12288"/>
                    <a:pt x="44006" y="12383"/>
                  </a:cubicBezTo>
                  <a:lnTo>
                    <a:pt x="44006" y="12383"/>
                  </a:lnTo>
                  <a:cubicBezTo>
                    <a:pt x="44054" y="12478"/>
                    <a:pt x="44018" y="12609"/>
                    <a:pt x="43911" y="12657"/>
                  </a:cubicBezTo>
                  <a:lnTo>
                    <a:pt x="43911" y="12657"/>
                  </a:lnTo>
                  <a:cubicBezTo>
                    <a:pt x="43851" y="12692"/>
                    <a:pt x="43768" y="12680"/>
                    <a:pt x="43697" y="12645"/>
                  </a:cubicBezTo>
                  <a:lnTo>
                    <a:pt x="43697" y="12645"/>
                  </a:lnTo>
                  <a:cubicBezTo>
                    <a:pt x="43673" y="12621"/>
                    <a:pt x="43661" y="12597"/>
                    <a:pt x="43649" y="12573"/>
                  </a:cubicBezTo>
                  <a:close/>
                  <a:moveTo>
                    <a:pt x="27897" y="643"/>
                  </a:moveTo>
                  <a:cubicBezTo>
                    <a:pt x="27921" y="536"/>
                    <a:pt x="28028" y="465"/>
                    <a:pt x="28135" y="488"/>
                  </a:cubicBezTo>
                  <a:lnTo>
                    <a:pt x="28135" y="488"/>
                  </a:lnTo>
                  <a:cubicBezTo>
                    <a:pt x="28242" y="512"/>
                    <a:pt x="28314" y="619"/>
                    <a:pt x="28302" y="727"/>
                  </a:cubicBezTo>
                  <a:lnTo>
                    <a:pt x="28302" y="727"/>
                  </a:lnTo>
                  <a:cubicBezTo>
                    <a:pt x="28278" y="834"/>
                    <a:pt x="28171" y="905"/>
                    <a:pt x="28052" y="881"/>
                  </a:cubicBezTo>
                  <a:lnTo>
                    <a:pt x="28052" y="881"/>
                  </a:lnTo>
                  <a:cubicBezTo>
                    <a:pt x="28028" y="881"/>
                    <a:pt x="28004" y="869"/>
                    <a:pt x="27980" y="846"/>
                  </a:cubicBezTo>
                  <a:lnTo>
                    <a:pt x="27980" y="846"/>
                  </a:lnTo>
                  <a:cubicBezTo>
                    <a:pt x="27909" y="798"/>
                    <a:pt x="27885" y="727"/>
                    <a:pt x="27897" y="643"/>
                  </a:cubicBezTo>
                  <a:close/>
                  <a:moveTo>
                    <a:pt x="42339" y="10418"/>
                  </a:moveTo>
                  <a:cubicBezTo>
                    <a:pt x="42280" y="10323"/>
                    <a:pt x="42304" y="10204"/>
                    <a:pt x="42387" y="10132"/>
                  </a:cubicBezTo>
                  <a:lnTo>
                    <a:pt x="42387" y="10132"/>
                  </a:lnTo>
                  <a:cubicBezTo>
                    <a:pt x="42482" y="10073"/>
                    <a:pt x="42613" y="10097"/>
                    <a:pt x="42673" y="10192"/>
                  </a:cubicBezTo>
                  <a:lnTo>
                    <a:pt x="42673" y="10192"/>
                  </a:lnTo>
                  <a:cubicBezTo>
                    <a:pt x="42732" y="10275"/>
                    <a:pt x="42708" y="10406"/>
                    <a:pt x="42613" y="10466"/>
                  </a:cubicBezTo>
                  <a:lnTo>
                    <a:pt x="42613" y="10466"/>
                  </a:lnTo>
                  <a:cubicBezTo>
                    <a:pt x="42542" y="10525"/>
                    <a:pt x="42458" y="10525"/>
                    <a:pt x="42387" y="10466"/>
                  </a:cubicBezTo>
                  <a:lnTo>
                    <a:pt x="42387" y="10466"/>
                  </a:lnTo>
                  <a:cubicBezTo>
                    <a:pt x="42363" y="10454"/>
                    <a:pt x="42351" y="10442"/>
                    <a:pt x="42339" y="10418"/>
                  </a:cubicBezTo>
                  <a:close/>
                  <a:moveTo>
                    <a:pt x="30350" y="1274"/>
                  </a:moveTo>
                  <a:cubicBezTo>
                    <a:pt x="30385" y="1167"/>
                    <a:pt x="30504" y="1108"/>
                    <a:pt x="30612" y="1143"/>
                  </a:cubicBezTo>
                  <a:lnTo>
                    <a:pt x="30612" y="1143"/>
                  </a:lnTo>
                  <a:cubicBezTo>
                    <a:pt x="30707" y="1179"/>
                    <a:pt x="30766" y="1298"/>
                    <a:pt x="30731" y="1405"/>
                  </a:cubicBezTo>
                  <a:lnTo>
                    <a:pt x="30731" y="1405"/>
                  </a:lnTo>
                  <a:cubicBezTo>
                    <a:pt x="30695" y="1500"/>
                    <a:pt x="30588" y="1560"/>
                    <a:pt x="30481" y="1524"/>
                  </a:cubicBezTo>
                  <a:lnTo>
                    <a:pt x="30481" y="1524"/>
                  </a:lnTo>
                  <a:cubicBezTo>
                    <a:pt x="30457" y="1524"/>
                    <a:pt x="30445" y="1512"/>
                    <a:pt x="30421" y="1500"/>
                  </a:cubicBezTo>
                  <a:lnTo>
                    <a:pt x="30421" y="1500"/>
                  </a:lnTo>
                  <a:cubicBezTo>
                    <a:pt x="30350" y="1441"/>
                    <a:pt x="30326" y="1358"/>
                    <a:pt x="30362" y="1274"/>
                  </a:cubicBezTo>
                  <a:close/>
                  <a:moveTo>
                    <a:pt x="40803" y="8418"/>
                  </a:moveTo>
                  <a:lnTo>
                    <a:pt x="40803" y="8418"/>
                  </a:lnTo>
                  <a:cubicBezTo>
                    <a:pt x="40732" y="8335"/>
                    <a:pt x="40744" y="8204"/>
                    <a:pt x="40827" y="8132"/>
                  </a:cubicBezTo>
                  <a:lnTo>
                    <a:pt x="40827" y="8132"/>
                  </a:lnTo>
                  <a:cubicBezTo>
                    <a:pt x="40910" y="8061"/>
                    <a:pt x="41041" y="8073"/>
                    <a:pt x="41113" y="8156"/>
                  </a:cubicBezTo>
                  <a:lnTo>
                    <a:pt x="41113" y="8156"/>
                  </a:lnTo>
                  <a:cubicBezTo>
                    <a:pt x="41184" y="8239"/>
                    <a:pt x="41172" y="8370"/>
                    <a:pt x="41089" y="8442"/>
                  </a:cubicBezTo>
                  <a:lnTo>
                    <a:pt x="41089" y="8442"/>
                  </a:lnTo>
                  <a:cubicBezTo>
                    <a:pt x="41018" y="8501"/>
                    <a:pt x="40910" y="8501"/>
                    <a:pt x="40839" y="8454"/>
                  </a:cubicBezTo>
                  <a:lnTo>
                    <a:pt x="40839" y="8454"/>
                  </a:lnTo>
                  <a:cubicBezTo>
                    <a:pt x="40827" y="8442"/>
                    <a:pt x="40815" y="8430"/>
                    <a:pt x="40815" y="8418"/>
                  </a:cubicBezTo>
                  <a:close/>
                  <a:moveTo>
                    <a:pt x="32719" y="2167"/>
                  </a:moveTo>
                  <a:cubicBezTo>
                    <a:pt x="32767" y="2060"/>
                    <a:pt x="32886" y="2024"/>
                    <a:pt x="32993" y="2072"/>
                  </a:cubicBezTo>
                  <a:lnTo>
                    <a:pt x="32993" y="2072"/>
                  </a:lnTo>
                  <a:cubicBezTo>
                    <a:pt x="33088" y="2108"/>
                    <a:pt x="33136" y="2227"/>
                    <a:pt x="33088" y="2334"/>
                  </a:cubicBezTo>
                  <a:lnTo>
                    <a:pt x="33088" y="2334"/>
                  </a:lnTo>
                  <a:cubicBezTo>
                    <a:pt x="33040" y="2441"/>
                    <a:pt x="32921" y="2477"/>
                    <a:pt x="32826" y="2429"/>
                  </a:cubicBezTo>
                  <a:lnTo>
                    <a:pt x="32826" y="2429"/>
                  </a:lnTo>
                  <a:cubicBezTo>
                    <a:pt x="32814" y="2429"/>
                    <a:pt x="32802" y="2417"/>
                    <a:pt x="32790" y="2417"/>
                  </a:cubicBezTo>
                  <a:lnTo>
                    <a:pt x="32790" y="2417"/>
                  </a:lnTo>
                  <a:cubicBezTo>
                    <a:pt x="32719" y="2358"/>
                    <a:pt x="32695" y="2251"/>
                    <a:pt x="32731" y="2167"/>
                  </a:cubicBezTo>
                  <a:close/>
                  <a:moveTo>
                    <a:pt x="39065" y="6608"/>
                  </a:moveTo>
                  <a:lnTo>
                    <a:pt x="39065" y="6608"/>
                  </a:lnTo>
                  <a:cubicBezTo>
                    <a:pt x="38982" y="6525"/>
                    <a:pt x="38982" y="6406"/>
                    <a:pt x="39053" y="6322"/>
                  </a:cubicBezTo>
                  <a:lnTo>
                    <a:pt x="39053" y="6322"/>
                  </a:lnTo>
                  <a:cubicBezTo>
                    <a:pt x="39136" y="6239"/>
                    <a:pt x="39267" y="6227"/>
                    <a:pt x="39339" y="6311"/>
                  </a:cubicBezTo>
                  <a:lnTo>
                    <a:pt x="39339" y="6311"/>
                  </a:lnTo>
                  <a:cubicBezTo>
                    <a:pt x="39422" y="6382"/>
                    <a:pt x="39434" y="6513"/>
                    <a:pt x="39351" y="6596"/>
                  </a:cubicBezTo>
                  <a:lnTo>
                    <a:pt x="39351" y="6596"/>
                  </a:lnTo>
                  <a:cubicBezTo>
                    <a:pt x="39279" y="6668"/>
                    <a:pt x="39172" y="6680"/>
                    <a:pt x="39089" y="6620"/>
                  </a:cubicBezTo>
                  <a:lnTo>
                    <a:pt x="39089" y="6620"/>
                  </a:lnTo>
                  <a:close/>
                  <a:moveTo>
                    <a:pt x="34993" y="3322"/>
                  </a:moveTo>
                  <a:cubicBezTo>
                    <a:pt x="35053" y="3227"/>
                    <a:pt x="35172" y="3191"/>
                    <a:pt x="35267" y="3251"/>
                  </a:cubicBezTo>
                  <a:lnTo>
                    <a:pt x="35267" y="3251"/>
                  </a:lnTo>
                  <a:cubicBezTo>
                    <a:pt x="35362" y="3310"/>
                    <a:pt x="35398" y="3429"/>
                    <a:pt x="35338" y="3525"/>
                  </a:cubicBezTo>
                  <a:lnTo>
                    <a:pt x="35338" y="3525"/>
                  </a:lnTo>
                  <a:cubicBezTo>
                    <a:pt x="35279" y="3620"/>
                    <a:pt x="35160" y="3655"/>
                    <a:pt x="35065" y="3596"/>
                  </a:cubicBezTo>
                  <a:lnTo>
                    <a:pt x="35065" y="3596"/>
                  </a:lnTo>
                  <a:lnTo>
                    <a:pt x="35053" y="3584"/>
                  </a:lnTo>
                  <a:lnTo>
                    <a:pt x="35053" y="3584"/>
                  </a:lnTo>
                  <a:cubicBezTo>
                    <a:pt x="34957" y="3525"/>
                    <a:pt x="34945" y="3405"/>
                    <a:pt x="34993" y="3322"/>
                  </a:cubicBezTo>
                  <a:close/>
                  <a:moveTo>
                    <a:pt x="37148" y="5001"/>
                  </a:moveTo>
                  <a:cubicBezTo>
                    <a:pt x="37065" y="4929"/>
                    <a:pt x="37041" y="4798"/>
                    <a:pt x="37112" y="4715"/>
                  </a:cubicBezTo>
                  <a:lnTo>
                    <a:pt x="37112" y="4715"/>
                  </a:lnTo>
                  <a:cubicBezTo>
                    <a:pt x="37184" y="4620"/>
                    <a:pt x="37303" y="4608"/>
                    <a:pt x="37398" y="4668"/>
                  </a:cubicBezTo>
                  <a:lnTo>
                    <a:pt x="37398" y="4668"/>
                  </a:lnTo>
                  <a:cubicBezTo>
                    <a:pt x="37481" y="4739"/>
                    <a:pt x="37505" y="4870"/>
                    <a:pt x="37434" y="4953"/>
                  </a:cubicBezTo>
                  <a:lnTo>
                    <a:pt x="37434" y="4953"/>
                  </a:lnTo>
                  <a:cubicBezTo>
                    <a:pt x="37374" y="5049"/>
                    <a:pt x="37243" y="5060"/>
                    <a:pt x="37160" y="5001"/>
                  </a:cubicBezTo>
                  <a:lnTo>
                    <a:pt x="37160" y="5001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499275" y="3092475"/>
              <a:ext cx="1094225" cy="1093900"/>
            </a:xfrm>
            <a:custGeom>
              <a:avLst/>
              <a:gdLst/>
              <a:ahLst/>
              <a:cxnLst/>
              <a:rect l="l" t="t" r="r" b="b"/>
              <a:pathLst>
                <a:path w="43769" h="43756" extrusionOk="0">
                  <a:moveTo>
                    <a:pt x="8049" y="38850"/>
                  </a:moveTo>
                  <a:cubicBezTo>
                    <a:pt x="7942" y="38755"/>
                    <a:pt x="7930" y="38600"/>
                    <a:pt x="8014" y="38481"/>
                  </a:cubicBezTo>
                  <a:lnTo>
                    <a:pt x="8014" y="38481"/>
                  </a:lnTo>
                  <a:cubicBezTo>
                    <a:pt x="8109" y="38374"/>
                    <a:pt x="8264" y="38362"/>
                    <a:pt x="8371" y="38446"/>
                  </a:cubicBezTo>
                  <a:lnTo>
                    <a:pt x="8371" y="38446"/>
                  </a:lnTo>
                  <a:cubicBezTo>
                    <a:pt x="8478" y="38541"/>
                    <a:pt x="8502" y="38696"/>
                    <a:pt x="8419" y="38815"/>
                  </a:cubicBezTo>
                  <a:lnTo>
                    <a:pt x="8419" y="38815"/>
                  </a:lnTo>
                  <a:cubicBezTo>
                    <a:pt x="8323" y="38910"/>
                    <a:pt x="8168" y="38934"/>
                    <a:pt x="8061" y="38850"/>
                  </a:cubicBezTo>
                  <a:lnTo>
                    <a:pt x="8061" y="38850"/>
                  </a:lnTo>
                  <a:close/>
                  <a:moveTo>
                    <a:pt x="10062" y="39993"/>
                  </a:moveTo>
                  <a:cubicBezTo>
                    <a:pt x="10133" y="39874"/>
                    <a:pt x="10288" y="39839"/>
                    <a:pt x="10407" y="39922"/>
                  </a:cubicBezTo>
                  <a:lnTo>
                    <a:pt x="10407" y="39922"/>
                  </a:lnTo>
                  <a:cubicBezTo>
                    <a:pt x="10526" y="39993"/>
                    <a:pt x="10562" y="40148"/>
                    <a:pt x="10490" y="40267"/>
                  </a:cubicBezTo>
                  <a:lnTo>
                    <a:pt x="10490" y="40267"/>
                  </a:lnTo>
                  <a:cubicBezTo>
                    <a:pt x="10407" y="40386"/>
                    <a:pt x="10252" y="40422"/>
                    <a:pt x="10133" y="40351"/>
                  </a:cubicBezTo>
                  <a:lnTo>
                    <a:pt x="10133" y="40351"/>
                  </a:lnTo>
                  <a:lnTo>
                    <a:pt x="10121" y="40339"/>
                  </a:lnTo>
                  <a:lnTo>
                    <a:pt x="10121" y="40339"/>
                  </a:lnTo>
                  <a:cubicBezTo>
                    <a:pt x="10014" y="40255"/>
                    <a:pt x="9978" y="40113"/>
                    <a:pt x="10062" y="39993"/>
                  </a:cubicBezTo>
                  <a:close/>
                  <a:moveTo>
                    <a:pt x="6156" y="37124"/>
                  </a:moveTo>
                  <a:cubicBezTo>
                    <a:pt x="6061" y="37017"/>
                    <a:pt x="6061" y="36862"/>
                    <a:pt x="6156" y="36755"/>
                  </a:cubicBezTo>
                  <a:lnTo>
                    <a:pt x="6156" y="36755"/>
                  </a:lnTo>
                  <a:cubicBezTo>
                    <a:pt x="6263" y="36660"/>
                    <a:pt x="6418" y="36660"/>
                    <a:pt x="6525" y="36755"/>
                  </a:cubicBezTo>
                  <a:lnTo>
                    <a:pt x="6525" y="36755"/>
                  </a:lnTo>
                  <a:cubicBezTo>
                    <a:pt x="6621" y="36850"/>
                    <a:pt x="6621" y="37017"/>
                    <a:pt x="6525" y="37124"/>
                  </a:cubicBezTo>
                  <a:lnTo>
                    <a:pt x="6525" y="37124"/>
                  </a:lnTo>
                  <a:cubicBezTo>
                    <a:pt x="6430" y="37207"/>
                    <a:pt x="6287" y="37219"/>
                    <a:pt x="6192" y="37136"/>
                  </a:cubicBezTo>
                  <a:lnTo>
                    <a:pt x="6192" y="37136"/>
                  </a:lnTo>
                  <a:cubicBezTo>
                    <a:pt x="6180" y="37136"/>
                    <a:pt x="6168" y="37124"/>
                    <a:pt x="6156" y="37124"/>
                  </a:cubicBezTo>
                  <a:close/>
                  <a:moveTo>
                    <a:pt x="12264" y="41267"/>
                  </a:moveTo>
                  <a:cubicBezTo>
                    <a:pt x="12324" y="41136"/>
                    <a:pt x="12479" y="41077"/>
                    <a:pt x="12598" y="41148"/>
                  </a:cubicBezTo>
                  <a:lnTo>
                    <a:pt x="12598" y="41148"/>
                  </a:lnTo>
                  <a:cubicBezTo>
                    <a:pt x="12729" y="41208"/>
                    <a:pt x="12776" y="41351"/>
                    <a:pt x="12717" y="41482"/>
                  </a:cubicBezTo>
                  <a:lnTo>
                    <a:pt x="12717" y="41482"/>
                  </a:lnTo>
                  <a:cubicBezTo>
                    <a:pt x="12657" y="41613"/>
                    <a:pt x="12502" y="41660"/>
                    <a:pt x="12383" y="41601"/>
                  </a:cubicBezTo>
                  <a:lnTo>
                    <a:pt x="12383" y="41601"/>
                  </a:lnTo>
                  <a:cubicBezTo>
                    <a:pt x="12371" y="41601"/>
                    <a:pt x="12348" y="41589"/>
                    <a:pt x="12336" y="41577"/>
                  </a:cubicBezTo>
                  <a:lnTo>
                    <a:pt x="12336" y="41577"/>
                  </a:lnTo>
                  <a:cubicBezTo>
                    <a:pt x="12240" y="41506"/>
                    <a:pt x="12205" y="41375"/>
                    <a:pt x="12252" y="41256"/>
                  </a:cubicBezTo>
                  <a:close/>
                  <a:moveTo>
                    <a:pt x="4478" y="35171"/>
                  </a:moveTo>
                  <a:cubicBezTo>
                    <a:pt x="4394" y="35064"/>
                    <a:pt x="4418" y="34898"/>
                    <a:pt x="4525" y="34814"/>
                  </a:cubicBezTo>
                  <a:lnTo>
                    <a:pt x="4525" y="34814"/>
                  </a:lnTo>
                  <a:cubicBezTo>
                    <a:pt x="4644" y="34731"/>
                    <a:pt x="4799" y="34755"/>
                    <a:pt x="4894" y="34862"/>
                  </a:cubicBezTo>
                  <a:lnTo>
                    <a:pt x="4894" y="34862"/>
                  </a:lnTo>
                  <a:cubicBezTo>
                    <a:pt x="4978" y="34981"/>
                    <a:pt x="4954" y="35136"/>
                    <a:pt x="4847" y="35219"/>
                  </a:cubicBezTo>
                  <a:lnTo>
                    <a:pt x="4847" y="35219"/>
                  </a:lnTo>
                  <a:cubicBezTo>
                    <a:pt x="4751" y="35291"/>
                    <a:pt x="4620" y="35291"/>
                    <a:pt x="4537" y="35219"/>
                  </a:cubicBezTo>
                  <a:lnTo>
                    <a:pt x="4537" y="35219"/>
                  </a:lnTo>
                  <a:cubicBezTo>
                    <a:pt x="4513" y="35207"/>
                    <a:pt x="4489" y="35195"/>
                    <a:pt x="4478" y="35171"/>
                  </a:cubicBezTo>
                  <a:close/>
                  <a:moveTo>
                    <a:pt x="14598" y="42256"/>
                  </a:moveTo>
                  <a:cubicBezTo>
                    <a:pt x="14645" y="42125"/>
                    <a:pt x="14788" y="42053"/>
                    <a:pt x="14931" y="42101"/>
                  </a:cubicBezTo>
                  <a:lnTo>
                    <a:pt x="14931" y="42101"/>
                  </a:lnTo>
                  <a:cubicBezTo>
                    <a:pt x="15062" y="42137"/>
                    <a:pt x="15134" y="42291"/>
                    <a:pt x="15086" y="42422"/>
                  </a:cubicBezTo>
                  <a:lnTo>
                    <a:pt x="15086" y="42422"/>
                  </a:lnTo>
                  <a:cubicBezTo>
                    <a:pt x="15038" y="42553"/>
                    <a:pt x="14896" y="42625"/>
                    <a:pt x="14765" y="42577"/>
                  </a:cubicBezTo>
                  <a:lnTo>
                    <a:pt x="14765" y="42577"/>
                  </a:lnTo>
                  <a:cubicBezTo>
                    <a:pt x="14741" y="42577"/>
                    <a:pt x="14717" y="42565"/>
                    <a:pt x="14693" y="42541"/>
                  </a:cubicBezTo>
                  <a:lnTo>
                    <a:pt x="14693" y="42541"/>
                  </a:lnTo>
                  <a:cubicBezTo>
                    <a:pt x="14598" y="42482"/>
                    <a:pt x="14550" y="42363"/>
                    <a:pt x="14598" y="42256"/>
                  </a:cubicBezTo>
                  <a:close/>
                  <a:moveTo>
                    <a:pt x="3049" y="33052"/>
                  </a:moveTo>
                  <a:cubicBezTo>
                    <a:pt x="2977" y="32921"/>
                    <a:pt x="3013" y="32766"/>
                    <a:pt x="3144" y="32695"/>
                  </a:cubicBezTo>
                  <a:lnTo>
                    <a:pt x="3144" y="32695"/>
                  </a:lnTo>
                  <a:cubicBezTo>
                    <a:pt x="3263" y="32624"/>
                    <a:pt x="3418" y="32659"/>
                    <a:pt x="3489" y="32790"/>
                  </a:cubicBezTo>
                  <a:lnTo>
                    <a:pt x="3489" y="32790"/>
                  </a:lnTo>
                  <a:cubicBezTo>
                    <a:pt x="3561" y="32909"/>
                    <a:pt x="3525" y="33064"/>
                    <a:pt x="3394" y="33135"/>
                  </a:cubicBezTo>
                  <a:lnTo>
                    <a:pt x="3394" y="33135"/>
                  </a:lnTo>
                  <a:cubicBezTo>
                    <a:pt x="3311" y="33183"/>
                    <a:pt x="3204" y="33183"/>
                    <a:pt x="3120" y="33124"/>
                  </a:cubicBezTo>
                  <a:lnTo>
                    <a:pt x="3120" y="33124"/>
                  </a:lnTo>
                  <a:cubicBezTo>
                    <a:pt x="3085" y="33100"/>
                    <a:pt x="3061" y="33076"/>
                    <a:pt x="3037" y="33040"/>
                  </a:cubicBezTo>
                  <a:close/>
                  <a:moveTo>
                    <a:pt x="17039" y="42970"/>
                  </a:moveTo>
                  <a:cubicBezTo>
                    <a:pt x="17074" y="42827"/>
                    <a:pt x="17205" y="42744"/>
                    <a:pt x="17336" y="42768"/>
                  </a:cubicBezTo>
                  <a:lnTo>
                    <a:pt x="17336" y="42768"/>
                  </a:lnTo>
                  <a:cubicBezTo>
                    <a:pt x="17467" y="42803"/>
                    <a:pt x="17563" y="42934"/>
                    <a:pt x="17539" y="43065"/>
                  </a:cubicBezTo>
                  <a:lnTo>
                    <a:pt x="17539" y="43065"/>
                  </a:lnTo>
                  <a:cubicBezTo>
                    <a:pt x="17503" y="43208"/>
                    <a:pt x="17372" y="43292"/>
                    <a:pt x="17241" y="43268"/>
                  </a:cubicBezTo>
                  <a:lnTo>
                    <a:pt x="17241" y="43268"/>
                  </a:lnTo>
                  <a:cubicBezTo>
                    <a:pt x="17205" y="43256"/>
                    <a:pt x="17170" y="43244"/>
                    <a:pt x="17134" y="43220"/>
                  </a:cubicBezTo>
                  <a:lnTo>
                    <a:pt x="17134" y="43220"/>
                  </a:lnTo>
                  <a:cubicBezTo>
                    <a:pt x="17051" y="43161"/>
                    <a:pt x="17015" y="43065"/>
                    <a:pt x="17027" y="42958"/>
                  </a:cubicBezTo>
                  <a:close/>
                  <a:moveTo>
                    <a:pt x="1882" y="30766"/>
                  </a:moveTo>
                  <a:cubicBezTo>
                    <a:pt x="1822" y="30635"/>
                    <a:pt x="1882" y="30480"/>
                    <a:pt x="2001" y="30433"/>
                  </a:cubicBezTo>
                  <a:lnTo>
                    <a:pt x="2001" y="30433"/>
                  </a:lnTo>
                  <a:cubicBezTo>
                    <a:pt x="2132" y="30373"/>
                    <a:pt x="2287" y="30421"/>
                    <a:pt x="2346" y="30552"/>
                  </a:cubicBezTo>
                  <a:lnTo>
                    <a:pt x="2346" y="30552"/>
                  </a:lnTo>
                  <a:cubicBezTo>
                    <a:pt x="2394" y="30683"/>
                    <a:pt x="2346" y="30838"/>
                    <a:pt x="2215" y="30897"/>
                  </a:cubicBezTo>
                  <a:lnTo>
                    <a:pt x="2215" y="30897"/>
                  </a:lnTo>
                  <a:cubicBezTo>
                    <a:pt x="2120" y="30933"/>
                    <a:pt x="2025" y="30933"/>
                    <a:pt x="1942" y="30873"/>
                  </a:cubicBezTo>
                  <a:lnTo>
                    <a:pt x="1942" y="30873"/>
                  </a:lnTo>
                  <a:cubicBezTo>
                    <a:pt x="1906" y="30838"/>
                    <a:pt x="1882" y="30802"/>
                    <a:pt x="1870" y="30766"/>
                  </a:cubicBezTo>
                  <a:close/>
                  <a:moveTo>
                    <a:pt x="19539" y="43387"/>
                  </a:moveTo>
                  <a:cubicBezTo>
                    <a:pt x="19551" y="43244"/>
                    <a:pt x="19670" y="43137"/>
                    <a:pt x="19813" y="43149"/>
                  </a:cubicBezTo>
                  <a:lnTo>
                    <a:pt x="19813" y="43149"/>
                  </a:lnTo>
                  <a:cubicBezTo>
                    <a:pt x="19956" y="43161"/>
                    <a:pt x="20051" y="43292"/>
                    <a:pt x="20039" y="43434"/>
                  </a:cubicBezTo>
                  <a:lnTo>
                    <a:pt x="20039" y="43434"/>
                  </a:lnTo>
                  <a:cubicBezTo>
                    <a:pt x="20027" y="43577"/>
                    <a:pt x="19908" y="43673"/>
                    <a:pt x="19765" y="43661"/>
                  </a:cubicBezTo>
                  <a:lnTo>
                    <a:pt x="19765" y="43661"/>
                  </a:lnTo>
                  <a:cubicBezTo>
                    <a:pt x="19718" y="43661"/>
                    <a:pt x="19670" y="43637"/>
                    <a:pt x="19634" y="43613"/>
                  </a:cubicBezTo>
                  <a:lnTo>
                    <a:pt x="19634" y="43613"/>
                  </a:lnTo>
                  <a:cubicBezTo>
                    <a:pt x="19563" y="43565"/>
                    <a:pt x="19527" y="43470"/>
                    <a:pt x="19539" y="43387"/>
                  </a:cubicBezTo>
                  <a:close/>
                  <a:moveTo>
                    <a:pt x="965" y="28349"/>
                  </a:moveTo>
                  <a:cubicBezTo>
                    <a:pt x="918" y="28218"/>
                    <a:pt x="1001" y="28075"/>
                    <a:pt x="1132" y="28028"/>
                  </a:cubicBezTo>
                  <a:lnTo>
                    <a:pt x="1132" y="28028"/>
                  </a:lnTo>
                  <a:cubicBezTo>
                    <a:pt x="1263" y="27992"/>
                    <a:pt x="1406" y="28063"/>
                    <a:pt x="1453" y="28206"/>
                  </a:cubicBezTo>
                  <a:lnTo>
                    <a:pt x="1453" y="28206"/>
                  </a:lnTo>
                  <a:cubicBezTo>
                    <a:pt x="1489" y="28337"/>
                    <a:pt x="1418" y="28480"/>
                    <a:pt x="1287" y="28516"/>
                  </a:cubicBezTo>
                  <a:lnTo>
                    <a:pt x="1287" y="28516"/>
                  </a:lnTo>
                  <a:cubicBezTo>
                    <a:pt x="1203" y="28540"/>
                    <a:pt x="1120" y="28528"/>
                    <a:pt x="1060" y="28480"/>
                  </a:cubicBezTo>
                  <a:lnTo>
                    <a:pt x="1060" y="28480"/>
                  </a:lnTo>
                  <a:cubicBezTo>
                    <a:pt x="1013" y="28444"/>
                    <a:pt x="977" y="28409"/>
                    <a:pt x="965" y="28361"/>
                  </a:cubicBezTo>
                  <a:close/>
                  <a:moveTo>
                    <a:pt x="22075" y="43506"/>
                  </a:moveTo>
                  <a:cubicBezTo>
                    <a:pt x="22063" y="43363"/>
                    <a:pt x="22182" y="43244"/>
                    <a:pt x="22325" y="43244"/>
                  </a:cubicBezTo>
                  <a:lnTo>
                    <a:pt x="22325" y="43244"/>
                  </a:lnTo>
                  <a:cubicBezTo>
                    <a:pt x="22456" y="43232"/>
                    <a:pt x="22575" y="43351"/>
                    <a:pt x="22587" y="43494"/>
                  </a:cubicBezTo>
                  <a:lnTo>
                    <a:pt x="22587" y="43494"/>
                  </a:lnTo>
                  <a:cubicBezTo>
                    <a:pt x="22587" y="43637"/>
                    <a:pt x="22468" y="43744"/>
                    <a:pt x="22337" y="43756"/>
                  </a:cubicBezTo>
                  <a:lnTo>
                    <a:pt x="22337" y="43756"/>
                  </a:lnTo>
                  <a:cubicBezTo>
                    <a:pt x="22277" y="43756"/>
                    <a:pt x="22218" y="43732"/>
                    <a:pt x="22170" y="43696"/>
                  </a:cubicBezTo>
                  <a:lnTo>
                    <a:pt x="22170" y="43696"/>
                  </a:lnTo>
                  <a:cubicBezTo>
                    <a:pt x="22111" y="43661"/>
                    <a:pt x="22075" y="43589"/>
                    <a:pt x="22075" y="43506"/>
                  </a:cubicBezTo>
                  <a:close/>
                  <a:moveTo>
                    <a:pt x="346" y="25861"/>
                  </a:moveTo>
                  <a:cubicBezTo>
                    <a:pt x="322" y="25730"/>
                    <a:pt x="418" y="25587"/>
                    <a:pt x="560" y="25563"/>
                  </a:cubicBezTo>
                  <a:lnTo>
                    <a:pt x="560" y="25563"/>
                  </a:lnTo>
                  <a:cubicBezTo>
                    <a:pt x="691" y="25539"/>
                    <a:pt x="822" y="25635"/>
                    <a:pt x="858" y="25766"/>
                  </a:cubicBezTo>
                  <a:lnTo>
                    <a:pt x="858" y="25766"/>
                  </a:lnTo>
                  <a:cubicBezTo>
                    <a:pt x="882" y="25908"/>
                    <a:pt x="787" y="26039"/>
                    <a:pt x="644" y="26063"/>
                  </a:cubicBezTo>
                  <a:lnTo>
                    <a:pt x="644" y="26063"/>
                  </a:lnTo>
                  <a:cubicBezTo>
                    <a:pt x="572" y="26087"/>
                    <a:pt x="501" y="26063"/>
                    <a:pt x="453" y="26027"/>
                  </a:cubicBezTo>
                  <a:lnTo>
                    <a:pt x="453" y="26027"/>
                  </a:lnTo>
                  <a:cubicBezTo>
                    <a:pt x="394" y="25980"/>
                    <a:pt x="358" y="25932"/>
                    <a:pt x="346" y="25861"/>
                  </a:cubicBezTo>
                  <a:close/>
                  <a:moveTo>
                    <a:pt x="24611" y="43339"/>
                  </a:moveTo>
                  <a:cubicBezTo>
                    <a:pt x="24587" y="43196"/>
                    <a:pt x="24682" y="43065"/>
                    <a:pt x="24825" y="43041"/>
                  </a:cubicBezTo>
                  <a:lnTo>
                    <a:pt x="24825" y="43041"/>
                  </a:lnTo>
                  <a:cubicBezTo>
                    <a:pt x="24968" y="43030"/>
                    <a:pt x="25099" y="43125"/>
                    <a:pt x="25111" y="43268"/>
                  </a:cubicBezTo>
                  <a:lnTo>
                    <a:pt x="25111" y="43268"/>
                  </a:lnTo>
                  <a:cubicBezTo>
                    <a:pt x="25135" y="43399"/>
                    <a:pt x="25040" y="43530"/>
                    <a:pt x="24897" y="43553"/>
                  </a:cubicBezTo>
                  <a:lnTo>
                    <a:pt x="24897" y="43553"/>
                  </a:lnTo>
                  <a:cubicBezTo>
                    <a:pt x="24825" y="43565"/>
                    <a:pt x="24766" y="43542"/>
                    <a:pt x="24706" y="43506"/>
                  </a:cubicBezTo>
                  <a:lnTo>
                    <a:pt x="24706" y="43506"/>
                  </a:lnTo>
                  <a:cubicBezTo>
                    <a:pt x="24647" y="43458"/>
                    <a:pt x="24611" y="43399"/>
                    <a:pt x="24599" y="43339"/>
                  </a:cubicBezTo>
                  <a:close/>
                  <a:moveTo>
                    <a:pt x="37" y="23313"/>
                  </a:moveTo>
                  <a:lnTo>
                    <a:pt x="37" y="23313"/>
                  </a:lnTo>
                  <a:cubicBezTo>
                    <a:pt x="25" y="23170"/>
                    <a:pt x="132" y="23051"/>
                    <a:pt x="275" y="23039"/>
                  </a:cubicBezTo>
                  <a:lnTo>
                    <a:pt x="275" y="23039"/>
                  </a:lnTo>
                  <a:cubicBezTo>
                    <a:pt x="406" y="23039"/>
                    <a:pt x="537" y="23146"/>
                    <a:pt x="537" y="23277"/>
                  </a:cubicBezTo>
                  <a:lnTo>
                    <a:pt x="537" y="23277"/>
                  </a:lnTo>
                  <a:cubicBezTo>
                    <a:pt x="548" y="23420"/>
                    <a:pt x="441" y="23551"/>
                    <a:pt x="298" y="23551"/>
                  </a:cubicBezTo>
                  <a:lnTo>
                    <a:pt x="298" y="23551"/>
                  </a:lnTo>
                  <a:cubicBezTo>
                    <a:pt x="239" y="23563"/>
                    <a:pt x="179" y="23539"/>
                    <a:pt x="132" y="23503"/>
                  </a:cubicBezTo>
                  <a:lnTo>
                    <a:pt x="132" y="23503"/>
                  </a:lnTo>
                  <a:cubicBezTo>
                    <a:pt x="72" y="23456"/>
                    <a:pt x="37" y="23396"/>
                    <a:pt x="37" y="23313"/>
                  </a:cubicBezTo>
                  <a:close/>
                  <a:moveTo>
                    <a:pt x="27099" y="42863"/>
                  </a:moveTo>
                  <a:cubicBezTo>
                    <a:pt x="27052" y="42732"/>
                    <a:pt x="27135" y="42589"/>
                    <a:pt x="27278" y="42553"/>
                  </a:cubicBezTo>
                  <a:lnTo>
                    <a:pt x="27278" y="42553"/>
                  </a:lnTo>
                  <a:cubicBezTo>
                    <a:pt x="27409" y="42518"/>
                    <a:pt x="27552" y="42601"/>
                    <a:pt x="27588" y="42744"/>
                  </a:cubicBezTo>
                  <a:lnTo>
                    <a:pt x="27588" y="42744"/>
                  </a:lnTo>
                  <a:cubicBezTo>
                    <a:pt x="27623" y="42875"/>
                    <a:pt x="27540" y="43018"/>
                    <a:pt x="27409" y="43053"/>
                  </a:cubicBezTo>
                  <a:lnTo>
                    <a:pt x="27409" y="43053"/>
                  </a:lnTo>
                  <a:cubicBezTo>
                    <a:pt x="27326" y="43065"/>
                    <a:pt x="27254" y="43053"/>
                    <a:pt x="27183" y="43006"/>
                  </a:cubicBezTo>
                  <a:lnTo>
                    <a:pt x="27183" y="43006"/>
                  </a:lnTo>
                  <a:cubicBezTo>
                    <a:pt x="27135" y="42970"/>
                    <a:pt x="27111" y="42922"/>
                    <a:pt x="27099" y="42863"/>
                  </a:cubicBezTo>
                  <a:close/>
                  <a:moveTo>
                    <a:pt x="13" y="20753"/>
                  </a:moveTo>
                  <a:cubicBezTo>
                    <a:pt x="13" y="20610"/>
                    <a:pt x="132" y="20503"/>
                    <a:pt x="275" y="20503"/>
                  </a:cubicBezTo>
                  <a:lnTo>
                    <a:pt x="275" y="20503"/>
                  </a:lnTo>
                  <a:cubicBezTo>
                    <a:pt x="418" y="20515"/>
                    <a:pt x="525" y="20634"/>
                    <a:pt x="513" y="20777"/>
                  </a:cubicBezTo>
                  <a:lnTo>
                    <a:pt x="513" y="20777"/>
                  </a:lnTo>
                  <a:cubicBezTo>
                    <a:pt x="513" y="20908"/>
                    <a:pt x="394" y="21027"/>
                    <a:pt x="251" y="21015"/>
                  </a:cubicBezTo>
                  <a:lnTo>
                    <a:pt x="251" y="21015"/>
                  </a:lnTo>
                  <a:cubicBezTo>
                    <a:pt x="203" y="21015"/>
                    <a:pt x="156" y="20991"/>
                    <a:pt x="108" y="20967"/>
                  </a:cubicBezTo>
                  <a:lnTo>
                    <a:pt x="108" y="20967"/>
                  </a:lnTo>
                  <a:cubicBezTo>
                    <a:pt x="37" y="20920"/>
                    <a:pt x="1" y="20836"/>
                    <a:pt x="13" y="20753"/>
                  </a:cubicBezTo>
                  <a:close/>
                  <a:moveTo>
                    <a:pt x="29516" y="42113"/>
                  </a:moveTo>
                  <a:cubicBezTo>
                    <a:pt x="29469" y="41982"/>
                    <a:pt x="29540" y="41827"/>
                    <a:pt x="29671" y="41779"/>
                  </a:cubicBezTo>
                  <a:lnTo>
                    <a:pt x="29671" y="41779"/>
                  </a:lnTo>
                  <a:cubicBezTo>
                    <a:pt x="29802" y="41732"/>
                    <a:pt x="29945" y="41803"/>
                    <a:pt x="30005" y="41934"/>
                  </a:cubicBezTo>
                  <a:lnTo>
                    <a:pt x="30005" y="41934"/>
                  </a:lnTo>
                  <a:cubicBezTo>
                    <a:pt x="30052" y="42065"/>
                    <a:pt x="29981" y="42208"/>
                    <a:pt x="29850" y="42268"/>
                  </a:cubicBezTo>
                  <a:lnTo>
                    <a:pt x="29850" y="42268"/>
                  </a:lnTo>
                  <a:cubicBezTo>
                    <a:pt x="29766" y="42291"/>
                    <a:pt x="29671" y="42279"/>
                    <a:pt x="29612" y="42232"/>
                  </a:cubicBezTo>
                  <a:lnTo>
                    <a:pt x="29612" y="42232"/>
                  </a:lnTo>
                  <a:cubicBezTo>
                    <a:pt x="29564" y="42196"/>
                    <a:pt x="29540" y="42160"/>
                    <a:pt x="29516" y="42113"/>
                  </a:cubicBezTo>
                  <a:close/>
                  <a:moveTo>
                    <a:pt x="287" y="18193"/>
                  </a:moveTo>
                  <a:cubicBezTo>
                    <a:pt x="310" y="18050"/>
                    <a:pt x="453" y="17955"/>
                    <a:pt x="584" y="17991"/>
                  </a:cubicBezTo>
                  <a:lnTo>
                    <a:pt x="584" y="17991"/>
                  </a:lnTo>
                  <a:cubicBezTo>
                    <a:pt x="727" y="18015"/>
                    <a:pt x="822" y="18146"/>
                    <a:pt x="799" y="18288"/>
                  </a:cubicBezTo>
                  <a:lnTo>
                    <a:pt x="799" y="18288"/>
                  </a:lnTo>
                  <a:cubicBezTo>
                    <a:pt x="775" y="18419"/>
                    <a:pt x="644" y="18515"/>
                    <a:pt x="501" y="18491"/>
                  </a:cubicBezTo>
                  <a:lnTo>
                    <a:pt x="501" y="18491"/>
                  </a:lnTo>
                  <a:cubicBezTo>
                    <a:pt x="465" y="18479"/>
                    <a:pt x="418" y="18467"/>
                    <a:pt x="394" y="18443"/>
                  </a:cubicBezTo>
                  <a:lnTo>
                    <a:pt x="394" y="18443"/>
                  </a:lnTo>
                  <a:cubicBezTo>
                    <a:pt x="310" y="18384"/>
                    <a:pt x="275" y="18288"/>
                    <a:pt x="287" y="18193"/>
                  </a:cubicBezTo>
                  <a:close/>
                  <a:moveTo>
                    <a:pt x="31838" y="41077"/>
                  </a:moveTo>
                  <a:cubicBezTo>
                    <a:pt x="31779" y="40958"/>
                    <a:pt x="31826" y="40803"/>
                    <a:pt x="31945" y="40732"/>
                  </a:cubicBezTo>
                  <a:lnTo>
                    <a:pt x="31945" y="40732"/>
                  </a:lnTo>
                  <a:cubicBezTo>
                    <a:pt x="32076" y="40672"/>
                    <a:pt x="32231" y="40720"/>
                    <a:pt x="32291" y="40839"/>
                  </a:cubicBezTo>
                  <a:lnTo>
                    <a:pt x="32291" y="40839"/>
                  </a:lnTo>
                  <a:cubicBezTo>
                    <a:pt x="32362" y="40970"/>
                    <a:pt x="32314" y="41125"/>
                    <a:pt x="32183" y="41184"/>
                  </a:cubicBezTo>
                  <a:lnTo>
                    <a:pt x="32183" y="41184"/>
                  </a:lnTo>
                  <a:cubicBezTo>
                    <a:pt x="32100" y="41232"/>
                    <a:pt x="31993" y="41220"/>
                    <a:pt x="31910" y="41160"/>
                  </a:cubicBezTo>
                  <a:lnTo>
                    <a:pt x="31910" y="41160"/>
                  </a:lnTo>
                  <a:cubicBezTo>
                    <a:pt x="31886" y="41148"/>
                    <a:pt x="31862" y="41113"/>
                    <a:pt x="31838" y="41077"/>
                  </a:cubicBezTo>
                  <a:close/>
                  <a:moveTo>
                    <a:pt x="870" y="15693"/>
                  </a:moveTo>
                  <a:cubicBezTo>
                    <a:pt x="906" y="15550"/>
                    <a:pt x="1049" y="15479"/>
                    <a:pt x="1191" y="15514"/>
                  </a:cubicBezTo>
                  <a:lnTo>
                    <a:pt x="1191" y="15514"/>
                  </a:lnTo>
                  <a:cubicBezTo>
                    <a:pt x="1322" y="15550"/>
                    <a:pt x="1394" y="15693"/>
                    <a:pt x="1358" y="15836"/>
                  </a:cubicBezTo>
                  <a:lnTo>
                    <a:pt x="1358" y="15836"/>
                  </a:lnTo>
                  <a:cubicBezTo>
                    <a:pt x="1322" y="15967"/>
                    <a:pt x="1180" y="16050"/>
                    <a:pt x="1037" y="16002"/>
                  </a:cubicBezTo>
                  <a:lnTo>
                    <a:pt x="1037" y="16002"/>
                  </a:lnTo>
                  <a:cubicBezTo>
                    <a:pt x="1013" y="16002"/>
                    <a:pt x="989" y="15979"/>
                    <a:pt x="965" y="15967"/>
                  </a:cubicBezTo>
                  <a:lnTo>
                    <a:pt x="965" y="15967"/>
                  </a:lnTo>
                  <a:cubicBezTo>
                    <a:pt x="870" y="15907"/>
                    <a:pt x="834" y="15788"/>
                    <a:pt x="870" y="15693"/>
                  </a:cubicBezTo>
                  <a:close/>
                  <a:moveTo>
                    <a:pt x="34017" y="39779"/>
                  </a:moveTo>
                  <a:cubicBezTo>
                    <a:pt x="33934" y="39672"/>
                    <a:pt x="33969" y="39505"/>
                    <a:pt x="34076" y="39422"/>
                  </a:cubicBezTo>
                  <a:lnTo>
                    <a:pt x="34076" y="39422"/>
                  </a:lnTo>
                  <a:cubicBezTo>
                    <a:pt x="34196" y="39351"/>
                    <a:pt x="34362" y="39374"/>
                    <a:pt x="34434" y="39493"/>
                  </a:cubicBezTo>
                  <a:lnTo>
                    <a:pt x="34434" y="39493"/>
                  </a:lnTo>
                  <a:cubicBezTo>
                    <a:pt x="34517" y="39601"/>
                    <a:pt x="34493" y="39767"/>
                    <a:pt x="34374" y="39851"/>
                  </a:cubicBezTo>
                  <a:lnTo>
                    <a:pt x="34374" y="39851"/>
                  </a:lnTo>
                  <a:cubicBezTo>
                    <a:pt x="34291" y="39910"/>
                    <a:pt x="34160" y="39910"/>
                    <a:pt x="34076" y="39851"/>
                  </a:cubicBezTo>
                  <a:lnTo>
                    <a:pt x="34076" y="39851"/>
                  </a:lnTo>
                  <a:cubicBezTo>
                    <a:pt x="34053" y="39827"/>
                    <a:pt x="34029" y="39803"/>
                    <a:pt x="34017" y="39779"/>
                  </a:cubicBezTo>
                  <a:close/>
                  <a:moveTo>
                    <a:pt x="1739" y="13276"/>
                  </a:moveTo>
                  <a:cubicBezTo>
                    <a:pt x="1799" y="13145"/>
                    <a:pt x="1942" y="13085"/>
                    <a:pt x="2072" y="13145"/>
                  </a:cubicBezTo>
                  <a:lnTo>
                    <a:pt x="2072" y="13145"/>
                  </a:lnTo>
                  <a:cubicBezTo>
                    <a:pt x="2203" y="13193"/>
                    <a:pt x="2263" y="13347"/>
                    <a:pt x="2203" y="13478"/>
                  </a:cubicBezTo>
                  <a:lnTo>
                    <a:pt x="2203" y="13478"/>
                  </a:lnTo>
                  <a:cubicBezTo>
                    <a:pt x="2156" y="13609"/>
                    <a:pt x="2001" y="13669"/>
                    <a:pt x="1870" y="13609"/>
                  </a:cubicBezTo>
                  <a:lnTo>
                    <a:pt x="1870" y="13609"/>
                  </a:lnTo>
                  <a:cubicBezTo>
                    <a:pt x="1858" y="13597"/>
                    <a:pt x="1834" y="13585"/>
                    <a:pt x="1822" y="13574"/>
                  </a:cubicBezTo>
                  <a:lnTo>
                    <a:pt x="1822" y="13574"/>
                  </a:lnTo>
                  <a:cubicBezTo>
                    <a:pt x="1727" y="13502"/>
                    <a:pt x="1691" y="13383"/>
                    <a:pt x="1739" y="13276"/>
                  </a:cubicBezTo>
                  <a:close/>
                  <a:moveTo>
                    <a:pt x="36029" y="38231"/>
                  </a:moveTo>
                  <a:cubicBezTo>
                    <a:pt x="35934" y="38136"/>
                    <a:pt x="35946" y="37969"/>
                    <a:pt x="36053" y="37874"/>
                  </a:cubicBezTo>
                  <a:lnTo>
                    <a:pt x="36053" y="37874"/>
                  </a:lnTo>
                  <a:cubicBezTo>
                    <a:pt x="36160" y="37779"/>
                    <a:pt x="36327" y="37791"/>
                    <a:pt x="36410" y="37898"/>
                  </a:cubicBezTo>
                  <a:lnTo>
                    <a:pt x="36410" y="37898"/>
                  </a:lnTo>
                  <a:cubicBezTo>
                    <a:pt x="36505" y="38005"/>
                    <a:pt x="36493" y="38160"/>
                    <a:pt x="36386" y="38255"/>
                  </a:cubicBezTo>
                  <a:lnTo>
                    <a:pt x="36386" y="38255"/>
                  </a:lnTo>
                  <a:cubicBezTo>
                    <a:pt x="36303" y="38339"/>
                    <a:pt x="36172" y="38339"/>
                    <a:pt x="36065" y="38267"/>
                  </a:cubicBezTo>
                  <a:lnTo>
                    <a:pt x="36065" y="38267"/>
                  </a:lnTo>
                  <a:cubicBezTo>
                    <a:pt x="36053" y="38255"/>
                    <a:pt x="36041" y="38243"/>
                    <a:pt x="36029" y="38231"/>
                  </a:cubicBezTo>
                  <a:close/>
                  <a:moveTo>
                    <a:pt x="2882" y="10978"/>
                  </a:moveTo>
                  <a:cubicBezTo>
                    <a:pt x="2954" y="10859"/>
                    <a:pt x="3108" y="10811"/>
                    <a:pt x="3227" y="10883"/>
                  </a:cubicBezTo>
                  <a:lnTo>
                    <a:pt x="3227" y="10883"/>
                  </a:lnTo>
                  <a:cubicBezTo>
                    <a:pt x="3358" y="10954"/>
                    <a:pt x="3394" y="11109"/>
                    <a:pt x="3323" y="11228"/>
                  </a:cubicBezTo>
                  <a:lnTo>
                    <a:pt x="3323" y="11228"/>
                  </a:lnTo>
                  <a:cubicBezTo>
                    <a:pt x="3263" y="11347"/>
                    <a:pt x="3096" y="11395"/>
                    <a:pt x="2977" y="11323"/>
                  </a:cubicBezTo>
                  <a:lnTo>
                    <a:pt x="2977" y="11323"/>
                  </a:lnTo>
                  <a:lnTo>
                    <a:pt x="2954" y="11311"/>
                  </a:lnTo>
                  <a:lnTo>
                    <a:pt x="2954" y="11311"/>
                  </a:lnTo>
                  <a:cubicBezTo>
                    <a:pt x="2846" y="11228"/>
                    <a:pt x="2823" y="11085"/>
                    <a:pt x="2882" y="10978"/>
                  </a:cubicBezTo>
                  <a:close/>
                  <a:moveTo>
                    <a:pt x="37851" y="36469"/>
                  </a:moveTo>
                  <a:cubicBezTo>
                    <a:pt x="37744" y="36374"/>
                    <a:pt x="37732" y="36207"/>
                    <a:pt x="37827" y="36100"/>
                  </a:cubicBezTo>
                  <a:lnTo>
                    <a:pt x="37827" y="36100"/>
                  </a:lnTo>
                  <a:cubicBezTo>
                    <a:pt x="37922" y="35993"/>
                    <a:pt x="38089" y="35993"/>
                    <a:pt x="38184" y="36088"/>
                  </a:cubicBezTo>
                  <a:lnTo>
                    <a:pt x="38184" y="36088"/>
                  </a:lnTo>
                  <a:cubicBezTo>
                    <a:pt x="38291" y="36172"/>
                    <a:pt x="38303" y="36338"/>
                    <a:pt x="38208" y="36445"/>
                  </a:cubicBezTo>
                  <a:lnTo>
                    <a:pt x="38208" y="36445"/>
                  </a:lnTo>
                  <a:cubicBezTo>
                    <a:pt x="38125" y="36541"/>
                    <a:pt x="37970" y="36553"/>
                    <a:pt x="37863" y="36481"/>
                  </a:cubicBezTo>
                  <a:lnTo>
                    <a:pt x="37863" y="36481"/>
                  </a:lnTo>
                  <a:close/>
                  <a:moveTo>
                    <a:pt x="4299" y="8835"/>
                  </a:moveTo>
                  <a:cubicBezTo>
                    <a:pt x="4382" y="8716"/>
                    <a:pt x="4537" y="8692"/>
                    <a:pt x="4656" y="8775"/>
                  </a:cubicBezTo>
                  <a:lnTo>
                    <a:pt x="4656" y="8775"/>
                  </a:lnTo>
                  <a:cubicBezTo>
                    <a:pt x="4763" y="8859"/>
                    <a:pt x="4787" y="9013"/>
                    <a:pt x="4704" y="9133"/>
                  </a:cubicBezTo>
                  <a:lnTo>
                    <a:pt x="4704" y="9133"/>
                  </a:lnTo>
                  <a:cubicBezTo>
                    <a:pt x="4620" y="9252"/>
                    <a:pt x="4454" y="9275"/>
                    <a:pt x="4347" y="9192"/>
                  </a:cubicBezTo>
                  <a:lnTo>
                    <a:pt x="4347" y="9192"/>
                  </a:lnTo>
                  <a:cubicBezTo>
                    <a:pt x="4228" y="9097"/>
                    <a:pt x="4204" y="8942"/>
                    <a:pt x="4299" y="8835"/>
                  </a:cubicBezTo>
                  <a:close/>
                  <a:moveTo>
                    <a:pt x="39387" y="34148"/>
                  </a:moveTo>
                  <a:cubicBezTo>
                    <a:pt x="39470" y="34028"/>
                    <a:pt x="39625" y="33993"/>
                    <a:pt x="39744" y="34076"/>
                  </a:cubicBezTo>
                  <a:lnTo>
                    <a:pt x="39744" y="34076"/>
                  </a:lnTo>
                  <a:cubicBezTo>
                    <a:pt x="39851" y="34159"/>
                    <a:pt x="39887" y="34314"/>
                    <a:pt x="39803" y="34433"/>
                  </a:cubicBezTo>
                  <a:lnTo>
                    <a:pt x="39803" y="34433"/>
                  </a:lnTo>
                  <a:cubicBezTo>
                    <a:pt x="39720" y="34552"/>
                    <a:pt x="39565" y="34576"/>
                    <a:pt x="39446" y="34493"/>
                  </a:cubicBezTo>
                  <a:lnTo>
                    <a:pt x="39446" y="34493"/>
                  </a:lnTo>
                  <a:lnTo>
                    <a:pt x="39446" y="34493"/>
                  </a:lnTo>
                  <a:lnTo>
                    <a:pt x="39446" y="34493"/>
                  </a:lnTo>
                  <a:cubicBezTo>
                    <a:pt x="39327" y="34421"/>
                    <a:pt x="39303" y="34255"/>
                    <a:pt x="39387" y="34148"/>
                  </a:cubicBezTo>
                  <a:close/>
                  <a:moveTo>
                    <a:pt x="5180" y="8109"/>
                  </a:moveTo>
                  <a:cubicBezTo>
                    <a:pt x="5073" y="8025"/>
                    <a:pt x="5049" y="7859"/>
                    <a:pt x="5144" y="7751"/>
                  </a:cubicBezTo>
                  <a:lnTo>
                    <a:pt x="5144" y="7751"/>
                  </a:lnTo>
                  <a:cubicBezTo>
                    <a:pt x="5240" y="7644"/>
                    <a:pt x="5394" y="7632"/>
                    <a:pt x="5501" y="7716"/>
                  </a:cubicBezTo>
                  <a:lnTo>
                    <a:pt x="5501" y="7716"/>
                  </a:lnTo>
                  <a:cubicBezTo>
                    <a:pt x="5609" y="7811"/>
                    <a:pt x="5632" y="7966"/>
                    <a:pt x="5537" y="8085"/>
                  </a:cubicBezTo>
                  <a:lnTo>
                    <a:pt x="5537" y="8085"/>
                  </a:lnTo>
                  <a:cubicBezTo>
                    <a:pt x="5454" y="8180"/>
                    <a:pt x="5299" y="8204"/>
                    <a:pt x="5192" y="8121"/>
                  </a:cubicBezTo>
                  <a:lnTo>
                    <a:pt x="5192" y="8121"/>
                  </a:lnTo>
                  <a:close/>
                  <a:moveTo>
                    <a:pt x="40696" y="32004"/>
                  </a:moveTo>
                  <a:cubicBezTo>
                    <a:pt x="40768" y="31873"/>
                    <a:pt x="40923" y="31826"/>
                    <a:pt x="41054" y="31897"/>
                  </a:cubicBezTo>
                  <a:lnTo>
                    <a:pt x="41054" y="31897"/>
                  </a:lnTo>
                  <a:cubicBezTo>
                    <a:pt x="41173" y="31969"/>
                    <a:pt x="41220" y="32123"/>
                    <a:pt x="41149" y="32243"/>
                  </a:cubicBezTo>
                  <a:lnTo>
                    <a:pt x="41149" y="32243"/>
                  </a:lnTo>
                  <a:cubicBezTo>
                    <a:pt x="41089" y="32373"/>
                    <a:pt x="40934" y="32421"/>
                    <a:pt x="40804" y="32350"/>
                  </a:cubicBezTo>
                  <a:lnTo>
                    <a:pt x="40804" y="32350"/>
                  </a:lnTo>
                  <a:lnTo>
                    <a:pt x="40768" y="32326"/>
                  </a:lnTo>
                  <a:lnTo>
                    <a:pt x="40768" y="32326"/>
                  </a:lnTo>
                  <a:cubicBezTo>
                    <a:pt x="40673" y="32254"/>
                    <a:pt x="40637" y="32112"/>
                    <a:pt x="40696" y="32004"/>
                  </a:cubicBezTo>
                  <a:close/>
                  <a:moveTo>
                    <a:pt x="6895" y="6251"/>
                  </a:moveTo>
                  <a:cubicBezTo>
                    <a:pt x="6799" y="6156"/>
                    <a:pt x="6811" y="5989"/>
                    <a:pt x="6906" y="5894"/>
                  </a:cubicBezTo>
                  <a:lnTo>
                    <a:pt x="6906" y="5894"/>
                  </a:lnTo>
                  <a:cubicBezTo>
                    <a:pt x="7014" y="5799"/>
                    <a:pt x="7180" y="5799"/>
                    <a:pt x="7276" y="5906"/>
                  </a:cubicBezTo>
                  <a:lnTo>
                    <a:pt x="7276" y="5906"/>
                  </a:lnTo>
                  <a:cubicBezTo>
                    <a:pt x="7371" y="6013"/>
                    <a:pt x="7371" y="6168"/>
                    <a:pt x="7264" y="6263"/>
                  </a:cubicBezTo>
                  <a:lnTo>
                    <a:pt x="7264" y="6263"/>
                  </a:lnTo>
                  <a:cubicBezTo>
                    <a:pt x="7168" y="6346"/>
                    <a:pt x="7037" y="6358"/>
                    <a:pt x="6930" y="6287"/>
                  </a:cubicBezTo>
                  <a:lnTo>
                    <a:pt x="6930" y="6287"/>
                  </a:lnTo>
                  <a:close/>
                  <a:moveTo>
                    <a:pt x="41756" y="29730"/>
                  </a:moveTo>
                  <a:lnTo>
                    <a:pt x="41756" y="29730"/>
                  </a:lnTo>
                  <a:cubicBezTo>
                    <a:pt x="41816" y="29599"/>
                    <a:pt x="41958" y="29528"/>
                    <a:pt x="42089" y="29587"/>
                  </a:cubicBezTo>
                  <a:lnTo>
                    <a:pt x="42089" y="29587"/>
                  </a:lnTo>
                  <a:cubicBezTo>
                    <a:pt x="42220" y="29635"/>
                    <a:pt x="42292" y="29778"/>
                    <a:pt x="42244" y="29909"/>
                  </a:cubicBezTo>
                  <a:lnTo>
                    <a:pt x="42244" y="29909"/>
                  </a:lnTo>
                  <a:cubicBezTo>
                    <a:pt x="42197" y="30052"/>
                    <a:pt x="42042" y="30111"/>
                    <a:pt x="41911" y="30064"/>
                  </a:cubicBezTo>
                  <a:lnTo>
                    <a:pt x="41911" y="30064"/>
                  </a:lnTo>
                  <a:cubicBezTo>
                    <a:pt x="41887" y="30052"/>
                    <a:pt x="41875" y="30040"/>
                    <a:pt x="41851" y="30028"/>
                  </a:cubicBezTo>
                  <a:lnTo>
                    <a:pt x="41851" y="30028"/>
                  </a:lnTo>
                  <a:cubicBezTo>
                    <a:pt x="41756" y="29968"/>
                    <a:pt x="41720" y="29837"/>
                    <a:pt x="41756" y="29730"/>
                  </a:cubicBezTo>
                  <a:close/>
                  <a:moveTo>
                    <a:pt x="8835" y="4596"/>
                  </a:moveTo>
                  <a:cubicBezTo>
                    <a:pt x="8752" y="4489"/>
                    <a:pt x="8776" y="4322"/>
                    <a:pt x="8883" y="4239"/>
                  </a:cubicBezTo>
                  <a:lnTo>
                    <a:pt x="8883" y="4239"/>
                  </a:lnTo>
                  <a:cubicBezTo>
                    <a:pt x="9002" y="4156"/>
                    <a:pt x="9157" y="4180"/>
                    <a:pt x="9240" y="4299"/>
                  </a:cubicBezTo>
                  <a:lnTo>
                    <a:pt x="9240" y="4299"/>
                  </a:lnTo>
                  <a:cubicBezTo>
                    <a:pt x="9323" y="4406"/>
                    <a:pt x="9300" y="4572"/>
                    <a:pt x="9192" y="4656"/>
                  </a:cubicBezTo>
                  <a:lnTo>
                    <a:pt x="9192" y="4656"/>
                  </a:lnTo>
                  <a:cubicBezTo>
                    <a:pt x="9097" y="4715"/>
                    <a:pt x="8978" y="4715"/>
                    <a:pt x="8895" y="4656"/>
                  </a:cubicBezTo>
                  <a:lnTo>
                    <a:pt x="8895" y="4656"/>
                  </a:lnTo>
                  <a:cubicBezTo>
                    <a:pt x="8871" y="4644"/>
                    <a:pt x="8847" y="4620"/>
                    <a:pt x="8835" y="4596"/>
                  </a:cubicBezTo>
                  <a:close/>
                  <a:moveTo>
                    <a:pt x="42542" y="27349"/>
                  </a:moveTo>
                  <a:cubicBezTo>
                    <a:pt x="42578" y="27206"/>
                    <a:pt x="42720" y="27123"/>
                    <a:pt x="42851" y="27170"/>
                  </a:cubicBezTo>
                  <a:lnTo>
                    <a:pt x="42851" y="27170"/>
                  </a:lnTo>
                  <a:cubicBezTo>
                    <a:pt x="42994" y="27194"/>
                    <a:pt x="43078" y="27337"/>
                    <a:pt x="43042" y="27480"/>
                  </a:cubicBezTo>
                  <a:lnTo>
                    <a:pt x="43042" y="27480"/>
                  </a:lnTo>
                  <a:cubicBezTo>
                    <a:pt x="43006" y="27611"/>
                    <a:pt x="42863" y="27694"/>
                    <a:pt x="42732" y="27659"/>
                  </a:cubicBezTo>
                  <a:lnTo>
                    <a:pt x="42732" y="27659"/>
                  </a:lnTo>
                  <a:cubicBezTo>
                    <a:pt x="42697" y="27647"/>
                    <a:pt x="42661" y="27635"/>
                    <a:pt x="42637" y="27623"/>
                  </a:cubicBezTo>
                  <a:lnTo>
                    <a:pt x="42637" y="27623"/>
                  </a:lnTo>
                  <a:cubicBezTo>
                    <a:pt x="42554" y="27551"/>
                    <a:pt x="42518" y="27444"/>
                    <a:pt x="42542" y="27349"/>
                  </a:cubicBezTo>
                  <a:close/>
                  <a:moveTo>
                    <a:pt x="10943" y="3191"/>
                  </a:moveTo>
                  <a:cubicBezTo>
                    <a:pt x="10871" y="3072"/>
                    <a:pt x="10919" y="2917"/>
                    <a:pt x="11038" y="2846"/>
                  </a:cubicBezTo>
                  <a:lnTo>
                    <a:pt x="11038" y="2846"/>
                  </a:lnTo>
                  <a:cubicBezTo>
                    <a:pt x="11157" y="2775"/>
                    <a:pt x="11324" y="2810"/>
                    <a:pt x="11383" y="2941"/>
                  </a:cubicBezTo>
                  <a:lnTo>
                    <a:pt x="11383" y="2941"/>
                  </a:lnTo>
                  <a:cubicBezTo>
                    <a:pt x="11455" y="3060"/>
                    <a:pt x="11419" y="3215"/>
                    <a:pt x="11288" y="3287"/>
                  </a:cubicBezTo>
                  <a:lnTo>
                    <a:pt x="11288" y="3287"/>
                  </a:lnTo>
                  <a:cubicBezTo>
                    <a:pt x="11205" y="3334"/>
                    <a:pt x="11097" y="3334"/>
                    <a:pt x="11014" y="3275"/>
                  </a:cubicBezTo>
                  <a:lnTo>
                    <a:pt x="11014" y="3275"/>
                  </a:lnTo>
                  <a:cubicBezTo>
                    <a:pt x="10990" y="3251"/>
                    <a:pt x="10966" y="3227"/>
                    <a:pt x="10943" y="3191"/>
                  </a:cubicBezTo>
                  <a:close/>
                  <a:moveTo>
                    <a:pt x="43042" y="24884"/>
                  </a:moveTo>
                  <a:cubicBezTo>
                    <a:pt x="43066" y="24754"/>
                    <a:pt x="43197" y="24646"/>
                    <a:pt x="43328" y="24670"/>
                  </a:cubicBezTo>
                  <a:lnTo>
                    <a:pt x="43328" y="24670"/>
                  </a:lnTo>
                  <a:cubicBezTo>
                    <a:pt x="43471" y="24694"/>
                    <a:pt x="43566" y="24825"/>
                    <a:pt x="43554" y="24956"/>
                  </a:cubicBezTo>
                  <a:lnTo>
                    <a:pt x="43554" y="24956"/>
                  </a:lnTo>
                  <a:cubicBezTo>
                    <a:pt x="43530" y="25099"/>
                    <a:pt x="43399" y="25194"/>
                    <a:pt x="43256" y="25182"/>
                  </a:cubicBezTo>
                  <a:lnTo>
                    <a:pt x="43256" y="25182"/>
                  </a:lnTo>
                  <a:cubicBezTo>
                    <a:pt x="43220" y="25170"/>
                    <a:pt x="43173" y="25158"/>
                    <a:pt x="43149" y="25135"/>
                  </a:cubicBezTo>
                  <a:lnTo>
                    <a:pt x="43149" y="25135"/>
                  </a:lnTo>
                  <a:cubicBezTo>
                    <a:pt x="43066" y="25075"/>
                    <a:pt x="43030" y="24980"/>
                    <a:pt x="43042" y="24884"/>
                  </a:cubicBezTo>
                  <a:close/>
                  <a:moveTo>
                    <a:pt x="13205" y="2048"/>
                  </a:moveTo>
                  <a:cubicBezTo>
                    <a:pt x="13145" y="1917"/>
                    <a:pt x="13217" y="1763"/>
                    <a:pt x="13348" y="1715"/>
                  </a:cubicBezTo>
                  <a:lnTo>
                    <a:pt x="13348" y="1715"/>
                  </a:lnTo>
                  <a:cubicBezTo>
                    <a:pt x="13467" y="1655"/>
                    <a:pt x="13622" y="1715"/>
                    <a:pt x="13681" y="1846"/>
                  </a:cubicBezTo>
                  <a:lnTo>
                    <a:pt x="13681" y="1846"/>
                  </a:lnTo>
                  <a:cubicBezTo>
                    <a:pt x="13729" y="1977"/>
                    <a:pt x="13669" y="2120"/>
                    <a:pt x="13538" y="2179"/>
                  </a:cubicBezTo>
                  <a:lnTo>
                    <a:pt x="13538" y="2179"/>
                  </a:lnTo>
                  <a:cubicBezTo>
                    <a:pt x="13455" y="2215"/>
                    <a:pt x="13360" y="2203"/>
                    <a:pt x="13288" y="2155"/>
                  </a:cubicBezTo>
                  <a:lnTo>
                    <a:pt x="13288" y="2155"/>
                  </a:lnTo>
                  <a:cubicBezTo>
                    <a:pt x="13252" y="2120"/>
                    <a:pt x="13229" y="2084"/>
                    <a:pt x="13205" y="2048"/>
                  </a:cubicBezTo>
                  <a:close/>
                  <a:moveTo>
                    <a:pt x="43244" y="22384"/>
                  </a:moveTo>
                  <a:lnTo>
                    <a:pt x="43244" y="22384"/>
                  </a:lnTo>
                  <a:cubicBezTo>
                    <a:pt x="43256" y="22241"/>
                    <a:pt x="43363" y="22134"/>
                    <a:pt x="43506" y="22134"/>
                  </a:cubicBezTo>
                  <a:lnTo>
                    <a:pt x="43506" y="22134"/>
                  </a:lnTo>
                  <a:cubicBezTo>
                    <a:pt x="43649" y="22134"/>
                    <a:pt x="43768" y="22253"/>
                    <a:pt x="43768" y="22396"/>
                  </a:cubicBezTo>
                  <a:lnTo>
                    <a:pt x="43768" y="22396"/>
                  </a:lnTo>
                  <a:cubicBezTo>
                    <a:pt x="43756" y="22539"/>
                    <a:pt x="43637" y="22646"/>
                    <a:pt x="43506" y="22646"/>
                  </a:cubicBezTo>
                  <a:lnTo>
                    <a:pt x="43506" y="22646"/>
                  </a:lnTo>
                  <a:cubicBezTo>
                    <a:pt x="43447" y="22646"/>
                    <a:pt x="43399" y="22634"/>
                    <a:pt x="43351" y="22598"/>
                  </a:cubicBezTo>
                  <a:lnTo>
                    <a:pt x="43351" y="22598"/>
                  </a:lnTo>
                  <a:cubicBezTo>
                    <a:pt x="43280" y="22551"/>
                    <a:pt x="43244" y="22468"/>
                    <a:pt x="43244" y="22384"/>
                  </a:cubicBezTo>
                  <a:close/>
                  <a:moveTo>
                    <a:pt x="15586" y="1167"/>
                  </a:moveTo>
                  <a:cubicBezTo>
                    <a:pt x="15550" y="1036"/>
                    <a:pt x="15622" y="893"/>
                    <a:pt x="15765" y="846"/>
                  </a:cubicBezTo>
                  <a:lnTo>
                    <a:pt x="15765" y="846"/>
                  </a:lnTo>
                  <a:cubicBezTo>
                    <a:pt x="15896" y="810"/>
                    <a:pt x="16039" y="893"/>
                    <a:pt x="16074" y="1024"/>
                  </a:cubicBezTo>
                  <a:lnTo>
                    <a:pt x="16074" y="1024"/>
                  </a:lnTo>
                  <a:cubicBezTo>
                    <a:pt x="16122" y="1155"/>
                    <a:pt x="16039" y="1298"/>
                    <a:pt x="15908" y="1346"/>
                  </a:cubicBezTo>
                  <a:lnTo>
                    <a:pt x="15908" y="1346"/>
                  </a:lnTo>
                  <a:cubicBezTo>
                    <a:pt x="15824" y="1370"/>
                    <a:pt x="15741" y="1346"/>
                    <a:pt x="15681" y="1298"/>
                  </a:cubicBezTo>
                  <a:lnTo>
                    <a:pt x="15681" y="1298"/>
                  </a:lnTo>
                  <a:cubicBezTo>
                    <a:pt x="15634" y="1263"/>
                    <a:pt x="15598" y="1215"/>
                    <a:pt x="15586" y="1167"/>
                  </a:cubicBezTo>
                  <a:close/>
                  <a:moveTo>
                    <a:pt x="43173" y="19884"/>
                  </a:moveTo>
                  <a:lnTo>
                    <a:pt x="43173" y="19884"/>
                  </a:lnTo>
                  <a:cubicBezTo>
                    <a:pt x="43149" y="19741"/>
                    <a:pt x="43256" y="19610"/>
                    <a:pt x="43399" y="19598"/>
                  </a:cubicBezTo>
                  <a:lnTo>
                    <a:pt x="43399" y="19598"/>
                  </a:lnTo>
                  <a:cubicBezTo>
                    <a:pt x="43542" y="19586"/>
                    <a:pt x="43661" y="19693"/>
                    <a:pt x="43673" y="19836"/>
                  </a:cubicBezTo>
                  <a:lnTo>
                    <a:pt x="43673" y="19836"/>
                  </a:lnTo>
                  <a:cubicBezTo>
                    <a:pt x="43685" y="19967"/>
                    <a:pt x="43590" y="20098"/>
                    <a:pt x="43447" y="20110"/>
                  </a:cubicBezTo>
                  <a:lnTo>
                    <a:pt x="43447" y="20110"/>
                  </a:lnTo>
                  <a:cubicBezTo>
                    <a:pt x="43375" y="20122"/>
                    <a:pt x="43316" y="20098"/>
                    <a:pt x="43268" y="20062"/>
                  </a:cubicBezTo>
                  <a:lnTo>
                    <a:pt x="43268" y="20062"/>
                  </a:lnTo>
                  <a:cubicBezTo>
                    <a:pt x="43209" y="20015"/>
                    <a:pt x="43173" y="19955"/>
                    <a:pt x="43173" y="19884"/>
                  </a:cubicBezTo>
                  <a:close/>
                  <a:moveTo>
                    <a:pt x="18051" y="572"/>
                  </a:moveTo>
                  <a:cubicBezTo>
                    <a:pt x="18027" y="429"/>
                    <a:pt x="18122" y="298"/>
                    <a:pt x="18265" y="274"/>
                  </a:cubicBezTo>
                  <a:lnTo>
                    <a:pt x="18265" y="274"/>
                  </a:lnTo>
                  <a:cubicBezTo>
                    <a:pt x="18408" y="250"/>
                    <a:pt x="18539" y="346"/>
                    <a:pt x="18563" y="489"/>
                  </a:cubicBezTo>
                  <a:lnTo>
                    <a:pt x="18563" y="489"/>
                  </a:lnTo>
                  <a:cubicBezTo>
                    <a:pt x="18586" y="631"/>
                    <a:pt x="18491" y="762"/>
                    <a:pt x="18348" y="786"/>
                  </a:cubicBezTo>
                  <a:lnTo>
                    <a:pt x="18348" y="786"/>
                  </a:lnTo>
                  <a:cubicBezTo>
                    <a:pt x="18289" y="798"/>
                    <a:pt x="18217" y="774"/>
                    <a:pt x="18158" y="739"/>
                  </a:cubicBezTo>
                  <a:lnTo>
                    <a:pt x="18158" y="739"/>
                  </a:lnTo>
                  <a:cubicBezTo>
                    <a:pt x="18098" y="703"/>
                    <a:pt x="18063" y="643"/>
                    <a:pt x="18051" y="572"/>
                  </a:cubicBezTo>
                  <a:close/>
                  <a:moveTo>
                    <a:pt x="42780" y="17395"/>
                  </a:moveTo>
                  <a:cubicBezTo>
                    <a:pt x="42756" y="17253"/>
                    <a:pt x="42839" y="17122"/>
                    <a:pt x="42970" y="17098"/>
                  </a:cubicBezTo>
                  <a:lnTo>
                    <a:pt x="42970" y="17098"/>
                  </a:lnTo>
                  <a:cubicBezTo>
                    <a:pt x="43113" y="17074"/>
                    <a:pt x="43244" y="17157"/>
                    <a:pt x="43268" y="17288"/>
                  </a:cubicBezTo>
                  <a:lnTo>
                    <a:pt x="43268" y="17288"/>
                  </a:lnTo>
                  <a:cubicBezTo>
                    <a:pt x="43292" y="17431"/>
                    <a:pt x="43209" y="17562"/>
                    <a:pt x="43078" y="17586"/>
                  </a:cubicBezTo>
                  <a:lnTo>
                    <a:pt x="43078" y="17586"/>
                  </a:lnTo>
                  <a:cubicBezTo>
                    <a:pt x="43006" y="17610"/>
                    <a:pt x="42923" y="17586"/>
                    <a:pt x="42863" y="17550"/>
                  </a:cubicBezTo>
                  <a:lnTo>
                    <a:pt x="42863" y="17550"/>
                  </a:lnTo>
                  <a:cubicBezTo>
                    <a:pt x="42828" y="17503"/>
                    <a:pt x="42792" y="17455"/>
                    <a:pt x="42780" y="17395"/>
                  </a:cubicBezTo>
                  <a:close/>
                  <a:moveTo>
                    <a:pt x="20575" y="274"/>
                  </a:moveTo>
                  <a:cubicBezTo>
                    <a:pt x="20563" y="131"/>
                    <a:pt x="20670" y="12"/>
                    <a:pt x="20813" y="0"/>
                  </a:cubicBezTo>
                  <a:lnTo>
                    <a:pt x="20813" y="0"/>
                  </a:lnTo>
                  <a:cubicBezTo>
                    <a:pt x="20956" y="0"/>
                    <a:pt x="21075" y="108"/>
                    <a:pt x="21087" y="250"/>
                  </a:cubicBezTo>
                  <a:lnTo>
                    <a:pt x="21087" y="250"/>
                  </a:lnTo>
                  <a:cubicBezTo>
                    <a:pt x="21087" y="393"/>
                    <a:pt x="20980" y="512"/>
                    <a:pt x="20849" y="512"/>
                  </a:cubicBezTo>
                  <a:lnTo>
                    <a:pt x="20849" y="512"/>
                  </a:lnTo>
                  <a:cubicBezTo>
                    <a:pt x="20789" y="524"/>
                    <a:pt x="20730" y="501"/>
                    <a:pt x="20682" y="465"/>
                  </a:cubicBezTo>
                  <a:lnTo>
                    <a:pt x="20682" y="465"/>
                  </a:lnTo>
                  <a:cubicBezTo>
                    <a:pt x="20611" y="417"/>
                    <a:pt x="20575" y="346"/>
                    <a:pt x="20575" y="274"/>
                  </a:cubicBezTo>
                  <a:close/>
                  <a:moveTo>
                    <a:pt x="42113" y="14979"/>
                  </a:moveTo>
                  <a:lnTo>
                    <a:pt x="42113" y="14979"/>
                  </a:lnTo>
                  <a:cubicBezTo>
                    <a:pt x="42066" y="14848"/>
                    <a:pt x="42137" y="14705"/>
                    <a:pt x="42268" y="14657"/>
                  </a:cubicBezTo>
                  <a:lnTo>
                    <a:pt x="42268" y="14657"/>
                  </a:lnTo>
                  <a:cubicBezTo>
                    <a:pt x="42411" y="14609"/>
                    <a:pt x="42554" y="14681"/>
                    <a:pt x="42601" y="14824"/>
                  </a:cubicBezTo>
                  <a:lnTo>
                    <a:pt x="42601" y="14824"/>
                  </a:lnTo>
                  <a:cubicBezTo>
                    <a:pt x="42637" y="14955"/>
                    <a:pt x="42566" y="15098"/>
                    <a:pt x="42435" y="15145"/>
                  </a:cubicBezTo>
                  <a:lnTo>
                    <a:pt x="42435" y="15145"/>
                  </a:lnTo>
                  <a:cubicBezTo>
                    <a:pt x="42363" y="15169"/>
                    <a:pt x="42268" y="15157"/>
                    <a:pt x="42208" y="15109"/>
                  </a:cubicBezTo>
                  <a:lnTo>
                    <a:pt x="42208" y="15109"/>
                  </a:lnTo>
                  <a:cubicBezTo>
                    <a:pt x="42161" y="15074"/>
                    <a:pt x="42125" y="15038"/>
                    <a:pt x="42113" y="14979"/>
                  </a:cubicBezTo>
                  <a:close/>
                  <a:moveTo>
                    <a:pt x="23111" y="274"/>
                  </a:moveTo>
                  <a:cubicBezTo>
                    <a:pt x="23123" y="131"/>
                    <a:pt x="23242" y="24"/>
                    <a:pt x="23385" y="36"/>
                  </a:cubicBezTo>
                  <a:lnTo>
                    <a:pt x="23385" y="36"/>
                  </a:lnTo>
                  <a:cubicBezTo>
                    <a:pt x="23528" y="36"/>
                    <a:pt x="23635" y="167"/>
                    <a:pt x="23623" y="298"/>
                  </a:cubicBezTo>
                  <a:lnTo>
                    <a:pt x="23623" y="298"/>
                  </a:lnTo>
                  <a:cubicBezTo>
                    <a:pt x="23611" y="441"/>
                    <a:pt x="23492" y="548"/>
                    <a:pt x="23349" y="536"/>
                  </a:cubicBezTo>
                  <a:lnTo>
                    <a:pt x="23349" y="536"/>
                  </a:lnTo>
                  <a:cubicBezTo>
                    <a:pt x="23301" y="536"/>
                    <a:pt x="23254" y="524"/>
                    <a:pt x="23218" y="489"/>
                  </a:cubicBezTo>
                  <a:lnTo>
                    <a:pt x="23218" y="489"/>
                  </a:lnTo>
                  <a:cubicBezTo>
                    <a:pt x="23147" y="441"/>
                    <a:pt x="23111" y="358"/>
                    <a:pt x="23111" y="274"/>
                  </a:cubicBezTo>
                  <a:close/>
                  <a:moveTo>
                    <a:pt x="41173" y="12657"/>
                  </a:moveTo>
                  <a:cubicBezTo>
                    <a:pt x="41113" y="12538"/>
                    <a:pt x="41161" y="12383"/>
                    <a:pt x="41292" y="12323"/>
                  </a:cubicBezTo>
                  <a:lnTo>
                    <a:pt x="41292" y="12323"/>
                  </a:lnTo>
                  <a:cubicBezTo>
                    <a:pt x="41423" y="12264"/>
                    <a:pt x="41566" y="12312"/>
                    <a:pt x="41637" y="12442"/>
                  </a:cubicBezTo>
                  <a:lnTo>
                    <a:pt x="41637" y="12442"/>
                  </a:lnTo>
                  <a:cubicBezTo>
                    <a:pt x="41696" y="12573"/>
                    <a:pt x="41637" y="12716"/>
                    <a:pt x="41506" y="12776"/>
                  </a:cubicBezTo>
                  <a:lnTo>
                    <a:pt x="41506" y="12776"/>
                  </a:lnTo>
                  <a:cubicBezTo>
                    <a:pt x="41423" y="12823"/>
                    <a:pt x="41327" y="12812"/>
                    <a:pt x="41244" y="12752"/>
                  </a:cubicBezTo>
                  <a:lnTo>
                    <a:pt x="41244" y="12752"/>
                  </a:lnTo>
                  <a:cubicBezTo>
                    <a:pt x="41220" y="12728"/>
                    <a:pt x="41185" y="12693"/>
                    <a:pt x="41173" y="12657"/>
                  </a:cubicBezTo>
                  <a:close/>
                  <a:moveTo>
                    <a:pt x="25635" y="560"/>
                  </a:moveTo>
                  <a:cubicBezTo>
                    <a:pt x="25659" y="417"/>
                    <a:pt x="25790" y="334"/>
                    <a:pt x="25933" y="358"/>
                  </a:cubicBezTo>
                  <a:lnTo>
                    <a:pt x="25933" y="358"/>
                  </a:lnTo>
                  <a:cubicBezTo>
                    <a:pt x="26075" y="381"/>
                    <a:pt x="26159" y="512"/>
                    <a:pt x="26135" y="655"/>
                  </a:cubicBezTo>
                  <a:lnTo>
                    <a:pt x="26135" y="655"/>
                  </a:lnTo>
                  <a:cubicBezTo>
                    <a:pt x="26111" y="786"/>
                    <a:pt x="25980" y="882"/>
                    <a:pt x="25837" y="858"/>
                  </a:cubicBezTo>
                  <a:lnTo>
                    <a:pt x="25837" y="858"/>
                  </a:lnTo>
                  <a:cubicBezTo>
                    <a:pt x="25802" y="858"/>
                    <a:pt x="25766" y="834"/>
                    <a:pt x="25730" y="810"/>
                  </a:cubicBezTo>
                  <a:lnTo>
                    <a:pt x="25730" y="810"/>
                  </a:lnTo>
                  <a:cubicBezTo>
                    <a:pt x="25659" y="751"/>
                    <a:pt x="25611" y="655"/>
                    <a:pt x="25635" y="560"/>
                  </a:cubicBezTo>
                  <a:close/>
                  <a:moveTo>
                    <a:pt x="39958" y="10466"/>
                  </a:moveTo>
                  <a:cubicBezTo>
                    <a:pt x="39887" y="10347"/>
                    <a:pt x="39922" y="10192"/>
                    <a:pt x="40042" y="10109"/>
                  </a:cubicBezTo>
                  <a:lnTo>
                    <a:pt x="40042" y="10109"/>
                  </a:lnTo>
                  <a:cubicBezTo>
                    <a:pt x="40161" y="10037"/>
                    <a:pt x="40315" y="10073"/>
                    <a:pt x="40399" y="10192"/>
                  </a:cubicBezTo>
                  <a:lnTo>
                    <a:pt x="40399" y="10192"/>
                  </a:lnTo>
                  <a:cubicBezTo>
                    <a:pt x="40470" y="10311"/>
                    <a:pt x="40434" y="10466"/>
                    <a:pt x="40315" y="10549"/>
                  </a:cubicBezTo>
                  <a:lnTo>
                    <a:pt x="40315" y="10549"/>
                  </a:lnTo>
                  <a:cubicBezTo>
                    <a:pt x="40220" y="10597"/>
                    <a:pt x="40113" y="10597"/>
                    <a:pt x="40030" y="10537"/>
                  </a:cubicBezTo>
                  <a:lnTo>
                    <a:pt x="40030" y="10537"/>
                  </a:lnTo>
                  <a:cubicBezTo>
                    <a:pt x="39994" y="10514"/>
                    <a:pt x="39982" y="10490"/>
                    <a:pt x="39958" y="10466"/>
                  </a:cubicBezTo>
                  <a:close/>
                  <a:moveTo>
                    <a:pt x="28100" y="1143"/>
                  </a:moveTo>
                  <a:cubicBezTo>
                    <a:pt x="28147" y="1012"/>
                    <a:pt x="28290" y="941"/>
                    <a:pt x="28421" y="977"/>
                  </a:cubicBezTo>
                  <a:lnTo>
                    <a:pt x="28421" y="977"/>
                  </a:lnTo>
                  <a:cubicBezTo>
                    <a:pt x="28564" y="1024"/>
                    <a:pt x="28635" y="1167"/>
                    <a:pt x="28588" y="1298"/>
                  </a:cubicBezTo>
                  <a:lnTo>
                    <a:pt x="28588" y="1298"/>
                  </a:lnTo>
                  <a:cubicBezTo>
                    <a:pt x="28552" y="1429"/>
                    <a:pt x="28409" y="1513"/>
                    <a:pt x="28278" y="1465"/>
                  </a:cubicBezTo>
                  <a:lnTo>
                    <a:pt x="28278" y="1465"/>
                  </a:lnTo>
                  <a:cubicBezTo>
                    <a:pt x="28242" y="1453"/>
                    <a:pt x="28219" y="1441"/>
                    <a:pt x="28195" y="1429"/>
                  </a:cubicBezTo>
                  <a:lnTo>
                    <a:pt x="28195" y="1429"/>
                  </a:lnTo>
                  <a:cubicBezTo>
                    <a:pt x="28111" y="1358"/>
                    <a:pt x="28076" y="1251"/>
                    <a:pt x="28100" y="1143"/>
                  </a:cubicBezTo>
                  <a:close/>
                  <a:moveTo>
                    <a:pt x="38506" y="8430"/>
                  </a:moveTo>
                  <a:lnTo>
                    <a:pt x="38506" y="8430"/>
                  </a:lnTo>
                  <a:cubicBezTo>
                    <a:pt x="38410" y="8311"/>
                    <a:pt x="38434" y="8156"/>
                    <a:pt x="38541" y="8061"/>
                  </a:cubicBezTo>
                  <a:lnTo>
                    <a:pt x="38541" y="8061"/>
                  </a:lnTo>
                  <a:cubicBezTo>
                    <a:pt x="38648" y="7978"/>
                    <a:pt x="38803" y="7990"/>
                    <a:pt x="38899" y="8109"/>
                  </a:cubicBezTo>
                  <a:lnTo>
                    <a:pt x="38899" y="8109"/>
                  </a:lnTo>
                  <a:cubicBezTo>
                    <a:pt x="38982" y="8216"/>
                    <a:pt x="38970" y="8371"/>
                    <a:pt x="38863" y="8466"/>
                  </a:cubicBezTo>
                  <a:lnTo>
                    <a:pt x="38863" y="8466"/>
                  </a:lnTo>
                  <a:cubicBezTo>
                    <a:pt x="38768" y="8537"/>
                    <a:pt x="38637" y="8537"/>
                    <a:pt x="38541" y="8466"/>
                  </a:cubicBezTo>
                  <a:lnTo>
                    <a:pt x="38541" y="8466"/>
                  </a:lnTo>
                  <a:cubicBezTo>
                    <a:pt x="38529" y="8454"/>
                    <a:pt x="38518" y="8442"/>
                    <a:pt x="38506" y="8430"/>
                  </a:cubicBezTo>
                  <a:close/>
                  <a:moveTo>
                    <a:pt x="30493" y="2025"/>
                  </a:moveTo>
                  <a:cubicBezTo>
                    <a:pt x="30552" y="1894"/>
                    <a:pt x="30695" y="1834"/>
                    <a:pt x="30826" y="1894"/>
                  </a:cubicBezTo>
                  <a:lnTo>
                    <a:pt x="30826" y="1894"/>
                  </a:lnTo>
                  <a:cubicBezTo>
                    <a:pt x="30957" y="1953"/>
                    <a:pt x="31017" y="2108"/>
                    <a:pt x="30957" y="2239"/>
                  </a:cubicBezTo>
                  <a:lnTo>
                    <a:pt x="30957" y="2239"/>
                  </a:lnTo>
                  <a:cubicBezTo>
                    <a:pt x="30898" y="2358"/>
                    <a:pt x="30743" y="2417"/>
                    <a:pt x="30624" y="2358"/>
                  </a:cubicBezTo>
                  <a:lnTo>
                    <a:pt x="30624" y="2358"/>
                  </a:lnTo>
                  <a:cubicBezTo>
                    <a:pt x="30600" y="2358"/>
                    <a:pt x="30588" y="2346"/>
                    <a:pt x="30576" y="2334"/>
                  </a:cubicBezTo>
                  <a:lnTo>
                    <a:pt x="30576" y="2334"/>
                  </a:lnTo>
                  <a:cubicBezTo>
                    <a:pt x="30469" y="2263"/>
                    <a:pt x="30433" y="2132"/>
                    <a:pt x="30493" y="2025"/>
                  </a:cubicBezTo>
                  <a:close/>
                  <a:moveTo>
                    <a:pt x="36815" y="6573"/>
                  </a:moveTo>
                  <a:cubicBezTo>
                    <a:pt x="36708" y="6477"/>
                    <a:pt x="36708" y="6311"/>
                    <a:pt x="36815" y="6216"/>
                  </a:cubicBezTo>
                  <a:lnTo>
                    <a:pt x="36815" y="6216"/>
                  </a:lnTo>
                  <a:cubicBezTo>
                    <a:pt x="36910" y="6120"/>
                    <a:pt x="37077" y="6120"/>
                    <a:pt x="37172" y="6216"/>
                  </a:cubicBezTo>
                  <a:lnTo>
                    <a:pt x="37172" y="6216"/>
                  </a:lnTo>
                  <a:cubicBezTo>
                    <a:pt x="37267" y="6311"/>
                    <a:pt x="37267" y="6477"/>
                    <a:pt x="37172" y="6573"/>
                  </a:cubicBezTo>
                  <a:lnTo>
                    <a:pt x="37172" y="6573"/>
                  </a:lnTo>
                  <a:cubicBezTo>
                    <a:pt x="37077" y="6668"/>
                    <a:pt x="36934" y="6680"/>
                    <a:pt x="36839" y="6608"/>
                  </a:cubicBezTo>
                  <a:lnTo>
                    <a:pt x="36839" y="6608"/>
                  </a:lnTo>
                  <a:close/>
                  <a:moveTo>
                    <a:pt x="32755" y="3168"/>
                  </a:moveTo>
                  <a:cubicBezTo>
                    <a:pt x="32826" y="3048"/>
                    <a:pt x="32981" y="3013"/>
                    <a:pt x="33100" y="3084"/>
                  </a:cubicBezTo>
                  <a:lnTo>
                    <a:pt x="33100" y="3084"/>
                  </a:lnTo>
                  <a:cubicBezTo>
                    <a:pt x="33219" y="3156"/>
                    <a:pt x="33255" y="3310"/>
                    <a:pt x="33184" y="3429"/>
                  </a:cubicBezTo>
                  <a:lnTo>
                    <a:pt x="33184" y="3429"/>
                  </a:lnTo>
                  <a:cubicBezTo>
                    <a:pt x="33112" y="3549"/>
                    <a:pt x="32957" y="3596"/>
                    <a:pt x="32838" y="3525"/>
                  </a:cubicBezTo>
                  <a:lnTo>
                    <a:pt x="32838" y="3525"/>
                  </a:lnTo>
                  <a:lnTo>
                    <a:pt x="32814" y="3501"/>
                  </a:lnTo>
                  <a:lnTo>
                    <a:pt x="32814" y="3501"/>
                  </a:lnTo>
                  <a:cubicBezTo>
                    <a:pt x="32707" y="3429"/>
                    <a:pt x="32683" y="3287"/>
                    <a:pt x="32755" y="3168"/>
                  </a:cubicBezTo>
                  <a:close/>
                  <a:moveTo>
                    <a:pt x="34910" y="4930"/>
                  </a:moveTo>
                  <a:lnTo>
                    <a:pt x="34910" y="4930"/>
                  </a:lnTo>
                  <a:cubicBezTo>
                    <a:pt x="34803" y="4846"/>
                    <a:pt x="34779" y="4680"/>
                    <a:pt x="34862" y="4572"/>
                  </a:cubicBezTo>
                  <a:lnTo>
                    <a:pt x="34862" y="4572"/>
                  </a:lnTo>
                  <a:cubicBezTo>
                    <a:pt x="34946" y="4465"/>
                    <a:pt x="35112" y="4441"/>
                    <a:pt x="35219" y="4525"/>
                  </a:cubicBezTo>
                  <a:lnTo>
                    <a:pt x="35219" y="4525"/>
                  </a:lnTo>
                  <a:cubicBezTo>
                    <a:pt x="35339" y="4608"/>
                    <a:pt x="35350" y="4775"/>
                    <a:pt x="35267" y="4882"/>
                  </a:cubicBezTo>
                  <a:lnTo>
                    <a:pt x="35267" y="4882"/>
                  </a:lnTo>
                  <a:cubicBezTo>
                    <a:pt x="35184" y="4989"/>
                    <a:pt x="35029" y="5013"/>
                    <a:pt x="34910" y="4930"/>
                  </a:cubicBezTo>
                  <a:lnTo>
                    <a:pt x="34910" y="4930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535900" y="3129075"/>
              <a:ext cx="1020375" cy="1020100"/>
            </a:xfrm>
            <a:custGeom>
              <a:avLst/>
              <a:gdLst/>
              <a:ahLst/>
              <a:cxnLst/>
              <a:rect l="l" t="t" r="r" b="b"/>
              <a:pathLst>
                <a:path w="40815" h="40804" extrusionOk="0">
                  <a:moveTo>
                    <a:pt x="7394" y="36124"/>
                  </a:moveTo>
                  <a:cubicBezTo>
                    <a:pt x="7263" y="36017"/>
                    <a:pt x="7239" y="35827"/>
                    <a:pt x="7346" y="35696"/>
                  </a:cubicBezTo>
                  <a:lnTo>
                    <a:pt x="7346" y="35696"/>
                  </a:lnTo>
                  <a:cubicBezTo>
                    <a:pt x="7454" y="35565"/>
                    <a:pt x="7656" y="35541"/>
                    <a:pt x="7787" y="35648"/>
                  </a:cubicBezTo>
                  <a:lnTo>
                    <a:pt x="7787" y="35648"/>
                  </a:lnTo>
                  <a:cubicBezTo>
                    <a:pt x="7918" y="35767"/>
                    <a:pt x="7930" y="35958"/>
                    <a:pt x="7823" y="36089"/>
                  </a:cubicBezTo>
                  <a:lnTo>
                    <a:pt x="7823" y="36089"/>
                  </a:lnTo>
                  <a:cubicBezTo>
                    <a:pt x="7716" y="36220"/>
                    <a:pt x="7537" y="36232"/>
                    <a:pt x="7406" y="36136"/>
                  </a:cubicBezTo>
                  <a:lnTo>
                    <a:pt x="7406" y="36136"/>
                  </a:lnTo>
                  <a:close/>
                  <a:moveTo>
                    <a:pt x="9382" y="37220"/>
                  </a:moveTo>
                  <a:cubicBezTo>
                    <a:pt x="9478" y="37077"/>
                    <a:pt x="9668" y="37029"/>
                    <a:pt x="9811" y="37125"/>
                  </a:cubicBezTo>
                  <a:lnTo>
                    <a:pt x="9811" y="37125"/>
                  </a:lnTo>
                  <a:cubicBezTo>
                    <a:pt x="9954" y="37208"/>
                    <a:pt x="10002" y="37410"/>
                    <a:pt x="9906" y="37553"/>
                  </a:cubicBezTo>
                  <a:lnTo>
                    <a:pt x="9906" y="37553"/>
                  </a:lnTo>
                  <a:cubicBezTo>
                    <a:pt x="9811" y="37696"/>
                    <a:pt x="9621" y="37732"/>
                    <a:pt x="9478" y="37648"/>
                  </a:cubicBezTo>
                  <a:lnTo>
                    <a:pt x="9478" y="37648"/>
                  </a:lnTo>
                  <a:lnTo>
                    <a:pt x="9454" y="37637"/>
                  </a:lnTo>
                  <a:lnTo>
                    <a:pt x="9454" y="37637"/>
                  </a:lnTo>
                  <a:cubicBezTo>
                    <a:pt x="9335" y="37541"/>
                    <a:pt x="9299" y="37351"/>
                    <a:pt x="9382" y="37220"/>
                  </a:cubicBezTo>
                  <a:close/>
                  <a:moveTo>
                    <a:pt x="5513" y="34362"/>
                  </a:moveTo>
                  <a:cubicBezTo>
                    <a:pt x="5394" y="34243"/>
                    <a:pt x="5406" y="34041"/>
                    <a:pt x="5525" y="33922"/>
                  </a:cubicBezTo>
                  <a:lnTo>
                    <a:pt x="5525" y="33922"/>
                  </a:lnTo>
                  <a:cubicBezTo>
                    <a:pt x="5656" y="33815"/>
                    <a:pt x="5846" y="33815"/>
                    <a:pt x="5965" y="33946"/>
                  </a:cubicBezTo>
                  <a:lnTo>
                    <a:pt x="5965" y="33946"/>
                  </a:lnTo>
                  <a:cubicBezTo>
                    <a:pt x="6084" y="34065"/>
                    <a:pt x="6072" y="34255"/>
                    <a:pt x="5953" y="34374"/>
                  </a:cubicBezTo>
                  <a:lnTo>
                    <a:pt x="5953" y="34374"/>
                  </a:lnTo>
                  <a:cubicBezTo>
                    <a:pt x="5846" y="34481"/>
                    <a:pt x="5680" y="34493"/>
                    <a:pt x="5549" y="34398"/>
                  </a:cubicBezTo>
                  <a:lnTo>
                    <a:pt x="5549" y="34398"/>
                  </a:lnTo>
                  <a:cubicBezTo>
                    <a:pt x="5537" y="34386"/>
                    <a:pt x="5525" y="34374"/>
                    <a:pt x="5513" y="34362"/>
                  </a:cubicBezTo>
                  <a:close/>
                  <a:moveTo>
                    <a:pt x="11585" y="38482"/>
                  </a:moveTo>
                  <a:cubicBezTo>
                    <a:pt x="11656" y="38327"/>
                    <a:pt x="11847" y="38256"/>
                    <a:pt x="12002" y="38339"/>
                  </a:cubicBezTo>
                  <a:lnTo>
                    <a:pt x="12002" y="38339"/>
                  </a:lnTo>
                  <a:cubicBezTo>
                    <a:pt x="12157" y="38410"/>
                    <a:pt x="12216" y="38589"/>
                    <a:pt x="12145" y="38744"/>
                  </a:cubicBezTo>
                  <a:lnTo>
                    <a:pt x="12145" y="38744"/>
                  </a:lnTo>
                  <a:cubicBezTo>
                    <a:pt x="12073" y="38899"/>
                    <a:pt x="11895" y="38970"/>
                    <a:pt x="11740" y="38899"/>
                  </a:cubicBezTo>
                  <a:lnTo>
                    <a:pt x="11740" y="38899"/>
                  </a:lnTo>
                  <a:cubicBezTo>
                    <a:pt x="11716" y="38887"/>
                    <a:pt x="11704" y="38875"/>
                    <a:pt x="11692" y="38863"/>
                  </a:cubicBezTo>
                  <a:lnTo>
                    <a:pt x="11692" y="38863"/>
                  </a:lnTo>
                  <a:cubicBezTo>
                    <a:pt x="11573" y="38768"/>
                    <a:pt x="11526" y="38613"/>
                    <a:pt x="11585" y="38482"/>
                  </a:cubicBezTo>
                  <a:close/>
                  <a:moveTo>
                    <a:pt x="3870" y="32386"/>
                  </a:moveTo>
                  <a:cubicBezTo>
                    <a:pt x="3763" y="32243"/>
                    <a:pt x="3798" y="32052"/>
                    <a:pt x="3941" y="31945"/>
                  </a:cubicBezTo>
                  <a:lnTo>
                    <a:pt x="3941" y="31945"/>
                  </a:lnTo>
                  <a:cubicBezTo>
                    <a:pt x="4072" y="31850"/>
                    <a:pt x="4263" y="31886"/>
                    <a:pt x="4370" y="32017"/>
                  </a:cubicBezTo>
                  <a:lnTo>
                    <a:pt x="4370" y="32017"/>
                  </a:lnTo>
                  <a:cubicBezTo>
                    <a:pt x="4465" y="32160"/>
                    <a:pt x="4441" y="32350"/>
                    <a:pt x="4298" y="32445"/>
                  </a:cubicBezTo>
                  <a:lnTo>
                    <a:pt x="4298" y="32445"/>
                  </a:lnTo>
                  <a:cubicBezTo>
                    <a:pt x="4191" y="32529"/>
                    <a:pt x="4036" y="32529"/>
                    <a:pt x="3929" y="32445"/>
                  </a:cubicBezTo>
                  <a:lnTo>
                    <a:pt x="3929" y="32445"/>
                  </a:lnTo>
                  <a:cubicBezTo>
                    <a:pt x="3906" y="32433"/>
                    <a:pt x="3882" y="32410"/>
                    <a:pt x="3870" y="32386"/>
                  </a:cubicBezTo>
                  <a:close/>
                  <a:moveTo>
                    <a:pt x="13942" y="39458"/>
                  </a:moveTo>
                  <a:cubicBezTo>
                    <a:pt x="13990" y="39291"/>
                    <a:pt x="14169" y="39208"/>
                    <a:pt x="14323" y="39256"/>
                  </a:cubicBezTo>
                  <a:lnTo>
                    <a:pt x="14323" y="39256"/>
                  </a:lnTo>
                  <a:cubicBezTo>
                    <a:pt x="14490" y="39303"/>
                    <a:pt x="14574" y="39482"/>
                    <a:pt x="14526" y="39649"/>
                  </a:cubicBezTo>
                  <a:lnTo>
                    <a:pt x="14526" y="39649"/>
                  </a:lnTo>
                  <a:cubicBezTo>
                    <a:pt x="14478" y="39803"/>
                    <a:pt x="14300" y="39899"/>
                    <a:pt x="14145" y="39839"/>
                  </a:cubicBezTo>
                  <a:lnTo>
                    <a:pt x="14145" y="39839"/>
                  </a:lnTo>
                  <a:cubicBezTo>
                    <a:pt x="14109" y="39827"/>
                    <a:pt x="14073" y="39815"/>
                    <a:pt x="14050" y="39803"/>
                  </a:cubicBezTo>
                  <a:lnTo>
                    <a:pt x="14050" y="39803"/>
                  </a:lnTo>
                  <a:cubicBezTo>
                    <a:pt x="13942" y="39720"/>
                    <a:pt x="13895" y="39577"/>
                    <a:pt x="13942" y="39446"/>
                  </a:cubicBezTo>
                  <a:close/>
                  <a:moveTo>
                    <a:pt x="2489" y="30195"/>
                  </a:moveTo>
                  <a:lnTo>
                    <a:pt x="2489" y="30195"/>
                  </a:lnTo>
                  <a:cubicBezTo>
                    <a:pt x="2405" y="30040"/>
                    <a:pt x="2465" y="29850"/>
                    <a:pt x="2608" y="29766"/>
                  </a:cubicBezTo>
                  <a:lnTo>
                    <a:pt x="2608" y="29766"/>
                  </a:lnTo>
                  <a:cubicBezTo>
                    <a:pt x="2763" y="29695"/>
                    <a:pt x="2953" y="29743"/>
                    <a:pt x="3036" y="29897"/>
                  </a:cubicBezTo>
                  <a:lnTo>
                    <a:pt x="3036" y="29897"/>
                  </a:lnTo>
                  <a:cubicBezTo>
                    <a:pt x="3120" y="30040"/>
                    <a:pt x="3060" y="30231"/>
                    <a:pt x="2905" y="30314"/>
                  </a:cubicBezTo>
                  <a:lnTo>
                    <a:pt x="2905" y="30314"/>
                  </a:lnTo>
                  <a:cubicBezTo>
                    <a:pt x="2798" y="30374"/>
                    <a:pt x="2679" y="30362"/>
                    <a:pt x="2572" y="30290"/>
                  </a:cubicBezTo>
                  <a:lnTo>
                    <a:pt x="2572" y="30290"/>
                  </a:lnTo>
                  <a:cubicBezTo>
                    <a:pt x="2536" y="30267"/>
                    <a:pt x="2512" y="30231"/>
                    <a:pt x="2489" y="30195"/>
                  </a:cubicBezTo>
                  <a:close/>
                  <a:moveTo>
                    <a:pt x="16407" y="40125"/>
                  </a:moveTo>
                  <a:cubicBezTo>
                    <a:pt x="16431" y="39946"/>
                    <a:pt x="16598" y="39839"/>
                    <a:pt x="16764" y="39875"/>
                  </a:cubicBezTo>
                  <a:lnTo>
                    <a:pt x="16764" y="39875"/>
                  </a:lnTo>
                  <a:cubicBezTo>
                    <a:pt x="16931" y="39899"/>
                    <a:pt x="17038" y="40065"/>
                    <a:pt x="17014" y="40232"/>
                  </a:cubicBezTo>
                  <a:lnTo>
                    <a:pt x="17014" y="40232"/>
                  </a:lnTo>
                  <a:cubicBezTo>
                    <a:pt x="16979" y="40399"/>
                    <a:pt x="16812" y="40506"/>
                    <a:pt x="16645" y="40482"/>
                  </a:cubicBezTo>
                  <a:lnTo>
                    <a:pt x="16645" y="40482"/>
                  </a:lnTo>
                  <a:cubicBezTo>
                    <a:pt x="16598" y="40470"/>
                    <a:pt x="16562" y="40446"/>
                    <a:pt x="16526" y="40423"/>
                  </a:cubicBezTo>
                  <a:lnTo>
                    <a:pt x="16526" y="40423"/>
                  </a:lnTo>
                  <a:cubicBezTo>
                    <a:pt x="16431" y="40351"/>
                    <a:pt x="16383" y="40232"/>
                    <a:pt x="16407" y="40125"/>
                  </a:cubicBezTo>
                  <a:close/>
                  <a:moveTo>
                    <a:pt x="1405" y="27862"/>
                  </a:moveTo>
                  <a:lnTo>
                    <a:pt x="1405" y="27862"/>
                  </a:lnTo>
                  <a:cubicBezTo>
                    <a:pt x="1334" y="27695"/>
                    <a:pt x="1417" y="27516"/>
                    <a:pt x="1572" y="27457"/>
                  </a:cubicBezTo>
                  <a:lnTo>
                    <a:pt x="1572" y="27457"/>
                  </a:lnTo>
                  <a:cubicBezTo>
                    <a:pt x="1739" y="27397"/>
                    <a:pt x="1917" y="27469"/>
                    <a:pt x="1977" y="27635"/>
                  </a:cubicBezTo>
                  <a:lnTo>
                    <a:pt x="1977" y="27635"/>
                  </a:lnTo>
                  <a:cubicBezTo>
                    <a:pt x="2036" y="27790"/>
                    <a:pt x="1965" y="27969"/>
                    <a:pt x="1798" y="28028"/>
                  </a:cubicBezTo>
                  <a:lnTo>
                    <a:pt x="1798" y="28028"/>
                  </a:lnTo>
                  <a:cubicBezTo>
                    <a:pt x="1703" y="28076"/>
                    <a:pt x="1584" y="28052"/>
                    <a:pt x="1500" y="27992"/>
                  </a:cubicBezTo>
                  <a:lnTo>
                    <a:pt x="1500" y="27992"/>
                  </a:lnTo>
                  <a:cubicBezTo>
                    <a:pt x="1453" y="27957"/>
                    <a:pt x="1417" y="27909"/>
                    <a:pt x="1405" y="27862"/>
                  </a:cubicBezTo>
                  <a:close/>
                  <a:moveTo>
                    <a:pt x="18907" y="40458"/>
                  </a:moveTo>
                  <a:cubicBezTo>
                    <a:pt x="18919" y="40292"/>
                    <a:pt x="19062" y="40161"/>
                    <a:pt x="19241" y="40173"/>
                  </a:cubicBezTo>
                  <a:lnTo>
                    <a:pt x="19241" y="40173"/>
                  </a:lnTo>
                  <a:cubicBezTo>
                    <a:pt x="19407" y="40173"/>
                    <a:pt x="19550" y="40315"/>
                    <a:pt x="19538" y="40494"/>
                  </a:cubicBezTo>
                  <a:lnTo>
                    <a:pt x="19538" y="40494"/>
                  </a:lnTo>
                  <a:cubicBezTo>
                    <a:pt x="19527" y="40673"/>
                    <a:pt x="19384" y="40804"/>
                    <a:pt x="19205" y="40792"/>
                  </a:cubicBezTo>
                  <a:lnTo>
                    <a:pt x="19205" y="40792"/>
                  </a:lnTo>
                  <a:cubicBezTo>
                    <a:pt x="19146" y="40792"/>
                    <a:pt x="19086" y="40768"/>
                    <a:pt x="19038" y="40732"/>
                  </a:cubicBezTo>
                  <a:lnTo>
                    <a:pt x="19038" y="40732"/>
                  </a:lnTo>
                  <a:cubicBezTo>
                    <a:pt x="18955" y="40673"/>
                    <a:pt x="18907" y="40565"/>
                    <a:pt x="18907" y="40458"/>
                  </a:cubicBezTo>
                  <a:close/>
                  <a:moveTo>
                    <a:pt x="619" y="25397"/>
                  </a:moveTo>
                  <a:lnTo>
                    <a:pt x="619" y="25397"/>
                  </a:lnTo>
                  <a:cubicBezTo>
                    <a:pt x="572" y="25230"/>
                    <a:pt x="679" y="25064"/>
                    <a:pt x="846" y="25028"/>
                  </a:cubicBezTo>
                  <a:lnTo>
                    <a:pt x="846" y="25028"/>
                  </a:lnTo>
                  <a:cubicBezTo>
                    <a:pt x="1000" y="24980"/>
                    <a:pt x="1179" y="25087"/>
                    <a:pt x="1215" y="25254"/>
                  </a:cubicBezTo>
                  <a:lnTo>
                    <a:pt x="1215" y="25254"/>
                  </a:lnTo>
                  <a:cubicBezTo>
                    <a:pt x="1262" y="25409"/>
                    <a:pt x="1155" y="25587"/>
                    <a:pt x="988" y="25623"/>
                  </a:cubicBezTo>
                  <a:lnTo>
                    <a:pt x="988" y="25623"/>
                  </a:lnTo>
                  <a:cubicBezTo>
                    <a:pt x="905" y="25647"/>
                    <a:pt x="810" y="25623"/>
                    <a:pt x="727" y="25576"/>
                  </a:cubicBezTo>
                  <a:lnTo>
                    <a:pt x="727" y="25576"/>
                  </a:lnTo>
                  <a:cubicBezTo>
                    <a:pt x="679" y="25528"/>
                    <a:pt x="631" y="25468"/>
                    <a:pt x="619" y="25397"/>
                  </a:cubicBezTo>
                  <a:close/>
                  <a:moveTo>
                    <a:pt x="21455" y="40482"/>
                  </a:moveTo>
                  <a:cubicBezTo>
                    <a:pt x="21443" y="40315"/>
                    <a:pt x="21574" y="40173"/>
                    <a:pt x="21741" y="40161"/>
                  </a:cubicBezTo>
                  <a:lnTo>
                    <a:pt x="21741" y="40161"/>
                  </a:lnTo>
                  <a:cubicBezTo>
                    <a:pt x="21908" y="40149"/>
                    <a:pt x="22063" y="40268"/>
                    <a:pt x="22074" y="40446"/>
                  </a:cubicBezTo>
                  <a:lnTo>
                    <a:pt x="22074" y="40446"/>
                  </a:lnTo>
                  <a:cubicBezTo>
                    <a:pt x="22086" y="40613"/>
                    <a:pt x="21955" y="40756"/>
                    <a:pt x="21789" y="40768"/>
                  </a:cubicBezTo>
                  <a:lnTo>
                    <a:pt x="21789" y="40768"/>
                  </a:lnTo>
                  <a:cubicBezTo>
                    <a:pt x="21705" y="40780"/>
                    <a:pt x="21634" y="40756"/>
                    <a:pt x="21574" y="40708"/>
                  </a:cubicBezTo>
                  <a:lnTo>
                    <a:pt x="21574" y="40708"/>
                  </a:lnTo>
                  <a:cubicBezTo>
                    <a:pt x="21503" y="40661"/>
                    <a:pt x="21455" y="40577"/>
                    <a:pt x="21455" y="40482"/>
                  </a:cubicBezTo>
                  <a:close/>
                  <a:moveTo>
                    <a:pt x="143" y="22861"/>
                  </a:moveTo>
                  <a:lnTo>
                    <a:pt x="143" y="22861"/>
                  </a:lnTo>
                  <a:cubicBezTo>
                    <a:pt x="131" y="22694"/>
                    <a:pt x="250" y="22539"/>
                    <a:pt x="417" y="22516"/>
                  </a:cubicBezTo>
                  <a:lnTo>
                    <a:pt x="417" y="22516"/>
                  </a:lnTo>
                  <a:cubicBezTo>
                    <a:pt x="584" y="22504"/>
                    <a:pt x="738" y="22623"/>
                    <a:pt x="762" y="22789"/>
                  </a:cubicBezTo>
                  <a:lnTo>
                    <a:pt x="762" y="22789"/>
                  </a:lnTo>
                  <a:cubicBezTo>
                    <a:pt x="774" y="22956"/>
                    <a:pt x="655" y="23111"/>
                    <a:pt x="488" y="23135"/>
                  </a:cubicBezTo>
                  <a:lnTo>
                    <a:pt x="488" y="23135"/>
                  </a:lnTo>
                  <a:cubicBezTo>
                    <a:pt x="417" y="23147"/>
                    <a:pt x="334" y="23123"/>
                    <a:pt x="274" y="23075"/>
                  </a:cubicBezTo>
                  <a:lnTo>
                    <a:pt x="274" y="23075"/>
                  </a:lnTo>
                  <a:cubicBezTo>
                    <a:pt x="203" y="23028"/>
                    <a:pt x="155" y="22944"/>
                    <a:pt x="143" y="22861"/>
                  </a:cubicBezTo>
                  <a:close/>
                  <a:moveTo>
                    <a:pt x="23979" y="40196"/>
                  </a:moveTo>
                  <a:cubicBezTo>
                    <a:pt x="23944" y="40030"/>
                    <a:pt x="24051" y="39863"/>
                    <a:pt x="24218" y="39827"/>
                  </a:cubicBezTo>
                  <a:lnTo>
                    <a:pt x="24218" y="39827"/>
                  </a:lnTo>
                  <a:cubicBezTo>
                    <a:pt x="24384" y="39792"/>
                    <a:pt x="24551" y="39899"/>
                    <a:pt x="24587" y="40077"/>
                  </a:cubicBezTo>
                  <a:lnTo>
                    <a:pt x="24587" y="40077"/>
                  </a:lnTo>
                  <a:cubicBezTo>
                    <a:pt x="24622" y="40244"/>
                    <a:pt x="24503" y="40399"/>
                    <a:pt x="24337" y="40434"/>
                  </a:cubicBezTo>
                  <a:lnTo>
                    <a:pt x="24337" y="40434"/>
                  </a:lnTo>
                  <a:cubicBezTo>
                    <a:pt x="24253" y="40446"/>
                    <a:pt x="24170" y="40434"/>
                    <a:pt x="24099" y="40375"/>
                  </a:cubicBezTo>
                  <a:lnTo>
                    <a:pt x="24099" y="40375"/>
                  </a:lnTo>
                  <a:cubicBezTo>
                    <a:pt x="24039" y="40339"/>
                    <a:pt x="23991" y="40268"/>
                    <a:pt x="23979" y="40196"/>
                  </a:cubicBezTo>
                  <a:close/>
                  <a:moveTo>
                    <a:pt x="0" y="20289"/>
                  </a:moveTo>
                  <a:cubicBezTo>
                    <a:pt x="0" y="20122"/>
                    <a:pt x="131" y="19980"/>
                    <a:pt x="310" y="19980"/>
                  </a:cubicBezTo>
                  <a:lnTo>
                    <a:pt x="310" y="19980"/>
                  </a:lnTo>
                  <a:cubicBezTo>
                    <a:pt x="477" y="19980"/>
                    <a:pt x="619" y="20122"/>
                    <a:pt x="607" y="20289"/>
                  </a:cubicBezTo>
                  <a:lnTo>
                    <a:pt x="607" y="20289"/>
                  </a:lnTo>
                  <a:cubicBezTo>
                    <a:pt x="619" y="20468"/>
                    <a:pt x="477" y="20599"/>
                    <a:pt x="298" y="20599"/>
                  </a:cubicBezTo>
                  <a:lnTo>
                    <a:pt x="298" y="20599"/>
                  </a:lnTo>
                  <a:cubicBezTo>
                    <a:pt x="238" y="20599"/>
                    <a:pt x="179" y="20575"/>
                    <a:pt x="119" y="20539"/>
                  </a:cubicBezTo>
                  <a:lnTo>
                    <a:pt x="119" y="20539"/>
                  </a:lnTo>
                  <a:cubicBezTo>
                    <a:pt x="36" y="20480"/>
                    <a:pt x="0" y="20384"/>
                    <a:pt x="0" y="20289"/>
                  </a:cubicBezTo>
                  <a:close/>
                  <a:moveTo>
                    <a:pt x="26444" y="39589"/>
                  </a:moveTo>
                  <a:cubicBezTo>
                    <a:pt x="26385" y="39422"/>
                    <a:pt x="26480" y="39244"/>
                    <a:pt x="26646" y="39196"/>
                  </a:cubicBezTo>
                  <a:lnTo>
                    <a:pt x="26646" y="39196"/>
                  </a:lnTo>
                  <a:cubicBezTo>
                    <a:pt x="26801" y="39137"/>
                    <a:pt x="26980" y="39232"/>
                    <a:pt x="27027" y="39387"/>
                  </a:cubicBezTo>
                  <a:lnTo>
                    <a:pt x="27027" y="39387"/>
                  </a:lnTo>
                  <a:cubicBezTo>
                    <a:pt x="27087" y="39553"/>
                    <a:pt x="26992" y="39732"/>
                    <a:pt x="26837" y="39780"/>
                  </a:cubicBezTo>
                  <a:lnTo>
                    <a:pt x="26837" y="39780"/>
                  </a:lnTo>
                  <a:cubicBezTo>
                    <a:pt x="26742" y="39815"/>
                    <a:pt x="26635" y="39792"/>
                    <a:pt x="26551" y="39732"/>
                  </a:cubicBezTo>
                  <a:lnTo>
                    <a:pt x="26551" y="39732"/>
                  </a:lnTo>
                  <a:cubicBezTo>
                    <a:pt x="26504" y="39696"/>
                    <a:pt x="26468" y="39649"/>
                    <a:pt x="26444" y="39589"/>
                  </a:cubicBezTo>
                  <a:close/>
                  <a:moveTo>
                    <a:pt x="179" y="17717"/>
                  </a:moveTo>
                  <a:cubicBezTo>
                    <a:pt x="203" y="17539"/>
                    <a:pt x="357" y="17420"/>
                    <a:pt x="524" y="17444"/>
                  </a:cubicBezTo>
                  <a:lnTo>
                    <a:pt x="524" y="17444"/>
                  </a:lnTo>
                  <a:cubicBezTo>
                    <a:pt x="691" y="17467"/>
                    <a:pt x="810" y="17622"/>
                    <a:pt x="798" y="17801"/>
                  </a:cubicBezTo>
                  <a:lnTo>
                    <a:pt x="798" y="17801"/>
                  </a:lnTo>
                  <a:cubicBezTo>
                    <a:pt x="774" y="17967"/>
                    <a:pt x="619" y="18086"/>
                    <a:pt x="441" y="18063"/>
                  </a:cubicBezTo>
                  <a:lnTo>
                    <a:pt x="441" y="18063"/>
                  </a:lnTo>
                  <a:cubicBezTo>
                    <a:pt x="393" y="18051"/>
                    <a:pt x="346" y="18039"/>
                    <a:pt x="298" y="18003"/>
                  </a:cubicBezTo>
                  <a:lnTo>
                    <a:pt x="298" y="18003"/>
                  </a:lnTo>
                  <a:cubicBezTo>
                    <a:pt x="203" y="17932"/>
                    <a:pt x="167" y="17825"/>
                    <a:pt x="179" y="17717"/>
                  </a:cubicBezTo>
                  <a:close/>
                  <a:moveTo>
                    <a:pt x="28813" y="38672"/>
                  </a:moveTo>
                  <a:cubicBezTo>
                    <a:pt x="28742" y="38518"/>
                    <a:pt x="28813" y="38339"/>
                    <a:pt x="28968" y="38268"/>
                  </a:cubicBezTo>
                  <a:lnTo>
                    <a:pt x="28968" y="38268"/>
                  </a:lnTo>
                  <a:cubicBezTo>
                    <a:pt x="29123" y="38184"/>
                    <a:pt x="29302" y="38256"/>
                    <a:pt x="29373" y="38410"/>
                  </a:cubicBezTo>
                  <a:lnTo>
                    <a:pt x="29373" y="38410"/>
                  </a:lnTo>
                  <a:cubicBezTo>
                    <a:pt x="29444" y="38565"/>
                    <a:pt x="29385" y="38756"/>
                    <a:pt x="29230" y="38827"/>
                  </a:cubicBezTo>
                  <a:lnTo>
                    <a:pt x="29230" y="38827"/>
                  </a:lnTo>
                  <a:cubicBezTo>
                    <a:pt x="29123" y="38875"/>
                    <a:pt x="29004" y="38863"/>
                    <a:pt x="28909" y="38791"/>
                  </a:cubicBezTo>
                  <a:lnTo>
                    <a:pt x="28909" y="38791"/>
                  </a:lnTo>
                  <a:cubicBezTo>
                    <a:pt x="28873" y="38756"/>
                    <a:pt x="28837" y="38720"/>
                    <a:pt x="28813" y="38672"/>
                  </a:cubicBezTo>
                  <a:close/>
                  <a:moveTo>
                    <a:pt x="667" y="15181"/>
                  </a:moveTo>
                  <a:cubicBezTo>
                    <a:pt x="715" y="15015"/>
                    <a:pt x="881" y="14919"/>
                    <a:pt x="1048" y="14967"/>
                  </a:cubicBezTo>
                  <a:lnTo>
                    <a:pt x="1048" y="14967"/>
                  </a:lnTo>
                  <a:cubicBezTo>
                    <a:pt x="1215" y="15003"/>
                    <a:pt x="1310" y="15169"/>
                    <a:pt x="1274" y="15336"/>
                  </a:cubicBezTo>
                  <a:lnTo>
                    <a:pt x="1274" y="15336"/>
                  </a:lnTo>
                  <a:cubicBezTo>
                    <a:pt x="1227" y="15503"/>
                    <a:pt x="1060" y="15598"/>
                    <a:pt x="893" y="15562"/>
                  </a:cubicBezTo>
                  <a:lnTo>
                    <a:pt x="893" y="15562"/>
                  </a:lnTo>
                  <a:cubicBezTo>
                    <a:pt x="858" y="15550"/>
                    <a:pt x="822" y="15527"/>
                    <a:pt x="786" y="15515"/>
                  </a:cubicBezTo>
                  <a:lnTo>
                    <a:pt x="786" y="15515"/>
                  </a:lnTo>
                  <a:cubicBezTo>
                    <a:pt x="691" y="15431"/>
                    <a:pt x="643" y="15300"/>
                    <a:pt x="667" y="15181"/>
                  </a:cubicBezTo>
                  <a:close/>
                  <a:moveTo>
                    <a:pt x="31052" y="37470"/>
                  </a:moveTo>
                  <a:cubicBezTo>
                    <a:pt x="30957" y="37327"/>
                    <a:pt x="31004" y="37136"/>
                    <a:pt x="31147" y="37041"/>
                  </a:cubicBezTo>
                  <a:lnTo>
                    <a:pt x="31147" y="37041"/>
                  </a:lnTo>
                  <a:cubicBezTo>
                    <a:pt x="31290" y="36946"/>
                    <a:pt x="31480" y="36994"/>
                    <a:pt x="31576" y="37136"/>
                  </a:cubicBezTo>
                  <a:lnTo>
                    <a:pt x="31576" y="37136"/>
                  </a:lnTo>
                  <a:cubicBezTo>
                    <a:pt x="31659" y="37279"/>
                    <a:pt x="31623" y="37470"/>
                    <a:pt x="31480" y="37565"/>
                  </a:cubicBezTo>
                  <a:lnTo>
                    <a:pt x="31480" y="37565"/>
                  </a:lnTo>
                  <a:cubicBezTo>
                    <a:pt x="31373" y="37637"/>
                    <a:pt x="31230" y="37625"/>
                    <a:pt x="31123" y="37553"/>
                  </a:cubicBezTo>
                  <a:lnTo>
                    <a:pt x="31123" y="37553"/>
                  </a:lnTo>
                  <a:cubicBezTo>
                    <a:pt x="31099" y="37529"/>
                    <a:pt x="31076" y="37506"/>
                    <a:pt x="31052" y="37470"/>
                  </a:cubicBezTo>
                  <a:close/>
                  <a:moveTo>
                    <a:pt x="1489" y="12741"/>
                  </a:moveTo>
                  <a:cubicBezTo>
                    <a:pt x="1548" y="12574"/>
                    <a:pt x="1739" y="12502"/>
                    <a:pt x="1893" y="12562"/>
                  </a:cubicBezTo>
                  <a:lnTo>
                    <a:pt x="1893" y="12562"/>
                  </a:lnTo>
                  <a:cubicBezTo>
                    <a:pt x="2048" y="12633"/>
                    <a:pt x="2131" y="12812"/>
                    <a:pt x="2060" y="12967"/>
                  </a:cubicBezTo>
                  <a:lnTo>
                    <a:pt x="2060" y="12967"/>
                  </a:lnTo>
                  <a:cubicBezTo>
                    <a:pt x="2001" y="13122"/>
                    <a:pt x="1822" y="13205"/>
                    <a:pt x="1655" y="13134"/>
                  </a:cubicBezTo>
                  <a:lnTo>
                    <a:pt x="1655" y="13134"/>
                  </a:lnTo>
                  <a:cubicBezTo>
                    <a:pt x="1631" y="13134"/>
                    <a:pt x="1608" y="13110"/>
                    <a:pt x="1596" y="13098"/>
                  </a:cubicBezTo>
                  <a:lnTo>
                    <a:pt x="1596" y="13098"/>
                  </a:lnTo>
                  <a:cubicBezTo>
                    <a:pt x="1477" y="13014"/>
                    <a:pt x="1441" y="12860"/>
                    <a:pt x="1489" y="12741"/>
                  </a:cubicBezTo>
                  <a:close/>
                  <a:moveTo>
                    <a:pt x="33123" y="35993"/>
                  </a:moveTo>
                  <a:cubicBezTo>
                    <a:pt x="33004" y="35862"/>
                    <a:pt x="33028" y="35660"/>
                    <a:pt x="33159" y="35553"/>
                  </a:cubicBezTo>
                  <a:lnTo>
                    <a:pt x="33159" y="35553"/>
                  </a:lnTo>
                  <a:cubicBezTo>
                    <a:pt x="33290" y="35446"/>
                    <a:pt x="33481" y="35458"/>
                    <a:pt x="33588" y="35589"/>
                  </a:cubicBezTo>
                  <a:lnTo>
                    <a:pt x="33588" y="35589"/>
                  </a:lnTo>
                  <a:cubicBezTo>
                    <a:pt x="33695" y="35720"/>
                    <a:pt x="33683" y="35922"/>
                    <a:pt x="33552" y="36029"/>
                  </a:cubicBezTo>
                  <a:lnTo>
                    <a:pt x="33552" y="36029"/>
                  </a:lnTo>
                  <a:cubicBezTo>
                    <a:pt x="33445" y="36124"/>
                    <a:pt x="33278" y="36124"/>
                    <a:pt x="33171" y="36041"/>
                  </a:cubicBezTo>
                  <a:lnTo>
                    <a:pt x="33171" y="36041"/>
                  </a:lnTo>
                  <a:cubicBezTo>
                    <a:pt x="33147" y="36029"/>
                    <a:pt x="33135" y="36005"/>
                    <a:pt x="33123" y="35993"/>
                  </a:cubicBezTo>
                  <a:close/>
                  <a:moveTo>
                    <a:pt x="2608" y="10407"/>
                  </a:moveTo>
                  <a:cubicBezTo>
                    <a:pt x="2691" y="10264"/>
                    <a:pt x="2882" y="10205"/>
                    <a:pt x="3036" y="10288"/>
                  </a:cubicBezTo>
                  <a:lnTo>
                    <a:pt x="3036" y="10288"/>
                  </a:lnTo>
                  <a:cubicBezTo>
                    <a:pt x="3179" y="10371"/>
                    <a:pt x="3227" y="10562"/>
                    <a:pt x="3144" y="10717"/>
                  </a:cubicBezTo>
                  <a:lnTo>
                    <a:pt x="3144" y="10717"/>
                  </a:lnTo>
                  <a:cubicBezTo>
                    <a:pt x="3060" y="10859"/>
                    <a:pt x="2870" y="10919"/>
                    <a:pt x="2727" y="10836"/>
                  </a:cubicBezTo>
                  <a:lnTo>
                    <a:pt x="2727" y="10836"/>
                  </a:lnTo>
                  <a:cubicBezTo>
                    <a:pt x="2715" y="10824"/>
                    <a:pt x="2703" y="10812"/>
                    <a:pt x="2691" y="10812"/>
                  </a:cubicBezTo>
                  <a:lnTo>
                    <a:pt x="2691" y="10812"/>
                  </a:lnTo>
                  <a:cubicBezTo>
                    <a:pt x="2572" y="10717"/>
                    <a:pt x="2536" y="10550"/>
                    <a:pt x="2608" y="10407"/>
                  </a:cubicBezTo>
                  <a:close/>
                  <a:moveTo>
                    <a:pt x="34981" y="34267"/>
                  </a:moveTo>
                  <a:cubicBezTo>
                    <a:pt x="34850" y="34148"/>
                    <a:pt x="34850" y="33946"/>
                    <a:pt x="34957" y="33827"/>
                  </a:cubicBezTo>
                  <a:lnTo>
                    <a:pt x="34957" y="33827"/>
                  </a:lnTo>
                  <a:cubicBezTo>
                    <a:pt x="35076" y="33696"/>
                    <a:pt x="35267" y="33684"/>
                    <a:pt x="35398" y="33803"/>
                  </a:cubicBezTo>
                  <a:lnTo>
                    <a:pt x="35398" y="33803"/>
                  </a:lnTo>
                  <a:cubicBezTo>
                    <a:pt x="35529" y="33922"/>
                    <a:pt x="35529" y="34112"/>
                    <a:pt x="35421" y="34243"/>
                  </a:cubicBezTo>
                  <a:lnTo>
                    <a:pt x="35421" y="34243"/>
                  </a:lnTo>
                  <a:cubicBezTo>
                    <a:pt x="35314" y="34362"/>
                    <a:pt x="35136" y="34374"/>
                    <a:pt x="35005" y="34279"/>
                  </a:cubicBezTo>
                  <a:lnTo>
                    <a:pt x="35005" y="34279"/>
                  </a:lnTo>
                  <a:close/>
                  <a:moveTo>
                    <a:pt x="4013" y="8252"/>
                  </a:moveTo>
                  <a:cubicBezTo>
                    <a:pt x="4120" y="8109"/>
                    <a:pt x="4310" y="8085"/>
                    <a:pt x="4453" y="8181"/>
                  </a:cubicBezTo>
                  <a:lnTo>
                    <a:pt x="4453" y="8181"/>
                  </a:lnTo>
                  <a:cubicBezTo>
                    <a:pt x="4584" y="8288"/>
                    <a:pt x="4608" y="8478"/>
                    <a:pt x="4513" y="8621"/>
                  </a:cubicBezTo>
                  <a:lnTo>
                    <a:pt x="4513" y="8621"/>
                  </a:lnTo>
                  <a:cubicBezTo>
                    <a:pt x="4406" y="8752"/>
                    <a:pt x="4215" y="8776"/>
                    <a:pt x="4084" y="8681"/>
                  </a:cubicBezTo>
                  <a:lnTo>
                    <a:pt x="4084" y="8681"/>
                  </a:lnTo>
                  <a:cubicBezTo>
                    <a:pt x="3941" y="8573"/>
                    <a:pt x="3917" y="8383"/>
                    <a:pt x="4013" y="8252"/>
                  </a:cubicBezTo>
                  <a:close/>
                  <a:moveTo>
                    <a:pt x="36541" y="31886"/>
                  </a:moveTo>
                  <a:cubicBezTo>
                    <a:pt x="36636" y="31743"/>
                    <a:pt x="36826" y="31707"/>
                    <a:pt x="36969" y="31802"/>
                  </a:cubicBezTo>
                  <a:lnTo>
                    <a:pt x="36969" y="31802"/>
                  </a:lnTo>
                  <a:cubicBezTo>
                    <a:pt x="37112" y="31910"/>
                    <a:pt x="37136" y="32100"/>
                    <a:pt x="37041" y="32243"/>
                  </a:cubicBezTo>
                  <a:lnTo>
                    <a:pt x="37041" y="32243"/>
                  </a:lnTo>
                  <a:cubicBezTo>
                    <a:pt x="36945" y="32374"/>
                    <a:pt x="36743" y="32410"/>
                    <a:pt x="36612" y="32314"/>
                  </a:cubicBezTo>
                  <a:lnTo>
                    <a:pt x="36612" y="32314"/>
                  </a:lnTo>
                  <a:lnTo>
                    <a:pt x="36612" y="32314"/>
                  </a:lnTo>
                  <a:lnTo>
                    <a:pt x="36612" y="32314"/>
                  </a:lnTo>
                  <a:cubicBezTo>
                    <a:pt x="36469" y="32207"/>
                    <a:pt x="36433" y="32017"/>
                    <a:pt x="36541" y="31886"/>
                  </a:cubicBezTo>
                  <a:close/>
                  <a:moveTo>
                    <a:pt x="5156" y="7311"/>
                  </a:moveTo>
                  <a:cubicBezTo>
                    <a:pt x="5025" y="7192"/>
                    <a:pt x="5013" y="7002"/>
                    <a:pt x="5132" y="6871"/>
                  </a:cubicBezTo>
                  <a:lnTo>
                    <a:pt x="5132" y="6871"/>
                  </a:lnTo>
                  <a:cubicBezTo>
                    <a:pt x="5239" y="6740"/>
                    <a:pt x="5441" y="6728"/>
                    <a:pt x="5560" y="6847"/>
                  </a:cubicBezTo>
                  <a:lnTo>
                    <a:pt x="5560" y="6847"/>
                  </a:lnTo>
                  <a:cubicBezTo>
                    <a:pt x="5691" y="6954"/>
                    <a:pt x="5703" y="7157"/>
                    <a:pt x="5596" y="7288"/>
                  </a:cubicBezTo>
                  <a:lnTo>
                    <a:pt x="5596" y="7288"/>
                  </a:lnTo>
                  <a:cubicBezTo>
                    <a:pt x="5489" y="7407"/>
                    <a:pt x="5299" y="7419"/>
                    <a:pt x="5179" y="7323"/>
                  </a:cubicBezTo>
                  <a:lnTo>
                    <a:pt x="5179" y="7323"/>
                  </a:lnTo>
                  <a:close/>
                  <a:moveTo>
                    <a:pt x="37862" y="29755"/>
                  </a:moveTo>
                  <a:cubicBezTo>
                    <a:pt x="37934" y="29600"/>
                    <a:pt x="38124" y="29552"/>
                    <a:pt x="38279" y="29636"/>
                  </a:cubicBezTo>
                  <a:lnTo>
                    <a:pt x="38279" y="29636"/>
                  </a:lnTo>
                  <a:cubicBezTo>
                    <a:pt x="38422" y="29707"/>
                    <a:pt x="38481" y="29897"/>
                    <a:pt x="38398" y="30052"/>
                  </a:cubicBezTo>
                  <a:lnTo>
                    <a:pt x="38398" y="30052"/>
                  </a:lnTo>
                  <a:cubicBezTo>
                    <a:pt x="38315" y="30195"/>
                    <a:pt x="38136" y="30255"/>
                    <a:pt x="37981" y="30171"/>
                  </a:cubicBezTo>
                  <a:lnTo>
                    <a:pt x="37981" y="30171"/>
                  </a:lnTo>
                  <a:cubicBezTo>
                    <a:pt x="37969" y="30171"/>
                    <a:pt x="37957" y="30159"/>
                    <a:pt x="37945" y="30147"/>
                  </a:cubicBezTo>
                  <a:lnTo>
                    <a:pt x="37945" y="30147"/>
                  </a:lnTo>
                  <a:cubicBezTo>
                    <a:pt x="37826" y="30064"/>
                    <a:pt x="37779" y="29886"/>
                    <a:pt x="37862" y="29755"/>
                  </a:cubicBezTo>
                  <a:close/>
                  <a:moveTo>
                    <a:pt x="6930" y="5490"/>
                  </a:moveTo>
                  <a:cubicBezTo>
                    <a:pt x="6811" y="5359"/>
                    <a:pt x="6823" y="5168"/>
                    <a:pt x="6954" y="5049"/>
                  </a:cubicBezTo>
                  <a:lnTo>
                    <a:pt x="6954" y="5049"/>
                  </a:lnTo>
                  <a:cubicBezTo>
                    <a:pt x="7084" y="4942"/>
                    <a:pt x="7275" y="4954"/>
                    <a:pt x="7394" y="5085"/>
                  </a:cubicBezTo>
                  <a:lnTo>
                    <a:pt x="7394" y="5085"/>
                  </a:lnTo>
                  <a:cubicBezTo>
                    <a:pt x="7501" y="5204"/>
                    <a:pt x="7489" y="5406"/>
                    <a:pt x="7358" y="5514"/>
                  </a:cubicBezTo>
                  <a:lnTo>
                    <a:pt x="7358" y="5514"/>
                  </a:lnTo>
                  <a:cubicBezTo>
                    <a:pt x="7251" y="5609"/>
                    <a:pt x="7096" y="5621"/>
                    <a:pt x="6977" y="5537"/>
                  </a:cubicBezTo>
                  <a:lnTo>
                    <a:pt x="6977" y="5537"/>
                  </a:lnTo>
                  <a:cubicBezTo>
                    <a:pt x="6954" y="5525"/>
                    <a:pt x="6942" y="5502"/>
                    <a:pt x="6930" y="5490"/>
                  </a:cubicBezTo>
                  <a:close/>
                  <a:moveTo>
                    <a:pt x="38898" y="27481"/>
                  </a:moveTo>
                  <a:cubicBezTo>
                    <a:pt x="38958" y="27326"/>
                    <a:pt x="39136" y="27242"/>
                    <a:pt x="39303" y="27302"/>
                  </a:cubicBezTo>
                  <a:lnTo>
                    <a:pt x="39303" y="27302"/>
                  </a:lnTo>
                  <a:cubicBezTo>
                    <a:pt x="39458" y="27361"/>
                    <a:pt x="39541" y="27540"/>
                    <a:pt x="39481" y="27707"/>
                  </a:cubicBezTo>
                  <a:lnTo>
                    <a:pt x="39481" y="27707"/>
                  </a:lnTo>
                  <a:cubicBezTo>
                    <a:pt x="39410" y="27862"/>
                    <a:pt x="39231" y="27945"/>
                    <a:pt x="39077" y="27885"/>
                  </a:cubicBezTo>
                  <a:lnTo>
                    <a:pt x="39077" y="27885"/>
                  </a:lnTo>
                  <a:cubicBezTo>
                    <a:pt x="39053" y="27873"/>
                    <a:pt x="39029" y="27862"/>
                    <a:pt x="39005" y="27838"/>
                  </a:cubicBezTo>
                  <a:lnTo>
                    <a:pt x="39005" y="27838"/>
                  </a:lnTo>
                  <a:cubicBezTo>
                    <a:pt x="38898" y="27754"/>
                    <a:pt x="38850" y="27611"/>
                    <a:pt x="38898" y="27481"/>
                  </a:cubicBezTo>
                  <a:close/>
                  <a:moveTo>
                    <a:pt x="8918" y="3906"/>
                  </a:moveTo>
                  <a:cubicBezTo>
                    <a:pt x="8823" y="3763"/>
                    <a:pt x="8859" y="3573"/>
                    <a:pt x="9001" y="3478"/>
                  </a:cubicBezTo>
                  <a:lnTo>
                    <a:pt x="9001" y="3478"/>
                  </a:lnTo>
                  <a:cubicBezTo>
                    <a:pt x="9144" y="3382"/>
                    <a:pt x="9335" y="3418"/>
                    <a:pt x="9430" y="3561"/>
                  </a:cubicBezTo>
                  <a:lnTo>
                    <a:pt x="9430" y="3561"/>
                  </a:lnTo>
                  <a:cubicBezTo>
                    <a:pt x="9525" y="3704"/>
                    <a:pt x="9490" y="3894"/>
                    <a:pt x="9347" y="3990"/>
                  </a:cubicBezTo>
                  <a:lnTo>
                    <a:pt x="9347" y="3990"/>
                  </a:lnTo>
                  <a:cubicBezTo>
                    <a:pt x="9240" y="4061"/>
                    <a:pt x="9097" y="4061"/>
                    <a:pt x="8989" y="3978"/>
                  </a:cubicBezTo>
                  <a:lnTo>
                    <a:pt x="8989" y="3978"/>
                  </a:lnTo>
                  <a:cubicBezTo>
                    <a:pt x="8954" y="3966"/>
                    <a:pt x="8930" y="3930"/>
                    <a:pt x="8918" y="3906"/>
                  </a:cubicBezTo>
                  <a:close/>
                  <a:moveTo>
                    <a:pt x="39648" y="25087"/>
                  </a:moveTo>
                  <a:lnTo>
                    <a:pt x="39648" y="25087"/>
                  </a:lnTo>
                  <a:cubicBezTo>
                    <a:pt x="39684" y="24921"/>
                    <a:pt x="39850" y="24825"/>
                    <a:pt x="40017" y="24861"/>
                  </a:cubicBezTo>
                  <a:lnTo>
                    <a:pt x="40017" y="24861"/>
                  </a:lnTo>
                  <a:cubicBezTo>
                    <a:pt x="40184" y="24897"/>
                    <a:pt x="40279" y="25064"/>
                    <a:pt x="40243" y="25230"/>
                  </a:cubicBezTo>
                  <a:lnTo>
                    <a:pt x="40243" y="25230"/>
                  </a:lnTo>
                  <a:cubicBezTo>
                    <a:pt x="40208" y="25397"/>
                    <a:pt x="40041" y="25504"/>
                    <a:pt x="39874" y="25456"/>
                  </a:cubicBezTo>
                  <a:lnTo>
                    <a:pt x="39874" y="25456"/>
                  </a:lnTo>
                  <a:cubicBezTo>
                    <a:pt x="39827" y="25445"/>
                    <a:pt x="39791" y="25433"/>
                    <a:pt x="39755" y="25409"/>
                  </a:cubicBezTo>
                  <a:lnTo>
                    <a:pt x="39755" y="25409"/>
                  </a:lnTo>
                  <a:cubicBezTo>
                    <a:pt x="39660" y="25337"/>
                    <a:pt x="39612" y="25206"/>
                    <a:pt x="39648" y="25087"/>
                  </a:cubicBezTo>
                  <a:close/>
                  <a:moveTo>
                    <a:pt x="11085" y="2585"/>
                  </a:moveTo>
                  <a:cubicBezTo>
                    <a:pt x="11014" y="2442"/>
                    <a:pt x="11073" y="2251"/>
                    <a:pt x="11228" y="2180"/>
                  </a:cubicBezTo>
                  <a:lnTo>
                    <a:pt x="11228" y="2180"/>
                  </a:lnTo>
                  <a:cubicBezTo>
                    <a:pt x="11383" y="2096"/>
                    <a:pt x="11561" y="2156"/>
                    <a:pt x="11645" y="2323"/>
                  </a:cubicBezTo>
                  <a:lnTo>
                    <a:pt x="11645" y="2323"/>
                  </a:lnTo>
                  <a:cubicBezTo>
                    <a:pt x="11716" y="2466"/>
                    <a:pt x="11656" y="2656"/>
                    <a:pt x="11502" y="2727"/>
                  </a:cubicBezTo>
                  <a:lnTo>
                    <a:pt x="11502" y="2727"/>
                  </a:lnTo>
                  <a:cubicBezTo>
                    <a:pt x="11395" y="2787"/>
                    <a:pt x="11275" y="2775"/>
                    <a:pt x="11180" y="2704"/>
                  </a:cubicBezTo>
                  <a:lnTo>
                    <a:pt x="11180" y="2704"/>
                  </a:lnTo>
                  <a:cubicBezTo>
                    <a:pt x="11145" y="2668"/>
                    <a:pt x="11109" y="2632"/>
                    <a:pt x="11085" y="2585"/>
                  </a:cubicBezTo>
                  <a:close/>
                  <a:moveTo>
                    <a:pt x="40077" y="22623"/>
                  </a:moveTo>
                  <a:lnTo>
                    <a:pt x="40077" y="22623"/>
                  </a:lnTo>
                  <a:cubicBezTo>
                    <a:pt x="40101" y="22456"/>
                    <a:pt x="40255" y="22337"/>
                    <a:pt x="40422" y="22349"/>
                  </a:cubicBezTo>
                  <a:lnTo>
                    <a:pt x="40422" y="22349"/>
                  </a:lnTo>
                  <a:cubicBezTo>
                    <a:pt x="40589" y="22373"/>
                    <a:pt x="40708" y="22528"/>
                    <a:pt x="40696" y="22694"/>
                  </a:cubicBezTo>
                  <a:lnTo>
                    <a:pt x="40696" y="22694"/>
                  </a:lnTo>
                  <a:cubicBezTo>
                    <a:pt x="40672" y="22861"/>
                    <a:pt x="40517" y="22992"/>
                    <a:pt x="40351" y="22968"/>
                  </a:cubicBezTo>
                  <a:lnTo>
                    <a:pt x="40351" y="22968"/>
                  </a:lnTo>
                  <a:cubicBezTo>
                    <a:pt x="40303" y="22968"/>
                    <a:pt x="40243" y="22944"/>
                    <a:pt x="40208" y="22909"/>
                  </a:cubicBezTo>
                  <a:lnTo>
                    <a:pt x="40208" y="22909"/>
                  </a:lnTo>
                  <a:cubicBezTo>
                    <a:pt x="40112" y="22849"/>
                    <a:pt x="40065" y="22742"/>
                    <a:pt x="40077" y="22623"/>
                  </a:cubicBezTo>
                  <a:close/>
                  <a:moveTo>
                    <a:pt x="13407" y="1561"/>
                  </a:moveTo>
                  <a:cubicBezTo>
                    <a:pt x="13347" y="1394"/>
                    <a:pt x="13442" y="1215"/>
                    <a:pt x="13597" y="1168"/>
                  </a:cubicBezTo>
                  <a:lnTo>
                    <a:pt x="13597" y="1168"/>
                  </a:lnTo>
                  <a:cubicBezTo>
                    <a:pt x="13764" y="1108"/>
                    <a:pt x="13931" y="1192"/>
                    <a:pt x="13990" y="1358"/>
                  </a:cubicBezTo>
                  <a:lnTo>
                    <a:pt x="13990" y="1358"/>
                  </a:lnTo>
                  <a:cubicBezTo>
                    <a:pt x="14050" y="1513"/>
                    <a:pt x="13966" y="1692"/>
                    <a:pt x="13800" y="1751"/>
                  </a:cubicBezTo>
                  <a:lnTo>
                    <a:pt x="13800" y="1751"/>
                  </a:lnTo>
                  <a:cubicBezTo>
                    <a:pt x="13704" y="1775"/>
                    <a:pt x="13597" y="1763"/>
                    <a:pt x="13514" y="1704"/>
                  </a:cubicBezTo>
                  <a:lnTo>
                    <a:pt x="13514" y="1704"/>
                  </a:lnTo>
                  <a:cubicBezTo>
                    <a:pt x="13466" y="1668"/>
                    <a:pt x="13431" y="1620"/>
                    <a:pt x="13407" y="1561"/>
                  </a:cubicBezTo>
                  <a:close/>
                  <a:moveTo>
                    <a:pt x="40196" y="20134"/>
                  </a:moveTo>
                  <a:cubicBezTo>
                    <a:pt x="40196" y="19956"/>
                    <a:pt x="40327" y="19813"/>
                    <a:pt x="40505" y="19813"/>
                  </a:cubicBezTo>
                  <a:lnTo>
                    <a:pt x="40505" y="19813"/>
                  </a:lnTo>
                  <a:cubicBezTo>
                    <a:pt x="40672" y="19813"/>
                    <a:pt x="40815" y="19944"/>
                    <a:pt x="40815" y="20111"/>
                  </a:cubicBezTo>
                  <a:lnTo>
                    <a:pt x="40815" y="20111"/>
                  </a:lnTo>
                  <a:cubicBezTo>
                    <a:pt x="40815" y="20277"/>
                    <a:pt x="40684" y="20420"/>
                    <a:pt x="40517" y="20420"/>
                  </a:cubicBezTo>
                  <a:lnTo>
                    <a:pt x="40517" y="20420"/>
                  </a:lnTo>
                  <a:cubicBezTo>
                    <a:pt x="40446" y="20432"/>
                    <a:pt x="40386" y="20408"/>
                    <a:pt x="40327" y="20361"/>
                  </a:cubicBezTo>
                  <a:lnTo>
                    <a:pt x="40327" y="20361"/>
                  </a:lnTo>
                  <a:cubicBezTo>
                    <a:pt x="40255" y="20313"/>
                    <a:pt x="40208" y="20218"/>
                    <a:pt x="40196" y="20134"/>
                  </a:cubicBezTo>
                  <a:close/>
                  <a:moveTo>
                    <a:pt x="15847" y="834"/>
                  </a:moveTo>
                  <a:cubicBezTo>
                    <a:pt x="15800" y="656"/>
                    <a:pt x="15907" y="501"/>
                    <a:pt x="16074" y="465"/>
                  </a:cubicBezTo>
                  <a:lnTo>
                    <a:pt x="16074" y="465"/>
                  </a:lnTo>
                  <a:cubicBezTo>
                    <a:pt x="16240" y="430"/>
                    <a:pt x="16407" y="537"/>
                    <a:pt x="16443" y="703"/>
                  </a:cubicBezTo>
                  <a:lnTo>
                    <a:pt x="16443" y="703"/>
                  </a:lnTo>
                  <a:cubicBezTo>
                    <a:pt x="16479" y="870"/>
                    <a:pt x="16371" y="1025"/>
                    <a:pt x="16205" y="1061"/>
                  </a:cubicBezTo>
                  <a:lnTo>
                    <a:pt x="16205" y="1061"/>
                  </a:lnTo>
                  <a:cubicBezTo>
                    <a:pt x="16121" y="1084"/>
                    <a:pt x="16026" y="1061"/>
                    <a:pt x="15955" y="1013"/>
                  </a:cubicBezTo>
                  <a:lnTo>
                    <a:pt x="15955" y="1013"/>
                  </a:lnTo>
                  <a:cubicBezTo>
                    <a:pt x="15895" y="965"/>
                    <a:pt x="15859" y="906"/>
                    <a:pt x="15847" y="834"/>
                  </a:cubicBezTo>
                  <a:close/>
                  <a:moveTo>
                    <a:pt x="40005" y="17634"/>
                  </a:moveTo>
                  <a:lnTo>
                    <a:pt x="40005" y="17634"/>
                  </a:lnTo>
                  <a:cubicBezTo>
                    <a:pt x="39981" y="17467"/>
                    <a:pt x="40101" y="17313"/>
                    <a:pt x="40267" y="17289"/>
                  </a:cubicBezTo>
                  <a:lnTo>
                    <a:pt x="40267" y="17289"/>
                  </a:lnTo>
                  <a:cubicBezTo>
                    <a:pt x="40434" y="17265"/>
                    <a:pt x="40589" y="17384"/>
                    <a:pt x="40624" y="17551"/>
                  </a:cubicBezTo>
                  <a:lnTo>
                    <a:pt x="40624" y="17551"/>
                  </a:lnTo>
                  <a:cubicBezTo>
                    <a:pt x="40648" y="17717"/>
                    <a:pt x="40529" y="17872"/>
                    <a:pt x="40351" y="17896"/>
                  </a:cubicBezTo>
                  <a:lnTo>
                    <a:pt x="40351" y="17896"/>
                  </a:lnTo>
                  <a:cubicBezTo>
                    <a:pt x="40279" y="17908"/>
                    <a:pt x="40196" y="17884"/>
                    <a:pt x="40124" y="17836"/>
                  </a:cubicBezTo>
                  <a:lnTo>
                    <a:pt x="40124" y="17836"/>
                  </a:lnTo>
                  <a:cubicBezTo>
                    <a:pt x="40065" y="17789"/>
                    <a:pt x="40017" y="17717"/>
                    <a:pt x="40005" y="17634"/>
                  </a:cubicBezTo>
                  <a:close/>
                  <a:moveTo>
                    <a:pt x="18348" y="406"/>
                  </a:moveTo>
                  <a:cubicBezTo>
                    <a:pt x="18336" y="239"/>
                    <a:pt x="18455" y="84"/>
                    <a:pt x="18634" y="72"/>
                  </a:cubicBezTo>
                  <a:lnTo>
                    <a:pt x="18634" y="72"/>
                  </a:lnTo>
                  <a:cubicBezTo>
                    <a:pt x="18800" y="60"/>
                    <a:pt x="18943" y="180"/>
                    <a:pt x="18967" y="358"/>
                  </a:cubicBezTo>
                  <a:lnTo>
                    <a:pt x="18967" y="358"/>
                  </a:lnTo>
                  <a:cubicBezTo>
                    <a:pt x="18979" y="525"/>
                    <a:pt x="18848" y="680"/>
                    <a:pt x="18681" y="691"/>
                  </a:cubicBezTo>
                  <a:lnTo>
                    <a:pt x="18681" y="691"/>
                  </a:lnTo>
                  <a:cubicBezTo>
                    <a:pt x="18610" y="691"/>
                    <a:pt x="18526" y="680"/>
                    <a:pt x="18467" y="632"/>
                  </a:cubicBezTo>
                  <a:lnTo>
                    <a:pt x="18467" y="632"/>
                  </a:lnTo>
                  <a:cubicBezTo>
                    <a:pt x="18395" y="572"/>
                    <a:pt x="18360" y="501"/>
                    <a:pt x="18348" y="406"/>
                  </a:cubicBezTo>
                  <a:close/>
                  <a:moveTo>
                    <a:pt x="39505" y="15181"/>
                  </a:moveTo>
                  <a:lnTo>
                    <a:pt x="39505" y="15181"/>
                  </a:lnTo>
                  <a:cubicBezTo>
                    <a:pt x="39458" y="15015"/>
                    <a:pt x="39553" y="14848"/>
                    <a:pt x="39720" y="14812"/>
                  </a:cubicBezTo>
                  <a:lnTo>
                    <a:pt x="39720" y="14812"/>
                  </a:lnTo>
                  <a:cubicBezTo>
                    <a:pt x="39874" y="14765"/>
                    <a:pt x="40053" y="14860"/>
                    <a:pt x="40101" y="15027"/>
                  </a:cubicBezTo>
                  <a:lnTo>
                    <a:pt x="40101" y="15027"/>
                  </a:lnTo>
                  <a:cubicBezTo>
                    <a:pt x="40136" y="15181"/>
                    <a:pt x="40041" y="15360"/>
                    <a:pt x="39874" y="15408"/>
                  </a:cubicBezTo>
                  <a:lnTo>
                    <a:pt x="39874" y="15408"/>
                  </a:lnTo>
                  <a:cubicBezTo>
                    <a:pt x="39791" y="15431"/>
                    <a:pt x="39684" y="15408"/>
                    <a:pt x="39612" y="15348"/>
                  </a:cubicBezTo>
                  <a:lnTo>
                    <a:pt x="39612" y="15348"/>
                  </a:lnTo>
                  <a:cubicBezTo>
                    <a:pt x="39553" y="15312"/>
                    <a:pt x="39517" y="15253"/>
                    <a:pt x="39505" y="15181"/>
                  </a:cubicBezTo>
                  <a:close/>
                  <a:moveTo>
                    <a:pt x="20884" y="299"/>
                  </a:moveTo>
                  <a:cubicBezTo>
                    <a:pt x="20896" y="132"/>
                    <a:pt x="21039" y="1"/>
                    <a:pt x="21205" y="1"/>
                  </a:cubicBezTo>
                  <a:lnTo>
                    <a:pt x="21205" y="1"/>
                  </a:lnTo>
                  <a:cubicBezTo>
                    <a:pt x="21384" y="13"/>
                    <a:pt x="21515" y="156"/>
                    <a:pt x="21503" y="322"/>
                  </a:cubicBezTo>
                  <a:lnTo>
                    <a:pt x="21503" y="322"/>
                  </a:lnTo>
                  <a:cubicBezTo>
                    <a:pt x="21503" y="489"/>
                    <a:pt x="21360" y="632"/>
                    <a:pt x="21181" y="620"/>
                  </a:cubicBezTo>
                  <a:lnTo>
                    <a:pt x="21181" y="620"/>
                  </a:lnTo>
                  <a:cubicBezTo>
                    <a:pt x="21122" y="620"/>
                    <a:pt x="21062" y="596"/>
                    <a:pt x="21015" y="561"/>
                  </a:cubicBezTo>
                  <a:lnTo>
                    <a:pt x="21015" y="561"/>
                  </a:lnTo>
                  <a:cubicBezTo>
                    <a:pt x="20931" y="501"/>
                    <a:pt x="20884" y="406"/>
                    <a:pt x="20884" y="310"/>
                  </a:cubicBezTo>
                  <a:close/>
                  <a:moveTo>
                    <a:pt x="38696" y="12812"/>
                  </a:moveTo>
                  <a:cubicBezTo>
                    <a:pt x="38624" y="12657"/>
                    <a:pt x="38696" y="12479"/>
                    <a:pt x="38862" y="12407"/>
                  </a:cubicBezTo>
                  <a:lnTo>
                    <a:pt x="38862" y="12407"/>
                  </a:lnTo>
                  <a:cubicBezTo>
                    <a:pt x="39017" y="12336"/>
                    <a:pt x="39196" y="12419"/>
                    <a:pt x="39267" y="12574"/>
                  </a:cubicBezTo>
                  <a:lnTo>
                    <a:pt x="39267" y="12574"/>
                  </a:lnTo>
                  <a:cubicBezTo>
                    <a:pt x="39327" y="12729"/>
                    <a:pt x="39255" y="12907"/>
                    <a:pt x="39100" y="12979"/>
                  </a:cubicBezTo>
                  <a:lnTo>
                    <a:pt x="39100" y="12979"/>
                  </a:lnTo>
                  <a:cubicBezTo>
                    <a:pt x="38993" y="13014"/>
                    <a:pt x="38886" y="13003"/>
                    <a:pt x="38803" y="12943"/>
                  </a:cubicBezTo>
                  <a:lnTo>
                    <a:pt x="38803" y="12943"/>
                  </a:lnTo>
                  <a:cubicBezTo>
                    <a:pt x="38755" y="12907"/>
                    <a:pt x="38719" y="12872"/>
                    <a:pt x="38696" y="12824"/>
                  </a:cubicBezTo>
                  <a:close/>
                  <a:moveTo>
                    <a:pt x="23420" y="537"/>
                  </a:moveTo>
                  <a:cubicBezTo>
                    <a:pt x="23444" y="358"/>
                    <a:pt x="23610" y="251"/>
                    <a:pt x="23777" y="275"/>
                  </a:cubicBezTo>
                  <a:lnTo>
                    <a:pt x="23777" y="275"/>
                  </a:lnTo>
                  <a:cubicBezTo>
                    <a:pt x="23944" y="310"/>
                    <a:pt x="24063" y="465"/>
                    <a:pt x="24027" y="632"/>
                  </a:cubicBezTo>
                  <a:lnTo>
                    <a:pt x="24027" y="632"/>
                  </a:lnTo>
                  <a:cubicBezTo>
                    <a:pt x="24003" y="799"/>
                    <a:pt x="23837" y="918"/>
                    <a:pt x="23670" y="882"/>
                  </a:cubicBezTo>
                  <a:lnTo>
                    <a:pt x="23670" y="882"/>
                  </a:lnTo>
                  <a:cubicBezTo>
                    <a:pt x="23622" y="882"/>
                    <a:pt x="23575" y="858"/>
                    <a:pt x="23539" y="834"/>
                  </a:cubicBezTo>
                  <a:lnTo>
                    <a:pt x="23539" y="834"/>
                  </a:lnTo>
                  <a:cubicBezTo>
                    <a:pt x="23444" y="763"/>
                    <a:pt x="23396" y="644"/>
                    <a:pt x="23420" y="537"/>
                  </a:cubicBezTo>
                  <a:close/>
                  <a:moveTo>
                    <a:pt x="37588" y="10574"/>
                  </a:moveTo>
                  <a:cubicBezTo>
                    <a:pt x="37505" y="10431"/>
                    <a:pt x="37553" y="10240"/>
                    <a:pt x="37707" y="10157"/>
                  </a:cubicBezTo>
                  <a:lnTo>
                    <a:pt x="37707" y="10157"/>
                  </a:lnTo>
                  <a:cubicBezTo>
                    <a:pt x="37850" y="10074"/>
                    <a:pt x="38041" y="10121"/>
                    <a:pt x="38124" y="10276"/>
                  </a:cubicBezTo>
                  <a:lnTo>
                    <a:pt x="38124" y="10276"/>
                  </a:lnTo>
                  <a:cubicBezTo>
                    <a:pt x="38207" y="10419"/>
                    <a:pt x="38160" y="10609"/>
                    <a:pt x="38017" y="10693"/>
                  </a:cubicBezTo>
                  <a:lnTo>
                    <a:pt x="38017" y="10693"/>
                  </a:lnTo>
                  <a:cubicBezTo>
                    <a:pt x="37910" y="10752"/>
                    <a:pt x="37779" y="10752"/>
                    <a:pt x="37672" y="10669"/>
                  </a:cubicBezTo>
                  <a:lnTo>
                    <a:pt x="37672" y="10669"/>
                  </a:lnTo>
                  <a:cubicBezTo>
                    <a:pt x="37636" y="10645"/>
                    <a:pt x="37612" y="10609"/>
                    <a:pt x="37588" y="10574"/>
                  </a:cubicBezTo>
                  <a:close/>
                  <a:moveTo>
                    <a:pt x="25908" y="1072"/>
                  </a:moveTo>
                  <a:cubicBezTo>
                    <a:pt x="25956" y="906"/>
                    <a:pt x="26123" y="811"/>
                    <a:pt x="26289" y="858"/>
                  </a:cubicBezTo>
                  <a:lnTo>
                    <a:pt x="26289" y="858"/>
                  </a:lnTo>
                  <a:cubicBezTo>
                    <a:pt x="26456" y="906"/>
                    <a:pt x="26551" y="1084"/>
                    <a:pt x="26492" y="1251"/>
                  </a:cubicBezTo>
                  <a:lnTo>
                    <a:pt x="26492" y="1251"/>
                  </a:lnTo>
                  <a:cubicBezTo>
                    <a:pt x="26444" y="1406"/>
                    <a:pt x="26277" y="1501"/>
                    <a:pt x="26111" y="1453"/>
                  </a:cubicBezTo>
                  <a:lnTo>
                    <a:pt x="26111" y="1453"/>
                  </a:lnTo>
                  <a:cubicBezTo>
                    <a:pt x="26075" y="1442"/>
                    <a:pt x="26039" y="1430"/>
                    <a:pt x="26015" y="1406"/>
                  </a:cubicBezTo>
                  <a:lnTo>
                    <a:pt x="26015" y="1406"/>
                  </a:lnTo>
                  <a:cubicBezTo>
                    <a:pt x="25908" y="1323"/>
                    <a:pt x="25861" y="1192"/>
                    <a:pt x="25908" y="1061"/>
                  </a:cubicBezTo>
                  <a:close/>
                  <a:moveTo>
                    <a:pt x="36219" y="8490"/>
                  </a:moveTo>
                  <a:lnTo>
                    <a:pt x="36219" y="8490"/>
                  </a:lnTo>
                  <a:cubicBezTo>
                    <a:pt x="36112" y="8359"/>
                    <a:pt x="36136" y="8157"/>
                    <a:pt x="36279" y="8061"/>
                  </a:cubicBezTo>
                  <a:lnTo>
                    <a:pt x="36279" y="8061"/>
                  </a:lnTo>
                  <a:cubicBezTo>
                    <a:pt x="36410" y="7954"/>
                    <a:pt x="36600" y="7978"/>
                    <a:pt x="36707" y="8121"/>
                  </a:cubicBezTo>
                  <a:lnTo>
                    <a:pt x="36707" y="8121"/>
                  </a:lnTo>
                  <a:cubicBezTo>
                    <a:pt x="36814" y="8252"/>
                    <a:pt x="36779" y="8442"/>
                    <a:pt x="36648" y="8550"/>
                  </a:cubicBezTo>
                  <a:lnTo>
                    <a:pt x="36648" y="8550"/>
                  </a:lnTo>
                  <a:cubicBezTo>
                    <a:pt x="36541" y="8633"/>
                    <a:pt x="36386" y="8633"/>
                    <a:pt x="36279" y="8550"/>
                  </a:cubicBezTo>
                  <a:lnTo>
                    <a:pt x="36279" y="8550"/>
                  </a:lnTo>
                  <a:cubicBezTo>
                    <a:pt x="36255" y="8526"/>
                    <a:pt x="36231" y="8514"/>
                    <a:pt x="36219" y="8490"/>
                  </a:cubicBezTo>
                  <a:close/>
                  <a:moveTo>
                    <a:pt x="28313" y="1918"/>
                  </a:moveTo>
                  <a:cubicBezTo>
                    <a:pt x="28385" y="1763"/>
                    <a:pt x="28563" y="1692"/>
                    <a:pt x="28718" y="1763"/>
                  </a:cubicBezTo>
                  <a:lnTo>
                    <a:pt x="28718" y="1763"/>
                  </a:lnTo>
                  <a:cubicBezTo>
                    <a:pt x="28873" y="1834"/>
                    <a:pt x="28932" y="2013"/>
                    <a:pt x="28861" y="2168"/>
                  </a:cubicBezTo>
                  <a:lnTo>
                    <a:pt x="28861" y="2168"/>
                  </a:lnTo>
                  <a:cubicBezTo>
                    <a:pt x="28790" y="2323"/>
                    <a:pt x="28611" y="2394"/>
                    <a:pt x="28456" y="2323"/>
                  </a:cubicBezTo>
                  <a:lnTo>
                    <a:pt x="28456" y="2323"/>
                  </a:lnTo>
                  <a:cubicBezTo>
                    <a:pt x="28432" y="2311"/>
                    <a:pt x="28420" y="2299"/>
                    <a:pt x="28397" y="2287"/>
                  </a:cubicBezTo>
                  <a:lnTo>
                    <a:pt x="28397" y="2287"/>
                  </a:lnTo>
                  <a:cubicBezTo>
                    <a:pt x="28278" y="2204"/>
                    <a:pt x="28242" y="2037"/>
                    <a:pt x="28313" y="1918"/>
                  </a:cubicBezTo>
                  <a:close/>
                  <a:moveTo>
                    <a:pt x="34588" y="6585"/>
                  </a:moveTo>
                  <a:lnTo>
                    <a:pt x="34588" y="6585"/>
                  </a:lnTo>
                  <a:cubicBezTo>
                    <a:pt x="34469" y="6466"/>
                    <a:pt x="34469" y="6276"/>
                    <a:pt x="34588" y="6145"/>
                  </a:cubicBezTo>
                  <a:lnTo>
                    <a:pt x="34588" y="6145"/>
                  </a:lnTo>
                  <a:cubicBezTo>
                    <a:pt x="34707" y="6025"/>
                    <a:pt x="34909" y="6025"/>
                    <a:pt x="35028" y="6145"/>
                  </a:cubicBezTo>
                  <a:lnTo>
                    <a:pt x="35028" y="6145"/>
                  </a:lnTo>
                  <a:cubicBezTo>
                    <a:pt x="35148" y="6276"/>
                    <a:pt x="35148" y="6466"/>
                    <a:pt x="35028" y="6585"/>
                  </a:cubicBezTo>
                  <a:lnTo>
                    <a:pt x="35028" y="6585"/>
                  </a:lnTo>
                  <a:cubicBezTo>
                    <a:pt x="34921" y="6692"/>
                    <a:pt x="34755" y="6704"/>
                    <a:pt x="34624" y="6609"/>
                  </a:cubicBezTo>
                  <a:lnTo>
                    <a:pt x="34624" y="6609"/>
                  </a:lnTo>
                  <a:cubicBezTo>
                    <a:pt x="34612" y="6609"/>
                    <a:pt x="34600" y="6597"/>
                    <a:pt x="34588" y="6585"/>
                  </a:cubicBezTo>
                  <a:close/>
                  <a:moveTo>
                    <a:pt x="30576" y="3061"/>
                  </a:moveTo>
                  <a:cubicBezTo>
                    <a:pt x="30659" y="2918"/>
                    <a:pt x="30849" y="2870"/>
                    <a:pt x="30992" y="2954"/>
                  </a:cubicBezTo>
                  <a:lnTo>
                    <a:pt x="30992" y="2954"/>
                  </a:lnTo>
                  <a:cubicBezTo>
                    <a:pt x="31135" y="3049"/>
                    <a:pt x="31183" y="3239"/>
                    <a:pt x="31099" y="3382"/>
                  </a:cubicBezTo>
                  <a:lnTo>
                    <a:pt x="31099" y="3382"/>
                  </a:lnTo>
                  <a:cubicBezTo>
                    <a:pt x="31004" y="3525"/>
                    <a:pt x="30814" y="3573"/>
                    <a:pt x="30671" y="3489"/>
                  </a:cubicBezTo>
                  <a:lnTo>
                    <a:pt x="30671" y="3489"/>
                  </a:lnTo>
                  <a:lnTo>
                    <a:pt x="30647" y="3466"/>
                  </a:lnTo>
                  <a:lnTo>
                    <a:pt x="30647" y="3466"/>
                  </a:lnTo>
                  <a:cubicBezTo>
                    <a:pt x="30516" y="3370"/>
                    <a:pt x="30480" y="3192"/>
                    <a:pt x="30576" y="3061"/>
                  </a:cubicBezTo>
                  <a:close/>
                  <a:moveTo>
                    <a:pt x="32731" y="4918"/>
                  </a:moveTo>
                  <a:lnTo>
                    <a:pt x="32731" y="4918"/>
                  </a:lnTo>
                  <a:cubicBezTo>
                    <a:pt x="32588" y="4811"/>
                    <a:pt x="32564" y="4621"/>
                    <a:pt x="32671" y="4478"/>
                  </a:cubicBezTo>
                  <a:lnTo>
                    <a:pt x="32671" y="4478"/>
                  </a:lnTo>
                  <a:cubicBezTo>
                    <a:pt x="32778" y="4347"/>
                    <a:pt x="32981" y="4323"/>
                    <a:pt x="33112" y="4430"/>
                  </a:cubicBezTo>
                  <a:lnTo>
                    <a:pt x="33112" y="4430"/>
                  </a:lnTo>
                  <a:cubicBezTo>
                    <a:pt x="33243" y="4537"/>
                    <a:pt x="33266" y="4728"/>
                    <a:pt x="33159" y="4871"/>
                  </a:cubicBezTo>
                  <a:lnTo>
                    <a:pt x="33159" y="4871"/>
                  </a:lnTo>
                  <a:cubicBezTo>
                    <a:pt x="33052" y="5002"/>
                    <a:pt x="32873" y="5025"/>
                    <a:pt x="32731" y="4918"/>
                  </a:cubicBezTo>
                  <a:lnTo>
                    <a:pt x="32731" y="4918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73100" y="3166000"/>
              <a:ext cx="945975" cy="946575"/>
            </a:xfrm>
            <a:custGeom>
              <a:avLst/>
              <a:gdLst/>
              <a:ahLst/>
              <a:cxnLst/>
              <a:rect l="l" t="t" r="r" b="b"/>
              <a:pathLst>
                <a:path w="37839" h="37863" extrusionOk="0">
                  <a:moveTo>
                    <a:pt x="6704" y="33397"/>
                  </a:moveTo>
                  <a:cubicBezTo>
                    <a:pt x="6549" y="33266"/>
                    <a:pt x="6525" y="33040"/>
                    <a:pt x="6656" y="32885"/>
                  </a:cubicBezTo>
                  <a:lnTo>
                    <a:pt x="6656" y="32885"/>
                  </a:lnTo>
                  <a:cubicBezTo>
                    <a:pt x="6787" y="32719"/>
                    <a:pt x="7025" y="32707"/>
                    <a:pt x="7180" y="32838"/>
                  </a:cubicBezTo>
                  <a:lnTo>
                    <a:pt x="7180" y="32838"/>
                  </a:lnTo>
                  <a:cubicBezTo>
                    <a:pt x="7323" y="32969"/>
                    <a:pt x="7347" y="33195"/>
                    <a:pt x="7216" y="33350"/>
                  </a:cubicBezTo>
                  <a:lnTo>
                    <a:pt x="7216" y="33350"/>
                  </a:lnTo>
                  <a:cubicBezTo>
                    <a:pt x="7097" y="33493"/>
                    <a:pt x="6882" y="33516"/>
                    <a:pt x="6728" y="33409"/>
                  </a:cubicBezTo>
                  <a:lnTo>
                    <a:pt x="6728" y="33409"/>
                  </a:lnTo>
                  <a:close/>
                  <a:moveTo>
                    <a:pt x="8680" y="34421"/>
                  </a:moveTo>
                  <a:cubicBezTo>
                    <a:pt x="8787" y="34255"/>
                    <a:pt x="9014" y="34207"/>
                    <a:pt x="9180" y="34314"/>
                  </a:cubicBezTo>
                  <a:lnTo>
                    <a:pt x="9180" y="34314"/>
                  </a:lnTo>
                  <a:cubicBezTo>
                    <a:pt x="9347" y="34421"/>
                    <a:pt x="9395" y="34647"/>
                    <a:pt x="9287" y="34814"/>
                  </a:cubicBezTo>
                  <a:lnTo>
                    <a:pt x="9287" y="34814"/>
                  </a:lnTo>
                  <a:cubicBezTo>
                    <a:pt x="9180" y="34981"/>
                    <a:pt x="8966" y="35028"/>
                    <a:pt x="8787" y="34921"/>
                  </a:cubicBezTo>
                  <a:lnTo>
                    <a:pt x="8787" y="34921"/>
                  </a:lnTo>
                  <a:lnTo>
                    <a:pt x="8775" y="34909"/>
                  </a:lnTo>
                  <a:lnTo>
                    <a:pt x="8775" y="34909"/>
                  </a:lnTo>
                  <a:cubicBezTo>
                    <a:pt x="8621" y="34802"/>
                    <a:pt x="8573" y="34588"/>
                    <a:pt x="8680" y="34421"/>
                  </a:cubicBezTo>
                  <a:close/>
                  <a:moveTo>
                    <a:pt x="4834" y="31599"/>
                  </a:moveTo>
                  <a:lnTo>
                    <a:pt x="4834" y="31599"/>
                  </a:lnTo>
                  <a:cubicBezTo>
                    <a:pt x="4704" y="31445"/>
                    <a:pt x="4715" y="31218"/>
                    <a:pt x="4870" y="31087"/>
                  </a:cubicBezTo>
                  <a:lnTo>
                    <a:pt x="4870" y="31087"/>
                  </a:lnTo>
                  <a:cubicBezTo>
                    <a:pt x="5013" y="30956"/>
                    <a:pt x="5239" y="30968"/>
                    <a:pt x="5382" y="31111"/>
                  </a:cubicBezTo>
                  <a:lnTo>
                    <a:pt x="5382" y="31111"/>
                  </a:lnTo>
                  <a:cubicBezTo>
                    <a:pt x="5513" y="31254"/>
                    <a:pt x="5501" y="31492"/>
                    <a:pt x="5346" y="31623"/>
                  </a:cubicBezTo>
                  <a:lnTo>
                    <a:pt x="5346" y="31623"/>
                  </a:lnTo>
                  <a:cubicBezTo>
                    <a:pt x="5227" y="31742"/>
                    <a:pt x="5025" y="31742"/>
                    <a:pt x="4894" y="31647"/>
                  </a:cubicBezTo>
                  <a:lnTo>
                    <a:pt x="4894" y="31647"/>
                  </a:lnTo>
                  <a:cubicBezTo>
                    <a:pt x="4870" y="31623"/>
                    <a:pt x="4858" y="31611"/>
                    <a:pt x="4834" y="31588"/>
                  </a:cubicBezTo>
                  <a:close/>
                  <a:moveTo>
                    <a:pt x="10895" y="35683"/>
                  </a:moveTo>
                  <a:cubicBezTo>
                    <a:pt x="10978" y="35505"/>
                    <a:pt x="11192" y="35421"/>
                    <a:pt x="11371" y="35505"/>
                  </a:cubicBezTo>
                  <a:lnTo>
                    <a:pt x="11371" y="35505"/>
                  </a:lnTo>
                  <a:cubicBezTo>
                    <a:pt x="11562" y="35588"/>
                    <a:pt x="11633" y="35802"/>
                    <a:pt x="11550" y="35981"/>
                  </a:cubicBezTo>
                  <a:lnTo>
                    <a:pt x="11550" y="35981"/>
                  </a:lnTo>
                  <a:cubicBezTo>
                    <a:pt x="11466" y="36171"/>
                    <a:pt x="11252" y="36243"/>
                    <a:pt x="11073" y="36160"/>
                  </a:cubicBezTo>
                  <a:lnTo>
                    <a:pt x="11073" y="36160"/>
                  </a:lnTo>
                  <a:cubicBezTo>
                    <a:pt x="11050" y="36148"/>
                    <a:pt x="11026" y="36136"/>
                    <a:pt x="11014" y="36124"/>
                  </a:cubicBezTo>
                  <a:lnTo>
                    <a:pt x="11014" y="36124"/>
                  </a:lnTo>
                  <a:cubicBezTo>
                    <a:pt x="10871" y="36017"/>
                    <a:pt x="10823" y="35838"/>
                    <a:pt x="10895" y="35683"/>
                  </a:cubicBezTo>
                  <a:close/>
                  <a:moveTo>
                    <a:pt x="3239" y="29552"/>
                  </a:moveTo>
                  <a:cubicBezTo>
                    <a:pt x="3132" y="29385"/>
                    <a:pt x="3168" y="29159"/>
                    <a:pt x="3334" y="29051"/>
                  </a:cubicBezTo>
                  <a:lnTo>
                    <a:pt x="3334" y="29051"/>
                  </a:lnTo>
                  <a:cubicBezTo>
                    <a:pt x="3501" y="28932"/>
                    <a:pt x="3727" y="28980"/>
                    <a:pt x="3834" y="29147"/>
                  </a:cubicBezTo>
                  <a:lnTo>
                    <a:pt x="3834" y="29147"/>
                  </a:lnTo>
                  <a:cubicBezTo>
                    <a:pt x="3953" y="29313"/>
                    <a:pt x="3906" y="29540"/>
                    <a:pt x="3739" y="29647"/>
                  </a:cubicBezTo>
                  <a:lnTo>
                    <a:pt x="3739" y="29647"/>
                  </a:lnTo>
                  <a:cubicBezTo>
                    <a:pt x="3620" y="29730"/>
                    <a:pt x="3441" y="29730"/>
                    <a:pt x="3322" y="29635"/>
                  </a:cubicBezTo>
                  <a:lnTo>
                    <a:pt x="3322" y="29635"/>
                  </a:lnTo>
                  <a:cubicBezTo>
                    <a:pt x="3287" y="29611"/>
                    <a:pt x="3263" y="29587"/>
                    <a:pt x="3239" y="29552"/>
                  </a:cubicBezTo>
                  <a:close/>
                  <a:moveTo>
                    <a:pt x="13252" y="36624"/>
                  </a:moveTo>
                  <a:cubicBezTo>
                    <a:pt x="13312" y="36433"/>
                    <a:pt x="13514" y="36326"/>
                    <a:pt x="13705" y="36386"/>
                  </a:cubicBezTo>
                  <a:lnTo>
                    <a:pt x="13705" y="36386"/>
                  </a:lnTo>
                  <a:cubicBezTo>
                    <a:pt x="13895" y="36433"/>
                    <a:pt x="14002" y="36636"/>
                    <a:pt x="13943" y="36826"/>
                  </a:cubicBezTo>
                  <a:lnTo>
                    <a:pt x="13943" y="36826"/>
                  </a:lnTo>
                  <a:cubicBezTo>
                    <a:pt x="13883" y="37017"/>
                    <a:pt x="13693" y="37124"/>
                    <a:pt x="13502" y="37076"/>
                  </a:cubicBezTo>
                  <a:lnTo>
                    <a:pt x="13502" y="37076"/>
                  </a:lnTo>
                  <a:cubicBezTo>
                    <a:pt x="13455" y="37064"/>
                    <a:pt x="13419" y="37041"/>
                    <a:pt x="13383" y="37017"/>
                  </a:cubicBezTo>
                  <a:lnTo>
                    <a:pt x="13383" y="37017"/>
                  </a:lnTo>
                  <a:cubicBezTo>
                    <a:pt x="13264" y="36922"/>
                    <a:pt x="13216" y="36767"/>
                    <a:pt x="13252" y="36624"/>
                  </a:cubicBezTo>
                  <a:close/>
                  <a:moveTo>
                    <a:pt x="1941" y="27301"/>
                  </a:moveTo>
                  <a:lnTo>
                    <a:pt x="1941" y="27301"/>
                  </a:lnTo>
                  <a:cubicBezTo>
                    <a:pt x="1846" y="27123"/>
                    <a:pt x="1917" y="26908"/>
                    <a:pt x="2108" y="26825"/>
                  </a:cubicBezTo>
                  <a:lnTo>
                    <a:pt x="2108" y="26825"/>
                  </a:lnTo>
                  <a:cubicBezTo>
                    <a:pt x="2287" y="26730"/>
                    <a:pt x="2501" y="26801"/>
                    <a:pt x="2584" y="26992"/>
                  </a:cubicBezTo>
                  <a:lnTo>
                    <a:pt x="2584" y="26992"/>
                  </a:lnTo>
                  <a:cubicBezTo>
                    <a:pt x="2679" y="27170"/>
                    <a:pt x="2596" y="27385"/>
                    <a:pt x="2418" y="27468"/>
                  </a:cubicBezTo>
                  <a:lnTo>
                    <a:pt x="2418" y="27468"/>
                  </a:lnTo>
                  <a:cubicBezTo>
                    <a:pt x="2298" y="27528"/>
                    <a:pt x="2156" y="27516"/>
                    <a:pt x="2048" y="27432"/>
                  </a:cubicBezTo>
                  <a:lnTo>
                    <a:pt x="2048" y="27432"/>
                  </a:lnTo>
                  <a:cubicBezTo>
                    <a:pt x="2001" y="27397"/>
                    <a:pt x="1965" y="27361"/>
                    <a:pt x="1941" y="27301"/>
                  </a:cubicBezTo>
                  <a:close/>
                  <a:moveTo>
                    <a:pt x="15729" y="37231"/>
                  </a:moveTo>
                  <a:cubicBezTo>
                    <a:pt x="15764" y="37041"/>
                    <a:pt x="15943" y="36898"/>
                    <a:pt x="16145" y="36933"/>
                  </a:cubicBezTo>
                  <a:lnTo>
                    <a:pt x="16145" y="36933"/>
                  </a:lnTo>
                  <a:cubicBezTo>
                    <a:pt x="16336" y="36969"/>
                    <a:pt x="16467" y="37148"/>
                    <a:pt x="16443" y="37350"/>
                  </a:cubicBezTo>
                  <a:lnTo>
                    <a:pt x="16443" y="37350"/>
                  </a:lnTo>
                  <a:cubicBezTo>
                    <a:pt x="16407" y="37541"/>
                    <a:pt x="16217" y="37672"/>
                    <a:pt x="16026" y="37648"/>
                  </a:cubicBezTo>
                  <a:lnTo>
                    <a:pt x="16026" y="37648"/>
                  </a:lnTo>
                  <a:cubicBezTo>
                    <a:pt x="15967" y="37636"/>
                    <a:pt x="15907" y="37612"/>
                    <a:pt x="15872" y="37576"/>
                  </a:cubicBezTo>
                  <a:lnTo>
                    <a:pt x="15872" y="37576"/>
                  </a:lnTo>
                  <a:cubicBezTo>
                    <a:pt x="15764" y="37493"/>
                    <a:pt x="15705" y="37362"/>
                    <a:pt x="15729" y="37231"/>
                  </a:cubicBezTo>
                  <a:close/>
                  <a:moveTo>
                    <a:pt x="953" y="24908"/>
                  </a:moveTo>
                  <a:cubicBezTo>
                    <a:pt x="894" y="24718"/>
                    <a:pt x="989" y="24515"/>
                    <a:pt x="1179" y="24456"/>
                  </a:cubicBezTo>
                  <a:lnTo>
                    <a:pt x="1179" y="24456"/>
                  </a:lnTo>
                  <a:cubicBezTo>
                    <a:pt x="1370" y="24384"/>
                    <a:pt x="1584" y="24491"/>
                    <a:pt x="1644" y="24682"/>
                  </a:cubicBezTo>
                  <a:lnTo>
                    <a:pt x="1644" y="24682"/>
                  </a:lnTo>
                  <a:cubicBezTo>
                    <a:pt x="1703" y="24872"/>
                    <a:pt x="1608" y="25075"/>
                    <a:pt x="1417" y="25134"/>
                  </a:cubicBezTo>
                  <a:lnTo>
                    <a:pt x="1417" y="25134"/>
                  </a:lnTo>
                  <a:cubicBezTo>
                    <a:pt x="1298" y="25170"/>
                    <a:pt x="1179" y="25158"/>
                    <a:pt x="1084" y="25087"/>
                  </a:cubicBezTo>
                  <a:lnTo>
                    <a:pt x="1084" y="25087"/>
                  </a:lnTo>
                  <a:cubicBezTo>
                    <a:pt x="1024" y="25039"/>
                    <a:pt x="977" y="24980"/>
                    <a:pt x="953" y="24908"/>
                  </a:cubicBezTo>
                  <a:close/>
                  <a:moveTo>
                    <a:pt x="18265" y="37493"/>
                  </a:moveTo>
                  <a:cubicBezTo>
                    <a:pt x="18265" y="37291"/>
                    <a:pt x="18431" y="37136"/>
                    <a:pt x="18622" y="37136"/>
                  </a:cubicBezTo>
                  <a:lnTo>
                    <a:pt x="18622" y="37136"/>
                  </a:lnTo>
                  <a:cubicBezTo>
                    <a:pt x="18824" y="37136"/>
                    <a:pt x="18991" y="37303"/>
                    <a:pt x="18979" y="37505"/>
                  </a:cubicBezTo>
                  <a:lnTo>
                    <a:pt x="18979" y="37505"/>
                  </a:lnTo>
                  <a:cubicBezTo>
                    <a:pt x="18979" y="37707"/>
                    <a:pt x="18812" y="37862"/>
                    <a:pt x="18622" y="37862"/>
                  </a:cubicBezTo>
                  <a:lnTo>
                    <a:pt x="18622" y="37862"/>
                  </a:lnTo>
                  <a:cubicBezTo>
                    <a:pt x="18539" y="37862"/>
                    <a:pt x="18467" y="37838"/>
                    <a:pt x="18408" y="37791"/>
                  </a:cubicBezTo>
                  <a:lnTo>
                    <a:pt x="18408" y="37791"/>
                  </a:lnTo>
                  <a:cubicBezTo>
                    <a:pt x="18312" y="37719"/>
                    <a:pt x="18253" y="37612"/>
                    <a:pt x="18265" y="37493"/>
                  </a:cubicBezTo>
                  <a:close/>
                  <a:moveTo>
                    <a:pt x="310" y="22396"/>
                  </a:moveTo>
                  <a:cubicBezTo>
                    <a:pt x="274" y="22205"/>
                    <a:pt x="405" y="22015"/>
                    <a:pt x="596" y="21979"/>
                  </a:cubicBezTo>
                  <a:lnTo>
                    <a:pt x="596" y="21979"/>
                  </a:lnTo>
                  <a:cubicBezTo>
                    <a:pt x="798" y="21943"/>
                    <a:pt x="989" y="22074"/>
                    <a:pt x="1024" y="22277"/>
                  </a:cubicBezTo>
                  <a:lnTo>
                    <a:pt x="1024" y="22277"/>
                  </a:lnTo>
                  <a:cubicBezTo>
                    <a:pt x="1060" y="22467"/>
                    <a:pt x="929" y="22658"/>
                    <a:pt x="727" y="22694"/>
                  </a:cubicBezTo>
                  <a:lnTo>
                    <a:pt x="727" y="22694"/>
                  </a:lnTo>
                  <a:cubicBezTo>
                    <a:pt x="632" y="22717"/>
                    <a:pt x="524" y="22694"/>
                    <a:pt x="453" y="22634"/>
                  </a:cubicBezTo>
                  <a:lnTo>
                    <a:pt x="453" y="22634"/>
                  </a:lnTo>
                  <a:cubicBezTo>
                    <a:pt x="370" y="22575"/>
                    <a:pt x="322" y="22491"/>
                    <a:pt x="310" y="22396"/>
                  </a:cubicBezTo>
                  <a:close/>
                  <a:moveTo>
                    <a:pt x="20801" y="37410"/>
                  </a:moveTo>
                  <a:cubicBezTo>
                    <a:pt x="20777" y="37207"/>
                    <a:pt x="20920" y="37029"/>
                    <a:pt x="21122" y="37005"/>
                  </a:cubicBezTo>
                  <a:lnTo>
                    <a:pt x="21122" y="37005"/>
                  </a:lnTo>
                  <a:cubicBezTo>
                    <a:pt x="21313" y="36981"/>
                    <a:pt x="21503" y="37124"/>
                    <a:pt x="21527" y="37326"/>
                  </a:cubicBezTo>
                  <a:lnTo>
                    <a:pt x="21527" y="37326"/>
                  </a:lnTo>
                  <a:cubicBezTo>
                    <a:pt x="21551" y="37517"/>
                    <a:pt x="21408" y="37695"/>
                    <a:pt x="21206" y="37719"/>
                  </a:cubicBezTo>
                  <a:lnTo>
                    <a:pt x="21206" y="37719"/>
                  </a:lnTo>
                  <a:cubicBezTo>
                    <a:pt x="21110" y="37731"/>
                    <a:pt x="21015" y="37707"/>
                    <a:pt x="20944" y="37660"/>
                  </a:cubicBezTo>
                  <a:lnTo>
                    <a:pt x="20944" y="37660"/>
                  </a:lnTo>
                  <a:cubicBezTo>
                    <a:pt x="20860" y="37600"/>
                    <a:pt x="20813" y="37505"/>
                    <a:pt x="20801" y="37410"/>
                  </a:cubicBezTo>
                  <a:close/>
                  <a:moveTo>
                    <a:pt x="12" y="19824"/>
                  </a:moveTo>
                  <a:cubicBezTo>
                    <a:pt x="1" y="19622"/>
                    <a:pt x="155" y="19455"/>
                    <a:pt x="358" y="19443"/>
                  </a:cubicBezTo>
                  <a:lnTo>
                    <a:pt x="358" y="19443"/>
                  </a:lnTo>
                  <a:cubicBezTo>
                    <a:pt x="548" y="19431"/>
                    <a:pt x="727" y="19586"/>
                    <a:pt x="739" y="19788"/>
                  </a:cubicBezTo>
                  <a:lnTo>
                    <a:pt x="739" y="19788"/>
                  </a:lnTo>
                  <a:cubicBezTo>
                    <a:pt x="739" y="19991"/>
                    <a:pt x="584" y="20158"/>
                    <a:pt x="393" y="20169"/>
                  </a:cubicBezTo>
                  <a:lnTo>
                    <a:pt x="393" y="20169"/>
                  </a:lnTo>
                  <a:cubicBezTo>
                    <a:pt x="298" y="20169"/>
                    <a:pt x="227" y="20146"/>
                    <a:pt x="155" y="20098"/>
                  </a:cubicBezTo>
                  <a:lnTo>
                    <a:pt x="155" y="20098"/>
                  </a:lnTo>
                  <a:cubicBezTo>
                    <a:pt x="72" y="20027"/>
                    <a:pt x="12" y="19931"/>
                    <a:pt x="12" y="19824"/>
                  </a:cubicBezTo>
                  <a:close/>
                  <a:moveTo>
                    <a:pt x="23313" y="36981"/>
                  </a:moveTo>
                  <a:cubicBezTo>
                    <a:pt x="23253" y="36779"/>
                    <a:pt x="23373" y="36576"/>
                    <a:pt x="23563" y="36529"/>
                  </a:cubicBezTo>
                  <a:lnTo>
                    <a:pt x="23563" y="36529"/>
                  </a:lnTo>
                  <a:cubicBezTo>
                    <a:pt x="23765" y="36481"/>
                    <a:pt x="23968" y="36600"/>
                    <a:pt x="24015" y="36791"/>
                  </a:cubicBezTo>
                  <a:lnTo>
                    <a:pt x="24015" y="36791"/>
                  </a:lnTo>
                  <a:cubicBezTo>
                    <a:pt x="24063" y="36981"/>
                    <a:pt x="23944" y="37183"/>
                    <a:pt x="23754" y="37231"/>
                  </a:cubicBezTo>
                  <a:lnTo>
                    <a:pt x="23754" y="37231"/>
                  </a:lnTo>
                  <a:cubicBezTo>
                    <a:pt x="23646" y="37267"/>
                    <a:pt x="23539" y="37243"/>
                    <a:pt x="23444" y="37172"/>
                  </a:cubicBezTo>
                  <a:lnTo>
                    <a:pt x="23444" y="37172"/>
                  </a:lnTo>
                  <a:cubicBezTo>
                    <a:pt x="23384" y="37124"/>
                    <a:pt x="23325" y="37052"/>
                    <a:pt x="23313" y="36981"/>
                  </a:cubicBezTo>
                  <a:close/>
                  <a:moveTo>
                    <a:pt x="60" y="17229"/>
                  </a:moveTo>
                  <a:cubicBezTo>
                    <a:pt x="84" y="17026"/>
                    <a:pt x="251" y="16883"/>
                    <a:pt x="453" y="16895"/>
                  </a:cubicBezTo>
                  <a:lnTo>
                    <a:pt x="453" y="16895"/>
                  </a:lnTo>
                  <a:cubicBezTo>
                    <a:pt x="655" y="16919"/>
                    <a:pt x="798" y="17098"/>
                    <a:pt x="786" y="17300"/>
                  </a:cubicBezTo>
                  <a:lnTo>
                    <a:pt x="786" y="17300"/>
                  </a:lnTo>
                  <a:cubicBezTo>
                    <a:pt x="763" y="17491"/>
                    <a:pt x="584" y="17645"/>
                    <a:pt x="393" y="17622"/>
                  </a:cubicBezTo>
                  <a:lnTo>
                    <a:pt x="393" y="17622"/>
                  </a:lnTo>
                  <a:cubicBezTo>
                    <a:pt x="322" y="17622"/>
                    <a:pt x="262" y="17598"/>
                    <a:pt x="203" y="17550"/>
                  </a:cubicBezTo>
                  <a:lnTo>
                    <a:pt x="203" y="17550"/>
                  </a:lnTo>
                  <a:cubicBezTo>
                    <a:pt x="108" y="17479"/>
                    <a:pt x="48" y="17360"/>
                    <a:pt x="60" y="17229"/>
                  </a:cubicBezTo>
                  <a:close/>
                  <a:moveTo>
                    <a:pt x="25730" y="36207"/>
                  </a:moveTo>
                  <a:cubicBezTo>
                    <a:pt x="25659" y="36029"/>
                    <a:pt x="25742" y="35814"/>
                    <a:pt x="25932" y="35731"/>
                  </a:cubicBezTo>
                  <a:lnTo>
                    <a:pt x="25932" y="35731"/>
                  </a:lnTo>
                  <a:cubicBezTo>
                    <a:pt x="26111" y="35659"/>
                    <a:pt x="26325" y="35743"/>
                    <a:pt x="26397" y="35933"/>
                  </a:cubicBezTo>
                  <a:lnTo>
                    <a:pt x="26397" y="35933"/>
                  </a:lnTo>
                  <a:cubicBezTo>
                    <a:pt x="26480" y="36112"/>
                    <a:pt x="26397" y="36326"/>
                    <a:pt x="26206" y="36410"/>
                  </a:cubicBezTo>
                  <a:lnTo>
                    <a:pt x="26206" y="36410"/>
                  </a:lnTo>
                  <a:cubicBezTo>
                    <a:pt x="26087" y="36457"/>
                    <a:pt x="25956" y="36433"/>
                    <a:pt x="25849" y="36362"/>
                  </a:cubicBezTo>
                  <a:lnTo>
                    <a:pt x="25849" y="36362"/>
                  </a:lnTo>
                  <a:cubicBezTo>
                    <a:pt x="25801" y="36326"/>
                    <a:pt x="25754" y="36267"/>
                    <a:pt x="25730" y="36207"/>
                  </a:cubicBezTo>
                  <a:close/>
                  <a:moveTo>
                    <a:pt x="477" y="14669"/>
                  </a:moveTo>
                  <a:lnTo>
                    <a:pt x="477" y="14669"/>
                  </a:lnTo>
                  <a:cubicBezTo>
                    <a:pt x="524" y="14466"/>
                    <a:pt x="715" y="14347"/>
                    <a:pt x="917" y="14395"/>
                  </a:cubicBezTo>
                  <a:lnTo>
                    <a:pt x="917" y="14395"/>
                  </a:lnTo>
                  <a:cubicBezTo>
                    <a:pt x="1108" y="14443"/>
                    <a:pt x="1227" y="14633"/>
                    <a:pt x="1179" y="14824"/>
                  </a:cubicBezTo>
                  <a:lnTo>
                    <a:pt x="1179" y="14824"/>
                  </a:lnTo>
                  <a:cubicBezTo>
                    <a:pt x="1132" y="15026"/>
                    <a:pt x="941" y="15145"/>
                    <a:pt x="751" y="15097"/>
                  </a:cubicBezTo>
                  <a:lnTo>
                    <a:pt x="751" y="15097"/>
                  </a:lnTo>
                  <a:cubicBezTo>
                    <a:pt x="703" y="15085"/>
                    <a:pt x="655" y="15074"/>
                    <a:pt x="620" y="15038"/>
                  </a:cubicBezTo>
                  <a:lnTo>
                    <a:pt x="620" y="15038"/>
                  </a:lnTo>
                  <a:cubicBezTo>
                    <a:pt x="501" y="14955"/>
                    <a:pt x="441" y="14812"/>
                    <a:pt x="477" y="14669"/>
                  </a:cubicBezTo>
                  <a:close/>
                  <a:moveTo>
                    <a:pt x="28028" y="35124"/>
                  </a:moveTo>
                  <a:cubicBezTo>
                    <a:pt x="27933" y="34945"/>
                    <a:pt x="27980" y="34731"/>
                    <a:pt x="28159" y="34624"/>
                  </a:cubicBezTo>
                  <a:lnTo>
                    <a:pt x="28159" y="34624"/>
                  </a:lnTo>
                  <a:cubicBezTo>
                    <a:pt x="28326" y="34516"/>
                    <a:pt x="28552" y="34576"/>
                    <a:pt x="28659" y="34755"/>
                  </a:cubicBezTo>
                  <a:lnTo>
                    <a:pt x="28659" y="34755"/>
                  </a:lnTo>
                  <a:cubicBezTo>
                    <a:pt x="28754" y="34921"/>
                    <a:pt x="28695" y="35147"/>
                    <a:pt x="28528" y="35255"/>
                  </a:cubicBezTo>
                  <a:lnTo>
                    <a:pt x="28528" y="35255"/>
                  </a:lnTo>
                  <a:cubicBezTo>
                    <a:pt x="28397" y="35326"/>
                    <a:pt x="28242" y="35314"/>
                    <a:pt x="28123" y="35231"/>
                  </a:cubicBezTo>
                  <a:lnTo>
                    <a:pt x="28123" y="35231"/>
                  </a:lnTo>
                  <a:cubicBezTo>
                    <a:pt x="28087" y="35195"/>
                    <a:pt x="28052" y="35159"/>
                    <a:pt x="28028" y="35124"/>
                  </a:cubicBezTo>
                  <a:close/>
                  <a:moveTo>
                    <a:pt x="1227" y="12180"/>
                  </a:moveTo>
                  <a:lnTo>
                    <a:pt x="1227" y="12180"/>
                  </a:lnTo>
                  <a:cubicBezTo>
                    <a:pt x="1298" y="12002"/>
                    <a:pt x="1501" y="11907"/>
                    <a:pt x="1691" y="11978"/>
                  </a:cubicBezTo>
                  <a:lnTo>
                    <a:pt x="1691" y="11978"/>
                  </a:lnTo>
                  <a:cubicBezTo>
                    <a:pt x="1882" y="12049"/>
                    <a:pt x="1977" y="12252"/>
                    <a:pt x="1906" y="12442"/>
                  </a:cubicBezTo>
                  <a:lnTo>
                    <a:pt x="1906" y="12442"/>
                  </a:lnTo>
                  <a:cubicBezTo>
                    <a:pt x="1822" y="12633"/>
                    <a:pt x="1620" y="12728"/>
                    <a:pt x="1429" y="12657"/>
                  </a:cubicBezTo>
                  <a:lnTo>
                    <a:pt x="1429" y="12657"/>
                  </a:lnTo>
                  <a:cubicBezTo>
                    <a:pt x="1405" y="12645"/>
                    <a:pt x="1370" y="12621"/>
                    <a:pt x="1346" y="12609"/>
                  </a:cubicBezTo>
                  <a:lnTo>
                    <a:pt x="1346" y="12609"/>
                  </a:lnTo>
                  <a:cubicBezTo>
                    <a:pt x="1215" y="12514"/>
                    <a:pt x="1167" y="12335"/>
                    <a:pt x="1227" y="12180"/>
                  </a:cubicBezTo>
                  <a:close/>
                  <a:moveTo>
                    <a:pt x="30159" y="33731"/>
                  </a:moveTo>
                  <a:cubicBezTo>
                    <a:pt x="30028" y="33576"/>
                    <a:pt x="30064" y="33350"/>
                    <a:pt x="30219" y="33219"/>
                  </a:cubicBezTo>
                  <a:lnTo>
                    <a:pt x="30219" y="33219"/>
                  </a:lnTo>
                  <a:cubicBezTo>
                    <a:pt x="30373" y="33100"/>
                    <a:pt x="30600" y="33123"/>
                    <a:pt x="30719" y="33278"/>
                  </a:cubicBezTo>
                  <a:lnTo>
                    <a:pt x="30719" y="33278"/>
                  </a:lnTo>
                  <a:cubicBezTo>
                    <a:pt x="30850" y="33433"/>
                    <a:pt x="30826" y="33671"/>
                    <a:pt x="30671" y="33790"/>
                  </a:cubicBezTo>
                  <a:lnTo>
                    <a:pt x="30671" y="33790"/>
                  </a:lnTo>
                  <a:cubicBezTo>
                    <a:pt x="30540" y="33897"/>
                    <a:pt x="30350" y="33897"/>
                    <a:pt x="30219" y="33790"/>
                  </a:cubicBezTo>
                  <a:lnTo>
                    <a:pt x="30219" y="33790"/>
                  </a:lnTo>
                  <a:cubicBezTo>
                    <a:pt x="30195" y="33778"/>
                    <a:pt x="30171" y="33754"/>
                    <a:pt x="30159" y="33731"/>
                  </a:cubicBezTo>
                  <a:close/>
                  <a:moveTo>
                    <a:pt x="2310" y="9835"/>
                  </a:moveTo>
                  <a:cubicBezTo>
                    <a:pt x="2406" y="9656"/>
                    <a:pt x="2632" y="9597"/>
                    <a:pt x="2810" y="9692"/>
                  </a:cubicBezTo>
                  <a:lnTo>
                    <a:pt x="2810" y="9692"/>
                  </a:lnTo>
                  <a:cubicBezTo>
                    <a:pt x="2989" y="9787"/>
                    <a:pt x="3049" y="10002"/>
                    <a:pt x="2953" y="10180"/>
                  </a:cubicBezTo>
                  <a:lnTo>
                    <a:pt x="2953" y="10180"/>
                  </a:lnTo>
                  <a:cubicBezTo>
                    <a:pt x="2858" y="10359"/>
                    <a:pt x="2632" y="10430"/>
                    <a:pt x="2453" y="10323"/>
                  </a:cubicBezTo>
                  <a:lnTo>
                    <a:pt x="2453" y="10323"/>
                  </a:lnTo>
                  <a:lnTo>
                    <a:pt x="2418" y="10299"/>
                  </a:lnTo>
                  <a:lnTo>
                    <a:pt x="2418" y="10299"/>
                  </a:lnTo>
                  <a:cubicBezTo>
                    <a:pt x="2263" y="10192"/>
                    <a:pt x="2227" y="9990"/>
                    <a:pt x="2310" y="9835"/>
                  </a:cubicBezTo>
                  <a:close/>
                  <a:moveTo>
                    <a:pt x="32076" y="32052"/>
                  </a:moveTo>
                  <a:cubicBezTo>
                    <a:pt x="31921" y="31909"/>
                    <a:pt x="31921" y="31683"/>
                    <a:pt x="32064" y="31540"/>
                  </a:cubicBezTo>
                  <a:lnTo>
                    <a:pt x="32064" y="31540"/>
                  </a:lnTo>
                  <a:cubicBezTo>
                    <a:pt x="32195" y="31397"/>
                    <a:pt x="32433" y="31385"/>
                    <a:pt x="32576" y="31528"/>
                  </a:cubicBezTo>
                  <a:lnTo>
                    <a:pt x="32576" y="31528"/>
                  </a:lnTo>
                  <a:cubicBezTo>
                    <a:pt x="32719" y="31659"/>
                    <a:pt x="32719" y="31897"/>
                    <a:pt x="32588" y="32040"/>
                  </a:cubicBezTo>
                  <a:lnTo>
                    <a:pt x="32588" y="32040"/>
                  </a:lnTo>
                  <a:cubicBezTo>
                    <a:pt x="32457" y="32171"/>
                    <a:pt x="32255" y="32183"/>
                    <a:pt x="32112" y="32076"/>
                  </a:cubicBezTo>
                  <a:lnTo>
                    <a:pt x="32112" y="32076"/>
                  </a:lnTo>
                  <a:close/>
                  <a:moveTo>
                    <a:pt x="3715" y="7644"/>
                  </a:moveTo>
                  <a:lnTo>
                    <a:pt x="3715" y="7644"/>
                  </a:lnTo>
                  <a:cubicBezTo>
                    <a:pt x="3834" y="7477"/>
                    <a:pt x="4061" y="7454"/>
                    <a:pt x="4215" y="7573"/>
                  </a:cubicBezTo>
                  <a:lnTo>
                    <a:pt x="4215" y="7573"/>
                  </a:lnTo>
                  <a:cubicBezTo>
                    <a:pt x="4382" y="7692"/>
                    <a:pt x="4418" y="7918"/>
                    <a:pt x="4299" y="8073"/>
                  </a:cubicBezTo>
                  <a:lnTo>
                    <a:pt x="4299" y="8073"/>
                  </a:lnTo>
                  <a:cubicBezTo>
                    <a:pt x="4180" y="8239"/>
                    <a:pt x="3953" y="8263"/>
                    <a:pt x="3787" y="8156"/>
                  </a:cubicBezTo>
                  <a:lnTo>
                    <a:pt x="3787" y="8156"/>
                  </a:lnTo>
                  <a:cubicBezTo>
                    <a:pt x="3632" y="8025"/>
                    <a:pt x="3596" y="7811"/>
                    <a:pt x="3715" y="7656"/>
                  </a:cubicBezTo>
                  <a:close/>
                  <a:moveTo>
                    <a:pt x="33660" y="29623"/>
                  </a:moveTo>
                  <a:cubicBezTo>
                    <a:pt x="33779" y="29456"/>
                    <a:pt x="34005" y="29421"/>
                    <a:pt x="34160" y="29540"/>
                  </a:cubicBezTo>
                  <a:lnTo>
                    <a:pt x="34160" y="29540"/>
                  </a:lnTo>
                  <a:cubicBezTo>
                    <a:pt x="34326" y="29659"/>
                    <a:pt x="34362" y="29885"/>
                    <a:pt x="34243" y="30052"/>
                  </a:cubicBezTo>
                  <a:lnTo>
                    <a:pt x="34243" y="30052"/>
                  </a:lnTo>
                  <a:cubicBezTo>
                    <a:pt x="34124" y="30206"/>
                    <a:pt x="33898" y="30242"/>
                    <a:pt x="33743" y="30123"/>
                  </a:cubicBezTo>
                  <a:lnTo>
                    <a:pt x="33743" y="30123"/>
                  </a:lnTo>
                  <a:cubicBezTo>
                    <a:pt x="33576" y="30004"/>
                    <a:pt x="33540" y="29778"/>
                    <a:pt x="33660" y="29623"/>
                  </a:cubicBezTo>
                  <a:close/>
                  <a:moveTo>
                    <a:pt x="5132" y="6477"/>
                  </a:moveTo>
                  <a:cubicBezTo>
                    <a:pt x="4989" y="6346"/>
                    <a:pt x="4977" y="6108"/>
                    <a:pt x="5120" y="5965"/>
                  </a:cubicBezTo>
                  <a:lnTo>
                    <a:pt x="5120" y="5965"/>
                  </a:lnTo>
                  <a:cubicBezTo>
                    <a:pt x="5251" y="5822"/>
                    <a:pt x="5489" y="5811"/>
                    <a:pt x="5632" y="5953"/>
                  </a:cubicBezTo>
                  <a:lnTo>
                    <a:pt x="5632" y="5953"/>
                  </a:lnTo>
                  <a:cubicBezTo>
                    <a:pt x="5775" y="6084"/>
                    <a:pt x="5787" y="6323"/>
                    <a:pt x="5644" y="6465"/>
                  </a:cubicBezTo>
                  <a:lnTo>
                    <a:pt x="5644" y="6465"/>
                  </a:lnTo>
                  <a:cubicBezTo>
                    <a:pt x="5525" y="6596"/>
                    <a:pt x="5311" y="6620"/>
                    <a:pt x="5168" y="6513"/>
                  </a:cubicBezTo>
                  <a:lnTo>
                    <a:pt x="5168" y="6513"/>
                  </a:lnTo>
                  <a:close/>
                  <a:moveTo>
                    <a:pt x="34981" y="27516"/>
                  </a:moveTo>
                  <a:cubicBezTo>
                    <a:pt x="35076" y="27337"/>
                    <a:pt x="35303" y="27266"/>
                    <a:pt x="35469" y="27361"/>
                  </a:cubicBezTo>
                  <a:lnTo>
                    <a:pt x="35469" y="27361"/>
                  </a:lnTo>
                  <a:cubicBezTo>
                    <a:pt x="35648" y="27456"/>
                    <a:pt x="35719" y="27670"/>
                    <a:pt x="35624" y="27849"/>
                  </a:cubicBezTo>
                  <a:lnTo>
                    <a:pt x="35624" y="27849"/>
                  </a:lnTo>
                  <a:cubicBezTo>
                    <a:pt x="35529" y="28028"/>
                    <a:pt x="35303" y="28099"/>
                    <a:pt x="35136" y="28004"/>
                  </a:cubicBezTo>
                  <a:lnTo>
                    <a:pt x="35136" y="28004"/>
                  </a:lnTo>
                  <a:cubicBezTo>
                    <a:pt x="35112" y="27992"/>
                    <a:pt x="35100" y="27980"/>
                    <a:pt x="35088" y="27968"/>
                  </a:cubicBezTo>
                  <a:lnTo>
                    <a:pt x="35088" y="27968"/>
                  </a:lnTo>
                  <a:cubicBezTo>
                    <a:pt x="34945" y="27861"/>
                    <a:pt x="34898" y="27670"/>
                    <a:pt x="34981" y="27516"/>
                  </a:cubicBezTo>
                  <a:close/>
                  <a:moveTo>
                    <a:pt x="6966" y="4715"/>
                  </a:moveTo>
                  <a:cubicBezTo>
                    <a:pt x="6835" y="4548"/>
                    <a:pt x="6859" y="4322"/>
                    <a:pt x="7013" y="4203"/>
                  </a:cubicBezTo>
                  <a:lnTo>
                    <a:pt x="7013" y="4203"/>
                  </a:lnTo>
                  <a:cubicBezTo>
                    <a:pt x="7168" y="4072"/>
                    <a:pt x="7406" y="4096"/>
                    <a:pt x="7525" y="4251"/>
                  </a:cubicBezTo>
                  <a:lnTo>
                    <a:pt x="7525" y="4251"/>
                  </a:lnTo>
                  <a:cubicBezTo>
                    <a:pt x="7656" y="4406"/>
                    <a:pt x="7632" y="4632"/>
                    <a:pt x="7478" y="4763"/>
                  </a:cubicBezTo>
                  <a:lnTo>
                    <a:pt x="7478" y="4763"/>
                  </a:lnTo>
                  <a:cubicBezTo>
                    <a:pt x="7347" y="4870"/>
                    <a:pt x="7156" y="4870"/>
                    <a:pt x="7025" y="4775"/>
                  </a:cubicBezTo>
                  <a:lnTo>
                    <a:pt x="7025" y="4775"/>
                  </a:lnTo>
                  <a:cubicBezTo>
                    <a:pt x="7001" y="4751"/>
                    <a:pt x="6978" y="4727"/>
                    <a:pt x="6966" y="4715"/>
                  </a:cubicBezTo>
                  <a:close/>
                  <a:moveTo>
                    <a:pt x="36005" y="25242"/>
                  </a:moveTo>
                  <a:cubicBezTo>
                    <a:pt x="36076" y="25051"/>
                    <a:pt x="36279" y="24956"/>
                    <a:pt x="36469" y="25015"/>
                  </a:cubicBezTo>
                  <a:lnTo>
                    <a:pt x="36469" y="25015"/>
                  </a:lnTo>
                  <a:cubicBezTo>
                    <a:pt x="36660" y="25087"/>
                    <a:pt x="36755" y="25301"/>
                    <a:pt x="36684" y="25492"/>
                  </a:cubicBezTo>
                  <a:lnTo>
                    <a:pt x="36684" y="25492"/>
                  </a:lnTo>
                  <a:cubicBezTo>
                    <a:pt x="36612" y="25670"/>
                    <a:pt x="36410" y="25765"/>
                    <a:pt x="36219" y="25706"/>
                  </a:cubicBezTo>
                  <a:lnTo>
                    <a:pt x="36219" y="25706"/>
                  </a:lnTo>
                  <a:cubicBezTo>
                    <a:pt x="36184" y="25694"/>
                    <a:pt x="36160" y="25670"/>
                    <a:pt x="36124" y="25646"/>
                  </a:cubicBezTo>
                  <a:lnTo>
                    <a:pt x="36124" y="25646"/>
                  </a:lnTo>
                  <a:cubicBezTo>
                    <a:pt x="36005" y="25551"/>
                    <a:pt x="35946" y="25384"/>
                    <a:pt x="36005" y="25242"/>
                  </a:cubicBezTo>
                  <a:close/>
                  <a:moveTo>
                    <a:pt x="9014" y="3203"/>
                  </a:moveTo>
                  <a:cubicBezTo>
                    <a:pt x="8918" y="3036"/>
                    <a:pt x="8966" y="2810"/>
                    <a:pt x="9145" y="2715"/>
                  </a:cubicBezTo>
                  <a:lnTo>
                    <a:pt x="9145" y="2715"/>
                  </a:lnTo>
                  <a:cubicBezTo>
                    <a:pt x="9311" y="2608"/>
                    <a:pt x="9537" y="2667"/>
                    <a:pt x="9633" y="2834"/>
                  </a:cubicBezTo>
                  <a:lnTo>
                    <a:pt x="9633" y="2834"/>
                  </a:lnTo>
                  <a:cubicBezTo>
                    <a:pt x="9740" y="3001"/>
                    <a:pt x="9680" y="3227"/>
                    <a:pt x="9514" y="3334"/>
                  </a:cubicBezTo>
                  <a:lnTo>
                    <a:pt x="9514" y="3334"/>
                  </a:lnTo>
                  <a:cubicBezTo>
                    <a:pt x="9395" y="3405"/>
                    <a:pt x="9228" y="3405"/>
                    <a:pt x="9109" y="3310"/>
                  </a:cubicBezTo>
                  <a:lnTo>
                    <a:pt x="9109" y="3310"/>
                  </a:lnTo>
                  <a:cubicBezTo>
                    <a:pt x="9073" y="3286"/>
                    <a:pt x="9037" y="3251"/>
                    <a:pt x="9014" y="3215"/>
                  </a:cubicBezTo>
                  <a:close/>
                  <a:moveTo>
                    <a:pt x="36696" y="22836"/>
                  </a:moveTo>
                  <a:cubicBezTo>
                    <a:pt x="36743" y="22646"/>
                    <a:pt x="36934" y="22515"/>
                    <a:pt x="37136" y="22563"/>
                  </a:cubicBezTo>
                  <a:lnTo>
                    <a:pt x="37136" y="22563"/>
                  </a:lnTo>
                  <a:cubicBezTo>
                    <a:pt x="37327" y="22610"/>
                    <a:pt x="37458" y="22801"/>
                    <a:pt x="37410" y="22991"/>
                  </a:cubicBezTo>
                  <a:lnTo>
                    <a:pt x="37410" y="22991"/>
                  </a:lnTo>
                  <a:cubicBezTo>
                    <a:pt x="37362" y="23194"/>
                    <a:pt x="37172" y="23313"/>
                    <a:pt x="36981" y="23265"/>
                  </a:cubicBezTo>
                  <a:lnTo>
                    <a:pt x="36981" y="23265"/>
                  </a:lnTo>
                  <a:cubicBezTo>
                    <a:pt x="36922" y="23265"/>
                    <a:pt x="36886" y="23241"/>
                    <a:pt x="36838" y="23206"/>
                  </a:cubicBezTo>
                  <a:lnTo>
                    <a:pt x="36838" y="23206"/>
                  </a:lnTo>
                  <a:cubicBezTo>
                    <a:pt x="36731" y="23122"/>
                    <a:pt x="36672" y="22979"/>
                    <a:pt x="36708" y="22836"/>
                  </a:cubicBezTo>
                  <a:close/>
                  <a:moveTo>
                    <a:pt x="11252" y="2001"/>
                  </a:moveTo>
                  <a:cubicBezTo>
                    <a:pt x="11169" y="1822"/>
                    <a:pt x="11252" y="1608"/>
                    <a:pt x="11442" y="1524"/>
                  </a:cubicBezTo>
                  <a:lnTo>
                    <a:pt x="11442" y="1524"/>
                  </a:lnTo>
                  <a:cubicBezTo>
                    <a:pt x="11621" y="1453"/>
                    <a:pt x="11835" y="1536"/>
                    <a:pt x="11919" y="1715"/>
                  </a:cubicBezTo>
                  <a:lnTo>
                    <a:pt x="11919" y="1715"/>
                  </a:lnTo>
                  <a:cubicBezTo>
                    <a:pt x="11990" y="1905"/>
                    <a:pt x="11907" y="2120"/>
                    <a:pt x="11728" y="2191"/>
                  </a:cubicBezTo>
                  <a:lnTo>
                    <a:pt x="11728" y="2191"/>
                  </a:lnTo>
                  <a:cubicBezTo>
                    <a:pt x="11609" y="2251"/>
                    <a:pt x="11466" y="2227"/>
                    <a:pt x="11371" y="2155"/>
                  </a:cubicBezTo>
                  <a:lnTo>
                    <a:pt x="11371" y="2155"/>
                  </a:lnTo>
                  <a:cubicBezTo>
                    <a:pt x="11323" y="2120"/>
                    <a:pt x="11276" y="2060"/>
                    <a:pt x="11264" y="2012"/>
                  </a:cubicBezTo>
                  <a:close/>
                  <a:moveTo>
                    <a:pt x="37077" y="20372"/>
                  </a:moveTo>
                  <a:lnTo>
                    <a:pt x="37077" y="20372"/>
                  </a:lnTo>
                  <a:cubicBezTo>
                    <a:pt x="37089" y="20169"/>
                    <a:pt x="37267" y="20027"/>
                    <a:pt x="37458" y="20038"/>
                  </a:cubicBezTo>
                  <a:lnTo>
                    <a:pt x="37458" y="20038"/>
                  </a:lnTo>
                  <a:cubicBezTo>
                    <a:pt x="37660" y="20062"/>
                    <a:pt x="37815" y="20229"/>
                    <a:pt x="37791" y="20431"/>
                  </a:cubicBezTo>
                  <a:lnTo>
                    <a:pt x="37791" y="20431"/>
                  </a:lnTo>
                  <a:cubicBezTo>
                    <a:pt x="37779" y="20634"/>
                    <a:pt x="37600" y="20777"/>
                    <a:pt x="37410" y="20765"/>
                  </a:cubicBezTo>
                  <a:lnTo>
                    <a:pt x="37410" y="20765"/>
                  </a:lnTo>
                  <a:cubicBezTo>
                    <a:pt x="37339" y="20753"/>
                    <a:pt x="37267" y="20729"/>
                    <a:pt x="37219" y="20693"/>
                  </a:cubicBezTo>
                  <a:lnTo>
                    <a:pt x="37219" y="20693"/>
                  </a:lnTo>
                  <a:cubicBezTo>
                    <a:pt x="37112" y="20622"/>
                    <a:pt x="37065" y="20503"/>
                    <a:pt x="37077" y="20372"/>
                  </a:cubicBezTo>
                  <a:close/>
                  <a:moveTo>
                    <a:pt x="13645" y="1119"/>
                  </a:moveTo>
                  <a:cubicBezTo>
                    <a:pt x="13586" y="929"/>
                    <a:pt x="13705" y="727"/>
                    <a:pt x="13895" y="679"/>
                  </a:cubicBezTo>
                  <a:lnTo>
                    <a:pt x="13895" y="679"/>
                  </a:lnTo>
                  <a:cubicBezTo>
                    <a:pt x="14086" y="619"/>
                    <a:pt x="14288" y="738"/>
                    <a:pt x="14336" y="929"/>
                  </a:cubicBezTo>
                  <a:lnTo>
                    <a:pt x="14336" y="929"/>
                  </a:lnTo>
                  <a:cubicBezTo>
                    <a:pt x="14395" y="1119"/>
                    <a:pt x="14276" y="1322"/>
                    <a:pt x="14086" y="1370"/>
                  </a:cubicBezTo>
                  <a:lnTo>
                    <a:pt x="14086" y="1370"/>
                  </a:lnTo>
                  <a:cubicBezTo>
                    <a:pt x="13978" y="1405"/>
                    <a:pt x="13859" y="1381"/>
                    <a:pt x="13776" y="1310"/>
                  </a:cubicBezTo>
                  <a:lnTo>
                    <a:pt x="13776" y="1310"/>
                  </a:lnTo>
                  <a:cubicBezTo>
                    <a:pt x="13705" y="1262"/>
                    <a:pt x="13657" y="1203"/>
                    <a:pt x="13645" y="1119"/>
                  </a:cubicBezTo>
                  <a:close/>
                  <a:moveTo>
                    <a:pt x="37100" y="17883"/>
                  </a:moveTo>
                  <a:lnTo>
                    <a:pt x="37100" y="17883"/>
                  </a:lnTo>
                  <a:cubicBezTo>
                    <a:pt x="37089" y="17681"/>
                    <a:pt x="37243" y="17514"/>
                    <a:pt x="37434" y="17502"/>
                  </a:cubicBezTo>
                  <a:lnTo>
                    <a:pt x="37434" y="17502"/>
                  </a:lnTo>
                  <a:cubicBezTo>
                    <a:pt x="37636" y="17491"/>
                    <a:pt x="37815" y="17633"/>
                    <a:pt x="37827" y="17836"/>
                  </a:cubicBezTo>
                  <a:lnTo>
                    <a:pt x="37827" y="17836"/>
                  </a:lnTo>
                  <a:cubicBezTo>
                    <a:pt x="37839" y="18038"/>
                    <a:pt x="37684" y="18205"/>
                    <a:pt x="37481" y="18217"/>
                  </a:cubicBezTo>
                  <a:lnTo>
                    <a:pt x="37481" y="18217"/>
                  </a:lnTo>
                  <a:cubicBezTo>
                    <a:pt x="37398" y="18229"/>
                    <a:pt x="37315" y="18205"/>
                    <a:pt x="37243" y="18157"/>
                  </a:cubicBezTo>
                  <a:lnTo>
                    <a:pt x="37243" y="18157"/>
                  </a:lnTo>
                  <a:cubicBezTo>
                    <a:pt x="37160" y="18086"/>
                    <a:pt x="37100" y="17991"/>
                    <a:pt x="37100" y="17883"/>
                  </a:cubicBezTo>
                  <a:close/>
                  <a:moveTo>
                    <a:pt x="16122" y="572"/>
                  </a:moveTo>
                  <a:cubicBezTo>
                    <a:pt x="16098" y="369"/>
                    <a:pt x="16241" y="191"/>
                    <a:pt x="16431" y="155"/>
                  </a:cubicBezTo>
                  <a:lnTo>
                    <a:pt x="16431" y="155"/>
                  </a:lnTo>
                  <a:cubicBezTo>
                    <a:pt x="16634" y="131"/>
                    <a:pt x="16812" y="274"/>
                    <a:pt x="16848" y="477"/>
                  </a:cubicBezTo>
                  <a:lnTo>
                    <a:pt x="16848" y="477"/>
                  </a:lnTo>
                  <a:cubicBezTo>
                    <a:pt x="16872" y="667"/>
                    <a:pt x="16729" y="858"/>
                    <a:pt x="16526" y="881"/>
                  </a:cubicBezTo>
                  <a:lnTo>
                    <a:pt x="16526" y="881"/>
                  </a:lnTo>
                  <a:cubicBezTo>
                    <a:pt x="16431" y="893"/>
                    <a:pt x="16336" y="869"/>
                    <a:pt x="16264" y="810"/>
                  </a:cubicBezTo>
                  <a:lnTo>
                    <a:pt x="16264" y="810"/>
                  </a:lnTo>
                  <a:cubicBezTo>
                    <a:pt x="16181" y="750"/>
                    <a:pt x="16134" y="667"/>
                    <a:pt x="16122" y="572"/>
                  </a:cubicBezTo>
                  <a:close/>
                  <a:moveTo>
                    <a:pt x="36791" y="15407"/>
                  </a:moveTo>
                  <a:lnTo>
                    <a:pt x="36791" y="15407"/>
                  </a:lnTo>
                  <a:cubicBezTo>
                    <a:pt x="36755" y="15205"/>
                    <a:pt x="36874" y="15014"/>
                    <a:pt x="37077" y="14978"/>
                  </a:cubicBezTo>
                  <a:lnTo>
                    <a:pt x="37077" y="14978"/>
                  </a:lnTo>
                  <a:cubicBezTo>
                    <a:pt x="37279" y="14943"/>
                    <a:pt x="37470" y="15074"/>
                    <a:pt x="37505" y="15264"/>
                  </a:cubicBezTo>
                  <a:lnTo>
                    <a:pt x="37505" y="15264"/>
                  </a:lnTo>
                  <a:cubicBezTo>
                    <a:pt x="37541" y="15466"/>
                    <a:pt x="37410" y="15657"/>
                    <a:pt x="37219" y="15693"/>
                  </a:cubicBezTo>
                  <a:lnTo>
                    <a:pt x="37219" y="15693"/>
                  </a:lnTo>
                  <a:cubicBezTo>
                    <a:pt x="37112" y="15705"/>
                    <a:pt x="37017" y="15681"/>
                    <a:pt x="36934" y="15621"/>
                  </a:cubicBezTo>
                  <a:lnTo>
                    <a:pt x="36934" y="15621"/>
                  </a:lnTo>
                  <a:cubicBezTo>
                    <a:pt x="36862" y="15574"/>
                    <a:pt x="36803" y="15490"/>
                    <a:pt x="36791" y="15407"/>
                  </a:cubicBezTo>
                  <a:close/>
                  <a:moveTo>
                    <a:pt x="18658" y="357"/>
                  </a:moveTo>
                  <a:cubicBezTo>
                    <a:pt x="18658" y="155"/>
                    <a:pt x="18824" y="0"/>
                    <a:pt x="19027" y="0"/>
                  </a:cubicBezTo>
                  <a:lnTo>
                    <a:pt x="19027" y="0"/>
                  </a:lnTo>
                  <a:cubicBezTo>
                    <a:pt x="19217" y="0"/>
                    <a:pt x="19384" y="155"/>
                    <a:pt x="19384" y="357"/>
                  </a:cubicBezTo>
                  <a:lnTo>
                    <a:pt x="19384" y="357"/>
                  </a:lnTo>
                  <a:cubicBezTo>
                    <a:pt x="19384" y="560"/>
                    <a:pt x="19217" y="727"/>
                    <a:pt x="19015" y="727"/>
                  </a:cubicBezTo>
                  <a:lnTo>
                    <a:pt x="19015" y="727"/>
                  </a:lnTo>
                  <a:cubicBezTo>
                    <a:pt x="18943" y="727"/>
                    <a:pt x="18872" y="691"/>
                    <a:pt x="18801" y="655"/>
                  </a:cubicBezTo>
                  <a:lnTo>
                    <a:pt x="18801" y="655"/>
                  </a:lnTo>
                  <a:cubicBezTo>
                    <a:pt x="18717" y="584"/>
                    <a:pt x="18658" y="477"/>
                    <a:pt x="18658" y="357"/>
                  </a:cubicBezTo>
                  <a:close/>
                  <a:moveTo>
                    <a:pt x="36136" y="13002"/>
                  </a:moveTo>
                  <a:lnTo>
                    <a:pt x="36136" y="13002"/>
                  </a:lnTo>
                  <a:cubicBezTo>
                    <a:pt x="36076" y="12811"/>
                    <a:pt x="36172" y="12597"/>
                    <a:pt x="36362" y="12538"/>
                  </a:cubicBezTo>
                  <a:lnTo>
                    <a:pt x="36362" y="12538"/>
                  </a:lnTo>
                  <a:cubicBezTo>
                    <a:pt x="36553" y="12466"/>
                    <a:pt x="36755" y="12573"/>
                    <a:pt x="36827" y="12764"/>
                  </a:cubicBezTo>
                  <a:lnTo>
                    <a:pt x="36827" y="12764"/>
                  </a:lnTo>
                  <a:cubicBezTo>
                    <a:pt x="36886" y="12954"/>
                    <a:pt x="36791" y="13157"/>
                    <a:pt x="36600" y="13228"/>
                  </a:cubicBezTo>
                  <a:lnTo>
                    <a:pt x="36600" y="13228"/>
                  </a:lnTo>
                  <a:cubicBezTo>
                    <a:pt x="36481" y="13264"/>
                    <a:pt x="36362" y="13240"/>
                    <a:pt x="36267" y="13169"/>
                  </a:cubicBezTo>
                  <a:lnTo>
                    <a:pt x="36267" y="13169"/>
                  </a:lnTo>
                  <a:cubicBezTo>
                    <a:pt x="36207" y="13121"/>
                    <a:pt x="36160" y="13061"/>
                    <a:pt x="36136" y="13002"/>
                  </a:cubicBezTo>
                  <a:close/>
                  <a:moveTo>
                    <a:pt x="21206" y="500"/>
                  </a:moveTo>
                  <a:cubicBezTo>
                    <a:pt x="21229" y="298"/>
                    <a:pt x="21408" y="155"/>
                    <a:pt x="21610" y="191"/>
                  </a:cubicBezTo>
                  <a:lnTo>
                    <a:pt x="21610" y="191"/>
                  </a:lnTo>
                  <a:cubicBezTo>
                    <a:pt x="21813" y="215"/>
                    <a:pt x="21944" y="393"/>
                    <a:pt x="21920" y="596"/>
                  </a:cubicBezTo>
                  <a:lnTo>
                    <a:pt x="21920" y="596"/>
                  </a:lnTo>
                  <a:cubicBezTo>
                    <a:pt x="21884" y="798"/>
                    <a:pt x="21706" y="929"/>
                    <a:pt x="21503" y="905"/>
                  </a:cubicBezTo>
                  <a:lnTo>
                    <a:pt x="21503" y="905"/>
                  </a:lnTo>
                  <a:cubicBezTo>
                    <a:pt x="21444" y="893"/>
                    <a:pt x="21396" y="869"/>
                    <a:pt x="21348" y="834"/>
                  </a:cubicBezTo>
                  <a:lnTo>
                    <a:pt x="21348" y="834"/>
                  </a:lnTo>
                  <a:cubicBezTo>
                    <a:pt x="21229" y="762"/>
                    <a:pt x="21182" y="631"/>
                    <a:pt x="21206" y="488"/>
                  </a:cubicBezTo>
                  <a:close/>
                  <a:moveTo>
                    <a:pt x="35172" y="10704"/>
                  </a:moveTo>
                  <a:cubicBezTo>
                    <a:pt x="35076" y="10525"/>
                    <a:pt x="35148" y="10311"/>
                    <a:pt x="35326" y="10216"/>
                  </a:cubicBezTo>
                  <a:lnTo>
                    <a:pt x="35326" y="10216"/>
                  </a:lnTo>
                  <a:cubicBezTo>
                    <a:pt x="35505" y="10121"/>
                    <a:pt x="35719" y="10192"/>
                    <a:pt x="35815" y="10371"/>
                  </a:cubicBezTo>
                  <a:lnTo>
                    <a:pt x="35815" y="10371"/>
                  </a:lnTo>
                  <a:cubicBezTo>
                    <a:pt x="35910" y="10549"/>
                    <a:pt x="35838" y="10775"/>
                    <a:pt x="35660" y="10859"/>
                  </a:cubicBezTo>
                  <a:lnTo>
                    <a:pt x="35660" y="10859"/>
                  </a:lnTo>
                  <a:cubicBezTo>
                    <a:pt x="35529" y="10918"/>
                    <a:pt x="35386" y="10906"/>
                    <a:pt x="35279" y="10835"/>
                  </a:cubicBezTo>
                  <a:lnTo>
                    <a:pt x="35279" y="10835"/>
                  </a:lnTo>
                  <a:cubicBezTo>
                    <a:pt x="35231" y="10799"/>
                    <a:pt x="35195" y="10752"/>
                    <a:pt x="35172" y="10704"/>
                  </a:cubicBezTo>
                  <a:close/>
                  <a:moveTo>
                    <a:pt x="23694" y="977"/>
                  </a:moveTo>
                  <a:cubicBezTo>
                    <a:pt x="23754" y="786"/>
                    <a:pt x="23944" y="679"/>
                    <a:pt x="24146" y="727"/>
                  </a:cubicBezTo>
                  <a:lnTo>
                    <a:pt x="24146" y="727"/>
                  </a:lnTo>
                  <a:cubicBezTo>
                    <a:pt x="24337" y="786"/>
                    <a:pt x="24444" y="989"/>
                    <a:pt x="24385" y="1179"/>
                  </a:cubicBezTo>
                  <a:lnTo>
                    <a:pt x="24385" y="1179"/>
                  </a:lnTo>
                  <a:cubicBezTo>
                    <a:pt x="24337" y="1370"/>
                    <a:pt x="24135" y="1477"/>
                    <a:pt x="23944" y="1417"/>
                  </a:cubicBezTo>
                  <a:lnTo>
                    <a:pt x="23944" y="1417"/>
                  </a:lnTo>
                  <a:cubicBezTo>
                    <a:pt x="23896" y="1405"/>
                    <a:pt x="23861" y="1393"/>
                    <a:pt x="23825" y="1370"/>
                  </a:cubicBezTo>
                  <a:lnTo>
                    <a:pt x="23825" y="1370"/>
                  </a:lnTo>
                  <a:cubicBezTo>
                    <a:pt x="23706" y="1274"/>
                    <a:pt x="23658" y="1119"/>
                    <a:pt x="23694" y="977"/>
                  </a:cubicBezTo>
                  <a:close/>
                  <a:moveTo>
                    <a:pt x="33886" y="8573"/>
                  </a:moveTo>
                  <a:lnTo>
                    <a:pt x="33886" y="8573"/>
                  </a:lnTo>
                  <a:cubicBezTo>
                    <a:pt x="33767" y="8406"/>
                    <a:pt x="33814" y="8180"/>
                    <a:pt x="33981" y="8061"/>
                  </a:cubicBezTo>
                  <a:lnTo>
                    <a:pt x="33981" y="8061"/>
                  </a:lnTo>
                  <a:cubicBezTo>
                    <a:pt x="34148" y="7942"/>
                    <a:pt x="34374" y="7989"/>
                    <a:pt x="34481" y="8156"/>
                  </a:cubicBezTo>
                  <a:lnTo>
                    <a:pt x="34481" y="8156"/>
                  </a:lnTo>
                  <a:cubicBezTo>
                    <a:pt x="34600" y="8323"/>
                    <a:pt x="34552" y="8549"/>
                    <a:pt x="34386" y="8656"/>
                  </a:cubicBezTo>
                  <a:lnTo>
                    <a:pt x="34386" y="8656"/>
                  </a:lnTo>
                  <a:cubicBezTo>
                    <a:pt x="34267" y="8751"/>
                    <a:pt x="34100" y="8751"/>
                    <a:pt x="33969" y="8656"/>
                  </a:cubicBezTo>
                  <a:lnTo>
                    <a:pt x="33969" y="8656"/>
                  </a:lnTo>
                  <a:cubicBezTo>
                    <a:pt x="33933" y="8632"/>
                    <a:pt x="33910" y="8597"/>
                    <a:pt x="33886" y="8561"/>
                  </a:cubicBezTo>
                  <a:close/>
                  <a:moveTo>
                    <a:pt x="26099" y="1810"/>
                  </a:moveTo>
                  <a:cubicBezTo>
                    <a:pt x="26182" y="1620"/>
                    <a:pt x="26397" y="1536"/>
                    <a:pt x="26587" y="1620"/>
                  </a:cubicBezTo>
                  <a:lnTo>
                    <a:pt x="26587" y="1620"/>
                  </a:lnTo>
                  <a:cubicBezTo>
                    <a:pt x="26766" y="1703"/>
                    <a:pt x="26849" y="1917"/>
                    <a:pt x="26766" y="2096"/>
                  </a:cubicBezTo>
                  <a:lnTo>
                    <a:pt x="26766" y="2096"/>
                  </a:lnTo>
                  <a:cubicBezTo>
                    <a:pt x="26682" y="2286"/>
                    <a:pt x="26468" y="2370"/>
                    <a:pt x="26290" y="2286"/>
                  </a:cubicBezTo>
                  <a:lnTo>
                    <a:pt x="26290" y="2286"/>
                  </a:lnTo>
                  <a:cubicBezTo>
                    <a:pt x="26266" y="2274"/>
                    <a:pt x="26242" y="2262"/>
                    <a:pt x="26218" y="2251"/>
                  </a:cubicBezTo>
                  <a:lnTo>
                    <a:pt x="26218" y="2251"/>
                  </a:lnTo>
                  <a:cubicBezTo>
                    <a:pt x="26075" y="2143"/>
                    <a:pt x="26040" y="1953"/>
                    <a:pt x="26111" y="1798"/>
                  </a:cubicBezTo>
                  <a:close/>
                  <a:moveTo>
                    <a:pt x="32326" y="6608"/>
                  </a:moveTo>
                  <a:lnTo>
                    <a:pt x="32326" y="6608"/>
                  </a:lnTo>
                  <a:cubicBezTo>
                    <a:pt x="32195" y="6465"/>
                    <a:pt x="32195" y="6239"/>
                    <a:pt x="32350" y="6108"/>
                  </a:cubicBezTo>
                  <a:lnTo>
                    <a:pt x="32350" y="6108"/>
                  </a:lnTo>
                  <a:cubicBezTo>
                    <a:pt x="32493" y="5965"/>
                    <a:pt x="32719" y="5977"/>
                    <a:pt x="32862" y="6120"/>
                  </a:cubicBezTo>
                  <a:lnTo>
                    <a:pt x="32862" y="6120"/>
                  </a:lnTo>
                  <a:cubicBezTo>
                    <a:pt x="32993" y="6275"/>
                    <a:pt x="32981" y="6501"/>
                    <a:pt x="32838" y="6632"/>
                  </a:cubicBezTo>
                  <a:lnTo>
                    <a:pt x="32838" y="6632"/>
                  </a:lnTo>
                  <a:cubicBezTo>
                    <a:pt x="32707" y="6751"/>
                    <a:pt x="32517" y="6763"/>
                    <a:pt x="32374" y="6656"/>
                  </a:cubicBezTo>
                  <a:lnTo>
                    <a:pt x="32374" y="6656"/>
                  </a:lnTo>
                  <a:cubicBezTo>
                    <a:pt x="32362" y="6644"/>
                    <a:pt x="32338" y="6632"/>
                    <a:pt x="32326" y="6608"/>
                  </a:cubicBezTo>
                  <a:close/>
                  <a:moveTo>
                    <a:pt x="28373" y="2941"/>
                  </a:moveTo>
                  <a:cubicBezTo>
                    <a:pt x="28480" y="2774"/>
                    <a:pt x="28707" y="2727"/>
                    <a:pt x="28873" y="2822"/>
                  </a:cubicBezTo>
                  <a:lnTo>
                    <a:pt x="28873" y="2822"/>
                  </a:lnTo>
                  <a:cubicBezTo>
                    <a:pt x="29040" y="2929"/>
                    <a:pt x="29099" y="3155"/>
                    <a:pt x="28992" y="3322"/>
                  </a:cubicBezTo>
                  <a:lnTo>
                    <a:pt x="28992" y="3322"/>
                  </a:lnTo>
                  <a:cubicBezTo>
                    <a:pt x="28885" y="3501"/>
                    <a:pt x="28659" y="3548"/>
                    <a:pt x="28492" y="3441"/>
                  </a:cubicBezTo>
                  <a:lnTo>
                    <a:pt x="28492" y="3441"/>
                  </a:lnTo>
                  <a:lnTo>
                    <a:pt x="28468" y="3429"/>
                  </a:lnTo>
                  <a:lnTo>
                    <a:pt x="28468" y="3429"/>
                  </a:lnTo>
                  <a:cubicBezTo>
                    <a:pt x="28314" y="3310"/>
                    <a:pt x="28278" y="3108"/>
                    <a:pt x="28385" y="2941"/>
                  </a:cubicBezTo>
                  <a:close/>
                  <a:moveTo>
                    <a:pt x="30516" y="4894"/>
                  </a:moveTo>
                  <a:cubicBezTo>
                    <a:pt x="30361" y="4775"/>
                    <a:pt x="30338" y="4537"/>
                    <a:pt x="30469" y="4382"/>
                  </a:cubicBezTo>
                  <a:lnTo>
                    <a:pt x="30469" y="4382"/>
                  </a:lnTo>
                  <a:cubicBezTo>
                    <a:pt x="30600" y="4227"/>
                    <a:pt x="30826" y="4215"/>
                    <a:pt x="30981" y="4334"/>
                  </a:cubicBezTo>
                  <a:lnTo>
                    <a:pt x="30981" y="4334"/>
                  </a:lnTo>
                  <a:cubicBezTo>
                    <a:pt x="31135" y="4465"/>
                    <a:pt x="31159" y="4691"/>
                    <a:pt x="31028" y="4846"/>
                  </a:cubicBezTo>
                  <a:lnTo>
                    <a:pt x="31028" y="4846"/>
                  </a:lnTo>
                  <a:cubicBezTo>
                    <a:pt x="30909" y="5001"/>
                    <a:pt x="30683" y="5025"/>
                    <a:pt x="30528" y="4906"/>
                  </a:cubicBezTo>
                  <a:lnTo>
                    <a:pt x="30528" y="4906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10000" y="3202900"/>
              <a:ext cx="872475" cy="872750"/>
            </a:xfrm>
            <a:custGeom>
              <a:avLst/>
              <a:gdLst/>
              <a:ahLst/>
              <a:cxnLst/>
              <a:rect l="l" t="t" r="r" b="b"/>
              <a:pathLst>
                <a:path w="34899" h="34910" extrusionOk="0">
                  <a:moveTo>
                    <a:pt x="7978" y="31636"/>
                  </a:moveTo>
                  <a:cubicBezTo>
                    <a:pt x="8109" y="31433"/>
                    <a:pt x="8359" y="31374"/>
                    <a:pt x="8562" y="31505"/>
                  </a:cubicBezTo>
                  <a:lnTo>
                    <a:pt x="8562" y="31505"/>
                  </a:lnTo>
                  <a:cubicBezTo>
                    <a:pt x="8752" y="31624"/>
                    <a:pt x="8812" y="31886"/>
                    <a:pt x="8681" y="32076"/>
                  </a:cubicBezTo>
                  <a:lnTo>
                    <a:pt x="8681" y="32076"/>
                  </a:lnTo>
                  <a:cubicBezTo>
                    <a:pt x="8562" y="32267"/>
                    <a:pt x="8300" y="32326"/>
                    <a:pt x="8109" y="32207"/>
                  </a:cubicBezTo>
                  <a:lnTo>
                    <a:pt x="8109" y="32207"/>
                  </a:lnTo>
                  <a:lnTo>
                    <a:pt x="8085" y="32183"/>
                  </a:lnTo>
                  <a:lnTo>
                    <a:pt x="8085" y="32183"/>
                  </a:lnTo>
                  <a:cubicBezTo>
                    <a:pt x="7907" y="32052"/>
                    <a:pt x="7871" y="31814"/>
                    <a:pt x="7978" y="31636"/>
                  </a:cubicBezTo>
                  <a:close/>
                  <a:moveTo>
                    <a:pt x="6014" y="30647"/>
                  </a:moveTo>
                  <a:cubicBezTo>
                    <a:pt x="5835" y="30504"/>
                    <a:pt x="5823" y="30231"/>
                    <a:pt x="5978" y="30052"/>
                  </a:cubicBezTo>
                  <a:lnTo>
                    <a:pt x="5978" y="30052"/>
                  </a:lnTo>
                  <a:cubicBezTo>
                    <a:pt x="6121" y="29885"/>
                    <a:pt x="6383" y="29861"/>
                    <a:pt x="6561" y="30016"/>
                  </a:cubicBezTo>
                  <a:lnTo>
                    <a:pt x="6561" y="30016"/>
                  </a:lnTo>
                  <a:cubicBezTo>
                    <a:pt x="6740" y="30159"/>
                    <a:pt x="6752" y="30421"/>
                    <a:pt x="6609" y="30600"/>
                  </a:cubicBezTo>
                  <a:lnTo>
                    <a:pt x="6609" y="30600"/>
                  </a:lnTo>
                  <a:cubicBezTo>
                    <a:pt x="6466" y="30766"/>
                    <a:pt x="6216" y="30790"/>
                    <a:pt x="6037" y="30659"/>
                  </a:cubicBezTo>
                  <a:lnTo>
                    <a:pt x="6037" y="30659"/>
                  </a:lnTo>
                  <a:close/>
                  <a:moveTo>
                    <a:pt x="10205" y="32886"/>
                  </a:moveTo>
                  <a:cubicBezTo>
                    <a:pt x="10288" y="32671"/>
                    <a:pt x="10538" y="32576"/>
                    <a:pt x="10752" y="32671"/>
                  </a:cubicBezTo>
                  <a:lnTo>
                    <a:pt x="10752" y="32671"/>
                  </a:lnTo>
                  <a:cubicBezTo>
                    <a:pt x="10955" y="32767"/>
                    <a:pt x="11050" y="33005"/>
                    <a:pt x="10955" y="33219"/>
                  </a:cubicBezTo>
                  <a:lnTo>
                    <a:pt x="10955" y="33219"/>
                  </a:lnTo>
                  <a:cubicBezTo>
                    <a:pt x="10871" y="33433"/>
                    <a:pt x="10621" y="33529"/>
                    <a:pt x="10407" y="33433"/>
                  </a:cubicBezTo>
                  <a:lnTo>
                    <a:pt x="10407" y="33433"/>
                  </a:lnTo>
                  <a:cubicBezTo>
                    <a:pt x="10383" y="33421"/>
                    <a:pt x="10359" y="33398"/>
                    <a:pt x="10336" y="33386"/>
                  </a:cubicBezTo>
                  <a:lnTo>
                    <a:pt x="10336" y="33386"/>
                  </a:lnTo>
                  <a:cubicBezTo>
                    <a:pt x="10181" y="33267"/>
                    <a:pt x="10121" y="33064"/>
                    <a:pt x="10205" y="32886"/>
                  </a:cubicBezTo>
                  <a:close/>
                  <a:moveTo>
                    <a:pt x="4180" y="28802"/>
                  </a:moveTo>
                  <a:cubicBezTo>
                    <a:pt x="4025" y="28623"/>
                    <a:pt x="4049" y="28361"/>
                    <a:pt x="4228" y="28218"/>
                  </a:cubicBezTo>
                  <a:lnTo>
                    <a:pt x="4228" y="28218"/>
                  </a:lnTo>
                  <a:cubicBezTo>
                    <a:pt x="4394" y="28064"/>
                    <a:pt x="4656" y="28087"/>
                    <a:pt x="4811" y="28254"/>
                  </a:cubicBezTo>
                  <a:lnTo>
                    <a:pt x="4811" y="28254"/>
                  </a:lnTo>
                  <a:cubicBezTo>
                    <a:pt x="4954" y="28433"/>
                    <a:pt x="4942" y="28695"/>
                    <a:pt x="4763" y="28849"/>
                  </a:cubicBezTo>
                  <a:lnTo>
                    <a:pt x="4763" y="28849"/>
                  </a:lnTo>
                  <a:cubicBezTo>
                    <a:pt x="4621" y="28969"/>
                    <a:pt x="4406" y="28980"/>
                    <a:pt x="4251" y="28861"/>
                  </a:cubicBezTo>
                  <a:lnTo>
                    <a:pt x="4251" y="28861"/>
                  </a:lnTo>
                  <a:cubicBezTo>
                    <a:pt x="4216" y="28849"/>
                    <a:pt x="4204" y="28826"/>
                    <a:pt x="4180" y="28802"/>
                  </a:cubicBezTo>
                  <a:close/>
                  <a:moveTo>
                    <a:pt x="12586" y="33791"/>
                  </a:moveTo>
                  <a:cubicBezTo>
                    <a:pt x="12633" y="33564"/>
                    <a:pt x="12872" y="33433"/>
                    <a:pt x="13086" y="33493"/>
                  </a:cubicBezTo>
                  <a:lnTo>
                    <a:pt x="13086" y="33493"/>
                  </a:lnTo>
                  <a:cubicBezTo>
                    <a:pt x="13312" y="33552"/>
                    <a:pt x="13443" y="33779"/>
                    <a:pt x="13384" y="34005"/>
                  </a:cubicBezTo>
                  <a:lnTo>
                    <a:pt x="13384" y="34005"/>
                  </a:lnTo>
                  <a:cubicBezTo>
                    <a:pt x="13324" y="34231"/>
                    <a:pt x="13098" y="34362"/>
                    <a:pt x="12872" y="34303"/>
                  </a:cubicBezTo>
                  <a:lnTo>
                    <a:pt x="12872" y="34303"/>
                  </a:lnTo>
                  <a:cubicBezTo>
                    <a:pt x="12824" y="34291"/>
                    <a:pt x="12776" y="34267"/>
                    <a:pt x="12741" y="34231"/>
                  </a:cubicBezTo>
                  <a:lnTo>
                    <a:pt x="12741" y="34231"/>
                  </a:lnTo>
                  <a:cubicBezTo>
                    <a:pt x="12598" y="34136"/>
                    <a:pt x="12538" y="33957"/>
                    <a:pt x="12586" y="33791"/>
                  </a:cubicBezTo>
                  <a:close/>
                  <a:moveTo>
                    <a:pt x="2632" y="26694"/>
                  </a:moveTo>
                  <a:cubicBezTo>
                    <a:pt x="2513" y="26504"/>
                    <a:pt x="2573" y="26242"/>
                    <a:pt x="2763" y="26123"/>
                  </a:cubicBezTo>
                  <a:lnTo>
                    <a:pt x="2763" y="26123"/>
                  </a:lnTo>
                  <a:cubicBezTo>
                    <a:pt x="2966" y="26004"/>
                    <a:pt x="3216" y="26063"/>
                    <a:pt x="3347" y="26254"/>
                  </a:cubicBezTo>
                  <a:lnTo>
                    <a:pt x="3347" y="26254"/>
                  </a:lnTo>
                  <a:cubicBezTo>
                    <a:pt x="3466" y="26456"/>
                    <a:pt x="3406" y="26706"/>
                    <a:pt x="3216" y="26837"/>
                  </a:cubicBezTo>
                  <a:lnTo>
                    <a:pt x="3216" y="26837"/>
                  </a:lnTo>
                  <a:cubicBezTo>
                    <a:pt x="3061" y="26921"/>
                    <a:pt x="2882" y="26921"/>
                    <a:pt x="2739" y="26813"/>
                  </a:cubicBezTo>
                  <a:lnTo>
                    <a:pt x="2739" y="26813"/>
                  </a:lnTo>
                  <a:cubicBezTo>
                    <a:pt x="2704" y="26778"/>
                    <a:pt x="2656" y="26742"/>
                    <a:pt x="2632" y="26694"/>
                  </a:cubicBezTo>
                  <a:close/>
                  <a:moveTo>
                    <a:pt x="15074" y="34338"/>
                  </a:moveTo>
                  <a:cubicBezTo>
                    <a:pt x="15098" y="34112"/>
                    <a:pt x="15300" y="33945"/>
                    <a:pt x="15539" y="33969"/>
                  </a:cubicBezTo>
                  <a:lnTo>
                    <a:pt x="15539" y="33969"/>
                  </a:lnTo>
                  <a:cubicBezTo>
                    <a:pt x="15765" y="33993"/>
                    <a:pt x="15931" y="34207"/>
                    <a:pt x="15896" y="34433"/>
                  </a:cubicBezTo>
                  <a:lnTo>
                    <a:pt x="15896" y="34433"/>
                  </a:lnTo>
                  <a:cubicBezTo>
                    <a:pt x="15872" y="34660"/>
                    <a:pt x="15670" y="34826"/>
                    <a:pt x="15443" y="34803"/>
                  </a:cubicBezTo>
                  <a:lnTo>
                    <a:pt x="15443" y="34803"/>
                  </a:lnTo>
                  <a:cubicBezTo>
                    <a:pt x="15372" y="34791"/>
                    <a:pt x="15300" y="34767"/>
                    <a:pt x="15241" y="34719"/>
                  </a:cubicBezTo>
                  <a:lnTo>
                    <a:pt x="15241" y="34719"/>
                  </a:lnTo>
                  <a:cubicBezTo>
                    <a:pt x="15122" y="34636"/>
                    <a:pt x="15062" y="34481"/>
                    <a:pt x="15074" y="34338"/>
                  </a:cubicBezTo>
                  <a:close/>
                  <a:moveTo>
                    <a:pt x="1430" y="24397"/>
                  </a:moveTo>
                  <a:lnTo>
                    <a:pt x="1430" y="24397"/>
                  </a:lnTo>
                  <a:cubicBezTo>
                    <a:pt x="1334" y="24182"/>
                    <a:pt x="1430" y="23944"/>
                    <a:pt x="1644" y="23849"/>
                  </a:cubicBezTo>
                  <a:lnTo>
                    <a:pt x="1644" y="23849"/>
                  </a:lnTo>
                  <a:cubicBezTo>
                    <a:pt x="1858" y="23754"/>
                    <a:pt x="2096" y="23849"/>
                    <a:pt x="2192" y="24063"/>
                  </a:cubicBezTo>
                  <a:lnTo>
                    <a:pt x="2192" y="24063"/>
                  </a:lnTo>
                  <a:cubicBezTo>
                    <a:pt x="2287" y="24277"/>
                    <a:pt x="2192" y="24516"/>
                    <a:pt x="1977" y="24611"/>
                  </a:cubicBezTo>
                  <a:lnTo>
                    <a:pt x="1977" y="24611"/>
                  </a:lnTo>
                  <a:cubicBezTo>
                    <a:pt x="1834" y="24670"/>
                    <a:pt x="1680" y="24658"/>
                    <a:pt x="1561" y="24563"/>
                  </a:cubicBezTo>
                  <a:lnTo>
                    <a:pt x="1561" y="24563"/>
                  </a:lnTo>
                  <a:cubicBezTo>
                    <a:pt x="1501" y="24516"/>
                    <a:pt x="1453" y="24456"/>
                    <a:pt x="1430" y="24397"/>
                  </a:cubicBezTo>
                  <a:close/>
                  <a:moveTo>
                    <a:pt x="17622" y="34505"/>
                  </a:moveTo>
                  <a:cubicBezTo>
                    <a:pt x="17610" y="34267"/>
                    <a:pt x="17789" y="34076"/>
                    <a:pt x="18015" y="34076"/>
                  </a:cubicBezTo>
                  <a:lnTo>
                    <a:pt x="18015" y="34076"/>
                  </a:lnTo>
                  <a:cubicBezTo>
                    <a:pt x="18241" y="34064"/>
                    <a:pt x="18444" y="34243"/>
                    <a:pt x="18444" y="34469"/>
                  </a:cubicBezTo>
                  <a:lnTo>
                    <a:pt x="18444" y="34469"/>
                  </a:lnTo>
                  <a:cubicBezTo>
                    <a:pt x="18456" y="34707"/>
                    <a:pt x="18277" y="34898"/>
                    <a:pt x="18051" y="34898"/>
                  </a:cubicBezTo>
                  <a:lnTo>
                    <a:pt x="18051" y="34898"/>
                  </a:lnTo>
                  <a:cubicBezTo>
                    <a:pt x="17956" y="34910"/>
                    <a:pt x="17860" y="34874"/>
                    <a:pt x="17789" y="34826"/>
                  </a:cubicBezTo>
                  <a:lnTo>
                    <a:pt x="17789" y="34826"/>
                  </a:lnTo>
                  <a:cubicBezTo>
                    <a:pt x="17682" y="34743"/>
                    <a:pt x="17610" y="34624"/>
                    <a:pt x="17610" y="34493"/>
                  </a:cubicBezTo>
                  <a:close/>
                  <a:moveTo>
                    <a:pt x="572" y="21932"/>
                  </a:moveTo>
                  <a:lnTo>
                    <a:pt x="572" y="21932"/>
                  </a:lnTo>
                  <a:cubicBezTo>
                    <a:pt x="513" y="21706"/>
                    <a:pt x="644" y="21480"/>
                    <a:pt x="870" y="21420"/>
                  </a:cubicBezTo>
                  <a:lnTo>
                    <a:pt x="870" y="21420"/>
                  </a:lnTo>
                  <a:cubicBezTo>
                    <a:pt x="1096" y="21360"/>
                    <a:pt x="1323" y="21491"/>
                    <a:pt x="1382" y="21718"/>
                  </a:cubicBezTo>
                  <a:lnTo>
                    <a:pt x="1382" y="21718"/>
                  </a:lnTo>
                  <a:cubicBezTo>
                    <a:pt x="1442" y="21932"/>
                    <a:pt x="1299" y="22170"/>
                    <a:pt x="1084" y="22230"/>
                  </a:cubicBezTo>
                  <a:lnTo>
                    <a:pt x="1084" y="22230"/>
                  </a:lnTo>
                  <a:cubicBezTo>
                    <a:pt x="953" y="22253"/>
                    <a:pt x="822" y="22230"/>
                    <a:pt x="727" y="22158"/>
                  </a:cubicBezTo>
                  <a:lnTo>
                    <a:pt x="727" y="22158"/>
                  </a:lnTo>
                  <a:cubicBezTo>
                    <a:pt x="644" y="22099"/>
                    <a:pt x="596" y="22015"/>
                    <a:pt x="572" y="21932"/>
                  </a:cubicBezTo>
                  <a:close/>
                  <a:moveTo>
                    <a:pt x="20146" y="34279"/>
                  </a:moveTo>
                  <a:cubicBezTo>
                    <a:pt x="20111" y="34052"/>
                    <a:pt x="20253" y="33838"/>
                    <a:pt x="20480" y="33791"/>
                  </a:cubicBezTo>
                  <a:lnTo>
                    <a:pt x="20480" y="33791"/>
                  </a:lnTo>
                  <a:cubicBezTo>
                    <a:pt x="20706" y="33755"/>
                    <a:pt x="20920" y="33898"/>
                    <a:pt x="20968" y="34124"/>
                  </a:cubicBezTo>
                  <a:lnTo>
                    <a:pt x="20968" y="34124"/>
                  </a:lnTo>
                  <a:cubicBezTo>
                    <a:pt x="21004" y="34350"/>
                    <a:pt x="20861" y="34564"/>
                    <a:pt x="20634" y="34612"/>
                  </a:cubicBezTo>
                  <a:lnTo>
                    <a:pt x="20634" y="34612"/>
                  </a:lnTo>
                  <a:cubicBezTo>
                    <a:pt x="20515" y="34636"/>
                    <a:pt x="20408" y="34600"/>
                    <a:pt x="20313" y="34541"/>
                  </a:cubicBezTo>
                  <a:lnTo>
                    <a:pt x="20313" y="34541"/>
                  </a:lnTo>
                  <a:cubicBezTo>
                    <a:pt x="20230" y="34469"/>
                    <a:pt x="20170" y="34386"/>
                    <a:pt x="20146" y="34279"/>
                  </a:cubicBezTo>
                  <a:close/>
                  <a:moveTo>
                    <a:pt x="96" y="19360"/>
                  </a:moveTo>
                  <a:cubicBezTo>
                    <a:pt x="72" y="19134"/>
                    <a:pt x="239" y="18932"/>
                    <a:pt x="465" y="18908"/>
                  </a:cubicBezTo>
                  <a:lnTo>
                    <a:pt x="465" y="18908"/>
                  </a:lnTo>
                  <a:cubicBezTo>
                    <a:pt x="691" y="18872"/>
                    <a:pt x="894" y="19039"/>
                    <a:pt x="918" y="19277"/>
                  </a:cubicBezTo>
                  <a:lnTo>
                    <a:pt x="918" y="19277"/>
                  </a:lnTo>
                  <a:cubicBezTo>
                    <a:pt x="942" y="19503"/>
                    <a:pt x="787" y="19705"/>
                    <a:pt x="561" y="19729"/>
                  </a:cubicBezTo>
                  <a:lnTo>
                    <a:pt x="561" y="19729"/>
                  </a:lnTo>
                  <a:cubicBezTo>
                    <a:pt x="453" y="19741"/>
                    <a:pt x="346" y="19717"/>
                    <a:pt x="263" y="19658"/>
                  </a:cubicBezTo>
                  <a:lnTo>
                    <a:pt x="263" y="19658"/>
                  </a:lnTo>
                  <a:cubicBezTo>
                    <a:pt x="168" y="19586"/>
                    <a:pt x="108" y="19479"/>
                    <a:pt x="96" y="19360"/>
                  </a:cubicBezTo>
                  <a:close/>
                  <a:moveTo>
                    <a:pt x="22623" y="33695"/>
                  </a:moveTo>
                  <a:cubicBezTo>
                    <a:pt x="22551" y="33469"/>
                    <a:pt x="22670" y="33243"/>
                    <a:pt x="22885" y="33160"/>
                  </a:cubicBezTo>
                  <a:lnTo>
                    <a:pt x="22885" y="33160"/>
                  </a:lnTo>
                  <a:cubicBezTo>
                    <a:pt x="23099" y="33088"/>
                    <a:pt x="23337" y="33207"/>
                    <a:pt x="23409" y="33421"/>
                  </a:cubicBezTo>
                  <a:lnTo>
                    <a:pt x="23409" y="33421"/>
                  </a:lnTo>
                  <a:cubicBezTo>
                    <a:pt x="23492" y="33636"/>
                    <a:pt x="23373" y="33874"/>
                    <a:pt x="23159" y="33945"/>
                  </a:cubicBezTo>
                  <a:lnTo>
                    <a:pt x="23159" y="33945"/>
                  </a:lnTo>
                  <a:cubicBezTo>
                    <a:pt x="23028" y="33993"/>
                    <a:pt x="22885" y="33969"/>
                    <a:pt x="22766" y="33886"/>
                  </a:cubicBezTo>
                  <a:lnTo>
                    <a:pt x="22766" y="33886"/>
                  </a:lnTo>
                  <a:cubicBezTo>
                    <a:pt x="22706" y="33838"/>
                    <a:pt x="22659" y="33767"/>
                    <a:pt x="22623" y="33695"/>
                  </a:cubicBezTo>
                  <a:close/>
                  <a:moveTo>
                    <a:pt x="1" y="16753"/>
                  </a:moveTo>
                  <a:lnTo>
                    <a:pt x="1" y="16753"/>
                  </a:lnTo>
                  <a:cubicBezTo>
                    <a:pt x="13" y="16527"/>
                    <a:pt x="203" y="16348"/>
                    <a:pt x="441" y="16360"/>
                  </a:cubicBezTo>
                  <a:lnTo>
                    <a:pt x="441" y="16360"/>
                  </a:lnTo>
                  <a:cubicBezTo>
                    <a:pt x="668" y="16360"/>
                    <a:pt x="846" y="16562"/>
                    <a:pt x="834" y="16788"/>
                  </a:cubicBezTo>
                  <a:lnTo>
                    <a:pt x="834" y="16788"/>
                  </a:lnTo>
                  <a:cubicBezTo>
                    <a:pt x="822" y="17015"/>
                    <a:pt x="632" y="17193"/>
                    <a:pt x="406" y="17193"/>
                  </a:cubicBezTo>
                  <a:lnTo>
                    <a:pt x="406" y="17193"/>
                  </a:lnTo>
                  <a:cubicBezTo>
                    <a:pt x="322" y="17181"/>
                    <a:pt x="239" y="17158"/>
                    <a:pt x="168" y="17110"/>
                  </a:cubicBezTo>
                  <a:lnTo>
                    <a:pt x="168" y="17110"/>
                  </a:lnTo>
                  <a:cubicBezTo>
                    <a:pt x="60" y="17027"/>
                    <a:pt x="1" y="16896"/>
                    <a:pt x="1" y="16753"/>
                  </a:cubicBezTo>
                  <a:close/>
                  <a:moveTo>
                    <a:pt x="24992" y="32743"/>
                  </a:moveTo>
                  <a:cubicBezTo>
                    <a:pt x="24885" y="32540"/>
                    <a:pt x="24956" y="32290"/>
                    <a:pt x="25159" y="32183"/>
                  </a:cubicBezTo>
                  <a:lnTo>
                    <a:pt x="25159" y="32183"/>
                  </a:lnTo>
                  <a:cubicBezTo>
                    <a:pt x="25361" y="32076"/>
                    <a:pt x="25623" y="32147"/>
                    <a:pt x="25718" y="32350"/>
                  </a:cubicBezTo>
                  <a:lnTo>
                    <a:pt x="25718" y="32350"/>
                  </a:lnTo>
                  <a:cubicBezTo>
                    <a:pt x="25837" y="32552"/>
                    <a:pt x="25754" y="32814"/>
                    <a:pt x="25552" y="32921"/>
                  </a:cubicBezTo>
                  <a:lnTo>
                    <a:pt x="25552" y="32921"/>
                  </a:lnTo>
                  <a:cubicBezTo>
                    <a:pt x="25409" y="32993"/>
                    <a:pt x="25230" y="32981"/>
                    <a:pt x="25099" y="32886"/>
                  </a:cubicBezTo>
                  <a:lnTo>
                    <a:pt x="25099" y="32886"/>
                  </a:lnTo>
                  <a:cubicBezTo>
                    <a:pt x="25052" y="32838"/>
                    <a:pt x="25016" y="32790"/>
                    <a:pt x="24992" y="32743"/>
                  </a:cubicBezTo>
                  <a:close/>
                  <a:moveTo>
                    <a:pt x="299" y="14169"/>
                  </a:moveTo>
                  <a:lnTo>
                    <a:pt x="299" y="14169"/>
                  </a:lnTo>
                  <a:cubicBezTo>
                    <a:pt x="346" y="13943"/>
                    <a:pt x="561" y="13788"/>
                    <a:pt x="787" y="13836"/>
                  </a:cubicBezTo>
                  <a:lnTo>
                    <a:pt x="787" y="13836"/>
                  </a:lnTo>
                  <a:cubicBezTo>
                    <a:pt x="1013" y="13871"/>
                    <a:pt x="1156" y="14098"/>
                    <a:pt x="1120" y="14324"/>
                  </a:cubicBezTo>
                  <a:lnTo>
                    <a:pt x="1120" y="14324"/>
                  </a:lnTo>
                  <a:cubicBezTo>
                    <a:pt x="1072" y="14550"/>
                    <a:pt x="858" y="14693"/>
                    <a:pt x="632" y="14657"/>
                  </a:cubicBezTo>
                  <a:lnTo>
                    <a:pt x="632" y="14657"/>
                  </a:lnTo>
                  <a:cubicBezTo>
                    <a:pt x="572" y="14633"/>
                    <a:pt x="513" y="14610"/>
                    <a:pt x="465" y="14574"/>
                  </a:cubicBezTo>
                  <a:lnTo>
                    <a:pt x="465" y="14574"/>
                  </a:lnTo>
                  <a:cubicBezTo>
                    <a:pt x="334" y="14479"/>
                    <a:pt x="263" y="14324"/>
                    <a:pt x="299" y="14169"/>
                  </a:cubicBezTo>
                  <a:close/>
                  <a:moveTo>
                    <a:pt x="27183" y="31445"/>
                  </a:moveTo>
                  <a:cubicBezTo>
                    <a:pt x="27040" y="31266"/>
                    <a:pt x="27088" y="31004"/>
                    <a:pt x="27266" y="30862"/>
                  </a:cubicBezTo>
                  <a:lnTo>
                    <a:pt x="27266" y="30862"/>
                  </a:lnTo>
                  <a:cubicBezTo>
                    <a:pt x="27457" y="30731"/>
                    <a:pt x="27719" y="30766"/>
                    <a:pt x="27850" y="30957"/>
                  </a:cubicBezTo>
                  <a:lnTo>
                    <a:pt x="27850" y="30957"/>
                  </a:lnTo>
                  <a:cubicBezTo>
                    <a:pt x="27993" y="31135"/>
                    <a:pt x="27945" y="31397"/>
                    <a:pt x="27766" y="31540"/>
                  </a:cubicBezTo>
                  <a:lnTo>
                    <a:pt x="27766" y="31540"/>
                  </a:lnTo>
                  <a:cubicBezTo>
                    <a:pt x="27612" y="31647"/>
                    <a:pt x="27421" y="31647"/>
                    <a:pt x="27266" y="31540"/>
                  </a:cubicBezTo>
                  <a:lnTo>
                    <a:pt x="27266" y="31540"/>
                  </a:lnTo>
                  <a:cubicBezTo>
                    <a:pt x="27231" y="31516"/>
                    <a:pt x="27207" y="31481"/>
                    <a:pt x="27183" y="31445"/>
                  </a:cubicBezTo>
                  <a:close/>
                  <a:moveTo>
                    <a:pt x="989" y="11645"/>
                  </a:moveTo>
                  <a:lnTo>
                    <a:pt x="989" y="11645"/>
                  </a:lnTo>
                  <a:cubicBezTo>
                    <a:pt x="1061" y="11431"/>
                    <a:pt x="1299" y="11312"/>
                    <a:pt x="1525" y="11395"/>
                  </a:cubicBezTo>
                  <a:lnTo>
                    <a:pt x="1525" y="11395"/>
                  </a:lnTo>
                  <a:cubicBezTo>
                    <a:pt x="1739" y="11466"/>
                    <a:pt x="1846" y="11705"/>
                    <a:pt x="1775" y="11919"/>
                  </a:cubicBezTo>
                  <a:lnTo>
                    <a:pt x="1775" y="11919"/>
                  </a:lnTo>
                  <a:cubicBezTo>
                    <a:pt x="1692" y="12133"/>
                    <a:pt x="1453" y="12252"/>
                    <a:pt x="1239" y="12181"/>
                  </a:cubicBezTo>
                  <a:lnTo>
                    <a:pt x="1239" y="12181"/>
                  </a:lnTo>
                  <a:cubicBezTo>
                    <a:pt x="1203" y="12157"/>
                    <a:pt x="1168" y="12145"/>
                    <a:pt x="1132" y="12121"/>
                  </a:cubicBezTo>
                  <a:lnTo>
                    <a:pt x="1132" y="12121"/>
                  </a:lnTo>
                  <a:cubicBezTo>
                    <a:pt x="977" y="12014"/>
                    <a:pt x="918" y="11824"/>
                    <a:pt x="977" y="11645"/>
                  </a:cubicBezTo>
                  <a:close/>
                  <a:moveTo>
                    <a:pt x="29159" y="29838"/>
                  </a:moveTo>
                  <a:cubicBezTo>
                    <a:pt x="28993" y="29671"/>
                    <a:pt x="28993" y="29409"/>
                    <a:pt x="29159" y="29242"/>
                  </a:cubicBezTo>
                  <a:lnTo>
                    <a:pt x="29159" y="29242"/>
                  </a:lnTo>
                  <a:cubicBezTo>
                    <a:pt x="29326" y="29076"/>
                    <a:pt x="29588" y="29076"/>
                    <a:pt x="29755" y="29242"/>
                  </a:cubicBezTo>
                  <a:lnTo>
                    <a:pt x="29755" y="29242"/>
                  </a:lnTo>
                  <a:cubicBezTo>
                    <a:pt x="29921" y="29409"/>
                    <a:pt x="29921" y="29671"/>
                    <a:pt x="29755" y="29838"/>
                  </a:cubicBezTo>
                  <a:lnTo>
                    <a:pt x="29755" y="29838"/>
                  </a:lnTo>
                  <a:cubicBezTo>
                    <a:pt x="29600" y="29981"/>
                    <a:pt x="29374" y="30004"/>
                    <a:pt x="29207" y="29873"/>
                  </a:cubicBezTo>
                  <a:lnTo>
                    <a:pt x="29207" y="29873"/>
                  </a:lnTo>
                  <a:cubicBezTo>
                    <a:pt x="29195" y="29861"/>
                    <a:pt x="29171" y="29850"/>
                    <a:pt x="29159" y="29838"/>
                  </a:cubicBezTo>
                  <a:close/>
                  <a:moveTo>
                    <a:pt x="2037" y="9264"/>
                  </a:moveTo>
                  <a:lnTo>
                    <a:pt x="2037" y="9264"/>
                  </a:lnTo>
                  <a:cubicBezTo>
                    <a:pt x="2144" y="9049"/>
                    <a:pt x="2394" y="8978"/>
                    <a:pt x="2596" y="9085"/>
                  </a:cubicBezTo>
                  <a:lnTo>
                    <a:pt x="2596" y="9085"/>
                  </a:lnTo>
                  <a:cubicBezTo>
                    <a:pt x="2799" y="9192"/>
                    <a:pt x="2870" y="9442"/>
                    <a:pt x="2763" y="9645"/>
                  </a:cubicBezTo>
                  <a:lnTo>
                    <a:pt x="2763" y="9645"/>
                  </a:lnTo>
                  <a:cubicBezTo>
                    <a:pt x="2656" y="9847"/>
                    <a:pt x="2406" y="9930"/>
                    <a:pt x="2204" y="9823"/>
                  </a:cubicBezTo>
                  <a:lnTo>
                    <a:pt x="2204" y="9823"/>
                  </a:lnTo>
                  <a:cubicBezTo>
                    <a:pt x="2180" y="9811"/>
                    <a:pt x="2168" y="9800"/>
                    <a:pt x="2156" y="9788"/>
                  </a:cubicBezTo>
                  <a:lnTo>
                    <a:pt x="2156" y="9788"/>
                  </a:lnTo>
                  <a:cubicBezTo>
                    <a:pt x="1989" y="9669"/>
                    <a:pt x="1930" y="9442"/>
                    <a:pt x="2037" y="9264"/>
                  </a:cubicBezTo>
                  <a:close/>
                  <a:moveTo>
                    <a:pt x="30874" y="27956"/>
                  </a:moveTo>
                  <a:cubicBezTo>
                    <a:pt x="30683" y="27814"/>
                    <a:pt x="30648" y="27552"/>
                    <a:pt x="30779" y="27373"/>
                  </a:cubicBezTo>
                  <a:lnTo>
                    <a:pt x="30779" y="27373"/>
                  </a:lnTo>
                  <a:cubicBezTo>
                    <a:pt x="30921" y="27183"/>
                    <a:pt x="31183" y="27147"/>
                    <a:pt x="31362" y="27290"/>
                  </a:cubicBezTo>
                  <a:lnTo>
                    <a:pt x="31362" y="27290"/>
                  </a:lnTo>
                  <a:cubicBezTo>
                    <a:pt x="31552" y="27421"/>
                    <a:pt x="31588" y="27683"/>
                    <a:pt x="31457" y="27873"/>
                  </a:cubicBezTo>
                  <a:lnTo>
                    <a:pt x="31457" y="27873"/>
                  </a:lnTo>
                  <a:cubicBezTo>
                    <a:pt x="31314" y="28052"/>
                    <a:pt x="31052" y="28087"/>
                    <a:pt x="30874" y="27956"/>
                  </a:cubicBezTo>
                  <a:lnTo>
                    <a:pt x="30874" y="27956"/>
                  </a:lnTo>
                  <a:close/>
                  <a:moveTo>
                    <a:pt x="3430" y="7049"/>
                  </a:moveTo>
                  <a:cubicBezTo>
                    <a:pt x="3430" y="7049"/>
                    <a:pt x="3430" y="7049"/>
                    <a:pt x="3442" y="7037"/>
                  </a:cubicBezTo>
                  <a:lnTo>
                    <a:pt x="3442" y="7037"/>
                  </a:lnTo>
                  <a:lnTo>
                    <a:pt x="3454" y="7025"/>
                  </a:lnTo>
                  <a:lnTo>
                    <a:pt x="3454" y="7025"/>
                  </a:lnTo>
                  <a:cubicBezTo>
                    <a:pt x="3585" y="6835"/>
                    <a:pt x="3847" y="6799"/>
                    <a:pt x="4037" y="6942"/>
                  </a:cubicBezTo>
                  <a:lnTo>
                    <a:pt x="4037" y="6942"/>
                  </a:lnTo>
                  <a:cubicBezTo>
                    <a:pt x="4216" y="7073"/>
                    <a:pt x="4251" y="7335"/>
                    <a:pt x="4120" y="7525"/>
                  </a:cubicBezTo>
                  <a:lnTo>
                    <a:pt x="4120" y="7525"/>
                  </a:lnTo>
                  <a:lnTo>
                    <a:pt x="4109" y="7537"/>
                  </a:lnTo>
                  <a:lnTo>
                    <a:pt x="4109" y="7537"/>
                  </a:lnTo>
                  <a:lnTo>
                    <a:pt x="4097" y="7549"/>
                  </a:lnTo>
                  <a:lnTo>
                    <a:pt x="4097" y="7549"/>
                  </a:lnTo>
                  <a:cubicBezTo>
                    <a:pt x="3954" y="7740"/>
                    <a:pt x="3692" y="7775"/>
                    <a:pt x="3513" y="7633"/>
                  </a:cubicBezTo>
                  <a:lnTo>
                    <a:pt x="3513" y="7633"/>
                  </a:lnTo>
                  <a:cubicBezTo>
                    <a:pt x="3323" y="7502"/>
                    <a:pt x="3287" y="7240"/>
                    <a:pt x="3430" y="7049"/>
                  </a:cubicBezTo>
                  <a:close/>
                  <a:moveTo>
                    <a:pt x="31445" y="27873"/>
                  </a:moveTo>
                  <a:close/>
                  <a:moveTo>
                    <a:pt x="32112" y="25278"/>
                  </a:moveTo>
                  <a:cubicBezTo>
                    <a:pt x="32219" y="25075"/>
                    <a:pt x="32469" y="24992"/>
                    <a:pt x="32672" y="25099"/>
                  </a:cubicBezTo>
                  <a:lnTo>
                    <a:pt x="32672" y="25099"/>
                  </a:lnTo>
                  <a:cubicBezTo>
                    <a:pt x="32874" y="25206"/>
                    <a:pt x="32946" y="25468"/>
                    <a:pt x="32838" y="25671"/>
                  </a:cubicBezTo>
                  <a:lnTo>
                    <a:pt x="32838" y="25671"/>
                  </a:lnTo>
                  <a:cubicBezTo>
                    <a:pt x="32731" y="25873"/>
                    <a:pt x="32481" y="25944"/>
                    <a:pt x="32279" y="25837"/>
                  </a:cubicBezTo>
                  <a:lnTo>
                    <a:pt x="32279" y="25837"/>
                  </a:lnTo>
                  <a:cubicBezTo>
                    <a:pt x="32255" y="25825"/>
                    <a:pt x="32243" y="25813"/>
                    <a:pt x="32231" y="25801"/>
                  </a:cubicBezTo>
                  <a:lnTo>
                    <a:pt x="32231" y="25801"/>
                  </a:lnTo>
                  <a:cubicBezTo>
                    <a:pt x="32064" y="25682"/>
                    <a:pt x="32017" y="25456"/>
                    <a:pt x="32112" y="25278"/>
                  </a:cubicBezTo>
                  <a:close/>
                  <a:moveTo>
                    <a:pt x="5156" y="5644"/>
                  </a:moveTo>
                  <a:cubicBezTo>
                    <a:pt x="4990" y="5478"/>
                    <a:pt x="4990" y="5216"/>
                    <a:pt x="5156" y="5049"/>
                  </a:cubicBezTo>
                  <a:lnTo>
                    <a:pt x="5156" y="5049"/>
                  </a:lnTo>
                  <a:cubicBezTo>
                    <a:pt x="5323" y="4882"/>
                    <a:pt x="5585" y="4882"/>
                    <a:pt x="5752" y="5049"/>
                  </a:cubicBezTo>
                  <a:lnTo>
                    <a:pt x="5752" y="5049"/>
                  </a:lnTo>
                  <a:cubicBezTo>
                    <a:pt x="5918" y="5216"/>
                    <a:pt x="5918" y="5478"/>
                    <a:pt x="5752" y="5644"/>
                  </a:cubicBezTo>
                  <a:lnTo>
                    <a:pt x="5752" y="5644"/>
                  </a:lnTo>
                  <a:cubicBezTo>
                    <a:pt x="5609" y="5787"/>
                    <a:pt x="5371" y="5799"/>
                    <a:pt x="5204" y="5680"/>
                  </a:cubicBezTo>
                  <a:lnTo>
                    <a:pt x="5204" y="5680"/>
                  </a:lnTo>
                  <a:cubicBezTo>
                    <a:pt x="5192" y="5668"/>
                    <a:pt x="5168" y="5656"/>
                    <a:pt x="5156" y="5644"/>
                  </a:cubicBezTo>
                  <a:close/>
                  <a:moveTo>
                    <a:pt x="33112" y="23004"/>
                  </a:moveTo>
                  <a:cubicBezTo>
                    <a:pt x="33196" y="22789"/>
                    <a:pt x="33434" y="22670"/>
                    <a:pt x="33648" y="22753"/>
                  </a:cubicBezTo>
                  <a:lnTo>
                    <a:pt x="33648" y="22753"/>
                  </a:lnTo>
                  <a:cubicBezTo>
                    <a:pt x="33862" y="22825"/>
                    <a:pt x="33981" y="23063"/>
                    <a:pt x="33898" y="23277"/>
                  </a:cubicBezTo>
                  <a:lnTo>
                    <a:pt x="33898" y="23277"/>
                  </a:lnTo>
                  <a:cubicBezTo>
                    <a:pt x="33827" y="23492"/>
                    <a:pt x="33588" y="23611"/>
                    <a:pt x="33374" y="23539"/>
                  </a:cubicBezTo>
                  <a:lnTo>
                    <a:pt x="33374" y="23539"/>
                  </a:lnTo>
                  <a:cubicBezTo>
                    <a:pt x="33327" y="23515"/>
                    <a:pt x="33291" y="23504"/>
                    <a:pt x="33267" y="23480"/>
                  </a:cubicBezTo>
                  <a:lnTo>
                    <a:pt x="33267" y="23480"/>
                  </a:lnTo>
                  <a:cubicBezTo>
                    <a:pt x="33112" y="23373"/>
                    <a:pt x="33053" y="23170"/>
                    <a:pt x="33112" y="23004"/>
                  </a:cubicBezTo>
                  <a:close/>
                  <a:moveTo>
                    <a:pt x="7049" y="3942"/>
                  </a:moveTo>
                  <a:cubicBezTo>
                    <a:pt x="6918" y="3751"/>
                    <a:pt x="6954" y="3501"/>
                    <a:pt x="7145" y="3358"/>
                  </a:cubicBezTo>
                  <a:lnTo>
                    <a:pt x="7145" y="3358"/>
                  </a:lnTo>
                  <a:cubicBezTo>
                    <a:pt x="7323" y="3227"/>
                    <a:pt x="7585" y="3263"/>
                    <a:pt x="7728" y="3453"/>
                  </a:cubicBezTo>
                  <a:lnTo>
                    <a:pt x="7728" y="3453"/>
                  </a:lnTo>
                  <a:cubicBezTo>
                    <a:pt x="7859" y="3632"/>
                    <a:pt x="7811" y="3894"/>
                    <a:pt x="7633" y="4037"/>
                  </a:cubicBezTo>
                  <a:lnTo>
                    <a:pt x="7633" y="4037"/>
                  </a:lnTo>
                  <a:cubicBezTo>
                    <a:pt x="7490" y="4144"/>
                    <a:pt x="7288" y="4144"/>
                    <a:pt x="7133" y="4037"/>
                  </a:cubicBezTo>
                  <a:lnTo>
                    <a:pt x="7133" y="4037"/>
                  </a:lnTo>
                  <a:cubicBezTo>
                    <a:pt x="7109" y="4001"/>
                    <a:pt x="7073" y="3977"/>
                    <a:pt x="7049" y="3942"/>
                  </a:cubicBezTo>
                  <a:close/>
                  <a:moveTo>
                    <a:pt x="33767" y="20610"/>
                  </a:moveTo>
                  <a:cubicBezTo>
                    <a:pt x="33815" y="20384"/>
                    <a:pt x="34029" y="20241"/>
                    <a:pt x="34255" y="20277"/>
                  </a:cubicBezTo>
                  <a:lnTo>
                    <a:pt x="34255" y="20277"/>
                  </a:lnTo>
                  <a:cubicBezTo>
                    <a:pt x="34481" y="20325"/>
                    <a:pt x="34624" y="20539"/>
                    <a:pt x="34589" y="20765"/>
                  </a:cubicBezTo>
                  <a:lnTo>
                    <a:pt x="34589" y="20765"/>
                  </a:lnTo>
                  <a:cubicBezTo>
                    <a:pt x="34541" y="20991"/>
                    <a:pt x="34327" y="21146"/>
                    <a:pt x="34100" y="21099"/>
                  </a:cubicBezTo>
                  <a:lnTo>
                    <a:pt x="34100" y="21099"/>
                  </a:lnTo>
                  <a:cubicBezTo>
                    <a:pt x="34041" y="21087"/>
                    <a:pt x="33981" y="21063"/>
                    <a:pt x="33934" y="21027"/>
                  </a:cubicBezTo>
                  <a:lnTo>
                    <a:pt x="33934" y="21027"/>
                  </a:lnTo>
                  <a:cubicBezTo>
                    <a:pt x="33803" y="20932"/>
                    <a:pt x="33731" y="20765"/>
                    <a:pt x="33767" y="20610"/>
                  </a:cubicBezTo>
                  <a:close/>
                  <a:moveTo>
                    <a:pt x="9181" y="2549"/>
                  </a:moveTo>
                  <a:cubicBezTo>
                    <a:pt x="9073" y="2346"/>
                    <a:pt x="9157" y="2084"/>
                    <a:pt x="9359" y="1989"/>
                  </a:cubicBezTo>
                  <a:lnTo>
                    <a:pt x="9359" y="1989"/>
                  </a:lnTo>
                  <a:cubicBezTo>
                    <a:pt x="9562" y="1882"/>
                    <a:pt x="9812" y="1953"/>
                    <a:pt x="9919" y="2156"/>
                  </a:cubicBezTo>
                  <a:lnTo>
                    <a:pt x="9919" y="2156"/>
                  </a:lnTo>
                  <a:cubicBezTo>
                    <a:pt x="10026" y="2358"/>
                    <a:pt x="9943" y="2608"/>
                    <a:pt x="9740" y="2715"/>
                  </a:cubicBezTo>
                  <a:lnTo>
                    <a:pt x="9740" y="2715"/>
                  </a:lnTo>
                  <a:cubicBezTo>
                    <a:pt x="9597" y="2799"/>
                    <a:pt x="9419" y="2787"/>
                    <a:pt x="9300" y="2680"/>
                  </a:cubicBezTo>
                  <a:lnTo>
                    <a:pt x="9300" y="2680"/>
                  </a:lnTo>
                  <a:cubicBezTo>
                    <a:pt x="9240" y="2644"/>
                    <a:pt x="9204" y="2596"/>
                    <a:pt x="9181" y="2549"/>
                  </a:cubicBezTo>
                  <a:close/>
                  <a:moveTo>
                    <a:pt x="34053" y="18134"/>
                  </a:moveTo>
                  <a:cubicBezTo>
                    <a:pt x="34065" y="17908"/>
                    <a:pt x="34255" y="17729"/>
                    <a:pt x="34481" y="17741"/>
                  </a:cubicBezTo>
                  <a:lnTo>
                    <a:pt x="34481" y="17741"/>
                  </a:lnTo>
                  <a:cubicBezTo>
                    <a:pt x="34720" y="17753"/>
                    <a:pt x="34898" y="17943"/>
                    <a:pt x="34886" y="18170"/>
                  </a:cubicBezTo>
                  <a:lnTo>
                    <a:pt x="34886" y="18170"/>
                  </a:lnTo>
                  <a:cubicBezTo>
                    <a:pt x="34874" y="18396"/>
                    <a:pt x="34684" y="18574"/>
                    <a:pt x="34446" y="18574"/>
                  </a:cubicBezTo>
                  <a:lnTo>
                    <a:pt x="34446" y="18574"/>
                  </a:lnTo>
                  <a:cubicBezTo>
                    <a:pt x="34374" y="18562"/>
                    <a:pt x="34291" y="18539"/>
                    <a:pt x="34219" y="18491"/>
                  </a:cubicBezTo>
                  <a:lnTo>
                    <a:pt x="34219" y="18491"/>
                  </a:lnTo>
                  <a:cubicBezTo>
                    <a:pt x="34112" y="18408"/>
                    <a:pt x="34053" y="18277"/>
                    <a:pt x="34053" y="18134"/>
                  </a:cubicBezTo>
                  <a:close/>
                  <a:moveTo>
                    <a:pt x="11490" y="1477"/>
                  </a:moveTo>
                  <a:cubicBezTo>
                    <a:pt x="11419" y="1263"/>
                    <a:pt x="11538" y="1025"/>
                    <a:pt x="11752" y="953"/>
                  </a:cubicBezTo>
                  <a:lnTo>
                    <a:pt x="11752" y="953"/>
                  </a:lnTo>
                  <a:cubicBezTo>
                    <a:pt x="11967" y="882"/>
                    <a:pt x="12205" y="1001"/>
                    <a:pt x="12276" y="1215"/>
                  </a:cubicBezTo>
                  <a:lnTo>
                    <a:pt x="12276" y="1215"/>
                  </a:lnTo>
                  <a:cubicBezTo>
                    <a:pt x="12348" y="1429"/>
                    <a:pt x="12241" y="1668"/>
                    <a:pt x="12026" y="1739"/>
                  </a:cubicBezTo>
                  <a:lnTo>
                    <a:pt x="12026" y="1739"/>
                  </a:lnTo>
                  <a:cubicBezTo>
                    <a:pt x="11895" y="1787"/>
                    <a:pt x="11752" y="1763"/>
                    <a:pt x="11633" y="1679"/>
                  </a:cubicBezTo>
                  <a:lnTo>
                    <a:pt x="11633" y="1679"/>
                  </a:lnTo>
                  <a:cubicBezTo>
                    <a:pt x="11574" y="1632"/>
                    <a:pt x="11514" y="1560"/>
                    <a:pt x="11490" y="1477"/>
                  </a:cubicBezTo>
                  <a:close/>
                  <a:moveTo>
                    <a:pt x="33969" y="15657"/>
                  </a:moveTo>
                  <a:lnTo>
                    <a:pt x="33969" y="15657"/>
                  </a:lnTo>
                  <a:cubicBezTo>
                    <a:pt x="33946" y="15431"/>
                    <a:pt x="34100" y="15217"/>
                    <a:pt x="34339" y="15193"/>
                  </a:cubicBezTo>
                  <a:lnTo>
                    <a:pt x="34339" y="15193"/>
                  </a:lnTo>
                  <a:cubicBezTo>
                    <a:pt x="34565" y="15169"/>
                    <a:pt x="34767" y="15336"/>
                    <a:pt x="34791" y="15562"/>
                  </a:cubicBezTo>
                  <a:lnTo>
                    <a:pt x="34791" y="15562"/>
                  </a:lnTo>
                  <a:cubicBezTo>
                    <a:pt x="34815" y="15788"/>
                    <a:pt x="34648" y="16003"/>
                    <a:pt x="34422" y="16026"/>
                  </a:cubicBezTo>
                  <a:lnTo>
                    <a:pt x="34422" y="16026"/>
                  </a:lnTo>
                  <a:cubicBezTo>
                    <a:pt x="34315" y="16038"/>
                    <a:pt x="34208" y="16003"/>
                    <a:pt x="34124" y="15943"/>
                  </a:cubicBezTo>
                  <a:lnTo>
                    <a:pt x="34124" y="15943"/>
                  </a:lnTo>
                  <a:cubicBezTo>
                    <a:pt x="34041" y="15872"/>
                    <a:pt x="33981" y="15765"/>
                    <a:pt x="33981" y="15657"/>
                  </a:cubicBezTo>
                  <a:close/>
                  <a:moveTo>
                    <a:pt x="13931" y="775"/>
                  </a:moveTo>
                  <a:cubicBezTo>
                    <a:pt x="13896" y="548"/>
                    <a:pt x="14038" y="334"/>
                    <a:pt x="14265" y="286"/>
                  </a:cubicBezTo>
                  <a:lnTo>
                    <a:pt x="14265" y="286"/>
                  </a:lnTo>
                  <a:cubicBezTo>
                    <a:pt x="14491" y="251"/>
                    <a:pt x="14717" y="394"/>
                    <a:pt x="14753" y="620"/>
                  </a:cubicBezTo>
                  <a:lnTo>
                    <a:pt x="14753" y="620"/>
                  </a:lnTo>
                  <a:cubicBezTo>
                    <a:pt x="14800" y="846"/>
                    <a:pt x="14646" y="1060"/>
                    <a:pt x="14419" y="1108"/>
                  </a:cubicBezTo>
                  <a:lnTo>
                    <a:pt x="14419" y="1108"/>
                  </a:lnTo>
                  <a:cubicBezTo>
                    <a:pt x="14312" y="1132"/>
                    <a:pt x="14193" y="1096"/>
                    <a:pt x="14098" y="1037"/>
                  </a:cubicBezTo>
                  <a:lnTo>
                    <a:pt x="14098" y="1037"/>
                  </a:lnTo>
                  <a:cubicBezTo>
                    <a:pt x="14015" y="965"/>
                    <a:pt x="13955" y="882"/>
                    <a:pt x="13943" y="775"/>
                  </a:cubicBezTo>
                  <a:close/>
                  <a:moveTo>
                    <a:pt x="33517" y="13205"/>
                  </a:moveTo>
                  <a:cubicBezTo>
                    <a:pt x="33457" y="12990"/>
                    <a:pt x="33588" y="12764"/>
                    <a:pt x="33815" y="12705"/>
                  </a:cubicBezTo>
                  <a:lnTo>
                    <a:pt x="33815" y="12705"/>
                  </a:lnTo>
                  <a:cubicBezTo>
                    <a:pt x="34029" y="12645"/>
                    <a:pt x="34255" y="12776"/>
                    <a:pt x="34315" y="13002"/>
                  </a:cubicBezTo>
                  <a:lnTo>
                    <a:pt x="34315" y="13002"/>
                  </a:lnTo>
                  <a:cubicBezTo>
                    <a:pt x="34374" y="13217"/>
                    <a:pt x="34243" y="13443"/>
                    <a:pt x="34017" y="13502"/>
                  </a:cubicBezTo>
                  <a:lnTo>
                    <a:pt x="34017" y="13502"/>
                  </a:lnTo>
                  <a:cubicBezTo>
                    <a:pt x="33898" y="13538"/>
                    <a:pt x="33767" y="13514"/>
                    <a:pt x="33672" y="13443"/>
                  </a:cubicBezTo>
                  <a:lnTo>
                    <a:pt x="33672" y="13443"/>
                  </a:lnTo>
                  <a:cubicBezTo>
                    <a:pt x="33588" y="13383"/>
                    <a:pt x="33541" y="13300"/>
                    <a:pt x="33517" y="13217"/>
                  </a:cubicBezTo>
                  <a:close/>
                  <a:moveTo>
                    <a:pt x="16467" y="441"/>
                  </a:moveTo>
                  <a:cubicBezTo>
                    <a:pt x="16455" y="215"/>
                    <a:pt x="16634" y="13"/>
                    <a:pt x="16860" y="13"/>
                  </a:cubicBezTo>
                  <a:lnTo>
                    <a:pt x="16860" y="13"/>
                  </a:lnTo>
                  <a:cubicBezTo>
                    <a:pt x="17098" y="1"/>
                    <a:pt x="17289" y="179"/>
                    <a:pt x="17289" y="405"/>
                  </a:cubicBezTo>
                  <a:lnTo>
                    <a:pt x="17289" y="405"/>
                  </a:lnTo>
                  <a:cubicBezTo>
                    <a:pt x="17301" y="644"/>
                    <a:pt x="17122" y="834"/>
                    <a:pt x="16896" y="846"/>
                  </a:cubicBezTo>
                  <a:lnTo>
                    <a:pt x="16896" y="846"/>
                  </a:lnTo>
                  <a:cubicBezTo>
                    <a:pt x="16801" y="846"/>
                    <a:pt x="16705" y="810"/>
                    <a:pt x="16634" y="763"/>
                  </a:cubicBezTo>
                  <a:lnTo>
                    <a:pt x="16634" y="763"/>
                  </a:lnTo>
                  <a:cubicBezTo>
                    <a:pt x="16527" y="679"/>
                    <a:pt x="16467" y="560"/>
                    <a:pt x="16467" y="441"/>
                  </a:cubicBezTo>
                  <a:close/>
                  <a:moveTo>
                    <a:pt x="32707" y="10859"/>
                  </a:moveTo>
                  <a:cubicBezTo>
                    <a:pt x="32612" y="10645"/>
                    <a:pt x="32719" y="10407"/>
                    <a:pt x="32922" y="10311"/>
                  </a:cubicBezTo>
                  <a:lnTo>
                    <a:pt x="32922" y="10311"/>
                  </a:lnTo>
                  <a:cubicBezTo>
                    <a:pt x="33136" y="10216"/>
                    <a:pt x="33374" y="10323"/>
                    <a:pt x="33469" y="10526"/>
                  </a:cubicBezTo>
                  <a:lnTo>
                    <a:pt x="33469" y="10526"/>
                  </a:lnTo>
                  <a:cubicBezTo>
                    <a:pt x="33565" y="10740"/>
                    <a:pt x="33469" y="10990"/>
                    <a:pt x="33255" y="11073"/>
                  </a:cubicBezTo>
                  <a:lnTo>
                    <a:pt x="33255" y="11073"/>
                  </a:lnTo>
                  <a:cubicBezTo>
                    <a:pt x="33112" y="11133"/>
                    <a:pt x="32957" y="11121"/>
                    <a:pt x="32838" y="11026"/>
                  </a:cubicBezTo>
                  <a:lnTo>
                    <a:pt x="32838" y="11026"/>
                  </a:lnTo>
                  <a:cubicBezTo>
                    <a:pt x="32779" y="10990"/>
                    <a:pt x="32731" y="10931"/>
                    <a:pt x="32707" y="10859"/>
                  </a:cubicBezTo>
                  <a:close/>
                  <a:moveTo>
                    <a:pt x="19015" y="477"/>
                  </a:moveTo>
                  <a:cubicBezTo>
                    <a:pt x="19039" y="251"/>
                    <a:pt x="19241" y="84"/>
                    <a:pt x="19480" y="108"/>
                  </a:cubicBezTo>
                  <a:lnTo>
                    <a:pt x="19480" y="108"/>
                  </a:lnTo>
                  <a:cubicBezTo>
                    <a:pt x="19706" y="132"/>
                    <a:pt x="19872" y="346"/>
                    <a:pt x="19837" y="572"/>
                  </a:cubicBezTo>
                  <a:lnTo>
                    <a:pt x="19837" y="572"/>
                  </a:lnTo>
                  <a:cubicBezTo>
                    <a:pt x="19813" y="798"/>
                    <a:pt x="19611" y="965"/>
                    <a:pt x="19384" y="941"/>
                  </a:cubicBezTo>
                  <a:lnTo>
                    <a:pt x="19384" y="941"/>
                  </a:lnTo>
                  <a:cubicBezTo>
                    <a:pt x="19301" y="929"/>
                    <a:pt x="19241" y="906"/>
                    <a:pt x="19182" y="858"/>
                  </a:cubicBezTo>
                  <a:lnTo>
                    <a:pt x="19182" y="858"/>
                  </a:lnTo>
                  <a:cubicBezTo>
                    <a:pt x="19063" y="775"/>
                    <a:pt x="18991" y="632"/>
                    <a:pt x="19015" y="477"/>
                  </a:cubicBezTo>
                  <a:close/>
                  <a:moveTo>
                    <a:pt x="31564" y="8657"/>
                  </a:moveTo>
                  <a:cubicBezTo>
                    <a:pt x="31433" y="8466"/>
                    <a:pt x="31493" y="8204"/>
                    <a:pt x="31695" y="8085"/>
                  </a:cubicBezTo>
                  <a:lnTo>
                    <a:pt x="31695" y="8085"/>
                  </a:lnTo>
                  <a:cubicBezTo>
                    <a:pt x="31886" y="7966"/>
                    <a:pt x="32148" y="8025"/>
                    <a:pt x="32267" y="8216"/>
                  </a:cubicBezTo>
                  <a:lnTo>
                    <a:pt x="32267" y="8216"/>
                  </a:lnTo>
                  <a:cubicBezTo>
                    <a:pt x="32386" y="8418"/>
                    <a:pt x="32326" y="8668"/>
                    <a:pt x="32136" y="8787"/>
                  </a:cubicBezTo>
                  <a:lnTo>
                    <a:pt x="32136" y="8787"/>
                  </a:lnTo>
                  <a:cubicBezTo>
                    <a:pt x="31993" y="8883"/>
                    <a:pt x="31803" y="8871"/>
                    <a:pt x="31672" y="8776"/>
                  </a:cubicBezTo>
                  <a:lnTo>
                    <a:pt x="31672" y="8776"/>
                  </a:lnTo>
                  <a:cubicBezTo>
                    <a:pt x="31624" y="8740"/>
                    <a:pt x="31588" y="8704"/>
                    <a:pt x="31552" y="8668"/>
                  </a:cubicBezTo>
                  <a:close/>
                  <a:moveTo>
                    <a:pt x="21527" y="894"/>
                  </a:moveTo>
                  <a:cubicBezTo>
                    <a:pt x="21587" y="667"/>
                    <a:pt x="21813" y="536"/>
                    <a:pt x="22039" y="596"/>
                  </a:cubicBezTo>
                  <a:lnTo>
                    <a:pt x="22039" y="596"/>
                  </a:lnTo>
                  <a:cubicBezTo>
                    <a:pt x="22266" y="656"/>
                    <a:pt x="22397" y="882"/>
                    <a:pt x="22337" y="1108"/>
                  </a:cubicBezTo>
                  <a:lnTo>
                    <a:pt x="22337" y="1108"/>
                  </a:lnTo>
                  <a:cubicBezTo>
                    <a:pt x="22278" y="1334"/>
                    <a:pt x="22051" y="1465"/>
                    <a:pt x="21825" y="1406"/>
                  </a:cubicBezTo>
                  <a:lnTo>
                    <a:pt x="21825" y="1406"/>
                  </a:lnTo>
                  <a:cubicBezTo>
                    <a:pt x="21777" y="1394"/>
                    <a:pt x="21730" y="1370"/>
                    <a:pt x="21682" y="1346"/>
                  </a:cubicBezTo>
                  <a:lnTo>
                    <a:pt x="21682" y="1346"/>
                  </a:lnTo>
                  <a:cubicBezTo>
                    <a:pt x="21551" y="1239"/>
                    <a:pt x="21480" y="1072"/>
                    <a:pt x="21527" y="906"/>
                  </a:cubicBezTo>
                  <a:close/>
                  <a:moveTo>
                    <a:pt x="30088" y="6656"/>
                  </a:moveTo>
                  <a:cubicBezTo>
                    <a:pt x="29945" y="6478"/>
                    <a:pt x="29957" y="6216"/>
                    <a:pt x="30136" y="6073"/>
                  </a:cubicBezTo>
                  <a:lnTo>
                    <a:pt x="30136" y="6073"/>
                  </a:lnTo>
                  <a:cubicBezTo>
                    <a:pt x="30314" y="5918"/>
                    <a:pt x="30576" y="5942"/>
                    <a:pt x="30719" y="6120"/>
                  </a:cubicBezTo>
                  <a:lnTo>
                    <a:pt x="30719" y="6120"/>
                  </a:lnTo>
                  <a:cubicBezTo>
                    <a:pt x="30874" y="6287"/>
                    <a:pt x="30850" y="6549"/>
                    <a:pt x="30671" y="6704"/>
                  </a:cubicBezTo>
                  <a:lnTo>
                    <a:pt x="30671" y="6704"/>
                  </a:lnTo>
                  <a:cubicBezTo>
                    <a:pt x="30529" y="6823"/>
                    <a:pt x="30314" y="6835"/>
                    <a:pt x="30159" y="6716"/>
                  </a:cubicBezTo>
                  <a:lnTo>
                    <a:pt x="30159" y="6716"/>
                  </a:lnTo>
                  <a:cubicBezTo>
                    <a:pt x="30136" y="6704"/>
                    <a:pt x="30112" y="6680"/>
                    <a:pt x="30088" y="6656"/>
                  </a:cubicBezTo>
                  <a:close/>
                  <a:moveTo>
                    <a:pt x="23944" y="1691"/>
                  </a:moveTo>
                  <a:cubicBezTo>
                    <a:pt x="24040" y="1489"/>
                    <a:pt x="24278" y="1394"/>
                    <a:pt x="24492" y="1489"/>
                  </a:cubicBezTo>
                  <a:lnTo>
                    <a:pt x="24492" y="1489"/>
                  </a:lnTo>
                  <a:cubicBezTo>
                    <a:pt x="24706" y="1572"/>
                    <a:pt x="24802" y="1822"/>
                    <a:pt x="24706" y="2037"/>
                  </a:cubicBezTo>
                  <a:lnTo>
                    <a:pt x="24706" y="2037"/>
                  </a:lnTo>
                  <a:cubicBezTo>
                    <a:pt x="24611" y="2239"/>
                    <a:pt x="24373" y="2334"/>
                    <a:pt x="24159" y="2239"/>
                  </a:cubicBezTo>
                  <a:lnTo>
                    <a:pt x="24159" y="2239"/>
                  </a:lnTo>
                  <a:cubicBezTo>
                    <a:pt x="24123" y="2227"/>
                    <a:pt x="24099" y="2215"/>
                    <a:pt x="24075" y="2203"/>
                  </a:cubicBezTo>
                  <a:lnTo>
                    <a:pt x="24075" y="2203"/>
                  </a:lnTo>
                  <a:cubicBezTo>
                    <a:pt x="23921" y="2084"/>
                    <a:pt x="23861" y="1870"/>
                    <a:pt x="23944" y="1691"/>
                  </a:cubicBezTo>
                  <a:close/>
                  <a:moveTo>
                    <a:pt x="28338" y="4906"/>
                  </a:moveTo>
                  <a:cubicBezTo>
                    <a:pt x="28171" y="4751"/>
                    <a:pt x="28147" y="4489"/>
                    <a:pt x="28302" y="4311"/>
                  </a:cubicBezTo>
                  <a:lnTo>
                    <a:pt x="28302" y="4311"/>
                  </a:lnTo>
                  <a:cubicBezTo>
                    <a:pt x="28445" y="4144"/>
                    <a:pt x="28707" y="4120"/>
                    <a:pt x="28885" y="4275"/>
                  </a:cubicBezTo>
                  <a:lnTo>
                    <a:pt x="28885" y="4275"/>
                  </a:lnTo>
                  <a:cubicBezTo>
                    <a:pt x="29052" y="4418"/>
                    <a:pt x="29076" y="4680"/>
                    <a:pt x="28921" y="4858"/>
                  </a:cubicBezTo>
                  <a:lnTo>
                    <a:pt x="28921" y="4858"/>
                  </a:lnTo>
                  <a:cubicBezTo>
                    <a:pt x="28778" y="5025"/>
                    <a:pt x="28540" y="5049"/>
                    <a:pt x="28362" y="4918"/>
                  </a:cubicBezTo>
                  <a:lnTo>
                    <a:pt x="28362" y="4918"/>
                  </a:lnTo>
                  <a:close/>
                  <a:moveTo>
                    <a:pt x="26218" y="2846"/>
                  </a:moveTo>
                  <a:cubicBezTo>
                    <a:pt x="26338" y="2644"/>
                    <a:pt x="26599" y="2596"/>
                    <a:pt x="26790" y="2715"/>
                  </a:cubicBezTo>
                  <a:lnTo>
                    <a:pt x="26790" y="2715"/>
                  </a:lnTo>
                  <a:cubicBezTo>
                    <a:pt x="26992" y="2834"/>
                    <a:pt x="27040" y="3096"/>
                    <a:pt x="26921" y="3287"/>
                  </a:cubicBezTo>
                  <a:lnTo>
                    <a:pt x="26921" y="3287"/>
                  </a:lnTo>
                  <a:cubicBezTo>
                    <a:pt x="26802" y="3477"/>
                    <a:pt x="26540" y="3537"/>
                    <a:pt x="26349" y="3418"/>
                  </a:cubicBezTo>
                  <a:lnTo>
                    <a:pt x="26349" y="3418"/>
                  </a:lnTo>
                  <a:lnTo>
                    <a:pt x="26326" y="3394"/>
                  </a:lnTo>
                  <a:lnTo>
                    <a:pt x="26326" y="3394"/>
                  </a:lnTo>
                  <a:cubicBezTo>
                    <a:pt x="26147" y="3263"/>
                    <a:pt x="26099" y="3025"/>
                    <a:pt x="26218" y="284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7688931" y="3679062"/>
            <a:ext cx="1892079" cy="1892079"/>
            <a:chOff x="7477811" y="3692150"/>
            <a:chExt cx="1582800" cy="1582800"/>
          </a:xfrm>
        </p:grpSpPr>
        <p:sp>
          <p:nvSpPr>
            <p:cNvPr id="32" name="Google Shape;32;p2"/>
            <p:cNvSpPr/>
            <p:nvPr/>
          </p:nvSpPr>
          <p:spPr>
            <a:xfrm>
              <a:off x="7477811" y="3692150"/>
              <a:ext cx="1582800" cy="1582800"/>
            </a:xfrm>
            <a:prstGeom prst="ellipse">
              <a:avLst/>
            </a:pr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617275" y="3831600"/>
              <a:ext cx="1303800" cy="1303800"/>
            </a:xfrm>
            <a:prstGeom prst="ellipse">
              <a:avLst/>
            </a:pr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368589" y="-1363315"/>
            <a:ext cx="2394998" cy="2590256"/>
            <a:chOff x="7558975" y="-466725"/>
            <a:chExt cx="2111619" cy="2283774"/>
          </a:xfrm>
        </p:grpSpPr>
        <p:sp>
          <p:nvSpPr>
            <p:cNvPr id="35" name="Google Shape;35;p2"/>
            <p:cNvSpPr/>
            <p:nvPr/>
          </p:nvSpPr>
          <p:spPr>
            <a:xfrm>
              <a:off x="7665487" y="-466725"/>
              <a:ext cx="1634804" cy="848450"/>
            </a:xfrm>
            <a:custGeom>
              <a:avLst/>
              <a:gdLst/>
              <a:ahLst/>
              <a:cxnLst/>
              <a:rect l="l" t="t" r="r" b="b"/>
              <a:pathLst>
                <a:path w="15717" h="8157" extrusionOk="0">
                  <a:moveTo>
                    <a:pt x="2441" y="4775"/>
                  </a:moveTo>
                  <a:cubicBezTo>
                    <a:pt x="6204" y="1274"/>
                    <a:pt x="12050" y="1369"/>
                    <a:pt x="15717" y="4965"/>
                  </a:cubicBezTo>
                  <a:cubicBezTo>
                    <a:pt x="15693" y="4834"/>
                    <a:pt x="15693" y="4715"/>
                    <a:pt x="15717" y="4584"/>
                  </a:cubicBezTo>
                  <a:cubicBezTo>
                    <a:pt x="10788" y="0"/>
                    <a:pt x="2822" y="1572"/>
                    <a:pt x="1" y="7680"/>
                  </a:cubicBezTo>
                  <a:cubicBezTo>
                    <a:pt x="48" y="7835"/>
                    <a:pt x="72" y="8001"/>
                    <a:pt x="84" y="8156"/>
                  </a:cubicBezTo>
                  <a:cubicBezTo>
                    <a:pt x="620" y="6870"/>
                    <a:pt x="1418" y="5715"/>
                    <a:pt x="2441" y="477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575097" y="815064"/>
              <a:ext cx="682442" cy="900458"/>
            </a:xfrm>
            <a:custGeom>
              <a:avLst/>
              <a:gdLst/>
              <a:ahLst/>
              <a:cxnLst/>
              <a:rect l="l" t="t" r="r" b="b"/>
              <a:pathLst>
                <a:path w="6561" h="8657" extrusionOk="0">
                  <a:moveTo>
                    <a:pt x="2798" y="6037"/>
                  </a:moveTo>
                  <a:cubicBezTo>
                    <a:pt x="1263" y="4394"/>
                    <a:pt x="358" y="2250"/>
                    <a:pt x="251" y="0"/>
                  </a:cubicBezTo>
                  <a:cubicBezTo>
                    <a:pt x="179" y="143"/>
                    <a:pt x="96" y="274"/>
                    <a:pt x="1" y="393"/>
                  </a:cubicBezTo>
                  <a:cubicBezTo>
                    <a:pt x="322" y="4072"/>
                    <a:pt x="2679" y="7251"/>
                    <a:pt x="6097" y="8656"/>
                  </a:cubicBezTo>
                  <a:cubicBezTo>
                    <a:pt x="6239" y="8608"/>
                    <a:pt x="6394" y="8573"/>
                    <a:pt x="6561" y="8537"/>
                  </a:cubicBezTo>
                  <a:cubicBezTo>
                    <a:pt x="5120" y="8013"/>
                    <a:pt x="3834" y="7156"/>
                    <a:pt x="2798" y="60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906396" y="621802"/>
              <a:ext cx="764198" cy="1109736"/>
            </a:xfrm>
            <a:custGeom>
              <a:avLst/>
              <a:gdLst/>
              <a:ahLst/>
              <a:cxnLst/>
              <a:rect l="l" t="t" r="r" b="b"/>
              <a:pathLst>
                <a:path w="7347" h="10669" extrusionOk="0">
                  <a:moveTo>
                    <a:pt x="6561" y="1"/>
                  </a:moveTo>
                  <a:cubicBezTo>
                    <a:pt x="7228" y="4632"/>
                    <a:pt x="4454" y="9073"/>
                    <a:pt x="1" y="10502"/>
                  </a:cubicBezTo>
                  <a:cubicBezTo>
                    <a:pt x="132" y="10550"/>
                    <a:pt x="263" y="10597"/>
                    <a:pt x="394" y="10669"/>
                  </a:cubicBezTo>
                  <a:cubicBezTo>
                    <a:pt x="4668" y="9121"/>
                    <a:pt x="7347" y="4870"/>
                    <a:pt x="6883" y="346"/>
                  </a:cubicBezTo>
                  <a:cubicBezTo>
                    <a:pt x="6787" y="251"/>
                    <a:pt x="6680" y="132"/>
                    <a:pt x="6561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210426" y="1702944"/>
              <a:ext cx="738194" cy="114104"/>
            </a:xfrm>
            <a:custGeom>
              <a:avLst/>
              <a:gdLst/>
              <a:ahLst/>
              <a:cxnLst/>
              <a:rect l="l" t="t" r="r" b="b"/>
              <a:pathLst>
                <a:path w="7097" h="1097" extrusionOk="0">
                  <a:moveTo>
                    <a:pt x="453" y="1"/>
                  </a:moveTo>
                  <a:cubicBezTo>
                    <a:pt x="286" y="37"/>
                    <a:pt x="131" y="72"/>
                    <a:pt x="0" y="120"/>
                  </a:cubicBezTo>
                  <a:cubicBezTo>
                    <a:pt x="2263" y="1037"/>
                    <a:pt x="4787" y="1096"/>
                    <a:pt x="7097" y="263"/>
                  </a:cubicBezTo>
                  <a:cubicBezTo>
                    <a:pt x="6966" y="203"/>
                    <a:pt x="6823" y="156"/>
                    <a:pt x="6692" y="108"/>
                  </a:cubicBezTo>
                  <a:cubicBezTo>
                    <a:pt x="4656" y="763"/>
                    <a:pt x="2465" y="727"/>
                    <a:pt x="453" y="1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210426" y="1702944"/>
              <a:ext cx="738194" cy="114104"/>
            </a:xfrm>
            <a:custGeom>
              <a:avLst/>
              <a:gdLst/>
              <a:ahLst/>
              <a:cxnLst/>
              <a:rect l="l" t="t" r="r" b="b"/>
              <a:pathLst>
                <a:path w="7097" h="1097" extrusionOk="0">
                  <a:moveTo>
                    <a:pt x="453" y="1"/>
                  </a:moveTo>
                  <a:cubicBezTo>
                    <a:pt x="286" y="37"/>
                    <a:pt x="131" y="72"/>
                    <a:pt x="0" y="120"/>
                  </a:cubicBezTo>
                  <a:cubicBezTo>
                    <a:pt x="2263" y="1037"/>
                    <a:pt x="4787" y="1096"/>
                    <a:pt x="7097" y="263"/>
                  </a:cubicBezTo>
                  <a:cubicBezTo>
                    <a:pt x="6966" y="203"/>
                    <a:pt x="6823" y="156"/>
                    <a:pt x="6692" y="108"/>
                  </a:cubicBezTo>
                  <a:cubicBezTo>
                    <a:pt x="4656" y="763"/>
                    <a:pt x="2465" y="727"/>
                    <a:pt x="453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97807" y="10084"/>
              <a:ext cx="324527" cy="647805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24" y="0"/>
                  </a:moveTo>
                  <a:cubicBezTo>
                    <a:pt x="0" y="131"/>
                    <a:pt x="0" y="262"/>
                    <a:pt x="24" y="381"/>
                  </a:cubicBezTo>
                  <a:cubicBezTo>
                    <a:pt x="131" y="488"/>
                    <a:pt x="226" y="595"/>
                    <a:pt x="333" y="703"/>
                  </a:cubicBezTo>
                  <a:cubicBezTo>
                    <a:pt x="1667" y="2131"/>
                    <a:pt x="2524" y="3941"/>
                    <a:pt x="2798" y="5882"/>
                  </a:cubicBezTo>
                  <a:cubicBezTo>
                    <a:pt x="2917" y="6013"/>
                    <a:pt x="3024" y="6132"/>
                    <a:pt x="3120" y="6227"/>
                  </a:cubicBezTo>
                  <a:cubicBezTo>
                    <a:pt x="2905" y="4084"/>
                    <a:pt x="2000" y="2084"/>
                    <a:pt x="536" y="512"/>
                  </a:cubicBezTo>
                  <a:cubicBezTo>
                    <a:pt x="369" y="334"/>
                    <a:pt x="203" y="167"/>
                    <a:pt x="24" y="0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297807" y="10084"/>
              <a:ext cx="324527" cy="647805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24" y="0"/>
                  </a:moveTo>
                  <a:cubicBezTo>
                    <a:pt x="0" y="131"/>
                    <a:pt x="0" y="262"/>
                    <a:pt x="24" y="381"/>
                  </a:cubicBezTo>
                  <a:cubicBezTo>
                    <a:pt x="131" y="488"/>
                    <a:pt x="226" y="595"/>
                    <a:pt x="333" y="703"/>
                  </a:cubicBezTo>
                  <a:cubicBezTo>
                    <a:pt x="1667" y="2131"/>
                    <a:pt x="2524" y="3941"/>
                    <a:pt x="2798" y="5882"/>
                  </a:cubicBezTo>
                  <a:cubicBezTo>
                    <a:pt x="2917" y="6013"/>
                    <a:pt x="3024" y="6132"/>
                    <a:pt x="3120" y="6227"/>
                  </a:cubicBezTo>
                  <a:cubicBezTo>
                    <a:pt x="2905" y="4084"/>
                    <a:pt x="2000" y="2084"/>
                    <a:pt x="536" y="512"/>
                  </a:cubicBezTo>
                  <a:cubicBezTo>
                    <a:pt x="369" y="334"/>
                    <a:pt x="203" y="167"/>
                    <a:pt x="24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558975" y="332014"/>
              <a:ext cx="115249" cy="524028"/>
            </a:xfrm>
            <a:custGeom>
              <a:avLst/>
              <a:gdLst/>
              <a:ahLst/>
              <a:cxnLst/>
              <a:rect l="l" t="t" r="r" b="b"/>
              <a:pathLst>
                <a:path w="1108" h="5038" extrusionOk="0">
                  <a:moveTo>
                    <a:pt x="1108" y="477"/>
                  </a:moveTo>
                  <a:cubicBezTo>
                    <a:pt x="1096" y="310"/>
                    <a:pt x="1072" y="156"/>
                    <a:pt x="1025" y="1"/>
                  </a:cubicBezTo>
                  <a:cubicBezTo>
                    <a:pt x="298" y="1572"/>
                    <a:pt x="1" y="3311"/>
                    <a:pt x="156" y="5037"/>
                  </a:cubicBezTo>
                  <a:cubicBezTo>
                    <a:pt x="251" y="4918"/>
                    <a:pt x="334" y="4787"/>
                    <a:pt x="406" y="4644"/>
                  </a:cubicBezTo>
                  <a:cubicBezTo>
                    <a:pt x="322" y="3215"/>
                    <a:pt x="572" y="1799"/>
                    <a:pt x="1108" y="477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558975" y="332014"/>
              <a:ext cx="115249" cy="524028"/>
            </a:xfrm>
            <a:custGeom>
              <a:avLst/>
              <a:gdLst/>
              <a:ahLst/>
              <a:cxnLst/>
              <a:rect l="l" t="t" r="r" b="b"/>
              <a:pathLst>
                <a:path w="1108" h="5038" extrusionOk="0">
                  <a:moveTo>
                    <a:pt x="1108" y="477"/>
                  </a:moveTo>
                  <a:cubicBezTo>
                    <a:pt x="1096" y="310"/>
                    <a:pt x="1072" y="156"/>
                    <a:pt x="1025" y="1"/>
                  </a:cubicBezTo>
                  <a:cubicBezTo>
                    <a:pt x="298" y="1572"/>
                    <a:pt x="1" y="3311"/>
                    <a:pt x="156" y="5037"/>
                  </a:cubicBezTo>
                  <a:cubicBezTo>
                    <a:pt x="251" y="4918"/>
                    <a:pt x="334" y="4787"/>
                    <a:pt x="406" y="4644"/>
                  </a:cubicBezTo>
                  <a:cubicBezTo>
                    <a:pt x="322" y="3215"/>
                    <a:pt x="572" y="1799"/>
                    <a:pt x="1108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6644103" y="-1064757"/>
            <a:ext cx="1842810" cy="1993049"/>
            <a:chOff x="7558975" y="-466725"/>
            <a:chExt cx="2111619" cy="2283774"/>
          </a:xfrm>
        </p:grpSpPr>
        <p:sp>
          <p:nvSpPr>
            <p:cNvPr id="45" name="Google Shape;45;p2"/>
            <p:cNvSpPr/>
            <p:nvPr/>
          </p:nvSpPr>
          <p:spPr>
            <a:xfrm>
              <a:off x="7665487" y="-466725"/>
              <a:ext cx="1634804" cy="848450"/>
            </a:xfrm>
            <a:custGeom>
              <a:avLst/>
              <a:gdLst/>
              <a:ahLst/>
              <a:cxnLst/>
              <a:rect l="l" t="t" r="r" b="b"/>
              <a:pathLst>
                <a:path w="15717" h="8157" extrusionOk="0">
                  <a:moveTo>
                    <a:pt x="2441" y="4775"/>
                  </a:moveTo>
                  <a:cubicBezTo>
                    <a:pt x="6204" y="1274"/>
                    <a:pt x="12050" y="1369"/>
                    <a:pt x="15717" y="4965"/>
                  </a:cubicBezTo>
                  <a:cubicBezTo>
                    <a:pt x="15693" y="4834"/>
                    <a:pt x="15693" y="4715"/>
                    <a:pt x="15717" y="4584"/>
                  </a:cubicBezTo>
                  <a:cubicBezTo>
                    <a:pt x="10788" y="0"/>
                    <a:pt x="2822" y="1572"/>
                    <a:pt x="1" y="7680"/>
                  </a:cubicBezTo>
                  <a:cubicBezTo>
                    <a:pt x="48" y="7835"/>
                    <a:pt x="72" y="8001"/>
                    <a:pt x="84" y="8156"/>
                  </a:cubicBezTo>
                  <a:cubicBezTo>
                    <a:pt x="620" y="6870"/>
                    <a:pt x="1418" y="5715"/>
                    <a:pt x="2441" y="477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575097" y="815064"/>
              <a:ext cx="682442" cy="900458"/>
            </a:xfrm>
            <a:custGeom>
              <a:avLst/>
              <a:gdLst/>
              <a:ahLst/>
              <a:cxnLst/>
              <a:rect l="l" t="t" r="r" b="b"/>
              <a:pathLst>
                <a:path w="6561" h="8657" extrusionOk="0">
                  <a:moveTo>
                    <a:pt x="2798" y="6037"/>
                  </a:moveTo>
                  <a:cubicBezTo>
                    <a:pt x="1263" y="4394"/>
                    <a:pt x="358" y="2250"/>
                    <a:pt x="251" y="0"/>
                  </a:cubicBezTo>
                  <a:cubicBezTo>
                    <a:pt x="179" y="143"/>
                    <a:pt x="96" y="274"/>
                    <a:pt x="1" y="393"/>
                  </a:cubicBezTo>
                  <a:cubicBezTo>
                    <a:pt x="322" y="4072"/>
                    <a:pt x="2679" y="7251"/>
                    <a:pt x="6097" y="8656"/>
                  </a:cubicBezTo>
                  <a:cubicBezTo>
                    <a:pt x="6239" y="8608"/>
                    <a:pt x="6394" y="8573"/>
                    <a:pt x="6561" y="8537"/>
                  </a:cubicBezTo>
                  <a:cubicBezTo>
                    <a:pt x="5120" y="8013"/>
                    <a:pt x="3834" y="7156"/>
                    <a:pt x="2798" y="60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906396" y="621802"/>
              <a:ext cx="764198" cy="1109736"/>
            </a:xfrm>
            <a:custGeom>
              <a:avLst/>
              <a:gdLst/>
              <a:ahLst/>
              <a:cxnLst/>
              <a:rect l="l" t="t" r="r" b="b"/>
              <a:pathLst>
                <a:path w="7347" h="10669" extrusionOk="0">
                  <a:moveTo>
                    <a:pt x="6561" y="1"/>
                  </a:moveTo>
                  <a:cubicBezTo>
                    <a:pt x="7228" y="4632"/>
                    <a:pt x="4454" y="9073"/>
                    <a:pt x="1" y="10502"/>
                  </a:cubicBezTo>
                  <a:cubicBezTo>
                    <a:pt x="132" y="10550"/>
                    <a:pt x="263" y="10597"/>
                    <a:pt x="394" y="10669"/>
                  </a:cubicBezTo>
                  <a:cubicBezTo>
                    <a:pt x="4668" y="9121"/>
                    <a:pt x="7347" y="4870"/>
                    <a:pt x="6883" y="346"/>
                  </a:cubicBezTo>
                  <a:cubicBezTo>
                    <a:pt x="6787" y="251"/>
                    <a:pt x="6680" y="132"/>
                    <a:pt x="6561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210426" y="1702944"/>
              <a:ext cx="738194" cy="114104"/>
            </a:xfrm>
            <a:custGeom>
              <a:avLst/>
              <a:gdLst/>
              <a:ahLst/>
              <a:cxnLst/>
              <a:rect l="l" t="t" r="r" b="b"/>
              <a:pathLst>
                <a:path w="7097" h="1097" extrusionOk="0">
                  <a:moveTo>
                    <a:pt x="453" y="1"/>
                  </a:moveTo>
                  <a:cubicBezTo>
                    <a:pt x="286" y="37"/>
                    <a:pt x="131" y="72"/>
                    <a:pt x="0" y="120"/>
                  </a:cubicBezTo>
                  <a:cubicBezTo>
                    <a:pt x="2263" y="1037"/>
                    <a:pt x="4787" y="1096"/>
                    <a:pt x="7097" y="263"/>
                  </a:cubicBezTo>
                  <a:cubicBezTo>
                    <a:pt x="6966" y="203"/>
                    <a:pt x="6823" y="156"/>
                    <a:pt x="6692" y="108"/>
                  </a:cubicBezTo>
                  <a:cubicBezTo>
                    <a:pt x="4656" y="763"/>
                    <a:pt x="2465" y="727"/>
                    <a:pt x="453" y="1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10426" y="1702944"/>
              <a:ext cx="738194" cy="114104"/>
            </a:xfrm>
            <a:custGeom>
              <a:avLst/>
              <a:gdLst/>
              <a:ahLst/>
              <a:cxnLst/>
              <a:rect l="l" t="t" r="r" b="b"/>
              <a:pathLst>
                <a:path w="7097" h="1097" extrusionOk="0">
                  <a:moveTo>
                    <a:pt x="453" y="1"/>
                  </a:moveTo>
                  <a:cubicBezTo>
                    <a:pt x="286" y="37"/>
                    <a:pt x="131" y="72"/>
                    <a:pt x="0" y="120"/>
                  </a:cubicBezTo>
                  <a:cubicBezTo>
                    <a:pt x="2263" y="1037"/>
                    <a:pt x="4787" y="1096"/>
                    <a:pt x="7097" y="263"/>
                  </a:cubicBezTo>
                  <a:cubicBezTo>
                    <a:pt x="6966" y="203"/>
                    <a:pt x="6823" y="156"/>
                    <a:pt x="6692" y="108"/>
                  </a:cubicBezTo>
                  <a:cubicBezTo>
                    <a:pt x="4656" y="763"/>
                    <a:pt x="2465" y="727"/>
                    <a:pt x="453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297807" y="10084"/>
              <a:ext cx="324527" cy="647805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24" y="0"/>
                  </a:moveTo>
                  <a:cubicBezTo>
                    <a:pt x="0" y="131"/>
                    <a:pt x="0" y="262"/>
                    <a:pt x="24" y="381"/>
                  </a:cubicBezTo>
                  <a:cubicBezTo>
                    <a:pt x="131" y="488"/>
                    <a:pt x="226" y="595"/>
                    <a:pt x="333" y="703"/>
                  </a:cubicBezTo>
                  <a:cubicBezTo>
                    <a:pt x="1667" y="2131"/>
                    <a:pt x="2524" y="3941"/>
                    <a:pt x="2798" y="5882"/>
                  </a:cubicBezTo>
                  <a:cubicBezTo>
                    <a:pt x="2917" y="6013"/>
                    <a:pt x="3024" y="6132"/>
                    <a:pt x="3120" y="6227"/>
                  </a:cubicBezTo>
                  <a:cubicBezTo>
                    <a:pt x="2905" y="4084"/>
                    <a:pt x="2000" y="2084"/>
                    <a:pt x="536" y="512"/>
                  </a:cubicBezTo>
                  <a:cubicBezTo>
                    <a:pt x="369" y="334"/>
                    <a:pt x="203" y="167"/>
                    <a:pt x="24" y="0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297807" y="10084"/>
              <a:ext cx="324527" cy="647805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24" y="0"/>
                  </a:moveTo>
                  <a:cubicBezTo>
                    <a:pt x="0" y="131"/>
                    <a:pt x="0" y="262"/>
                    <a:pt x="24" y="381"/>
                  </a:cubicBezTo>
                  <a:cubicBezTo>
                    <a:pt x="131" y="488"/>
                    <a:pt x="226" y="595"/>
                    <a:pt x="333" y="703"/>
                  </a:cubicBezTo>
                  <a:cubicBezTo>
                    <a:pt x="1667" y="2131"/>
                    <a:pt x="2524" y="3941"/>
                    <a:pt x="2798" y="5882"/>
                  </a:cubicBezTo>
                  <a:cubicBezTo>
                    <a:pt x="2917" y="6013"/>
                    <a:pt x="3024" y="6132"/>
                    <a:pt x="3120" y="6227"/>
                  </a:cubicBezTo>
                  <a:cubicBezTo>
                    <a:pt x="2905" y="4084"/>
                    <a:pt x="2000" y="2084"/>
                    <a:pt x="536" y="512"/>
                  </a:cubicBezTo>
                  <a:cubicBezTo>
                    <a:pt x="369" y="334"/>
                    <a:pt x="203" y="167"/>
                    <a:pt x="24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558975" y="332014"/>
              <a:ext cx="115249" cy="524028"/>
            </a:xfrm>
            <a:custGeom>
              <a:avLst/>
              <a:gdLst/>
              <a:ahLst/>
              <a:cxnLst/>
              <a:rect l="l" t="t" r="r" b="b"/>
              <a:pathLst>
                <a:path w="1108" h="5038" extrusionOk="0">
                  <a:moveTo>
                    <a:pt x="1108" y="477"/>
                  </a:moveTo>
                  <a:cubicBezTo>
                    <a:pt x="1096" y="310"/>
                    <a:pt x="1072" y="156"/>
                    <a:pt x="1025" y="1"/>
                  </a:cubicBezTo>
                  <a:cubicBezTo>
                    <a:pt x="298" y="1572"/>
                    <a:pt x="1" y="3311"/>
                    <a:pt x="156" y="5037"/>
                  </a:cubicBezTo>
                  <a:cubicBezTo>
                    <a:pt x="251" y="4918"/>
                    <a:pt x="334" y="4787"/>
                    <a:pt x="406" y="4644"/>
                  </a:cubicBezTo>
                  <a:cubicBezTo>
                    <a:pt x="322" y="3215"/>
                    <a:pt x="572" y="1799"/>
                    <a:pt x="1108" y="477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558975" y="332014"/>
              <a:ext cx="115249" cy="524028"/>
            </a:xfrm>
            <a:custGeom>
              <a:avLst/>
              <a:gdLst/>
              <a:ahLst/>
              <a:cxnLst/>
              <a:rect l="l" t="t" r="r" b="b"/>
              <a:pathLst>
                <a:path w="1108" h="5038" extrusionOk="0">
                  <a:moveTo>
                    <a:pt x="1108" y="477"/>
                  </a:moveTo>
                  <a:cubicBezTo>
                    <a:pt x="1096" y="310"/>
                    <a:pt x="1072" y="156"/>
                    <a:pt x="1025" y="1"/>
                  </a:cubicBezTo>
                  <a:cubicBezTo>
                    <a:pt x="298" y="1572"/>
                    <a:pt x="1" y="3311"/>
                    <a:pt x="156" y="5037"/>
                  </a:cubicBezTo>
                  <a:cubicBezTo>
                    <a:pt x="251" y="4918"/>
                    <a:pt x="334" y="4787"/>
                    <a:pt x="406" y="4644"/>
                  </a:cubicBezTo>
                  <a:cubicBezTo>
                    <a:pt x="322" y="3215"/>
                    <a:pt x="572" y="1799"/>
                    <a:pt x="1108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-1042717" y="2963604"/>
            <a:ext cx="3515635" cy="3802255"/>
            <a:chOff x="7558975" y="-466725"/>
            <a:chExt cx="2111619" cy="2283774"/>
          </a:xfrm>
        </p:grpSpPr>
        <p:sp>
          <p:nvSpPr>
            <p:cNvPr id="55" name="Google Shape;55;p2"/>
            <p:cNvSpPr/>
            <p:nvPr/>
          </p:nvSpPr>
          <p:spPr>
            <a:xfrm>
              <a:off x="7665487" y="-466725"/>
              <a:ext cx="1634804" cy="848450"/>
            </a:xfrm>
            <a:custGeom>
              <a:avLst/>
              <a:gdLst/>
              <a:ahLst/>
              <a:cxnLst/>
              <a:rect l="l" t="t" r="r" b="b"/>
              <a:pathLst>
                <a:path w="15717" h="8157" extrusionOk="0">
                  <a:moveTo>
                    <a:pt x="2441" y="4775"/>
                  </a:moveTo>
                  <a:cubicBezTo>
                    <a:pt x="6204" y="1274"/>
                    <a:pt x="12050" y="1369"/>
                    <a:pt x="15717" y="4965"/>
                  </a:cubicBezTo>
                  <a:cubicBezTo>
                    <a:pt x="15693" y="4834"/>
                    <a:pt x="15693" y="4715"/>
                    <a:pt x="15717" y="4584"/>
                  </a:cubicBezTo>
                  <a:cubicBezTo>
                    <a:pt x="10788" y="0"/>
                    <a:pt x="2822" y="1572"/>
                    <a:pt x="1" y="7680"/>
                  </a:cubicBezTo>
                  <a:cubicBezTo>
                    <a:pt x="48" y="7835"/>
                    <a:pt x="72" y="8001"/>
                    <a:pt x="84" y="8156"/>
                  </a:cubicBezTo>
                  <a:cubicBezTo>
                    <a:pt x="620" y="6870"/>
                    <a:pt x="1418" y="5715"/>
                    <a:pt x="2441" y="477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575097" y="815064"/>
              <a:ext cx="682442" cy="900458"/>
            </a:xfrm>
            <a:custGeom>
              <a:avLst/>
              <a:gdLst/>
              <a:ahLst/>
              <a:cxnLst/>
              <a:rect l="l" t="t" r="r" b="b"/>
              <a:pathLst>
                <a:path w="6561" h="8657" extrusionOk="0">
                  <a:moveTo>
                    <a:pt x="2798" y="6037"/>
                  </a:moveTo>
                  <a:cubicBezTo>
                    <a:pt x="1263" y="4394"/>
                    <a:pt x="358" y="2250"/>
                    <a:pt x="251" y="0"/>
                  </a:cubicBezTo>
                  <a:cubicBezTo>
                    <a:pt x="179" y="143"/>
                    <a:pt x="96" y="274"/>
                    <a:pt x="1" y="393"/>
                  </a:cubicBezTo>
                  <a:cubicBezTo>
                    <a:pt x="322" y="4072"/>
                    <a:pt x="2679" y="7251"/>
                    <a:pt x="6097" y="8656"/>
                  </a:cubicBezTo>
                  <a:cubicBezTo>
                    <a:pt x="6239" y="8608"/>
                    <a:pt x="6394" y="8573"/>
                    <a:pt x="6561" y="8537"/>
                  </a:cubicBezTo>
                  <a:cubicBezTo>
                    <a:pt x="5120" y="8013"/>
                    <a:pt x="3834" y="7156"/>
                    <a:pt x="2798" y="60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06396" y="621802"/>
              <a:ext cx="764198" cy="1109736"/>
            </a:xfrm>
            <a:custGeom>
              <a:avLst/>
              <a:gdLst/>
              <a:ahLst/>
              <a:cxnLst/>
              <a:rect l="l" t="t" r="r" b="b"/>
              <a:pathLst>
                <a:path w="7347" h="10669" extrusionOk="0">
                  <a:moveTo>
                    <a:pt x="6561" y="1"/>
                  </a:moveTo>
                  <a:cubicBezTo>
                    <a:pt x="7228" y="4632"/>
                    <a:pt x="4454" y="9073"/>
                    <a:pt x="1" y="10502"/>
                  </a:cubicBezTo>
                  <a:cubicBezTo>
                    <a:pt x="132" y="10550"/>
                    <a:pt x="263" y="10597"/>
                    <a:pt x="394" y="10669"/>
                  </a:cubicBezTo>
                  <a:cubicBezTo>
                    <a:pt x="4668" y="9121"/>
                    <a:pt x="7347" y="4870"/>
                    <a:pt x="6883" y="346"/>
                  </a:cubicBezTo>
                  <a:cubicBezTo>
                    <a:pt x="6787" y="251"/>
                    <a:pt x="6680" y="132"/>
                    <a:pt x="6561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210426" y="1702944"/>
              <a:ext cx="738194" cy="114104"/>
            </a:xfrm>
            <a:custGeom>
              <a:avLst/>
              <a:gdLst/>
              <a:ahLst/>
              <a:cxnLst/>
              <a:rect l="l" t="t" r="r" b="b"/>
              <a:pathLst>
                <a:path w="7097" h="1097" extrusionOk="0">
                  <a:moveTo>
                    <a:pt x="453" y="1"/>
                  </a:moveTo>
                  <a:cubicBezTo>
                    <a:pt x="286" y="37"/>
                    <a:pt x="131" y="72"/>
                    <a:pt x="0" y="120"/>
                  </a:cubicBezTo>
                  <a:cubicBezTo>
                    <a:pt x="2263" y="1037"/>
                    <a:pt x="4787" y="1096"/>
                    <a:pt x="7097" y="263"/>
                  </a:cubicBezTo>
                  <a:cubicBezTo>
                    <a:pt x="6966" y="203"/>
                    <a:pt x="6823" y="156"/>
                    <a:pt x="6692" y="108"/>
                  </a:cubicBezTo>
                  <a:cubicBezTo>
                    <a:pt x="4656" y="763"/>
                    <a:pt x="2465" y="727"/>
                    <a:pt x="453" y="1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210426" y="1702944"/>
              <a:ext cx="738194" cy="114104"/>
            </a:xfrm>
            <a:custGeom>
              <a:avLst/>
              <a:gdLst/>
              <a:ahLst/>
              <a:cxnLst/>
              <a:rect l="l" t="t" r="r" b="b"/>
              <a:pathLst>
                <a:path w="7097" h="1097" extrusionOk="0">
                  <a:moveTo>
                    <a:pt x="453" y="1"/>
                  </a:moveTo>
                  <a:cubicBezTo>
                    <a:pt x="286" y="37"/>
                    <a:pt x="131" y="72"/>
                    <a:pt x="0" y="120"/>
                  </a:cubicBezTo>
                  <a:cubicBezTo>
                    <a:pt x="2263" y="1037"/>
                    <a:pt x="4787" y="1096"/>
                    <a:pt x="7097" y="263"/>
                  </a:cubicBezTo>
                  <a:cubicBezTo>
                    <a:pt x="6966" y="203"/>
                    <a:pt x="6823" y="156"/>
                    <a:pt x="6692" y="108"/>
                  </a:cubicBezTo>
                  <a:cubicBezTo>
                    <a:pt x="4656" y="763"/>
                    <a:pt x="2465" y="727"/>
                    <a:pt x="453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297807" y="10084"/>
              <a:ext cx="324527" cy="647805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24" y="0"/>
                  </a:moveTo>
                  <a:cubicBezTo>
                    <a:pt x="0" y="131"/>
                    <a:pt x="0" y="262"/>
                    <a:pt x="24" y="381"/>
                  </a:cubicBezTo>
                  <a:cubicBezTo>
                    <a:pt x="131" y="488"/>
                    <a:pt x="226" y="595"/>
                    <a:pt x="333" y="703"/>
                  </a:cubicBezTo>
                  <a:cubicBezTo>
                    <a:pt x="1667" y="2131"/>
                    <a:pt x="2524" y="3941"/>
                    <a:pt x="2798" y="5882"/>
                  </a:cubicBezTo>
                  <a:cubicBezTo>
                    <a:pt x="2917" y="6013"/>
                    <a:pt x="3024" y="6132"/>
                    <a:pt x="3120" y="6227"/>
                  </a:cubicBezTo>
                  <a:cubicBezTo>
                    <a:pt x="2905" y="4084"/>
                    <a:pt x="2000" y="2084"/>
                    <a:pt x="536" y="512"/>
                  </a:cubicBezTo>
                  <a:cubicBezTo>
                    <a:pt x="369" y="334"/>
                    <a:pt x="203" y="167"/>
                    <a:pt x="24" y="0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297807" y="10084"/>
              <a:ext cx="324527" cy="647805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24" y="0"/>
                  </a:moveTo>
                  <a:cubicBezTo>
                    <a:pt x="0" y="131"/>
                    <a:pt x="0" y="262"/>
                    <a:pt x="24" y="381"/>
                  </a:cubicBezTo>
                  <a:cubicBezTo>
                    <a:pt x="131" y="488"/>
                    <a:pt x="226" y="595"/>
                    <a:pt x="333" y="703"/>
                  </a:cubicBezTo>
                  <a:cubicBezTo>
                    <a:pt x="1667" y="2131"/>
                    <a:pt x="2524" y="3941"/>
                    <a:pt x="2798" y="5882"/>
                  </a:cubicBezTo>
                  <a:cubicBezTo>
                    <a:pt x="2917" y="6013"/>
                    <a:pt x="3024" y="6132"/>
                    <a:pt x="3120" y="6227"/>
                  </a:cubicBezTo>
                  <a:cubicBezTo>
                    <a:pt x="2905" y="4084"/>
                    <a:pt x="2000" y="2084"/>
                    <a:pt x="536" y="512"/>
                  </a:cubicBezTo>
                  <a:cubicBezTo>
                    <a:pt x="369" y="334"/>
                    <a:pt x="203" y="167"/>
                    <a:pt x="24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558975" y="332014"/>
              <a:ext cx="115249" cy="524028"/>
            </a:xfrm>
            <a:custGeom>
              <a:avLst/>
              <a:gdLst/>
              <a:ahLst/>
              <a:cxnLst/>
              <a:rect l="l" t="t" r="r" b="b"/>
              <a:pathLst>
                <a:path w="1108" h="5038" extrusionOk="0">
                  <a:moveTo>
                    <a:pt x="1108" y="477"/>
                  </a:moveTo>
                  <a:cubicBezTo>
                    <a:pt x="1096" y="310"/>
                    <a:pt x="1072" y="156"/>
                    <a:pt x="1025" y="1"/>
                  </a:cubicBezTo>
                  <a:cubicBezTo>
                    <a:pt x="298" y="1572"/>
                    <a:pt x="1" y="3311"/>
                    <a:pt x="156" y="5037"/>
                  </a:cubicBezTo>
                  <a:cubicBezTo>
                    <a:pt x="251" y="4918"/>
                    <a:pt x="334" y="4787"/>
                    <a:pt x="406" y="4644"/>
                  </a:cubicBezTo>
                  <a:cubicBezTo>
                    <a:pt x="322" y="3215"/>
                    <a:pt x="572" y="1799"/>
                    <a:pt x="1108" y="477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558975" y="332014"/>
              <a:ext cx="115249" cy="524028"/>
            </a:xfrm>
            <a:custGeom>
              <a:avLst/>
              <a:gdLst/>
              <a:ahLst/>
              <a:cxnLst/>
              <a:rect l="l" t="t" r="r" b="b"/>
              <a:pathLst>
                <a:path w="1108" h="5038" extrusionOk="0">
                  <a:moveTo>
                    <a:pt x="1108" y="477"/>
                  </a:moveTo>
                  <a:cubicBezTo>
                    <a:pt x="1096" y="310"/>
                    <a:pt x="1072" y="156"/>
                    <a:pt x="1025" y="1"/>
                  </a:cubicBezTo>
                  <a:cubicBezTo>
                    <a:pt x="298" y="1572"/>
                    <a:pt x="1" y="3311"/>
                    <a:pt x="156" y="5037"/>
                  </a:cubicBezTo>
                  <a:cubicBezTo>
                    <a:pt x="251" y="4918"/>
                    <a:pt x="334" y="4787"/>
                    <a:pt x="406" y="4644"/>
                  </a:cubicBezTo>
                  <a:cubicBezTo>
                    <a:pt x="322" y="3215"/>
                    <a:pt x="572" y="1799"/>
                    <a:pt x="1108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-474163" y="-470354"/>
            <a:ext cx="1525696" cy="1525696"/>
            <a:chOff x="-455722" y="-330189"/>
            <a:chExt cx="1469700" cy="1469700"/>
          </a:xfrm>
        </p:grpSpPr>
        <p:sp>
          <p:nvSpPr>
            <p:cNvPr id="65" name="Google Shape;65;p2"/>
            <p:cNvSpPr/>
            <p:nvPr/>
          </p:nvSpPr>
          <p:spPr>
            <a:xfrm>
              <a:off x="-455722" y="-330189"/>
              <a:ext cx="1469700" cy="1469700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314727" y="-189200"/>
              <a:ext cx="1187700" cy="1187700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-731497" y="3599506"/>
            <a:ext cx="2793502" cy="2792216"/>
            <a:chOff x="757825" y="1120500"/>
            <a:chExt cx="1302575" cy="1301975"/>
          </a:xfrm>
        </p:grpSpPr>
        <p:sp>
          <p:nvSpPr>
            <p:cNvPr id="68" name="Google Shape;68;p2"/>
            <p:cNvSpPr/>
            <p:nvPr/>
          </p:nvSpPr>
          <p:spPr>
            <a:xfrm>
              <a:off x="1991000" y="181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987450" y="18476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0" y="13"/>
                    <a:pt x="0" y="13"/>
                  </a:cubicBezTo>
                  <a:cubicBezTo>
                    <a:pt x="0" y="13"/>
                    <a:pt x="12" y="1"/>
                    <a:pt x="12" y="1"/>
                  </a:cubicBezTo>
                  <a:cubicBezTo>
                    <a:pt x="12" y="1"/>
                    <a:pt x="12" y="13"/>
                    <a:pt x="12" y="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981775" y="18837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0"/>
                  </a:moveTo>
                  <a:cubicBezTo>
                    <a:pt x="25" y="12"/>
                    <a:pt x="13" y="12"/>
                    <a:pt x="13" y="12"/>
                  </a:cubicBezTo>
                  <a:cubicBezTo>
                    <a:pt x="13" y="12"/>
                    <a:pt x="1" y="12"/>
                    <a:pt x="1" y="0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25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974050" y="191882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24"/>
                  </a:moveTo>
                  <a:cubicBezTo>
                    <a:pt x="0" y="24"/>
                    <a:pt x="0" y="24"/>
                    <a:pt x="0" y="12"/>
                  </a:cubicBezTo>
                  <a:cubicBezTo>
                    <a:pt x="0" y="0"/>
                    <a:pt x="24" y="0"/>
                    <a:pt x="24" y="12"/>
                  </a:cubicBezTo>
                  <a:cubicBezTo>
                    <a:pt x="24" y="24"/>
                    <a:pt x="12" y="24"/>
                    <a:pt x="12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63925" y="1953950"/>
              <a:ext cx="625" cy="60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4" y="12"/>
                  </a:moveTo>
                  <a:cubicBezTo>
                    <a:pt x="24" y="12"/>
                    <a:pt x="24" y="24"/>
                    <a:pt x="12" y="24"/>
                  </a:cubicBezTo>
                  <a:cubicBezTo>
                    <a:pt x="12" y="24"/>
                    <a:pt x="0" y="12"/>
                    <a:pt x="0" y="12"/>
                  </a:cubicBezTo>
                  <a:cubicBezTo>
                    <a:pt x="0" y="0"/>
                    <a:pt x="12" y="0"/>
                    <a:pt x="12" y="0"/>
                  </a:cubicBezTo>
                  <a:cubicBezTo>
                    <a:pt x="24" y="0"/>
                    <a:pt x="24" y="0"/>
                    <a:pt x="24" y="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951725" y="198787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12" y="36"/>
                  </a:moveTo>
                  <a:cubicBezTo>
                    <a:pt x="0" y="36"/>
                    <a:pt x="0" y="24"/>
                    <a:pt x="0" y="12"/>
                  </a:cubicBezTo>
                  <a:cubicBezTo>
                    <a:pt x="0" y="12"/>
                    <a:pt x="0" y="0"/>
                    <a:pt x="12" y="0"/>
                  </a:cubicBezTo>
                  <a:cubicBezTo>
                    <a:pt x="24" y="0"/>
                    <a:pt x="24" y="12"/>
                    <a:pt x="24" y="12"/>
                  </a:cubicBezTo>
                  <a:cubicBezTo>
                    <a:pt x="24" y="24"/>
                    <a:pt x="24" y="36"/>
                    <a:pt x="12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937425" y="20212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3" y="37"/>
                  </a:moveTo>
                  <a:cubicBezTo>
                    <a:pt x="1" y="37"/>
                    <a:pt x="1" y="25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ubicBezTo>
                    <a:pt x="25" y="1"/>
                    <a:pt x="37" y="13"/>
                    <a:pt x="37" y="13"/>
                  </a:cubicBezTo>
                  <a:cubicBezTo>
                    <a:pt x="37" y="25"/>
                    <a:pt x="25" y="37"/>
                    <a:pt x="13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21050" y="2053350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37" y="25"/>
                  </a:moveTo>
                  <a:cubicBezTo>
                    <a:pt x="37" y="37"/>
                    <a:pt x="25" y="48"/>
                    <a:pt x="13" y="48"/>
                  </a:cubicBezTo>
                  <a:cubicBezTo>
                    <a:pt x="1" y="48"/>
                    <a:pt x="1" y="37"/>
                    <a:pt x="1" y="25"/>
                  </a:cubicBezTo>
                  <a:cubicBezTo>
                    <a:pt x="1" y="13"/>
                    <a:pt x="1" y="1"/>
                    <a:pt x="13" y="1"/>
                  </a:cubicBezTo>
                  <a:cubicBezTo>
                    <a:pt x="25" y="1"/>
                    <a:pt x="37" y="13"/>
                    <a:pt x="37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902600" y="2084600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25" y="49"/>
                  </a:moveTo>
                  <a:cubicBezTo>
                    <a:pt x="1" y="49"/>
                    <a:pt x="1" y="37"/>
                    <a:pt x="1" y="25"/>
                  </a:cubicBezTo>
                  <a:cubicBezTo>
                    <a:pt x="1" y="13"/>
                    <a:pt x="1" y="1"/>
                    <a:pt x="25" y="1"/>
                  </a:cubicBezTo>
                  <a:cubicBezTo>
                    <a:pt x="36" y="1"/>
                    <a:pt x="36" y="13"/>
                    <a:pt x="36" y="25"/>
                  </a:cubicBezTo>
                  <a:cubicBezTo>
                    <a:pt x="36" y="37"/>
                    <a:pt x="36" y="49"/>
                    <a:pt x="25" y="4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881775" y="211437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36" y="72"/>
                  </a:moveTo>
                  <a:cubicBezTo>
                    <a:pt x="0" y="72"/>
                    <a:pt x="60" y="1"/>
                    <a:pt x="60" y="36"/>
                  </a:cubicBezTo>
                  <a:cubicBezTo>
                    <a:pt x="60" y="60"/>
                    <a:pt x="48" y="60"/>
                    <a:pt x="36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859750" y="2143250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36" y="60"/>
                  </a:moveTo>
                  <a:cubicBezTo>
                    <a:pt x="24" y="60"/>
                    <a:pt x="12" y="48"/>
                    <a:pt x="12" y="36"/>
                  </a:cubicBezTo>
                  <a:cubicBezTo>
                    <a:pt x="0" y="1"/>
                    <a:pt x="72" y="1"/>
                    <a:pt x="72" y="36"/>
                  </a:cubicBezTo>
                  <a:cubicBezTo>
                    <a:pt x="72" y="48"/>
                    <a:pt x="60" y="60"/>
                    <a:pt x="36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835925" y="2170925"/>
              <a:ext cx="2125" cy="1525"/>
            </a:xfrm>
            <a:custGeom>
              <a:avLst/>
              <a:gdLst/>
              <a:ahLst/>
              <a:cxnLst/>
              <a:rect l="l" t="t" r="r" b="b"/>
              <a:pathLst>
                <a:path w="85" h="61" extrusionOk="0">
                  <a:moveTo>
                    <a:pt x="36" y="60"/>
                  </a:moveTo>
                  <a:cubicBezTo>
                    <a:pt x="1" y="60"/>
                    <a:pt x="1" y="1"/>
                    <a:pt x="36" y="1"/>
                  </a:cubicBezTo>
                  <a:cubicBezTo>
                    <a:pt x="84" y="1"/>
                    <a:pt x="84" y="60"/>
                    <a:pt x="36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810625" y="2196225"/>
              <a:ext cx="1825" cy="2125"/>
            </a:xfrm>
            <a:custGeom>
              <a:avLst/>
              <a:gdLst/>
              <a:ahLst/>
              <a:cxnLst/>
              <a:rect l="l" t="t" r="r" b="b"/>
              <a:pathLst>
                <a:path w="73" h="85" extrusionOk="0">
                  <a:moveTo>
                    <a:pt x="36" y="84"/>
                  </a:moveTo>
                  <a:cubicBezTo>
                    <a:pt x="13" y="84"/>
                    <a:pt x="1" y="60"/>
                    <a:pt x="1" y="48"/>
                  </a:cubicBezTo>
                  <a:cubicBezTo>
                    <a:pt x="1" y="1"/>
                    <a:pt x="60" y="1"/>
                    <a:pt x="72" y="48"/>
                  </a:cubicBezTo>
                  <a:cubicBezTo>
                    <a:pt x="72" y="60"/>
                    <a:pt x="48" y="84"/>
                    <a:pt x="36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783550" y="2220650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72" y="36"/>
                  </a:moveTo>
                  <a:cubicBezTo>
                    <a:pt x="72" y="60"/>
                    <a:pt x="60" y="72"/>
                    <a:pt x="36" y="72"/>
                  </a:cubicBezTo>
                  <a:cubicBezTo>
                    <a:pt x="12" y="72"/>
                    <a:pt x="0" y="60"/>
                    <a:pt x="0" y="36"/>
                  </a:cubicBezTo>
                  <a:cubicBezTo>
                    <a:pt x="0" y="24"/>
                    <a:pt x="12" y="0"/>
                    <a:pt x="36" y="0"/>
                  </a:cubicBezTo>
                  <a:cubicBezTo>
                    <a:pt x="60" y="0"/>
                    <a:pt x="72" y="24"/>
                    <a:pt x="72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754375" y="2242375"/>
              <a:ext cx="3000" cy="2700"/>
            </a:xfrm>
            <a:custGeom>
              <a:avLst/>
              <a:gdLst/>
              <a:ahLst/>
              <a:cxnLst/>
              <a:rect l="l" t="t" r="r" b="b"/>
              <a:pathLst>
                <a:path w="120" h="108" extrusionOk="0">
                  <a:moveTo>
                    <a:pt x="72" y="107"/>
                  </a:moveTo>
                  <a:cubicBezTo>
                    <a:pt x="0" y="107"/>
                    <a:pt x="120" y="0"/>
                    <a:pt x="120" y="72"/>
                  </a:cubicBezTo>
                  <a:cubicBezTo>
                    <a:pt x="120" y="96"/>
                    <a:pt x="96" y="107"/>
                    <a:pt x="72" y="10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724900" y="2263200"/>
              <a:ext cx="2400" cy="3000"/>
            </a:xfrm>
            <a:custGeom>
              <a:avLst/>
              <a:gdLst/>
              <a:ahLst/>
              <a:cxnLst/>
              <a:rect l="l" t="t" r="r" b="b"/>
              <a:pathLst>
                <a:path w="96" h="120" extrusionOk="0">
                  <a:moveTo>
                    <a:pt x="48" y="120"/>
                  </a:moveTo>
                  <a:cubicBezTo>
                    <a:pt x="25" y="120"/>
                    <a:pt x="1" y="96"/>
                    <a:pt x="1" y="60"/>
                  </a:cubicBezTo>
                  <a:cubicBezTo>
                    <a:pt x="1" y="1"/>
                    <a:pt x="96" y="1"/>
                    <a:pt x="96" y="60"/>
                  </a:cubicBezTo>
                  <a:cubicBezTo>
                    <a:pt x="96" y="96"/>
                    <a:pt x="84" y="120"/>
                    <a:pt x="48" y="12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693650" y="2281650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60" y="132"/>
                  </a:moveTo>
                  <a:cubicBezTo>
                    <a:pt x="24" y="132"/>
                    <a:pt x="1" y="108"/>
                    <a:pt x="1" y="84"/>
                  </a:cubicBezTo>
                  <a:cubicBezTo>
                    <a:pt x="1" y="1"/>
                    <a:pt x="120" y="1"/>
                    <a:pt x="120" y="84"/>
                  </a:cubicBezTo>
                  <a:cubicBezTo>
                    <a:pt x="120" y="108"/>
                    <a:pt x="96" y="132"/>
                    <a:pt x="60" y="13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661500" y="2298925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72" y="120"/>
                  </a:moveTo>
                  <a:cubicBezTo>
                    <a:pt x="36" y="120"/>
                    <a:pt x="1" y="96"/>
                    <a:pt x="1" y="60"/>
                  </a:cubicBezTo>
                  <a:cubicBezTo>
                    <a:pt x="1" y="24"/>
                    <a:pt x="36" y="0"/>
                    <a:pt x="72" y="0"/>
                  </a:cubicBezTo>
                  <a:cubicBezTo>
                    <a:pt x="96" y="0"/>
                    <a:pt x="132" y="24"/>
                    <a:pt x="132" y="60"/>
                  </a:cubicBezTo>
                  <a:cubicBezTo>
                    <a:pt x="132" y="96"/>
                    <a:pt x="96" y="120"/>
                    <a:pt x="72" y="12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27875" y="2313200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56"/>
                  </a:moveTo>
                  <a:cubicBezTo>
                    <a:pt x="0" y="156"/>
                    <a:pt x="0" y="1"/>
                    <a:pt x="84" y="13"/>
                  </a:cubicBezTo>
                  <a:cubicBezTo>
                    <a:pt x="155" y="1"/>
                    <a:pt x="155" y="156"/>
                    <a:pt x="84" y="15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593350" y="2326000"/>
              <a:ext cx="5075" cy="3900"/>
            </a:xfrm>
            <a:custGeom>
              <a:avLst/>
              <a:gdLst/>
              <a:ahLst/>
              <a:cxnLst/>
              <a:rect l="l" t="t" r="r" b="b"/>
              <a:pathLst>
                <a:path w="203" h="156" extrusionOk="0">
                  <a:moveTo>
                    <a:pt x="107" y="156"/>
                  </a:moveTo>
                  <a:cubicBezTo>
                    <a:pt x="0" y="156"/>
                    <a:pt x="0" y="1"/>
                    <a:pt x="107" y="1"/>
                  </a:cubicBezTo>
                  <a:cubicBezTo>
                    <a:pt x="203" y="1"/>
                    <a:pt x="203" y="156"/>
                    <a:pt x="107" y="15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559100" y="2336425"/>
              <a:ext cx="4200" cy="42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68" y="84"/>
                  </a:moveTo>
                  <a:cubicBezTo>
                    <a:pt x="168" y="132"/>
                    <a:pt x="132" y="167"/>
                    <a:pt x="84" y="167"/>
                  </a:cubicBezTo>
                  <a:cubicBezTo>
                    <a:pt x="37" y="167"/>
                    <a:pt x="1" y="132"/>
                    <a:pt x="1" y="84"/>
                  </a:cubicBezTo>
                  <a:cubicBezTo>
                    <a:pt x="1" y="36"/>
                    <a:pt x="37" y="1"/>
                    <a:pt x="84" y="1"/>
                  </a:cubicBezTo>
                  <a:cubicBezTo>
                    <a:pt x="132" y="1"/>
                    <a:pt x="168" y="36"/>
                    <a:pt x="168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523400" y="2344475"/>
              <a:ext cx="5075" cy="4775"/>
            </a:xfrm>
            <a:custGeom>
              <a:avLst/>
              <a:gdLst/>
              <a:ahLst/>
              <a:cxnLst/>
              <a:rect l="l" t="t" r="r" b="b"/>
              <a:pathLst>
                <a:path w="203" h="191" extrusionOk="0">
                  <a:moveTo>
                    <a:pt x="95" y="179"/>
                  </a:moveTo>
                  <a:cubicBezTo>
                    <a:pt x="0" y="191"/>
                    <a:pt x="0" y="0"/>
                    <a:pt x="95" y="12"/>
                  </a:cubicBezTo>
                  <a:cubicBezTo>
                    <a:pt x="203" y="0"/>
                    <a:pt x="203" y="191"/>
                    <a:pt x="95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487675" y="2349825"/>
              <a:ext cx="4775" cy="5375"/>
            </a:xfrm>
            <a:custGeom>
              <a:avLst/>
              <a:gdLst/>
              <a:ahLst/>
              <a:cxnLst/>
              <a:rect l="l" t="t" r="r" b="b"/>
              <a:pathLst>
                <a:path w="191" h="215" extrusionOk="0">
                  <a:moveTo>
                    <a:pt x="96" y="215"/>
                  </a:moveTo>
                  <a:cubicBezTo>
                    <a:pt x="48" y="215"/>
                    <a:pt x="0" y="179"/>
                    <a:pt x="0" y="131"/>
                  </a:cubicBezTo>
                  <a:cubicBezTo>
                    <a:pt x="0" y="0"/>
                    <a:pt x="191" y="0"/>
                    <a:pt x="191" y="131"/>
                  </a:cubicBezTo>
                  <a:cubicBezTo>
                    <a:pt x="191" y="179"/>
                    <a:pt x="155" y="215"/>
                    <a:pt x="96" y="21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450775" y="2354300"/>
              <a:ext cx="6550" cy="5075"/>
            </a:xfrm>
            <a:custGeom>
              <a:avLst/>
              <a:gdLst/>
              <a:ahLst/>
              <a:cxnLst/>
              <a:rect l="l" t="t" r="r" b="b"/>
              <a:pathLst>
                <a:path w="262" h="203" extrusionOk="0">
                  <a:moveTo>
                    <a:pt x="131" y="202"/>
                  </a:moveTo>
                  <a:cubicBezTo>
                    <a:pt x="0" y="202"/>
                    <a:pt x="0" y="0"/>
                    <a:pt x="131" y="0"/>
                  </a:cubicBezTo>
                  <a:cubicBezTo>
                    <a:pt x="262" y="0"/>
                    <a:pt x="262" y="202"/>
                    <a:pt x="131" y="20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414150" y="2354875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251" h="251" extrusionOk="0">
                  <a:moveTo>
                    <a:pt x="143" y="251"/>
                  </a:moveTo>
                  <a:cubicBezTo>
                    <a:pt x="48" y="251"/>
                    <a:pt x="1" y="132"/>
                    <a:pt x="72" y="72"/>
                  </a:cubicBezTo>
                  <a:cubicBezTo>
                    <a:pt x="143" y="1"/>
                    <a:pt x="251" y="48"/>
                    <a:pt x="251" y="144"/>
                  </a:cubicBezTo>
                  <a:cubicBezTo>
                    <a:pt x="251" y="203"/>
                    <a:pt x="203" y="251"/>
                    <a:pt x="143" y="25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77850" y="2354300"/>
              <a:ext cx="6550" cy="6850"/>
            </a:xfrm>
            <a:custGeom>
              <a:avLst/>
              <a:gdLst/>
              <a:ahLst/>
              <a:cxnLst/>
              <a:rect l="l" t="t" r="r" b="b"/>
              <a:pathLst>
                <a:path w="262" h="274" extrusionOk="0">
                  <a:moveTo>
                    <a:pt x="143" y="274"/>
                  </a:moveTo>
                  <a:cubicBezTo>
                    <a:pt x="48" y="274"/>
                    <a:pt x="0" y="143"/>
                    <a:pt x="71" y="71"/>
                  </a:cubicBezTo>
                  <a:cubicBezTo>
                    <a:pt x="143" y="0"/>
                    <a:pt x="262" y="60"/>
                    <a:pt x="262" y="155"/>
                  </a:cubicBezTo>
                  <a:cubicBezTo>
                    <a:pt x="262" y="214"/>
                    <a:pt x="214" y="274"/>
                    <a:pt x="143" y="27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41225" y="2351300"/>
              <a:ext cx="7175" cy="6875"/>
            </a:xfrm>
            <a:custGeom>
              <a:avLst/>
              <a:gdLst/>
              <a:ahLst/>
              <a:cxnLst/>
              <a:rect l="l" t="t" r="r" b="b"/>
              <a:pathLst>
                <a:path w="287" h="275" extrusionOk="0">
                  <a:moveTo>
                    <a:pt x="167" y="275"/>
                  </a:moveTo>
                  <a:cubicBezTo>
                    <a:pt x="60" y="275"/>
                    <a:pt x="1" y="144"/>
                    <a:pt x="84" y="72"/>
                  </a:cubicBezTo>
                  <a:cubicBezTo>
                    <a:pt x="155" y="1"/>
                    <a:pt x="286" y="49"/>
                    <a:pt x="286" y="156"/>
                  </a:cubicBezTo>
                  <a:cubicBezTo>
                    <a:pt x="286" y="227"/>
                    <a:pt x="227" y="275"/>
                    <a:pt x="167" y="27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305200" y="23459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68" y="298"/>
                  </a:moveTo>
                  <a:cubicBezTo>
                    <a:pt x="60" y="298"/>
                    <a:pt x="1" y="155"/>
                    <a:pt x="72" y="84"/>
                  </a:cubicBezTo>
                  <a:cubicBezTo>
                    <a:pt x="156" y="1"/>
                    <a:pt x="299" y="60"/>
                    <a:pt x="299" y="167"/>
                  </a:cubicBezTo>
                  <a:cubicBezTo>
                    <a:pt x="299" y="239"/>
                    <a:pt x="239" y="298"/>
                    <a:pt x="168" y="29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269500" y="2338225"/>
              <a:ext cx="7750" cy="8050"/>
            </a:xfrm>
            <a:custGeom>
              <a:avLst/>
              <a:gdLst/>
              <a:ahLst/>
              <a:cxnLst/>
              <a:rect l="l" t="t" r="r" b="b"/>
              <a:pathLst>
                <a:path w="310" h="322" extrusionOk="0">
                  <a:moveTo>
                    <a:pt x="179" y="322"/>
                  </a:moveTo>
                  <a:cubicBezTo>
                    <a:pt x="60" y="322"/>
                    <a:pt x="0" y="179"/>
                    <a:pt x="84" y="95"/>
                  </a:cubicBezTo>
                  <a:cubicBezTo>
                    <a:pt x="167" y="0"/>
                    <a:pt x="310" y="72"/>
                    <a:pt x="310" y="191"/>
                  </a:cubicBezTo>
                  <a:cubicBezTo>
                    <a:pt x="310" y="262"/>
                    <a:pt x="250" y="322"/>
                    <a:pt x="179" y="32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34375" y="2328700"/>
              <a:ext cx="8050" cy="8350"/>
            </a:xfrm>
            <a:custGeom>
              <a:avLst/>
              <a:gdLst/>
              <a:ahLst/>
              <a:cxnLst/>
              <a:rect l="l" t="t" r="r" b="b"/>
              <a:pathLst>
                <a:path w="322" h="334" extrusionOk="0">
                  <a:moveTo>
                    <a:pt x="191" y="333"/>
                  </a:moveTo>
                  <a:cubicBezTo>
                    <a:pt x="60" y="333"/>
                    <a:pt x="0" y="179"/>
                    <a:pt x="84" y="95"/>
                  </a:cubicBezTo>
                  <a:cubicBezTo>
                    <a:pt x="179" y="0"/>
                    <a:pt x="322" y="72"/>
                    <a:pt x="322" y="191"/>
                  </a:cubicBezTo>
                  <a:cubicBezTo>
                    <a:pt x="322" y="262"/>
                    <a:pt x="262" y="333"/>
                    <a:pt x="191" y="33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200425" y="2317075"/>
              <a:ext cx="8375" cy="9250"/>
            </a:xfrm>
            <a:custGeom>
              <a:avLst/>
              <a:gdLst/>
              <a:ahLst/>
              <a:cxnLst/>
              <a:rect l="l" t="t" r="r" b="b"/>
              <a:pathLst>
                <a:path w="335" h="370" extrusionOk="0">
                  <a:moveTo>
                    <a:pt x="156" y="334"/>
                  </a:moveTo>
                  <a:cubicBezTo>
                    <a:pt x="1" y="298"/>
                    <a:pt x="1" y="84"/>
                    <a:pt x="156" y="48"/>
                  </a:cubicBezTo>
                  <a:cubicBezTo>
                    <a:pt x="334" y="1"/>
                    <a:pt x="334" y="370"/>
                    <a:pt x="156" y="33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165900" y="2303100"/>
              <a:ext cx="8675" cy="8950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203" y="357"/>
                  </a:moveTo>
                  <a:cubicBezTo>
                    <a:pt x="60" y="357"/>
                    <a:pt x="1" y="191"/>
                    <a:pt x="96" y="95"/>
                  </a:cubicBezTo>
                  <a:cubicBezTo>
                    <a:pt x="191" y="0"/>
                    <a:pt x="346" y="72"/>
                    <a:pt x="346" y="203"/>
                  </a:cubicBezTo>
                  <a:cubicBezTo>
                    <a:pt x="346" y="286"/>
                    <a:pt x="287" y="357"/>
                    <a:pt x="203" y="35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132875" y="2287025"/>
              <a:ext cx="9550" cy="9250"/>
            </a:xfrm>
            <a:custGeom>
              <a:avLst/>
              <a:gdLst/>
              <a:ahLst/>
              <a:cxnLst/>
              <a:rect l="l" t="t" r="r" b="b"/>
              <a:pathLst>
                <a:path w="382" h="370" extrusionOk="0">
                  <a:moveTo>
                    <a:pt x="215" y="369"/>
                  </a:moveTo>
                  <a:cubicBezTo>
                    <a:pt x="72" y="369"/>
                    <a:pt x="0" y="191"/>
                    <a:pt x="107" y="95"/>
                  </a:cubicBezTo>
                  <a:cubicBezTo>
                    <a:pt x="203" y="0"/>
                    <a:pt x="369" y="72"/>
                    <a:pt x="369" y="215"/>
                  </a:cubicBezTo>
                  <a:cubicBezTo>
                    <a:pt x="381" y="298"/>
                    <a:pt x="298" y="369"/>
                    <a:pt x="215" y="36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101025" y="2268850"/>
              <a:ext cx="9850" cy="9550"/>
            </a:xfrm>
            <a:custGeom>
              <a:avLst/>
              <a:gdLst/>
              <a:ahLst/>
              <a:cxnLst/>
              <a:rect l="l" t="t" r="r" b="b"/>
              <a:pathLst>
                <a:path w="394" h="382" extrusionOk="0">
                  <a:moveTo>
                    <a:pt x="226" y="382"/>
                  </a:moveTo>
                  <a:cubicBezTo>
                    <a:pt x="72" y="382"/>
                    <a:pt x="0" y="215"/>
                    <a:pt x="107" y="108"/>
                  </a:cubicBezTo>
                  <a:cubicBezTo>
                    <a:pt x="215" y="1"/>
                    <a:pt x="393" y="72"/>
                    <a:pt x="393" y="227"/>
                  </a:cubicBezTo>
                  <a:cubicBezTo>
                    <a:pt x="393" y="311"/>
                    <a:pt x="310" y="382"/>
                    <a:pt x="226" y="38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070350" y="2248925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39" y="405"/>
                  </a:moveTo>
                  <a:cubicBezTo>
                    <a:pt x="84" y="405"/>
                    <a:pt x="1" y="215"/>
                    <a:pt x="108" y="107"/>
                  </a:cubicBezTo>
                  <a:cubicBezTo>
                    <a:pt x="215" y="0"/>
                    <a:pt x="406" y="72"/>
                    <a:pt x="406" y="226"/>
                  </a:cubicBezTo>
                  <a:cubicBezTo>
                    <a:pt x="406" y="322"/>
                    <a:pt x="334" y="405"/>
                    <a:pt x="239" y="40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042675" y="2228675"/>
              <a:ext cx="8950" cy="8650"/>
            </a:xfrm>
            <a:custGeom>
              <a:avLst/>
              <a:gdLst/>
              <a:ahLst/>
              <a:cxnLst/>
              <a:rect l="l" t="t" r="r" b="b"/>
              <a:pathLst>
                <a:path w="358" h="346" extrusionOk="0">
                  <a:moveTo>
                    <a:pt x="358" y="179"/>
                  </a:moveTo>
                  <a:cubicBezTo>
                    <a:pt x="358" y="274"/>
                    <a:pt x="274" y="346"/>
                    <a:pt x="179" y="346"/>
                  </a:cubicBezTo>
                  <a:cubicBezTo>
                    <a:pt x="72" y="346"/>
                    <a:pt x="1" y="274"/>
                    <a:pt x="1" y="179"/>
                  </a:cubicBezTo>
                  <a:cubicBezTo>
                    <a:pt x="1" y="72"/>
                    <a:pt x="72" y="1"/>
                    <a:pt x="179" y="1"/>
                  </a:cubicBezTo>
                  <a:cubicBezTo>
                    <a:pt x="274" y="1"/>
                    <a:pt x="358" y="72"/>
                    <a:pt x="358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013200" y="2203675"/>
              <a:ext cx="10750" cy="10750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251" y="429"/>
                  </a:moveTo>
                  <a:cubicBezTo>
                    <a:pt x="84" y="429"/>
                    <a:pt x="1" y="227"/>
                    <a:pt x="120" y="108"/>
                  </a:cubicBezTo>
                  <a:cubicBezTo>
                    <a:pt x="239" y="0"/>
                    <a:pt x="430" y="72"/>
                    <a:pt x="430" y="239"/>
                  </a:cubicBezTo>
                  <a:cubicBezTo>
                    <a:pt x="430" y="346"/>
                    <a:pt x="346" y="429"/>
                    <a:pt x="251" y="42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988500" y="2179850"/>
              <a:ext cx="9250" cy="9550"/>
            </a:xfrm>
            <a:custGeom>
              <a:avLst/>
              <a:gdLst/>
              <a:ahLst/>
              <a:cxnLst/>
              <a:rect l="l" t="t" r="r" b="b"/>
              <a:pathLst>
                <a:path w="370" h="382" extrusionOk="0">
                  <a:moveTo>
                    <a:pt x="370" y="191"/>
                  </a:moveTo>
                  <a:cubicBezTo>
                    <a:pt x="370" y="299"/>
                    <a:pt x="286" y="382"/>
                    <a:pt x="179" y="382"/>
                  </a:cubicBezTo>
                  <a:cubicBezTo>
                    <a:pt x="84" y="382"/>
                    <a:pt x="1" y="299"/>
                    <a:pt x="1" y="191"/>
                  </a:cubicBezTo>
                  <a:cubicBezTo>
                    <a:pt x="1" y="84"/>
                    <a:pt x="84" y="1"/>
                    <a:pt x="179" y="1"/>
                  </a:cubicBezTo>
                  <a:cubicBezTo>
                    <a:pt x="286" y="1"/>
                    <a:pt x="370" y="84"/>
                    <a:pt x="370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963800" y="2153375"/>
              <a:ext cx="9250" cy="9550"/>
            </a:xfrm>
            <a:custGeom>
              <a:avLst/>
              <a:gdLst/>
              <a:ahLst/>
              <a:cxnLst/>
              <a:rect l="l" t="t" r="r" b="b"/>
              <a:pathLst>
                <a:path w="370" h="382" extrusionOk="0">
                  <a:moveTo>
                    <a:pt x="370" y="191"/>
                  </a:moveTo>
                  <a:cubicBezTo>
                    <a:pt x="370" y="286"/>
                    <a:pt x="286" y="381"/>
                    <a:pt x="179" y="381"/>
                  </a:cubicBezTo>
                  <a:cubicBezTo>
                    <a:pt x="84" y="381"/>
                    <a:pt x="0" y="286"/>
                    <a:pt x="0" y="191"/>
                  </a:cubicBezTo>
                  <a:cubicBezTo>
                    <a:pt x="0" y="84"/>
                    <a:pt x="84" y="0"/>
                    <a:pt x="179" y="0"/>
                  </a:cubicBezTo>
                  <a:cubicBezTo>
                    <a:pt x="286" y="0"/>
                    <a:pt x="370" y="84"/>
                    <a:pt x="370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939100" y="2123600"/>
              <a:ext cx="11025" cy="11050"/>
            </a:xfrm>
            <a:custGeom>
              <a:avLst/>
              <a:gdLst/>
              <a:ahLst/>
              <a:cxnLst/>
              <a:rect l="l" t="t" r="r" b="b"/>
              <a:pathLst>
                <a:path w="441" h="442" extrusionOk="0">
                  <a:moveTo>
                    <a:pt x="250" y="441"/>
                  </a:moveTo>
                  <a:cubicBezTo>
                    <a:pt x="84" y="441"/>
                    <a:pt x="0" y="239"/>
                    <a:pt x="119" y="120"/>
                  </a:cubicBezTo>
                  <a:cubicBezTo>
                    <a:pt x="238" y="1"/>
                    <a:pt x="441" y="84"/>
                    <a:pt x="441" y="251"/>
                  </a:cubicBezTo>
                  <a:cubicBezTo>
                    <a:pt x="441" y="358"/>
                    <a:pt x="357" y="441"/>
                    <a:pt x="250" y="44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919450" y="2095625"/>
              <a:ext cx="9550" cy="9850"/>
            </a:xfrm>
            <a:custGeom>
              <a:avLst/>
              <a:gdLst/>
              <a:ahLst/>
              <a:cxnLst/>
              <a:rect l="l" t="t" r="r" b="b"/>
              <a:pathLst>
                <a:path w="382" h="394" extrusionOk="0">
                  <a:moveTo>
                    <a:pt x="381" y="191"/>
                  </a:moveTo>
                  <a:cubicBezTo>
                    <a:pt x="381" y="298"/>
                    <a:pt x="298" y="393"/>
                    <a:pt x="191" y="393"/>
                  </a:cubicBezTo>
                  <a:cubicBezTo>
                    <a:pt x="84" y="393"/>
                    <a:pt x="0" y="298"/>
                    <a:pt x="0" y="191"/>
                  </a:cubicBezTo>
                  <a:cubicBezTo>
                    <a:pt x="0" y="84"/>
                    <a:pt x="84" y="1"/>
                    <a:pt x="191" y="1"/>
                  </a:cubicBezTo>
                  <a:cubicBezTo>
                    <a:pt x="298" y="1"/>
                    <a:pt x="381" y="84"/>
                    <a:pt x="381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98325" y="2062875"/>
              <a:ext cx="11625" cy="11650"/>
            </a:xfrm>
            <a:custGeom>
              <a:avLst/>
              <a:gdLst/>
              <a:ahLst/>
              <a:cxnLst/>
              <a:rect l="l" t="t" r="r" b="b"/>
              <a:pathLst>
                <a:path w="465" h="466" extrusionOk="0">
                  <a:moveTo>
                    <a:pt x="262" y="465"/>
                  </a:moveTo>
                  <a:cubicBezTo>
                    <a:pt x="95" y="465"/>
                    <a:pt x="0" y="251"/>
                    <a:pt x="131" y="132"/>
                  </a:cubicBezTo>
                  <a:cubicBezTo>
                    <a:pt x="250" y="1"/>
                    <a:pt x="464" y="96"/>
                    <a:pt x="464" y="275"/>
                  </a:cubicBezTo>
                  <a:cubicBezTo>
                    <a:pt x="464" y="382"/>
                    <a:pt x="369" y="465"/>
                    <a:pt x="262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81050" y="2031325"/>
              <a:ext cx="11625" cy="11650"/>
            </a:xfrm>
            <a:custGeom>
              <a:avLst/>
              <a:gdLst/>
              <a:ahLst/>
              <a:cxnLst/>
              <a:rect l="l" t="t" r="r" b="b"/>
              <a:pathLst>
                <a:path w="465" h="466" extrusionOk="0">
                  <a:moveTo>
                    <a:pt x="262" y="465"/>
                  </a:moveTo>
                  <a:cubicBezTo>
                    <a:pt x="84" y="465"/>
                    <a:pt x="1" y="251"/>
                    <a:pt x="120" y="120"/>
                  </a:cubicBezTo>
                  <a:cubicBezTo>
                    <a:pt x="251" y="1"/>
                    <a:pt x="465" y="84"/>
                    <a:pt x="465" y="263"/>
                  </a:cubicBezTo>
                  <a:cubicBezTo>
                    <a:pt x="465" y="370"/>
                    <a:pt x="370" y="465"/>
                    <a:pt x="262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67350" y="2000075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394" y="203"/>
                  </a:moveTo>
                  <a:cubicBezTo>
                    <a:pt x="394" y="310"/>
                    <a:pt x="310" y="394"/>
                    <a:pt x="203" y="394"/>
                  </a:cubicBezTo>
                  <a:cubicBezTo>
                    <a:pt x="84" y="394"/>
                    <a:pt x="1" y="310"/>
                    <a:pt x="1" y="203"/>
                  </a:cubicBezTo>
                  <a:cubicBezTo>
                    <a:pt x="1" y="84"/>
                    <a:pt x="84" y="1"/>
                    <a:pt x="203" y="1"/>
                  </a:cubicBezTo>
                  <a:cubicBezTo>
                    <a:pt x="310" y="1"/>
                    <a:pt x="394" y="84"/>
                    <a:pt x="394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2175" y="1964350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274" y="477"/>
                  </a:moveTo>
                  <a:cubicBezTo>
                    <a:pt x="96" y="477"/>
                    <a:pt x="1" y="263"/>
                    <a:pt x="132" y="132"/>
                  </a:cubicBezTo>
                  <a:cubicBezTo>
                    <a:pt x="251" y="1"/>
                    <a:pt x="477" y="96"/>
                    <a:pt x="477" y="275"/>
                  </a:cubicBezTo>
                  <a:cubicBezTo>
                    <a:pt x="477" y="382"/>
                    <a:pt x="382" y="477"/>
                    <a:pt x="274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40875" y="1929825"/>
              <a:ext cx="12225" cy="11925"/>
            </a:xfrm>
            <a:custGeom>
              <a:avLst/>
              <a:gdLst/>
              <a:ahLst/>
              <a:cxnLst/>
              <a:rect l="l" t="t" r="r" b="b"/>
              <a:pathLst>
                <a:path w="489" h="477" extrusionOk="0">
                  <a:moveTo>
                    <a:pt x="286" y="477"/>
                  </a:moveTo>
                  <a:cubicBezTo>
                    <a:pt x="95" y="477"/>
                    <a:pt x="0" y="263"/>
                    <a:pt x="131" y="132"/>
                  </a:cubicBezTo>
                  <a:cubicBezTo>
                    <a:pt x="262" y="1"/>
                    <a:pt x="488" y="96"/>
                    <a:pt x="488" y="275"/>
                  </a:cubicBezTo>
                  <a:cubicBezTo>
                    <a:pt x="488" y="394"/>
                    <a:pt x="393" y="477"/>
                    <a:pt x="286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31925" y="189440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87" y="489"/>
                  </a:moveTo>
                  <a:cubicBezTo>
                    <a:pt x="96" y="489"/>
                    <a:pt x="1" y="275"/>
                    <a:pt x="132" y="144"/>
                  </a:cubicBezTo>
                  <a:cubicBezTo>
                    <a:pt x="263" y="1"/>
                    <a:pt x="489" y="96"/>
                    <a:pt x="489" y="287"/>
                  </a:cubicBezTo>
                  <a:cubicBezTo>
                    <a:pt x="489" y="406"/>
                    <a:pt x="394" y="489"/>
                    <a:pt x="287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24800" y="1859875"/>
              <a:ext cx="14000" cy="11950"/>
            </a:xfrm>
            <a:custGeom>
              <a:avLst/>
              <a:gdLst/>
              <a:ahLst/>
              <a:cxnLst/>
              <a:rect l="l" t="t" r="r" b="b"/>
              <a:pathLst>
                <a:path w="560" h="478" extrusionOk="0">
                  <a:moveTo>
                    <a:pt x="298" y="453"/>
                  </a:moveTo>
                  <a:cubicBezTo>
                    <a:pt x="0" y="477"/>
                    <a:pt x="0" y="1"/>
                    <a:pt x="298" y="37"/>
                  </a:cubicBezTo>
                  <a:cubicBezTo>
                    <a:pt x="560" y="48"/>
                    <a:pt x="560" y="429"/>
                    <a:pt x="298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20625" y="182267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1"/>
                  </a:moveTo>
                  <a:cubicBezTo>
                    <a:pt x="96" y="501"/>
                    <a:pt x="1" y="274"/>
                    <a:pt x="132" y="131"/>
                  </a:cubicBezTo>
                  <a:cubicBezTo>
                    <a:pt x="274" y="1"/>
                    <a:pt x="501" y="96"/>
                    <a:pt x="501" y="286"/>
                  </a:cubicBezTo>
                  <a:cubicBezTo>
                    <a:pt x="501" y="405"/>
                    <a:pt x="405" y="501"/>
                    <a:pt x="286" y="50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18550" y="178665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1"/>
                  </a:moveTo>
                  <a:cubicBezTo>
                    <a:pt x="95" y="501"/>
                    <a:pt x="0" y="263"/>
                    <a:pt x="131" y="132"/>
                  </a:cubicBezTo>
                  <a:cubicBezTo>
                    <a:pt x="262" y="1"/>
                    <a:pt x="500" y="96"/>
                    <a:pt x="500" y="287"/>
                  </a:cubicBezTo>
                  <a:cubicBezTo>
                    <a:pt x="500" y="406"/>
                    <a:pt x="405" y="501"/>
                    <a:pt x="286" y="50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8250" y="1750050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98" y="512"/>
                  </a:moveTo>
                  <a:cubicBezTo>
                    <a:pt x="96" y="512"/>
                    <a:pt x="0" y="274"/>
                    <a:pt x="143" y="143"/>
                  </a:cubicBezTo>
                  <a:cubicBezTo>
                    <a:pt x="274" y="0"/>
                    <a:pt x="512" y="96"/>
                    <a:pt x="512" y="298"/>
                  </a:cubicBezTo>
                  <a:cubicBezTo>
                    <a:pt x="512" y="417"/>
                    <a:pt x="417" y="512"/>
                    <a:pt x="298" y="5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20625" y="17140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1"/>
                  </a:moveTo>
                  <a:cubicBezTo>
                    <a:pt x="96" y="501"/>
                    <a:pt x="1" y="275"/>
                    <a:pt x="132" y="132"/>
                  </a:cubicBezTo>
                  <a:cubicBezTo>
                    <a:pt x="274" y="1"/>
                    <a:pt x="501" y="96"/>
                    <a:pt x="501" y="286"/>
                  </a:cubicBezTo>
                  <a:cubicBezTo>
                    <a:pt x="501" y="406"/>
                    <a:pt x="405" y="501"/>
                    <a:pt x="286" y="50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25400" y="1678025"/>
              <a:ext cx="12225" cy="12525"/>
            </a:xfrm>
            <a:custGeom>
              <a:avLst/>
              <a:gdLst/>
              <a:ahLst/>
              <a:cxnLst/>
              <a:rect l="l" t="t" r="r" b="b"/>
              <a:pathLst>
                <a:path w="489" h="501" extrusionOk="0">
                  <a:moveTo>
                    <a:pt x="274" y="500"/>
                  </a:moveTo>
                  <a:cubicBezTo>
                    <a:pt x="83" y="500"/>
                    <a:pt x="0" y="274"/>
                    <a:pt x="131" y="131"/>
                  </a:cubicBezTo>
                  <a:cubicBezTo>
                    <a:pt x="262" y="0"/>
                    <a:pt x="488" y="95"/>
                    <a:pt x="488" y="286"/>
                  </a:cubicBezTo>
                  <a:cubicBezTo>
                    <a:pt x="488" y="405"/>
                    <a:pt x="393" y="500"/>
                    <a:pt x="274" y="50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31925" y="1642300"/>
              <a:ext cx="12250" cy="12525"/>
            </a:xfrm>
            <a:custGeom>
              <a:avLst/>
              <a:gdLst/>
              <a:ahLst/>
              <a:cxnLst/>
              <a:rect l="l" t="t" r="r" b="b"/>
              <a:pathLst>
                <a:path w="490" h="501" extrusionOk="0">
                  <a:moveTo>
                    <a:pt x="287" y="500"/>
                  </a:moveTo>
                  <a:cubicBezTo>
                    <a:pt x="96" y="500"/>
                    <a:pt x="1" y="274"/>
                    <a:pt x="132" y="143"/>
                  </a:cubicBezTo>
                  <a:cubicBezTo>
                    <a:pt x="263" y="0"/>
                    <a:pt x="489" y="96"/>
                    <a:pt x="489" y="286"/>
                  </a:cubicBezTo>
                  <a:cubicBezTo>
                    <a:pt x="489" y="405"/>
                    <a:pt x="394" y="500"/>
                    <a:pt x="287" y="50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40875" y="1607475"/>
              <a:ext cx="12225" cy="11925"/>
            </a:xfrm>
            <a:custGeom>
              <a:avLst/>
              <a:gdLst/>
              <a:ahLst/>
              <a:cxnLst/>
              <a:rect l="l" t="t" r="r" b="b"/>
              <a:pathLst>
                <a:path w="489" h="477" extrusionOk="0">
                  <a:moveTo>
                    <a:pt x="286" y="477"/>
                  </a:moveTo>
                  <a:cubicBezTo>
                    <a:pt x="95" y="477"/>
                    <a:pt x="0" y="262"/>
                    <a:pt x="131" y="131"/>
                  </a:cubicBezTo>
                  <a:cubicBezTo>
                    <a:pt x="262" y="0"/>
                    <a:pt x="488" y="84"/>
                    <a:pt x="488" y="274"/>
                  </a:cubicBezTo>
                  <a:cubicBezTo>
                    <a:pt x="488" y="381"/>
                    <a:pt x="393" y="477"/>
                    <a:pt x="286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53975" y="157472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405" y="203"/>
                  </a:moveTo>
                  <a:cubicBezTo>
                    <a:pt x="405" y="310"/>
                    <a:pt x="310" y="405"/>
                    <a:pt x="202" y="405"/>
                  </a:cubicBezTo>
                  <a:cubicBezTo>
                    <a:pt x="95" y="405"/>
                    <a:pt x="0" y="310"/>
                    <a:pt x="0" y="203"/>
                  </a:cubicBezTo>
                  <a:cubicBezTo>
                    <a:pt x="0" y="84"/>
                    <a:pt x="95" y="1"/>
                    <a:pt x="202" y="1"/>
                  </a:cubicBezTo>
                  <a:cubicBezTo>
                    <a:pt x="310" y="1"/>
                    <a:pt x="405" y="84"/>
                    <a:pt x="405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65575" y="1539300"/>
              <a:ext cx="11625" cy="11650"/>
            </a:xfrm>
            <a:custGeom>
              <a:avLst/>
              <a:gdLst/>
              <a:ahLst/>
              <a:cxnLst/>
              <a:rect l="l" t="t" r="r" b="b"/>
              <a:pathLst>
                <a:path w="465" h="466" extrusionOk="0">
                  <a:moveTo>
                    <a:pt x="274" y="465"/>
                  </a:moveTo>
                  <a:cubicBezTo>
                    <a:pt x="84" y="465"/>
                    <a:pt x="0" y="251"/>
                    <a:pt x="131" y="120"/>
                  </a:cubicBezTo>
                  <a:cubicBezTo>
                    <a:pt x="250" y="1"/>
                    <a:pt x="465" y="84"/>
                    <a:pt x="465" y="263"/>
                  </a:cubicBezTo>
                  <a:cubicBezTo>
                    <a:pt x="465" y="382"/>
                    <a:pt x="381" y="465"/>
                    <a:pt x="274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81050" y="1506275"/>
              <a:ext cx="11625" cy="11925"/>
            </a:xfrm>
            <a:custGeom>
              <a:avLst/>
              <a:gdLst/>
              <a:ahLst/>
              <a:cxnLst/>
              <a:rect l="l" t="t" r="r" b="b"/>
              <a:pathLst>
                <a:path w="465" h="477" extrusionOk="0">
                  <a:moveTo>
                    <a:pt x="262" y="476"/>
                  </a:moveTo>
                  <a:cubicBezTo>
                    <a:pt x="84" y="476"/>
                    <a:pt x="1" y="262"/>
                    <a:pt x="120" y="131"/>
                  </a:cubicBezTo>
                  <a:cubicBezTo>
                    <a:pt x="251" y="0"/>
                    <a:pt x="465" y="95"/>
                    <a:pt x="465" y="274"/>
                  </a:cubicBezTo>
                  <a:cubicBezTo>
                    <a:pt x="465" y="381"/>
                    <a:pt x="370" y="476"/>
                    <a:pt x="262" y="47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98325" y="1474725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62" y="453"/>
                  </a:moveTo>
                  <a:cubicBezTo>
                    <a:pt x="95" y="453"/>
                    <a:pt x="0" y="250"/>
                    <a:pt x="131" y="119"/>
                  </a:cubicBezTo>
                  <a:cubicBezTo>
                    <a:pt x="250" y="0"/>
                    <a:pt x="464" y="83"/>
                    <a:pt x="464" y="262"/>
                  </a:cubicBezTo>
                  <a:cubicBezTo>
                    <a:pt x="464" y="369"/>
                    <a:pt x="369" y="453"/>
                    <a:pt x="262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917375" y="1444950"/>
              <a:ext cx="12825" cy="11050"/>
            </a:xfrm>
            <a:custGeom>
              <a:avLst/>
              <a:gdLst/>
              <a:ahLst/>
              <a:cxnLst/>
              <a:rect l="l" t="t" r="r" b="b"/>
              <a:pathLst>
                <a:path w="513" h="442" extrusionOk="0">
                  <a:moveTo>
                    <a:pt x="274" y="417"/>
                  </a:moveTo>
                  <a:cubicBezTo>
                    <a:pt x="0" y="441"/>
                    <a:pt x="0" y="1"/>
                    <a:pt x="274" y="24"/>
                  </a:cubicBezTo>
                  <a:cubicBezTo>
                    <a:pt x="512" y="48"/>
                    <a:pt x="512" y="393"/>
                    <a:pt x="274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940575" y="1416375"/>
              <a:ext cx="9850" cy="9550"/>
            </a:xfrm>
            <a:custGeom>
              <a:avLst/>
              <a:gdLst/>
              <a:ahLst/>
              <a:cxnLst/>
              <a:rect l="l" t="t" r="r" b="b"/>
              <a:pathLst>
                <a:path w="394" h="382" extrusionOk="0">
                  <a:moveTo>
                    <a:pt x="394" y="191"/>
                  </a:moveTo>
                  <a:cubicBezTo>
                    <a:pt x="394" y="298"/>
                    <a:pt x="298" y="382"/>
                    <a:pt x="191" y="382"/>
                  </a:cubicBezTo>
                  <a:cubicBezTo>
                    <a:pt x="84" y="382"/>
                    <a:pt x="1" y="298"/>
                    <a:pt x="1" y="191"/>
                  </a:cubicBezTo>
                  <a:cubicBezTo>
                    <a:pt x="1" y="84"/>
                    <a:pt x="84" y="1"/>
                    <a:pt x="191" y="1"/>
                  </a:cubicBezTo>
                  <a:cubicBezTo>
                    <a:pt x="298" y="1"/>
                    <a:pt x="394" y="84"/>
                    <a:pt x="394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963800" y="1388400"/>
              <a:ext cx="9250" cy="9250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370" y="179"/>
                  </a:moveTo>
                  <a:cubicBezTo>
                    <a:pt x="370" y="286"/>
                    <a:pt x="286" y="369"/>
                    <a:pt x="179" y="369"/>
                  </a:cubicBezTo>
                  <a:cubicBezTo>
                    <a:pt x="84" y="369"/>
                    <a:pt x="0" y="286"/>
                    <a:pt x="0" y="179"/>
                  </a:cubicBezTo>
                  <a:cubicBezTo>
                    <a:pt x="0" y="84"/>
                    <a:pt x="84" y="0"/>
                    <a:pt x="179" y="0"/>
                  </a:cubicBezTo>
                  <a:cubicBezTo>
                    <a:pt x="286" y="0"/>
                    <a:pt x="370" y="84"/>
                    <a:pt x="370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988500" y="1361600"/>
              <a:ext cx="9250" cy="9550"/>
            </a:xfrm>
            <a:custGeom>
              <a:avLst/>
              <a:gdLst/>
              <a:ahLst/>
              <a:cxnLst/>
              <a:rect l="l" t="t" r="r" b="b"/>
              <a:pathLst>
                <a:path w="370" h="382" extrusionOk="0">
                  <a:moveTo>
                    <a:pt x="370" y="191"/>
                  </a:moveTo>
                  <a:cubicBezTo>
                    <a:pt x="370" y="298"/>
                    <a:pt x="286" y="382"/>
                    <a:pt x="179" y="382"/>
                  </a:cubicBezTo>
                  <a:cubicBezTo>
                    <a:pt x="84" y="382"/>
                    <a:pt x="1" y="298"/>
                    <a:pt x="1" y="191"/>
                  </a:cubicBezTo>
                  <a:cubicBezTo>
                    <a:pt x="1" y="84"/>
                    <a:pt x="84" y="1"/>
                    <a:pt x="179" y="1"/>
                  </a:cubicBezTo>
                  <a:cubicBezTo>
                    <a:pt x="286" y="1"/>
                    <a:pt x="370" y="84"/>
                    <a:pt x="370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013200" y="1335125"/>
              <a:ext cx="10750" cy="10725"/>
            </a:xfrm>
            <a:custGeom>
              <a:avLst/>
              <a:gdLst/>
              <a:ahLst/>
              <a:cxnLst/>
              <a:rect l="l" t="t" r="r" b="b"/>
              <a:pathLst>
                <a:path w="430" h="429" extrusionOk="0">
                  <a:moveTo>
                    <a:pt x="251" y="429"/>
                  </a:moveTo>
                  <a:cubicBezTo>
                    <a:pt x="84" y="429"/>
                    <a:pt x="1" y="238"/>
                    <a:pt x="120" y="119"/>
                  </a:cubicBezTo>
                  <a:cubicBezTo>
                    <a:pt x="239" y="0"/>
                    <a:pt x="430" y="83"/>
                    <a:pt x="430" y="250"/>
                  </a:cubicBezTo>
                  <a:cubicBezTo>
                    <a:pt x="430" y="345"/>
                    <a:pt x="346" y="429"/>
                    <a:pt x="251" y="42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041200" y="131190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38" y="417"/>
                  </a:moveTo>
                  <a:cubicBezTo>
                    <a:pt x="72" y="417"/>
                    <a:pt x="0" y="227"/>
                    <a:pt x="107" y="119"/>
                  </a:cubicBezTo>
                  <a:cubicBezTo>
                    <a:pt x="214" y="0"/>
                    <a:pt x="417" y="84"/>
                    <a:pt x="417" y="239"/>
                  </a:cubicBezTo>
                  <a:cubicBezTo>
                    <a:pt x="417" y="346"/>
                    <a:pt x="333" y="417"/>
                    <a:pt x="238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70350" y="1290475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39" y="405"/>
                  </a:moveTo>
                  <a:cubicBezTo>
                    <a:pt x="84" y="405"/>
                    <a:pt x="1" y="214"/>
                    <a:pt x="108" y="107"/>
                  </a:cubicBezTo>
                  <a:cubicBezTo>
                    <a:pt x="215" y="0"/>
                    <a:pt x="406" y="84"/>
                    <a:pt x="406" y="238"/>
                  </a:cubicBezTo>
                  <a:cubicBezTo>
                    <a:pt x="406" y="322"/>
                    <a:pt x="334" y="405"/>
                    <a:pt x="239" y="40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102500" y="1272300"/>
              <a:ext cx="8375" cy="8375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34" y="168"/>
                  </a:moveTo>
                  <a:cubicBezTo>
                    <a:pt x="334" y="263"/>
                    <a:pt x="263" y="334"/>
                    <a:pt x="167" y="334"/>
                  </a:cubicBezTo>
                  <a:cubicBezTo>
                    <a:pt x="72" y="334"/>
                    <a:pt x="1" y="263"/>
                    <a:pt x="1" y="168"/>
                  </a:cubicBezTo>
                  <a:cubicBezTo>
                    <a:pt x="1" y="84"/>
                    <a:pt x="72" y="1"/>
                    <a:pt x="167" y="1"/>
                  </a:cubicBezTo>
                  <a:cubicBezTo>
                    <a:pt x="263" y="1"/>
                    <a:pt x="334" y="84"/>
                    <a:pt x="334" y="16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132875" y="1253250"/>
              <a:ext cx="9250" cy="9550"/>
            </a:xfrm>
            <a:custGeom>
              <a:avLst/>
              <a:gdLst/>
              <a:ahLst/>
              <a:cxnLst/>
              <a:rect l="l" t="t" r="r" b="b"/>
              <a:pathLst>
                <a:path w="370" h="382" extrusionOk="0">
                  <a:moveTo>
                    <a:pt x="215" y="382"/>
                  </a:moveTo>
                  <a:cubicBezTo>
                    <a:pt x="72" y="382"/>
                    <a:pt x="0" y="203"/>
                    <a:pt x="107" y="108"/>
                  </a:cubicBezTo>
                  <a:cubicBezTo>
                    <a:pt x="203" y="1"/>
                    <a:pt x="369" y="72"/>
                    <a:pt x="369" y="215"/>
                  </a:cubicBezTo>
                  <a:cubicBezTo>
                    <a:pt x="369" y="310"/>
                    <a:pt x="298" y="382"/>
                    <a:pt x="215" y="38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165900" y="1238075"/>
              <a:ext cx="8675" cy="8650"/>
            </a:xfrm>
            <a:custGeom>
              <a:avLst/>
              <a:gdLst/>
              <a:ahLst/>
              <a:cxnLst/>
              <a:rect l="l" t="t" r="r" b="b"/>
              <a:pathLst>
                <a:path w="347" h="346" extrusionOk="0">
                  <a:moveTo>
                    <a:pt x="203" y="346"/>
                  </a:moveTo>
                  <a:cubicBezTo>
                    <a:pt x="60" y="346"/>
                    <a:pt x="1" y="191"/>
                    <a:pt x="96" y="96"/>
                  </a:cubicBezTo>
                  <a:cubicBezTo>
                    <a:pt x="191" y="1"/>
                    <a:pt x="346" y="60"/>
                    <a:pt x="346" y="203"/>
                  </a:cubicBezTo>
                  <a:cubicBezTo>
                    <a:pt x="346" y="275"/>
                    <a:pt x="287" y="346"/>
                    <a:pt x="203" y="34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199550" y="1224100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203" y="345"/>
                  </a:moveTo>
                  <a:cubicBezTo>
                    <a:pt x="60" y="345"/>
                    <a:pt x="0" y="191"/>
                    <a:pt x="95" y="95"/>
                  </a:cubicBezTo>
                  <a:cubicBezTo>
                    <a:pt x="191" y="0"/>
                    <a:pt x="345" y="72"/>
                    <a:pt x="345" y="203"/>
                  </a:cubicBezTo>
                  <a:cubicBezTo>
                    <a:pt x="345" y="286"/>
                    <a:pt x="274" y="345"/>
                    <a:pt x="203" y="34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234375" y="1212775"/>
              <a:ext cx="8050" cy="8375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91" y="334"/>
                  </a:moveTo>
                  <a:cubicBezTo>
                    <a:pt x="60" y="334"/>
                    <a:pt x="0" y="179"/>
                    <a:pt x="84" y="96"/>
                  </a:cubicBezTo>
                  <a:cubicBezTo>
                    <a:pt x="179" y="1"/>
                    <a:pt x="322" y="60"/>
                    <a:pt x="322" y="191"/>
                  </a:cubicBezTo>
                  <a:cubicBezTo>
                    <a:pt x="322" y="263"/>
                    <a:pt x="262" y="334"/>
                    <a:pt x="191" y="33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269200" y="1203550"/>
              <a:ext cx="8050" cy="7775"/>
            </a:xfrm>
            <a:custGeom>
              <a:avLst/>
              <a:gdLst/>
              <a:ahLst/>
              <a:cxnLst/>
              <a:rect l="l" t="t" r="r" b="b"/>
              <a:pathLst>
                <a:path w="322" h="311" extrusionOk="0">
                  <a:moveTo>
                    <a:pt x="191" y="310"/>
                  </a:moveTo>
                  <a:cubicBezTo>
                    <a:pt x="60" y="310"/>
                    <a:pt x="0" y="167"/>
                    <a:pt x="96" y="84"/>
                  </a:cubicBezTo>
                  <a:cubicBezTo>
                    <a:pt x="179" y="1"/>
                    <a:pt x="322" y="60"/>
                    <a:pt x="322" y="179"/>
                  </a:cubicBezTo>
                  <a:cubicBezTo>
                    <a:pt x="322" y="251"/>
                    <a:pt x="262" y="310"/>
                    <a:pt x="191" y="31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304625" y="1197000"/>
              <a:ext cx="8050" cy="7475"/>
            </a:xfrm>
            <a:custGeom>
              <a:avLst/>
              <a:gdLst/>
              <a:ahLst/>
              <a:cxnLst/>
              <a:rect l="l" t="t" r="r" b="b"/>
              <a:pathLst>
                <a:path w="322" h="299" extrusionOk="0">
                  <a:moveTo>
                    <a:pt x="191" y="274"/>
                  </a:moveTo>
                  <a:cubicBezTo>
                    <a:pt x="0" y="298"/>
                    <a:pt x="0" y="1"/>
                    <a:pt x="191" y="24"/>
                  </a:cubicBezTo>
                  <a:cubicBezTo>
                    <a:pt x="262" y="24"/>
                    <a:pt x="322" y="72"/>
                    <a:pt x="322" y="144"/>
                  </a:cubicBezTo>
                  <a:cubicBezTo>
                    <a:pt x="322" y="215"/>
                    <a:pt x="262" y="274"/>
                    <a:pt x="191" y="27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341225" y="1192825"/>
              <a:ext cx="8075" cy="6000"/>
            </a:xfrm>
            <a:custGeom>
              <a:avLst/>
              <a:gdLst/>
              <a:ahLst/>
              <a:cxnLst/>
              <a:rect l="l" t="t" r="r" b="b"/>
              <a:pathLst>
                <a:path w="323" h="240" extrusionOk="0">
                  <a:moveTo>
                    <a:pt x="167" y="239"/>
                  </a:moveTo>
                  <a:cubicBezTo>
                    <a:pt x="1" y="239"/>
                    <a:pt x="1" y="1"/>
                    <a:pt x="167" y="1"/>
                  </a:cubicBezTo>
                  <a:cubicBezTo>
                    <a:pt x="322" y="1"/>
                    <a:pt x="322" y="239"/>
                    <a:pt x="167" y="23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378125" y="1188675"/>
              <a:ext cx="6575" cy="7150"/>
            </a:xfrm>
            <a:custGeom>
              <a:avLst/>
              <a:gdLst/>
              <a:ahLst/>
              <a:cxnLst/>
              <a:rect l="l" t="t" r="r" b="b"/>
              <a:pathLst>
                <a:path w="263" h="286" extrusionOk="0">
                  <a:moveTo>
                    <a:pt x="132" y="286"/>
                  </a:moveTo>
                  <a:cubicBezTo>
                    <a:pt x="72" y="286"/>
                    <a:pt x="25" y="238"/>
                    <a:pt x="25" y="179"/>
                  </a:cubicBezTo>
                  <a:cubicBezTo>
                    <a:pt x="1" y="0"/>
                    <a:pt x="263" y="0"/>
                    <a:pt x="251" y="179"/>
                  </a:cubicBezTo>
                  <a:cubicBezTo>
                    <a:pt x="251" y="238"/>
                    <a:pt x="191" y="286"/>
                    <a:pt x="132" y="28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14150" y="1189850"/>
              <a:ext cx="7175" cy="5400"/>
            </a:xfrm>
            <a:custGeom>
              <a:avLst/>
              <a:gdLst/>
              <a:ahLst/>
              <a:cxnLst/>
              <a:rect l="l" t="t" r="r" b="b"/>
              <a:pathLst>
                <a:path w="287" h="216" extrusionOk="0">
                  <a:moveTo>
                    <a:pt x="143" y="215"/>
                  </a:moveTo>
                  <a:cubicBezTo>
                    <a:pt x="1" y="215"/>
                    <a:pt x="1" y="1"/>
                    <a:pt x="143" y="1"/>
                  </a:cubicBezTo>
                  <a:cubicBezTo>
                    <a:pt x="286" y="1"/>
                    <a:pt x="286" y="215"/>
                    <a:pt x="143" y="21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50775" y="1191650"/>
              <a:ext cx="6550" cy="5075"/>
            </a:xfrm>
            <a:custGeom>
              <a:avLst/>
              <a:gdLst/>
              <a:ahLst/>
              <a:cxnLst/>
              <a:rect l="l" t="t" r="r" b="b"/>
              <a:pathLst>
                <a:path w="262" h="203" extrusionOk="0">
                  <a:moveTo>
                    <a:pt x="131" y="203"/>
                  </a:moveTo>
                  <a:cubicBezTo>
                    <a:pt x="0" y="203"/>
                    <a:pt x="0" y="0"/>
                    <a:pt x="131" y="0"/>
                  </a:cubicBezTo>
                  <a:cubicBezTo>
                    <a:pt x="262" y="0"/>
                    <a:pt x="262" y="203"/>
                    <a:pt x="131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87675" y="1194925"/>
              <a:ext cx="4775" cy="5375"/>
            </a:xfrm>
            <a:custGeom>
              <a:avLst/>
              <a:gdLst/>
              <a:ahLst/>
              <a:cxnLst/>
              <a:rect l="l" t="t" r="r" b="b"/>
              <a:pathLst>
                <a:path w="191" h="215" extrusionOk="0">
                  <a:moveTo>
                    <a:pt x="96" y="215"/>
                  </a:moveTo>
                  <a:cubicBezTo>
                    <a:pt x="48" y="215"/>
                    <a:pt x="0" y="179"/>
                    <a:pt x="0" y="119"/>
                  </a:cubicBezTo>
                  <a:cubicBezTo>
                    <a:pt x="0" y="0"/>
                    <a:pt x="191" y="0"/>
                    <a:pt x="191" y="119"/>
                  </a:cubicBezTo>
                  <a:cubicBezTo>
                    <a:pt x="191" y="179"/>
                    <a:pt x="155" y="215"/>
                    <a:pt x="96" y="21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22500" y="1200575"/>
              <a:ext cx="5675" cy="5675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31" y="227"/>
                  </a:moveTo>
                  <a:cubicBezTo>
                    <a:pt x="0" y="227"/>
                    <a:pt x="227" y="1"/>
                    <a:pt x="227" y="143"/>
                  </a:cubicBezTo>
                  <a:cubicBezTo>
                    <a:pt x="227" y="191"/>
                    <a:pt x="179" y="227"/>
                    <a:pt x="131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558825" y="1210400"/>
              <a:ext cx="4775" cy="4200"/>
            </a:xfrm>
            <a:custGeom>
              <a:avLst/>
              <a:gdLst/>
              <a:ahLst/>
              <a:cxnLst/>
              <a:rect l="l" t="t" r="r" b="b"/>
              <a:pathLst>
                <a:path w="191" h="168" extrusionOk="0">
                  <a:moveTo>
                    <a:pt x="95" y="167"/>
                  </a:moveTo>
                  <a:cubicBezTo>
                    <a:pt x="0" y="155"/>
                    <a:pt x="0" y="12"/>
                    <a:pt x="95" y="0"/>
                  </a:cubicBezTo>
                  <a:cubicBezTo>
                    <a:pt x="191" y="12"/>
                    <a:pt x="191" y="155"/>
                    <a:pt x="95" y="16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593925" y="1221125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156" y="83"/>
                  </a:moveTo>
                  <a:cubicBezTo>
                    <a:pt x="156" y="119"/>
                    <a:pt x="120" y="155"/>
                    <a:pt x="84" y="155"/>
                  </a:cubicBezTo>
                  <a:cubicBezTo>
                    <a:pt x="37" y="155"/>
                    <a:pt x="1" y="119"/>
                    <a:pt x="1" y="83"/>
                  </a:cubicBezTo>
                  <a:cubicBezTo>
                    <a:pt x="1" y="36"/>
                    <a:pt x="37" y="0"/>
                    <a:pt x="84" y="0"/>
                  </a:cubicBezTo>
                  <a:cubicBezTo>
                    <a:pt x="120" y="0"/>
                    <a:pt x="156" y="36"/>
                    <a:pt x="156" y="8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28175" y="123392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31" y="71"/>
                  </a:moveTo>
                  <a:cubicBezTo>
                    <a:pt x="131" y="107"/>
                    <a:pt x="107" y="143"/>
                    <a:pt x="72" y="143"/>
                  </a:cubicBezTo>
                  <a:cubicBezTo>
                    <a:pt x="36" y="143"/>
                    <a:pt x="0" y="107"/>
                    <a:pt x="0" y="71"/>
                  </a:cubicBezTo>
                  <a:cubicBezTo>
                    <a:pt x="0" y="36"/>
                    <a:pt x="36" y="0"/>
                    <a:pt x="72" y="0"/>
                  </a:cubicBezTo>
                  <a:cubicBezTo>
                    <a:pt x="107" y="0"/>
                    <a:pt x="131" y="36"/>
                    <a:pt x="131" y="7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61500" y="1249100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20" y="60"/>
                  </a:moveTo>
                  <a:cubicBezTo>
                    <a:pt x="120" y="95"/>
                    <a:pt x="96" y="119"/>
                    <a:pt x="60" y="119"/>
                  </a:cubicBezTo>
                  <a:cubicBezTo>
                    <a:pt x="25" y="119"/>
                    <a:pt x="1" y="95"/>
                    <a:pt x="1" y="60"/>
                  </a:cubicBezTo>
                  <a:cubicBezTo>
                    <a:pt x="1" y="24"/>
                    <a:pt x="25" y="0"/>
                    <a:pt x="60" y="0"/>
                  </a:cubicBezTo>
                  <a:cubicBezTo>
                    <a:pt x="96" y="0"/>
                    <a:pt x="120" y="24"/>
                    <a:pt x="120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693650" y="1266050"/>
              <a:ext cx="3000" cy="2725"/>
            </a:xfrm>
            <a:custGeom>
              <a:avLst/>
              <a:gdLst/>
              <a:ahLst/>
              <a:cxnLst/>
              <a:rect l="l" t="t" r="r" b="b"/>
              <a:pathLst>
                <a:path w="120" h="109" extrusionOk="0">
                  <a:moveTo>
                    <a:pt x="120" y="60"/>
                  </a:moveTo>
                  <a:cubicBezTo>
                    <a:pt x="120" y="84"/>
                    <a:pt x="96" y="108"/>
                    <a:pt x="60" y="108"/>
                  </a:cubicBezTo>
                  <a:cubicBezTo>
                    <a:pt x="24" y="108"/>
                    <a:pt x="1" y="84"/>
                    <a:pt x="1" y="60"/>
                  </a:cubicBezTo>
                  <a:cubicBezTo>
                    <a:pt x="1" y="25"/>
                    <a:pt x="24" y="1"/>
                    <a:pt x="60" y="1"/>
                  </a:cubicBezTo>
                  <a:cubicBezTo>
                    <a:pt x="96" y="1"/>
                    <a:pt x="120" y="25"/>
                    <a:pt x="120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724300" y="1284225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72" y="131"/>
                  </a:moveTo>
                  <a:cubicBezTo>
                    <a:pt x="1" y="131"/>
                    <a:pt x="132" y="0"/>
                    <a:pt x="132" y="83"/>
                  </a:cubicBezTo>
                  <a:cubicBezTo>
                    <a:pt x="132" y="107"/>
                    <a:pt x="108" y="131"/>
                    <a:pt x="72" y="13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754975" y="1305950"/>
              <a:ext cx="2100" cy="2100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4" y="36"/>
                  </a:moveTo>
                  <a:cubicBezTo>
                    <a:pt x="84" y="60"/>
                    <a:pt x="60" y="84"/>
                    <a:pt x="36" y="84"/>
                  </a:cubicBezTo>
                  <a:cubicBezTo>
                    <a:pt x="12" y="84"/>
                    <a:pt x="0" y="60"/>
                    <a:pt x="0" y="36"/>
                  </a:cubicBezTo>
                  <a:cubicBezTo>
                    <a:pt x="0" y="12"/>
                    <a:pt x="12" y="0"/>
                    <a:pt x="36" y="0"/>
                  </a:cubicBezTo>
                  <a:cubicBezTo>
                    <a:pt x="60" y="0"/>
                    <a:pt x="84" y="12"/>
                    <a:pt x="84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783250" y="1328575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72"/>
                  </a:moveTo>
                  <a:cubicBezTo>
                    <a:pt x="0" y="72"/>
                    <a:pt x="0" y="0"/>
                    <a:pt x="48" y="0"/>
                  </a:cubicBezTo>
                  <a:cubicBezTo>
                    <a:pt x="96" y="0"/>
                    <a:pt x="96" y="72"/>
                    <a:pt x="48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810625" y="135267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36" y="72"/>
                  </a:moveTo>
                  <a:cubicBezTo>
                    <a:pt x="13" y="72"/>
                    <a:pt x="1" y="60"/>
                    <a:pt x="1" y="36"/>
                  </a:cubicBezTo>
                  <a:cubicBezTo>
                    <a:pt x="1" y="24"/>
                    <a:pt x="13" y="1"/>
                    <a:pt x="36" y="1"/>
                  </a:cubicBezTo>
                  <a:cubicBezTo>
                    <a:pt x="48" y="1"/>
                    <a:pt x="60" y="24"/>
                    <a:pt x="60" y="36"/>
                  </a:cubicBezTo>
                  <a:cubicBezTo>
                    <a:pt x="60" y="60"/>
                    <a:pt x="48" y="72"/>
                    <a:pt x="36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835625" y="1378275"/>
              <a:ext cx="2125" cy="1800"/>
            </a:xfrm>
            <a:custGeom>
              <a:avLst/>
              <a:gdLst/>
              <a:ahLst/>
              <a:cxnLst/>
              <a:rect l="l" t="t" r="r" b="b"/>
              <a:pathLst>
                <a:path w="85" h="72" extrusionOk="0">
                  <a:moveTo>
                    <a:pt x="48" y="72"/>
                  </a:moveTo>
                  <a:cubicBezTo>
                    <a:pt x="1" y="72"/>
                    <a:pt x="84" y="1"/>
                    <a:pt x="84" y="48"/>
                  </a:cubicBezTo>
                  <a:cubicBezTo>
                    <a:pt x="84" y="60"/>
                    <a:pt x="72" y="72"/>
                    <a:pt x="48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860050" y="1406250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60" y="25"/>
                  </a:moveTo>
                  <a:cubicBezTo>
                    <a:pt x="60" y="36"/>
                    <a:pt x="48" y="48"/>
                    <a:pt x="24" y="48"/>
                  </a:cubicBezTo>
                  <a:cubicBezTo>
                    <a:pt x="12" y="48"/>
                    <a:pt x="0" y="36"/>
                    <a:pt x="0" y="25"/>
                  </a:cubicBezTo>
                  <a:cubicBezTo>
                    <a:pt x="0" y="13"/>
                    <a:pt x="12" y="1"/>
                    <a:pt x="24" y="1"/>
                  </a:cubicBezTo>
                  <a:cubicBezTo>
                    <a:pt x="48" y="1"/>
                    <a:pt x="60" y="13"/>
                    <a:pt x="60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882075" y="1434825"/>
              <a:ext cx="1500" cy="1525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60" y="25"/>
                  </a:moveTo>
                  <a:cubicBezTo>
                    <a:pt x="60" y="48"/>
                    <a:pt x="48" y="60"/>
                    <a:pt x="36" y="60"/>
                  </a:cubicBezTo>
                  <a:cubicBezTo>
                    <a:pt x="12" y="60"/>
                    <a:pt x="0" y="48"/>
                    <a:pt x="0" y="25"/>
                  </a:cubicBezTo>
                  <a:cubicBezTo>
                    <a:pt x="0" y="13"/>
                    <a:pt x="12" y="1"/>
                    <a:pt x="36" y="1"/>
                  </a:cubicBezTo>
                  <a:cubicBezTo>
                    <a:pt x="48" y="1"/>
                    <a:pt x="60" y="13"/>
                    <a:pt x="60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902600" y="1465200"/>
              <a:ext cx="925" cy="1200"/>
            </a:xfrm>
            <a:custGeom>
              <a:avLst/>
              <a:gdLst/>
              <a:ahLst/>
              <a:cxnLst/>
              <a:rect l="l" t="t" r="r" b="b"/>
              <a:pathLst>
                <a:path w="37" h="48" extrusionOk="0">
                  <a:moveTo>
                    <a:pt x="25" y="48"/>
                  </a:moveTo>
                  <a:cubicBezTo>
                    <a:pt x="1" y="48"/>
                    <a:pt x="1" y="36"/>
                    <a:pt x="1" y="24"/>
                  </a:cubicBezTo>
                  <a:cubicBezTo>
                    <a:pt x="1" y="12"/>
                    <a:pt x="1" y="0"/>
                    <a:pt x="25" y="0"/>
                  </a:cubicBezTo>
                  <a:cubicBezTo>
                    <a:pt x="36" y="0"/>
                    <a:pt x="36" y="12"/>
                    <a:pt x="36" y="24"/>
                  </a:cubicBezTo>
                  <a:cubicBezTo>
                    <a:pt x="36" y="36"/>
                    <a:pt x="36" y="48"/>
                    <a:pt x="25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920775" y="1496450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24" y="48"/>
                  </a:moveTo>
                  <a:cubicBezTo>
                    <a:pt x="12" y="48"/>
                    <a:pt x="12" y="36"/>
                    <a:pt x="12" y="24"/>
                  </a:cubicBezTo>
                  <a:cubicBezTo>
                    <a:pt x="0" y="12"/>
                    <a:pt x="12" y="0"/>
                    <a:pt x="24" y="0"/>
                  </a:cubicBezTo>
                  <a:cubicBezTo>
                    <a:pt x="36" y="0"/>
                    <a:pt x="48" y="12"/>
                    <a:pt x="48" y="24"/>
                  </a:cubicBezTo>
                  <a:cubicBezTo>
                    <a:pt x="48" y="36"/>
                    <a:pt x="36" y="48"/>
                    <a:pt x="24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937425" y="1528900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7" y="24"/>
                  </a:moveTo>
                  <a:cubicBezTo>
                    <a:pt x="37" y="24"/>
                    <a:pt x="25" y="36"/>
                    <a:pt x="13" y="36"/>
                  </a:cubicBezTo>
                  <a:cubicBezTo>
                    <a:pt x="1" y="36"/>
                    <a:pt x="1" y="24"/>
                    <a:pt x="1" y="24"/>
                  </a:cubicBezTo>
                  <a:cubicBezTo>
                    <a:pt x="1" y="12"/>
                    <a:pt x="1" y="0"/>
                    <a:pt x="13" y="0"/>
                  </a:cubicBezTo>
                  <a:cubicBezTo>
                    <a:pt x="25" y="0"/>
                    <a:pt x="37" y="12"/>
                    <a:pt x="37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951725" y="1562225"/>
              <a:ext cx="900" cy="925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12" y="36"/>
                  </a:moveTo>
                  <a:cubicBezTo>
                    <a:pt x="0" y="36"/>
                    <a:pt x="0" y="24"/>
                    <a:pt x="0" y="24"/>
                  </a:cubicBezTo>
                  <a:cubicBezTo>
                    <a:pt x="0" y="12"/>
                    <a:pt x="0" y="12"/>
                    <a:pt x="12" y="12"/>
                  </a:cubicBezTo>
                  <a:cubicBezTo>
                    <a:pt x="24" y="1"/>
                    <a:pt x="36" y="12"/>
                    <a:pt x="36" y="24"/>
                  </a:cubicBezTo>
                  <a:cubicBezTo>
                    <a:pt x="24" y="24"/>
                    <a:pt x="24" y="36"/>
                    <a:pt x="12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963925" y="159645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12" y="37"/>
                  </a:moveTo>
                  <a:cubicBezTo>
                    <a:pt x="12" y="37"/>
                    <a:pt x="0" y="25"/>
                    <a:pt x="0" y="25"/>
                  </a:cubicBezTo>
                  <a:cubicBezTo>
                    <a:pt x="0" y="13"/>
                    <a:pt x="12" y="1"/>
                    <a:pt x="12" y="1"/>
                  </a:cubicBezTo>
                  <a:cubicBezTo>
                    <a:pt x="24" y="1"/>
                    <a:pt x="24" y="13"/>
                    <a:pt x="24" y="25"/>
                  </a:cubicBezTo>
                  <a:cubicBezTo>
                    <a:pt x="24" y="25"/>
                    <a:pt x="24" y="25"/>
                    <a:pt x="12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974050" y="1631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"/>
                    <a:pt x="24" y="1"/>
                    <a:pt x="24" y="25"/>
                  </a:cubicBezTo>
                  <a:cubicBezTo>
                    <a:pt x="24" y="25"/>
                    <a:pt x="12" y="25"/>
                    <a:pt x="12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981775" y="16670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12"/>
                  </a:moveTo>
                  <a:cubicBezTo>
                    <a:pt x="25" y="12"/>
                    <a:pt x="13" y="12"/>
                    <a:pt x="13" y="12"/>
                  </a:cubicBezTo>
                  <a:cubicBezTo>
                    <a:pt x="13" y="12"/>
                    <a:pt x="1" y="12"/>
                    <a:pt x="1" y="12"/>
                  </a:cubicBezTo>
                  <a:cubicBezTo>
                    <a:pt x="1" y="1"/>
                    <a:pt x="13" y="1"/>
                    <a:pt x="13" y="1"/>
                  </a:cubicBezTo>
                  <a:cubicBezTo>
                    <a:pt x="13" y="1"/>
                    <a:pt x="25" y="1"/>
                    <a:pt x="25" y="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987725" y="1703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lnTo>
                    <a:pt x="13" y="0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991000" y="1739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991000" y="181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987450" y="18476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0" y="13"/>
                    <a:pt x="0" y="13"/>
                  </a:cubicBezTo>
                  <a:cubicBezTo>
                    <a:pt x="0" y="13"/>
                    <a:pt x="12" y="1"/>
                    <a:pt x="12" y="1"/>
                  </a:cubicBezTo>
                  <a:cubicBezTo>
                    <a:pt x="12" y="1"/>
                    <a:pt x="12" y="13"/>
                    <a:pt x="12" y="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981775" y="18837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0"/>
                  </a:moveTo>
                  <a:cubicBezTo>
                    <a:pt x="25" y="12"/>
                    <a:pt x="13" y="12"/>
                    <a:pt x="13" y="12"/>
                  </a:cubicBezTo>
                  <a:cubicBezTo>
                    <a:pt x="13" y="12"/>
                    <a:pt x="1" y="12"/>
                    <a:pt x="1" y="0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25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974050" y="191882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24"/>
                  </a:moveTo>
                  <a:cubicBezTo>
                    <a:pt x="0" y="24"/>
                    <a:pt x="0" y="24"/>
                    <a:pt x="0" y="12"/>
                  </a:cubicBezTo>
                  <a:cubicBezTo>
                    <a:pt x="0" y="0"/>
                    <a:pt x="24" y="0"/>
                    <a:pt x="24" y="12"/>
                  </a:cubicBezTo>
                  <a:cubicBezTo>
                    <a:pt x="24" y="24"/>
                    <a:pt x="12" y="24"/>
                    <a:pt x="12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963925" y="1953950"/>
              <a:ext cx="625" cy="60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4" y="12"/>
                  </a:moveTo>
                  <a:cubicBezTo>
                    <a:pt x="24" y="12"/>
                    <a:pt x="24" y="24"/>
                    <a:pt x="12" y="24"/>
                  </a:cubicBezTo>
                  <a:cubicBezTo>
                    <a:pt x="12" y="24"/>
                    <a:pt x="0" y="12"/>
                    <a:pt x="0" y="12"/>
                  </a:cubicBezTo>
                  <a:cubicBezTo>
                    <a:pt x="0" y="0"/>
                    <a:pt x="12" y="0"/>
                    <a:pt x="12" y="0"/>
                  </a:cubicBezTo>
                  <a:cubicBezTo>
                    <a:pt x="24" y="0"/>
                    <a:pt x="24" y="0"/>
                    <a:pt x="24" y="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951725" y="198787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12" y="36"/>
                  </a:moveTo>
                  <a:cubicBezTo>
                    <a:pt x="0" y="36"/>
                    <a:pt x="0" y="24"/>
                    <a:pt x="0" y="12"/>
                  </a:cubicBezTo>
                  <a:cubicBezTo>
                    <a:pt x="0" y="12"/>
                    <a:pt x="0" y="0"/>
                    <a:pt x="12" y="0"/>
                  </a:cubicBezTo>
                  <a:cubicBezTo>
                    <a:pt x="24" y="0"/>
                    <a:pt x="24" y="12"/>
                    <a:pt x="24" y="12"/>
                  </a:cubicBezTo>
                  <a:cubicBezTo>
                    <a:pt x="24" y="24"/>
                    <a:pt x="24" y="36"/>
                    <a:pt x="12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937425" y="20212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3" y="37"/>
                  </a:moveTo>
                  <a:cubicBezTo>
                    <a:pt x="1" y="37"/>
                    <a:pt x="1" y="25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ubicBezTo>
                    <a:pt x="25" y="1"/>
                    <a:pt x="37" y="13"/>
                    <a:pt x="37" y="13"/>
                  </a:cubicBezTo>
                  <a:cubicBezTo>
                    <a:pt x="37" y="25"/>
                    <a:pt x="25" y="37"/>
                    <a:pt x="13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921050" y="2053350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37" y="25"/>
                  </a:moveTo>
                  <a:cubicBezTo>
                    <a:pt x="37" y="37"/>
                    <a:pt x="25" y="48"/>
                    <a:pt x="13" y="48"/>
                  </a:cubicBezTo>
                  <a:cubicBezTo>
                    <a:pt x="1" y="48"/>
                    <a:pt x="1" y="37"/>
                    <a:pt x="1" y="25"/>
                  </a:cubicBezTo>
                  <a:cubicBezTo>
                    <a:pt x="1" y="13"/>
                    <a:pt x="1" y="1"/>
                    <a:pt x="13" y="1"/>
                  </a:cubicBezTo>
                  <a:cubicBezTo>
                    <a:pt x="25" y="1"/>
                    <a:pt x="37" y="13"/>
                    <a:pt x="37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902600" y="2084600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25" y="49"/>
                  </a:moveTo>
                  <a:cubicBezTo>
                    <a:pt x="1" y="49"/>
                    <a:pt x="1" y="37"/>
                    <a:pt x="1" y="25"/>
                  </a:cubicBezTo>
                  <a:cubicBezTo>
                    <a:pt x="1" y="13"/>
                    <a:pt x="1" y="1"/>
                    <a:pt x="25" y="1"/>
                  </a:cubicBezTo>
                  <a:cubicBezTo>
                    <a:pt x="36" y="1"/>
                    <a:pt x="36" y="13"/>
                    <a:pt x="36" y="25"/>
                  </a:cubicBezTo>
                  <a:cubicBezTo>
                    <a:pt x="36" y="37"/>
                    <a:pt x="36" y="49"/>
                    <a:pt x="25" y="4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881775" y="211437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36" y="72"/>
                  </a:moveTo>
                  <a:cubicBezTo>
                    <a:pt x="0" y="72"/>
                    <a:pt x="60" y="1"/>
                    <a:pt x="60" y="36"/>
                  </a:cubicBezTo>
                  <a:cubicBezTo>
                    <a:pt x="60" y="60"/>
                    <a:pt x="48" y="60"/>
                    <a:pt x="36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859750" y="2143250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36" y="60"/>
                  </a:moveTo>
                  <a:cubicBezTo>
                    <a:pt x="24" y="60"/>
                    <a:pt x="12" y="48"/>
                    <a:pt x="12" y="36"/>
                  </a:cubicBezTo>
                  <a:cubicBezTo>
                    <a:pt x="0" y="1"/>
                    <a:pt x="72" y="1"/>
                    <a:pt x="72" y="36"/>
                  </a:cubicBezTo>
                  <a:cubicBezTo>
                    <a:pt x="72" y="48"/>
                    <a:pt x="60" y="60"/>
                    <a:pt x="36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835925" y="2170925"/>
              <a:ext cx="2125" cy="1525"/>
            </a:xfrm>
            <a:custGeom>
              <a:avLst/>
              <a:gdLst/>
              <a:ahLst/>
              <a:cxnLst/>
              <a:rect l="l" t="t" r="r" b="b"/>
              <a:pathLst>
                <a:path w="85" h="61" extrusionOk="0">
                  <a:moveTo>
                    <a:pt x="36" y="60"/>
                  </a:moveTo>
                  <a:cubicBezTo>
                    <a:pt x="1" y="60"/>
                    <a:pt x="1" y="1"/>
                    <a:pt x="36" y="1"/>
                  </a:cubicBezTo>
                  <a:cubicBezTo>
                    <a:pt x="84" y="1"/>
                    <a:pt x="84" y="60"/>
                    <a:pt x="36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810625" y="2196225"/>
              <a:ext cx="1825" cy="2125"/>
            </a:xfrm>
            <a:custGeom>
              <a:avLst/>
              <a:gdLst/>
              <a:ahLst/>
              <a:cxnLst/>
              <a:rect l="l" t="t" r="r" b="b"/>
              <a:pathLst>
                <a:path w="73" h="85" extrusionOk="0">
                  <a:moveTo>
                    <a:pt x="36" y="84"/>
                  </a:moveTo>
                  <a:cubicBezTo>
                    <a:pt x="13" y="84"/>
                    <a:pt x="1" y="60"/>
                    <a:pt x="1" y="48"/>
                  </a:cubicBezTo>
                  <a:cubicBezTo>
                    <a:pt x="1" y="1"/>
                    <a:pt x="60" y="1"/>
                    <a:pt x="72" y="48"/>
                  </a:cubicBezTo>
                  <a:cubicBezTo>
                    <a:pt x="72" y="60"/>
                    <a:pt x="48" y="84"/>
                    <a:pt x="36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783550" y="2220650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72" y="36"/>
                  </a:moveTo>
                  <a:cubicBezTo>
                    <a:pt x="72" y="60"/>
                    <a:pt x="60" y="72"/>
                    <a:pt x="36" y="72"/>
                  </a:cubicBezTo>
                  <a:cubicBezTo>
                    <a:pt x="12" y="72"/>
                    <a:pt x="0" y="60"/>
                    <a:pt x="0" y="36"/>
                  </a:cubicBezTo>
                  <a:cubicBezTo>
                    <a:pt x="0" y="24"/>
                    <a:pt x="12" y="0"/>
                    <a:pt x="36" y="0"/>
                  </a:cubicBezTo>
                  <a:cubicBezTo>
                    <a:pt x="60" y="0"/>
                    <a:pt x="72" y="24"/>
                    <a:pt x="72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754375" y="2242375"/>
              <a:ext cx="3000" cy="2700"/>
            </a:xfrm>
            <a:custGeom>
              <a:avLst/>
              <a:gdLst/>
              <a:ahLst/>
              <a:cxnLst/>
              <a:rect l="l" t="t" r="r" b="b"/>
              <a:pathLst>
                <a:path w="120" h="108" extrusionOk="0">
                  <a:moveTo>
                    <a:pt x="72" y="107"/>
                  </a:moveTo>
                  <a:cubicBezTo>
                    <a:pt x="0" y="107"/>
                    <a:pt x="120" y="0"/>
                    <a:pt x="120" y="72"/>
                  </a:cubicBezTo>
                  <a:cubicBezTo>
                    <a:pt x="120" y="96"/>
                    <a:pt x="96" y="107"/>
                    <a:pt x="72" y="10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724900" y="2263200"/>
              <a:ext cx="2400" cy="3000"/>
            </a:xfrm>
            <a:custGeom>
              <a:avLst/>
              <a:gdLst/>
              <a:ahLst/>
              <a:cxnLst/>
              <a:rect l="l" t="t" r="r" b="b"/>
              <a:pathLst>
                <a:path w="96" h="120" extrusionOk="0">
                  <a:moveTo>
                    <a:pt x="48" y="120"/>
                  </a:moveTo>
                  <a:cubicBezTo>
                    <a:pt x="25" y="120"/>
                    <a:pt x="1" y="96"/>
                    <a:pt x="1" y="60"/>
                  </a:cubicBezTo>
                  <a:cubicBezTo>
                    <a:pt x="1" y="1"/>
                    <a:pt x="96" y="1"/>
                    <a:pt x="96" y="60"/>
                  </a:cubicBezTo>
                  <a:cubicBezTo>
                    <a:pt x="96" y="96"/>
                    <a:pt x="84" y="120"/>
                    <a:pt x="48" y="12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693650" y="2281650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60" y="132"/>
                  </a:moveTo>
                  <a:cubicBezTo>
                    <a:pt x="24" y="132"/>
                    <a:pt x="1" y="108"/>
                    <a:pt x="1" y="84"/>
                  </a:cubicBezTo>
                  <a:cubicBezTo>
                    <a:pt x="1" y="1"/>
                    <a:pt x="120" y="1"/>
                    <a:pt x="120" y="84"/>
                  </a:cubicBezTo>
                  <a:cubicBezTo>
                    <a:pt x="120" y="108"/>
                    <a:pt x="96" y="132"/>
                    <a:pt x="60" y="13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661500" y="2298925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72" y="120"/>
                  </a:moveTo>
                  <a:cubicBezTo>
                    <a:pt x="36" y="120"/>
                    <a:pt x="1" y="96"/>
                    <a:pt x="1" y="60"/>
                  </a:cubicBezTo>
                  <a:cubicBezTo>
                    <a:pt x="1" y="24"/>
                    <a:pt x="36" y="0"/>
                    <a:pt x="72" y="0"/>
                  </a:cubicBezTo>
                  <a:cubicBezTo>
                    <a:pt x="96" y="0"/>
                    <a:pt x="132" y="24"/>
                    <a:pt x="132" y="60"/>
                  </a:cubicBezTo>
                  <a:cubicBezTo>
                    <a:pt x="132" y="96"/>
                    <a:pt x="96" y="120"/>
                    <a:pt x="72" y="12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627875" y="2313200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56"/>
                  </a:moveTo>
                  <a:cubicBezTo>
                    <a:pt x="0" y="156"/>
                    <a:pt x="0" y="1"/>
                    <a:pt x="84" y="13"/>
                  </a:cubicBezTo>
                  <a:cubicBezTo>
                    <a:pt x="155" y="1"/>
                    <a:pt x="155" y="156"/>
                    <a:pt x="84" y="15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93350" y="2326000"/>
              <a:ext cx="5075" cy="3900"/>
            </a:xfrm>
            <a:custGeom>
              <a:avLst/>
              <a:gdLst/>
              <a:ahLst/>
              <a:cxnLst/>
              <a:rect l="l" t="t" r="r" b="b"/>
              <a:pathLst>
                <a:path w="203" h="156" extrusionOk="0">
                  <a:moveTo>
                    <a:pt x="107" y="156"/>
                  </a:moveTo>
                  <a:cubicBezTo>
                    <a:pt x="0" y="156"/>
                    <a:pt x="0" y="1"/>
                    <a:pt x="107" y="1"/>
                  </a:cubicBezTo>
                  <a:cubicBezTo>
                    <a:pt x="203" y="1"/>
                    <a:pt x="203" y="156"/>
                    <a:pt x="107" y="15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559100" y="2336425"/>
              <a:ext cx="4200" cy="42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68" y="84"/>
                  </a:moveTo>
                  <a:cubicBezTo>
                    <a:pt x="168" y="132"/>
                    <a:pt x="132" y="167"/>
                    <a:pt x="84" y="167"/>
                  </a:cubicBezTo>
                  <a:cubicBezTo>
                    <a:pt x="37" y="167"/>
                    <a:pt x="1" y="132"/>
                    <a:pt x="1" y="84"/>
                  </a:cubicBezTo>
                  <a:cubicBezTo>
                    <a:pt x="1" y="36"/>
                    <a:pt x="37" y="1"/>
                    <a:pt x="84" y="1"/>
                  </a:cubicBezTo>
                  <a:cubicBezTo>
                    <a:pt x="132" y="1"/>
                    <a:pt x="168" y="36"/>
                    <a:pt x="168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523400" y="2344475"/>
              <a:ext cx="5075" cy="4775"/>
            </a:xfrm>
            <a:custGeom>
              <a:avLst/>
              <a:gdLst/>
              <a:ahLst/>
              <a:cxnLst/>
              <a:rect l="l" t="t" r="r" b="b"/>
              <a:pathLst>
                <a:path w="203" h="191" extrusionOk="0">
                  <a:moveTo>
                    <a:pt x="95" y="179"/>
                  </a:moveTo>
                  <a:cubicBezTo>
                    <a:pt x="0" y="191"/>
                    <a:pt x="0" y="0"/>
                    <a:pt x="95" y="12"/>
                  </a:cubicBezTo>
                  <a:cubicBezTo>
                    <a:pt x="203" y="0"/>
                    <a:pt x="203" y="191"/>
                    <a:pt x="95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487675" y="2349825"/>
              <a:ext cx="4775" cy="5375"/>
            </a:xfrm>
            <a:custGeom>
              <a:avLst/>
              <a:gdLst/>
              <a:ahLst/>
              <a:cxnLst/>
              <a:rect l="l" t="t" r="r" b="b"/>
              <a:pathLst>
                <a:path w="191" h="215" extrusionOk="0">
                  <a:moveTo>
                    <a:pt x="96" y="215"/>
                  </a:moveTo>
                  <a:cubicBezTo>
                    <a:pt x="48" y="215"/>
                    <a:pt x="0" y="179"/>
                    <a:pt x="0" y="131"/>
                  </a:cubicBezTo>
                  <a:cubicBezTo>
                    <a:pt x="0" y="0"/>
                    <a:pt x="191" y="0"/>
                    <a:pt x="191" y="131"/>
                  </a:cubicBezTo>
                  <a:cubicBezTo>
                    <a:pt x="191" y="179"/>
                    <a:pt x="155" y="215"/>
                    <a:pt x="96" y="21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450775" y="2354300"/>
              <a:ext cx="6550" cy="5075"/>
            </a:xfrm>
            <a:custGeom>
              <a:avLst/>
              <a:gdLst/>
              <a:ahLst/>
              <a:cxnLst/>
              <a:rect l="l" t="t" r="r" b="b"/>
              <a:pathLst>
                <a:path w="262" h="203" extrusionOk="0">
                  <a:moveTo>
                    <a:pt x="131" y="202"/>
                  </a:moveTo>
                  <a:cubicBezTo>
                    <a:pt x="0" y="202"/>
                    <a:pt x="0" y="0"/>
                    <a:pt x="131" y="0"/>
                  </a:cubicBezTo>
                  <a:cubicBezTo>
                    <a:pt x="262" y="0"/>
                    <a:pt x="262" y="202"/>
                    <a:pt x="131" y="20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414150" y="2354875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251" h="251" extrusionOk="0">
                  <a:moveTo>
                    <a:pt x="143" y="251"/>
                  </a:moveTo>
                  <a:cubicBezTo>
                    <a:pt x="48" y="251"/>
                    <a:pt x="1" y="132"/>
                    <a:pt x="72" y="72"/>
                  </a:cubicBezTo>
                  <a:cubicBezTo>
                    <a:pt x="143" y="1"/>
                    <a:pt x="251" y="48"/>
                    <a:pt x="251" y="144"/>
                  </a:cubicBezTo>
                  <a:cubicBezTo>
                    <a:pt x="251" y="203"/>
                    <a:pt x="203" y="251"/>
                    <a:pt x="143" y="25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377850" y="2354300"/>
              <a:ext cx="6550" cy="6850"/>
            </a:xfrm>
            <a:custGeom>
              <a:avLst/>
              <a:gdLst/>
              <a:ahLst/>
              <a:cxnLst/>
              <a:rect l="l" t="t" r="r" b="b"/>
              <a:pathLst>
                <a:path w="262" h="274" extrusionOk="0">
                  <a:moveTo>
                    <a:pt x="143" y="274"/>
                  </a:moveTo>
                  <a:cubicBezTo>
                    <a:pt x="48" y="274"/>
                    <a:pt x="0" y="143"/>
                    <a:pt x="71" y="71"/>
                  </a:cubicBezTo>
                  <a:cubicBezTo>
                    <a:pt x="143" y="0"/>
                    <a:pt x="262" y="60"/>
                    <a:pt x="262" y="155"/>
                  </a:cubicBezTo>
                  <a:cubicBezTo>
                    <a:pt x="262" y="214"/>
                    <a:pt x="214" y="274"/>
                    <a:pt x="143" y="27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341225" y="2351300"/>
              <a:ext cx="7175" cy="6875"/>
            </a:xfrm>
            <a:custGeom>
              <a:avLst/>
              <a:gdLst/>
              <a:ahLst/>
              <a:cxnLst/>
              <a:rect l="l" t="t" r="r" b="b"/>
              <a:pathLst>
                <a:path w="287" h="275" extrusionOk="0">
                  <a:moveTo>
                    <a:pt x="167" y="275"/>
                  </a:moveTo>
                  <a:cubicBezTo>
                    <a:pt x="60" y="275"/>
                    <a:pt x="1" y="144"/>
                    <a:pt x="84" y="72"/>
                  </a:cubicBezTo>
                  <a:cubicBezTo>
                    <a:pt x="155" y="1"/>
                    <a:pt x="286" y="49"/>
                    <a:pt x="286" y="156"/>
                  </a:cubicBezTo>
                  <a:cubicBezTo>
                    <a:pt x="286" y="227"/>
                    <a:pt x="227" y="275"/>
                    <a:pt x="167" y="27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305200" y="23459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68" y="298"/>
                  </a:moveTo>
                  <a:cubicBezTo>
                    <a:pt x="60" y="298"/>
                    <a:pt x="1" y="155"/>
                    <a:pt x="72" y="84"/>
                  </a:cubicBezTo>
                  <a:cubicBezTo>
                    <a:pt x="156" y="1"/>
                    <a:pt x="299" y="60"/>
                    <a:pt x="299" y="167"/>
                  </a:cubicBezTo>
                  <a:cubicBezTo>
                    <a:pt x="299" y="239"/>
                    <a:pt x="239" y="298"/>
                    <a:pt x="168" y="29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269500" y="2338225"/>
              <a:ext cx="7750" cy="8050"/>
            </a:xfrm>
            <a:custGeom>
              <a:avLst/>
              <a:gdLst/>
              <a:ahLst/>
              <a:cxnLst/>
              <a:rect l="l" t="t" r="r" b="b"/>
              <a:pathLst>
                <a:path w="310" h="322" extrusionOk="0">
                  <a:moveTo>
                    <a:pt x="179" y="322"/>
                  </a:moveTo>
                  <a:cubicBezTo>
                    <a:pt x="60" y="322"/>
                    <a:pt x="0" y="179"/>
                    <a:pt x="84" y="95"/>
                  </a:cubicBezTo>
                  <a:cubicBezTo>
                    <a:pt x="167" y="0"/>
                    <a:pt x="310" y="72"/>
                    <a:pt x="310" y="191"/>
                  </a:cubicBezTo>
                  <a:cubicBezTo>
                    <a:pt x="310" y="262"/>
                    <a:pt x="250" y="322"/>
                    <a:pt x="179" y="32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234375" y="2328700"/>
              <a:ext cx="8050" cy="8350"/>
            </a:xfrm>
            <a:custGeom>
              <a:avLst/>
              <a:gdLst/>
              <a:ahLst/>
              <a:cxnLst/>
              <a:rect l="l" t="t" r="r" b="b"/>
              <a:pathLst>
                <a:path w="322" h="334" extrusionOk="0">
                  <a:moveTo>
                    <a:pt x="191" y="333"/>
                  </a:moveTo>
                  <a:cubicBezTo>
                    <a:pt x="60" y="333"/>
                    <a:pt x="0" y="179"/>
                    <a:pt x="84" y="95"/>
                  </a:cubicBezTo>
                  <a:cubicBezTo>
                    <a:pt x="179" y="0"/>
                    <a:pt x="322" y="72"/>
                    <a:pt x="322" y="191"/>
                  </a:cubicBezTo>
                  <a:cubicBezTo>
                    <a:pt x="322" y="262"/>
                    <a:pt x="262" y="333"/>
                    <a:pt x="191" y="33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200425" y="2317075"/>
              <a:ext cx="8375" cy="9250"/>
            </a:xfrm>
            <a:custGeom>
              <a:avLst/>
              <a:gdLst/>
              <a:ahLst/>
              <a:cxnLst/>
              <a:rect l="l" t="t" r="r" b="b"/>
              <a:pathLst>
                <a:path w="335" h="370" extrusionOk="0">
                  <a:moveTo>
                    <a:pt x="156" y="334"/>
                  </a:moveTo>
                  <a:cubicBezTo>
                    <a:pt x="1" y="298"/>
                    <a:pt x="1" y="84"/>
                    <a:pt x="156" y="48"/>
                  </a:cubicBezTo>
                  <a:cubicBezTo>
                    <a:pt x="334" y="1"/>
                    <a:pt x="334" y="370"/>
                    <a:pt x="156" y="33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165900" y="2303100"/>
              <a:ext cx="8675" cy="8950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203" y="357"/>
                  </a:moveTo>
                  <a:cubicBezTo>
                    <a:pt x="60" y="357"/>
                    <a:pt x="1" y="191"/>
                    <a:pt x="96" y="95"/>
                  </a:cubicBezTo>
                  <a:cubicBezTo>
                    <a:pt x="191" y="0"/>
                    <a:pt x="346" y="72"/>
                    <a:pt x="346" y="203"/>
                  </a:cubicBezTo>
                  <a:cubicBezTo>
                    <a:pt x="346" y="286"/>
                    <a:pt x="287" y="357"/>
                    <a:pt x="203" y="35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132875" y="2287025"/>
              <a:ext cx="9550" cy="9250"/>
            </a:xfrm>
            <a:custGeom>
              <a:avLst/>
              <a:gdLst/>
              <a:ahLst/>
              <a:cxnLst/>
              <a:rect l="l" t="t" r="r" b="b"/>
              <a:pathLst>
                <a:path w="382" h="370" extrusionOk="0">
                  <a:moveTo>
                    <a:pt x="215" y="369"/>
                  </a:moveTo>
                  <a:cubicBezTo>
                    <a:pt x="72" y="369"/>
                    <a:pt x="0" y="191"/>
                    <a:pt x="107" y="95"/>
                  </a:cubicBezTo>
                  <a:cubicBezTo>
                    <a:pt x="203" y="0"/>
                    <a:pt x="369" y="72"/>
                    <a:pt x="369" y="215"/>
                  </a:cubicBezTo>
                  <a:cubicBezTo>
                    <a:pt x="381" y="298"/>
                    <a:pt x="298" y="369"/>
                    <a:pt x="215" y="36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101025" y="2268850"/>
              <a:ext cx="9850" cy="9550"/>
            </a:xfrm>
            <a:custGeom>
              <a:avLst/>
              <a:gdLst/>
              <a:ahLst/>
              <a:cxnLst/>
              <a:rect l="l" t="t" r="r" b="b"/>
              <a:pathLst>
                <a:path w="394" h="382" extrusionOk="0">
                  <a:moveTo>
                    <a:pt x="226" y="382"/>
                  </a:moveTo>
                  <a:cubicBezTo>
                    <a:pt x="72" y="382"/>
                    <a:pt x="0" y="215"/>
                    <a:pt x="107" y="108"/>
                  </a:cubicBezTo>
                  <a:cubicBezTo>
                    <a:pt x="215" y="1"/>
                    <a:pt x="393" y="72"/>
                    <a:pt x="393" y="227"/>
                  </a:cubicBezTo>
                  <a:cubicBezTo>
                    <a:pt x="393" y="311"/>
                    <a:pt x="310" y="382"/>
                    <a:pt x="226" y="38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070350" y="2248925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39" y="405"/>
                  </a:moveTo>
                  <a:cubicBezTo>
                    <a:pt x="84" y="405"/>
                    <a:pt x="1" y="215"/>
                    <a:pt x="108" y="107"/>
                  </a:cubicBezTo>
                  <a:cubicBezTo>
                    <a:pt x="215" y="0"/>
                    <a:pt x="406" y="72"/>
                    <a:pt x="406" y="226"/>
                  </a:cubicBezTo>
                  <a:cubicBezTo>
                    <a:pt x="406" y="322"/>
                    <a:pt x="334" y="405"/>
                    <a:pt x="239" y="40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042675" y="2228675"/>
              <a:ext cx="8950" cy="8650"/>
            </a:xfrm>
            <a:custGeom>
              <a:avLst/>
              <a:gdLst/>
              <a:ahLst/>
              <a:cxnLst/>
              <a:rect l="l" t="t" r="r" b="b"/>
              <a:pathLst>
                <a:path w="358" h="346" extrusionOk="0">
                  <a:moveTo>
                    <a:pt x="358" y="179"/>
                  </a:moveTo>
                  <a:cubicBezTo>
                    <a:pt x="358" y="274"/>
                    <a:pt x="274" y="346"/>
                    <a:pt x="179" y="346"/>
                  </a:cubicBezTo>
                  <a:cubicBezTo>
                    <a:pt x="72" y="346"/>
                    <a:pt x="1" y="274"/>
                    <a:pt x="1" y="179"/>
                  </a:cubicBezTo>
                  <a:cubicBezTo>
                    <a:pt x="1" y="72"/>
                    <a:pt x="72" y="1"/>
                    <a:pt x="179" y="1"/>
                  </a:cubicBezTo>
                  <a:cubicBezTo>
                    <a:pt x="274" y="1"/>
                    <a:pt x="358" y="72"/>
                    <a:pt x="358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013200" y="2203675"/>
              <a:ext cx="10750" cy="10750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251" y="429"/>
                  </a:moveTo>
                  <a:cubicBezTo>
                    <a:pt x="84" y="429"/>
                    <a:pt x="1" y="227"/>
                    <a:pt x="120" y="108"/>
                  </a:cubicBezTo>
                  <a:cubicBezTo>
                    <a:pt x="239" y="0"/>
                    <a:pt x="430" y="72"/>
                    <a:pt x="430" y="239"/>
                  </a:cubicBezTo>
                  <a:cubicBezTo>
                    <a:pt x="430" y="346"/>
                    <a:pt x="346" y="429"/>
                    <a:pt x="251" y="42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988500" y="2179850"/>
              <a:ext cx="9250" cy="9550"/>
            </a:xfrm>
            <a:custGeom>
              <a:avLst/>
              <a:gdLst/>
              <a:ahLst/>
              <a:cxnLst/>
              <a:rect l="l" t="t" r="r" b="b"/>
              <a:pathLst>
                <a:path w="370" h="382" extrusionOk="0">
                  <a:moveTo>
                    <a:pt x="370" y="191"/>
                  </a:moveTo>
                  <a:cubicBezTo>
                    <a:pt x="370" y="299"/>
                    <a:pt x="286" y="382"/>
                    <a:pt x="179" y="382"/>
                  </a:cubicBezTo>
                  <a:cubicBezTo>
                    <a:pt x="84" y="382"/>
                    <a:pt x="1" y="299"/>
                    <a:pt x="1" y="191"/>
                  </a:cubicBezTo>
                  <a:cubicBezTo>
                    <a:pt x="1" y="84"/>
                    <a:pt x="84" y="1"/>
                    <a:pt x="179" y="1"/>
                  </a:cubicBezTo>
                  <a:cubicBezTo>
                    <a:pt x="286" y="1"/>
                    <a:pt x="370" y="84"/>
                    <a:pt x="370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963800" y="2153375"/>
              <a:ext cx="9250" cy="9550"/>
            </a:xfrm>
            <a:custGeom>
              <a:avLst/>
              <a:gdLst/>
              <a:ahLst/>
              <a:cxnLst/>
              <a:rect l="l" t="t" r="r" b="b"/>
              <a:pathLst>
                <a:path w="370" h="382" extrusionOk="0">
                  <a:moveTo>
                    <a:pt x="370" y="191"/>
                  </a:moveTo>
                  <a:cubicBezTo>
                    <a:pt x="370" y="286"/>
                    <a:pt x="286" y="381"/>
                    <a:pt x="179" y="381"/>
                  </a:cubicBezTo>
                  <a:cubicBezTo>
                    <a:pt x="84" y="381"/>
                    <a:pt x="0" y="286"/>
                    <a:pt x="0" y="191"/>
                  </a:cubicBezTo>
                  <a:cubicBezTo>
                    <a:pt x="0" y="84"/>
                    <a:pt x="84" y="0"/>
                    <a:pt x="179" y="0"/>
                  </a:cubicBezTo>
                  <a:cubicBezTo>
                    <a:pt x="286" y="0"/>
                    <a:pt x="370" y="84"/>
                    <a:pt x="370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939100" y="2123600"/>
              <a:ext cx="11025" cy="11050"/>
            </a:xfrm>
            <a:custGeom>
              <a:avLst/>
              <a:gdLst/>
              <a:ahLst/>
              <a:cxnLst/>
              <a:rect l="l" t="t" r="r" b="b"/>
              <a:pathLst>
                <a:path w="441" h="442" extrusionOk="0">
                  <a:moveTo>
                    <a:pt x="250" y="441"/>
                  </a:moveTo>
                  <a:cubicBezTo>
                    <a:pt x="84" y="441"/>
                    <a:pt x="0" y="239"/>
                    <a:pt x="119" y="120"/>
                  </a:cubicBezTo>
                  <a:cubicBezTo>
                    <a:pt x="238" y="1"/>
                    <a:pt x="441" y="84"/>
                    <a:pt x="441" y="251"/>
                  </a:cubicBezTo>
                  <a:cubicBezTo>
                    <a:pt x="441" y="358"/>
                    <a:pt x="357" y="441"/>
                    <a:pt x="250" y="44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919450" y="2095625"/>
              <a:ext cx="9550" cy="9850"/>
            </a:xfrm>
            <a:custGeom>
              <a:avLst/>
              <a:gdLst/>
              <a:ahLst/>
              <a:cxnLst/>
              <a:rect l="l" t="t" r="r" b="b"/>
              <a:pathLst>
                <a:path w="382" h="394" extrusionOk="0">
                  <a:moveTo>
                    <a:pt x="381" y="191"/>
                  </a:moveTo>
                  <a:cubicBezTo>
                    <a:pt x="381" y="298"/>
                    <a:pt x="298" y="393"/>
                    <a:pt x="191" y="393"/>
                  </a:cubicBezTo>
                  <a:cubicBezTo>
                    <a:pt x="84" y="393"/>
                    <a:pt x="0" y="298"/>
                    <a:pt x="0" y="191"/>
                  </a:cubicBezTo>
                  <a:cubicBezTo>
                    <a:pt x="0" y="84"/>
                    <a:pt x="84" y="1"/>
                    <a:pt x="191" y="1"/>
                  </a:cubicBezTo>
                  <a:cubicBezTo>
                    <a:pt x="298" y="1"/>
                    <a:pt x="381" y="84"/>
                    <a:pt x="381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898325" y="2062875"/>
              <a:ext cx="11625" cy="11650"/>
            </a:xfrm>
            <a:custGeom>
              <a:avLst/>
              <a:gdLst/>
              <a:ahLst/>
              <a:cxnLst/>
              <a:rect l="l" t="t" r="r" b="b"/>
              <a:pathLst>
                <a:path w="465" h="466" extrusionOk="0">
                  <a:moveTo>
                    <a:pt x="262" y="465"/>
                  </a:moveTo>
                  <a:cubicBezTo>
                    <a:pt x="95" y="465"/>
                    <a:pt x="0" y="251"/>
                    <a:pt x="131" y="132"/>
                  </a:cubicBezTo>
                  <a:cubicBezTo>
                    <a:pt x="250" y="1"/>
                    <a:pt x="464" y="96"/>
                    <a:pt x="464" y="275"/>
                  </a:cubicBezTo>
                  <a:cubicBezTo>
                    <a:pt x="464" y="382"/>
                    <a:pt x="369" y="465"/>
                    <a:pt x="262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881050" y="2031325"/>
              <a:ext cx="11625" cy="11650"/>
            </a:xfrm>
            <a:custGeom>
              <a:avLst/>
              <a:gdLst/>
              <a:ahLst/>
              <a:cxnLst/>
              <a:rect l="l" t="t" r="r" b="b"/>
              <a:pathLst>
                <a:path w="465" h="466" extrusionOk="0">
                  <a:moveTo>
                    <a:pt x="262" y="465"/>
                  </a:moveTo>
                  <a:cubicBezTo>
                    <a:pt x="84" y="465"/>
                    <a:pt x="1" y="251"/>
                    <a:pt x="120" y="120"/>
                  </a:cubicBezTo>
                  <a:cubicBezTo>
                    <a:pt x="251" y="1"/>
                    <a:pt x="465" y="84"/>
                    <a:pt x="465" y="263"/>
                  </a:cubicBezTo>
                  <a:cubicBezTo>
                    <a:pt x="465" y="370"/>
                    <a:pt x="370" y="465"/>
                    <a:pt x="262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867350" y="2000075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394" y="203"/>
                  </a:moveTo>
                  <a:cubicBezTo>
                    <a:pt x="394" y="310"/>
                    <a:pt x="310" y="394"/>
                    <a:pt x="203" y="394"/>
                  </a:cubicBezTo>
                  <a:cubicBezTo>
                    <a:pt x="84" y="394"/>
                    <a:pt x="1" y="310"/>
                    <a:pt x="1" y="203"/>
                  </a:cubicBezTo>
                  <a:cubicBezTo>
                    <a:pt x="1" y="84"/>
                    <a:pt x="84" y="1"/>
                    <a:pt x="203" y="1"/>
                  </a:cubicBezTo>
                  <a:cubicBezTo>
                    <a:pt x="310" y="1"/>
                    <a:pt x="394" y="84"/>
                    <a:pt x="394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852175" y="1964350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274" y="477"/>
                  </a:moveTo>
                  <a:cubicBezTo>
                    <a:pt x="96" y="477"/>
                    <a:pt x="1" y="263"/>
                    <a:pt x="132" y="132"/>
                  </a:cubicBezTo>
                  <a:cubicBezTo>
                    <a:pt x="251" y="1"/>
                    <a:pt x="477" y="96"/>
                    <a:pt x="477" y="275"/>
                  </a:cubicBezTo>
                  <a:cubicBezTo>
                    <a:pt x="477" y="382"/>
                    <a:pt x="382" y="477"/>
                    <a:pt x="274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840875" y="1929825"/>
              <a:ext cx="12225" cy="11925"/>
            </a:xfrm>
            <a:custGeom>
              <a:avLst/>
              <a:gdLst/>
              <a:ahLst/>
              <a:cxnLst/>
              <a:rect l="l" t="t" r="r" b="b"/>
              <a:pathLst>
                <a:path w="489" h="477" extrusionOk="0">
                  <a:moveTo>
                    <a:pt x="286" y="477"/>
                  </a:moveTo>
                  <a:cubicBezTo>
                    <a:pt x="95" y="477"/>
                    <a:pt x="0" y="263"/>
                    <a:pt x="131" y="132"/>
                  </a:cubicBezTo>
                  <a:cubicBezTo>
                    <a:pt x="262" y="1"/>
                    <a:pt x="488" y="96"/>
                    <a:pt x="488" y="275"/>
                  </a:cubicBezTo>
                  <a:cubicBezTo>
                    <a:pt x="488" y="394"/>
                    <a:pt x="393" y="477"/>
                    <a:pt x="286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831925" y="189440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87" y="489"/>
                  </a:moveTo>
                  <a:cubicBezTo>
                    <a:pt x="96" y="489"/>
                    <a:pt x="1" y="275"/>
                    <a:pt x="132" y="144"/>
                  </a:cubicBezTo>
                  <a:cubicBezTo>
                    <a:pt x="263" y="1"/>
                    <a:pt x="489" y="96"/>
                    <a:pt x="489" y="287"/>
                  </a:cubicBezTo>
                  <a:cubicBezTo>
                    <a:pt x="489" y="406"/>
                    <a:pt x="394" y="489"/>
                    <a:pt x="287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24800" y="1859875"/>
              <a:ext cx="14000" cy="11950"/>
            </a:xfrm>
            <a:custGeom>
              <a:avLst/>
              <a:gdLst/>
              <a:ahLst/>
              <a:cxnLst/>
              <a:rect l="l" t="t" r="r" b="b"/>
              <a:pathLst>
                <a:path w="560" h="478" extrusionOk="0">
                  <a:moveTo>
                    <a:pt x="298" y="453"/>
                  </a:moveTo>
                  <a:cubicBezTo>
                    <a:pt x="0" y="477"/>
                    <a:pt x="0" y="1"/>
                    <a:pt x="298" y="37"/>
                  </a:cubicBezTo>
                  <a:cubicBezTo>
                    <a:pt x="560" y="48"/>
                    <a:pt x="560" y="429"/>
                    <a:pt x="298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20625" y="182267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1"/>
                  </a:moveTo>
                  <a:cubicBezTo>
                    <a:pt x="96" y="501"/>
                    <a:pt x="1" y="274"/>
                    <a:pt x="132" y="131"/>
                  </a:cubicBezTo>
                  <a:cubicBezTo>
                    <a:pt x="274" y="1"/>
                    <a:pt x="501" y="96"/>
                    <a:pt x="501" y="286"/>
                  </a:cubicBezTo>
                  <a:cubicBezTo>
                    <a:pt x="501" y="405"/>
                    <a:pt x="405" y="501"/>
                    <a:pt x="286" y="50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18550" y="178665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1"/>
                  </a:moveTo>
                  <a:cubicBezTo>
                    <a:pt x="95" y="501"/>
                    <a:pt x="0" y="263"/>
                    <a:pt x="131" y="132"/>
                  </a:cubicBezTo>
                  <a:cubicBezTo>
                    <a:pt x="262" y="1"/>
                    <a:pt x="500" y="96"/>
                    <a:pt x="500" y="287"/>
                  </a:cubicBezTo>
                  <a:cubicBezTo>
                    <a:pt x="500" y="406"/>
                    <a:pt x="405" y="501"/>
                    <a:pt x="286" y="50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818250" y="1750050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98" y="512"/>
                  </a:moveTo>
                  <a:cubicBezTo>
                    <a:pt x="96" y="512"/>
                    <a:pt x="0" y="274"/>
                    <a:pt x="143" y="143"/>
                  </a:cubicBezTo>
                  <a:cubicBezTo>
                    <a:pt x="274" y="0"/>
                    <a:pt x="512" y="96"/>
                    <a:pt x="512" y="298"/>
                  </a:cubicBezTo>
                  <a:cubicBezTo>
                    <a:pt x="512" y="417"/>
                    <a:pt x="417" y="512"/>
                    <a:pt x="298" y="5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820625" y="17140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1"/>
                  </a:moveTo>
                  <a:cubicBezTo>
                    <a:pt x="96" y="501"/>
                    <a:pt x="1" y="275"/>
                    <a:pt x="132" y="132"/>
                  </a:cubicBezTo>
                  <a:cubicBezTo>
                    <a:pt x="274" y="1"/>
                    <a:pt x="501" y="96"/>
                    <a:pt x="501" y="286"/>
                  </a:cubicBezTo>
                  <a:cubicBezTo>
                    <a:pt x="501" y="406"/>
                    <a:pt x="405" y="501"/>
                    <a:pt x="286" y="50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825400" y="1678025"/>
              <a:ext cx="12225" cy="12525"/>
            </a:xfrm>
            <a:custGeom>
              <a:avLst/>
              <a:gdLst/>
              <a:ahLst/>
              <a:cxnLst/>
              <a:rect l="l" t="t" r="r" b="b"/>
              <a:pathLst>
                <a:path w="489" h="501" extrusionOk="0">
                  <a:moveTo>
                    <a:pt x="274" y="500"/>
                  </a:moveTo>
                  <a:cubicBezTo>
                    <a:pt x="83" y="500"/>
                    <a:pt x="0" y="274"/>
                    <a:pt x="131" y="131"/>
                  </a:cubicBezTo>
                  <a:cubicBezTo>
                    <a:pt x="262" y="0"/>
                    <a:pt x="488" y="95"/>
                    <a:pt x="488" y="286"/>
                  </a:cubicBezTo>
                  <a:cubicBezTo>
                    <a:pt x="488" y="405"/>
                    <a:pt x="393" y="500"/>
                    <a:pt x="274" y="50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831925" y="1642300"/>
              <a:ext cx="12250" cy="12525"/>
            </a:xfrm>
            <a:custGeom>
              <a:avLst/>
              <a:gdLst/>
              <a:ahLst/>
              <a:cxnLst/>
              <a:rect l="l" t="t" r="r" b="b"/>
              <a:pathLst>
                <a:path w="490" h="501" extrusionOk="0">
                  <a:moveTo>
                    <a:pt x="287" y="500"/>
                  </a:moveTo>
                  <a:cubicBezTo>
                    <a:pt x="96" y="500"/>
                    <a:pt x="1" y="274"/>
                    <a:pt x="132" y="143"/>
                  </a:cubicBezTo>
                  <a:cubicBezTo>
                    <a:pt x="263" y="0"/>
                    <a:pt x="489" y="96"/>
                    <a:pt x="489" y="286"/>
                  </a:cubicBezTo>
                  <a:cubicBezTo>
                    <a:pt x="489" y="405"/>
                    <a:pt x="394" y="500"/>
                    <a:pt x="287" y="50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40875" y="1607475"/>
              <a:ext cx="12225" cy="11925"/>
            </a:xfrm>
            <a:custGeom>
              <a:avLst/>
              <a:gdLst/>
              <a:ahLst/>
              <a:cxnLst/>
              <a:rect l="l" t="t" r="r" b="b"/>
              <a:pathLst>
                <a:path w="489" h="477" extrusionOk="0">
                  <a:moveTo>
                    <a:pt x="286" y="477"/>
                  </a:moveTo>
                  <a:cubicBezTo>
                    <a:pt x="95" y="477"/>
                    <a:pt x="0" y="262"/>
                    <a:pt x="131" y="131"/>
                  </a:cubicBezTo>
                  <a:cubicBezTo>
                    <a:pt x="262" y="0"/>
                    <a:pt x="488" y="84"/>
                    <a:pt x="488" y="274"/>
                  </a:cubicBezTo>
                  <a:cubicBezTo>
                    <a:pt x="488" y="381"/>
                    <a:pt x="393" y="477"/>
                    <a:pt x="286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53975" y="157472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405" y="203"/>
                  </a:moveTo>
                  <a:cubicBezTo>
                    <a:pt x="405" y="310"/>
                    <a:pt x="310" y="405"/>
                    <a:pt x="202" y="405"/>
                  </a:cubicBezTo>
                  <a:cubicBezTo>
                    <a:pt x="95" y="405"/>
                    <a:pt x="0" y="310"/>
                    <a:pt x="0" y="203"/>
                  </a:cubicBezTo>
                  <a:cubicBezTo>
                    <a:pt x="0" y="84"/>
                    <a:pt x="95" y="1"/>
                    <a:pt x="202" y="1"/>
                  </a:cubicBezTo>
                  <a:cubicBezTo>
                    <a:pt x="310" y="1"/>
                    <a:pt x="405" y="84"/>
                    <a:pt x="405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65575" y="1539300"/>
              <a:ext cx="11625" cy="11650"/>
            </a:xfrm>
            <a:custGeom>
              <a:avLst/>
              <a:gdLst/>
              <a:ahLst/>
              <a:cxnLst/>
              <a:rect l="l" t="t" r="r" b="b"/>
              <a:pathLst>
                <a:path w="465" h="466" extrusionOk="0">
                  <a:moveTo>
                    <a:pt x="274" y="465"/>
                  </a:moveTo>
                  <a:cubicBezTo>
                    <a:pt x="84" y="465"/>
                    <a:pt x="0" y="251"/>
                    <a:pt x="131" y="120"/>
                  </a:cubicBezTo>
                  <a:cubicBezTo>
                    <a:pt x="250" y="1"/>
                    <a:pt x="465" y="84"/>
                    <a:pt x="465" y="263"/>
                  </a:cubicBezTo>
                  <a:cubicBezTo>
                    <a:pt x="465" y="382"/>
                    <a:pt x="381" y="465"/>
                    <a:pt x="274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881050" y="1506275"/>
              <a:ext cx="11625" cy="11925"/>
            </a:xfrm>
            <a:custGeom>
              <a:avLst/>
              <a:gdLst/>
              <a:ahLst/>
              <a:cxnLst/>
              <a:rect l="l" t="t" r="r" b="b"/>
              <a:pathLst>
                <a:path w="465" h="477" extrusionOk="0">
                  <a:moveTo>
                    <a:pt x="262" y="476"/>
                  </a:moveTo>
                  <a:cubicBezTo>
                    <a:pt x="84" y="476"/>
                    <a:pt x="1" y="262"/>
                    <a:pt x="120" y="131"/>
                  </a:cubicBezTo>
                  <a:cubicBezTo>
                    <a:pt x="251" y="0"/>
                    <a:pt x="465" y="95"/>
                    <a:pt x="465" y="274"/>
                  </a:cubicBezTo>
                  <a:cubicBezTo>
                    <a:pt x="465" y="381"/>
                    <a:pt x="370" y="476"/>
                    <a:pt x="262" y="47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98325" y="1474725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62" y="453"/>
                  </a:moveTo>
                  <a:cubicBezTo>
                    <a:pt x="95" y="453"/>
                    <a:pt x="0" y="250"/>
                    <a:pt x="131" y="119"/>
                  </a:cubicBezTo>
                  <a:cubicBezTo>
                    <a:pt x="250" y="0"/>
                    <a:pt x="464" y="83"/>
                    <a:pt x="464" y="262"/>
                  </a:cubicBezTo>
                  <a:cubicBezTo>
                    <a:pt x="464" y="369"/>
                    <a:pt x="369" y="453"/>
                    <a:pt x="262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917375" y="1444950"/>
              <a:ext cx="12825" cy="11050"/>
            </a:xfrm>
            <a:custGeom>
              <a:avLst/>
              <a:gdLst/>
              <a:ahLst/>
              <a:cxnLst/>
              <a:rect l="l" t="t" r="r" b="b"/>
              <a:pathLst>
                <a:path w="513" h="442" extrusionOk="0">
                  <a:moveTo>
                    <a:pt x="274" y="417"/>
                  </a:moveTo>
                  <a:cubicBezTo>
                    <a:pt x="0" y="441"/>
                    <a:pt x="0" y="1"/>
                    <a:pt x="274" y="24"/>
                  </a:cubicBezTo>
                  <a:cubicBezTo>
                    <a:pt x="512" y="48"/>
                    <a:pt x="512" y="393"/>
                    <a:pt x="274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940575" y="1416375"/>
              <a:ext cx="9850" cy="9550"/>
            </a:xfrm>
            <a:custGeom>
              <a:avLst/>
              <a:gdLst/>
              <a:ahLst/>
              <a:cxnLst/>
              <a:rect l="l" t="t" r="r" b="b"/>
              <a:pathLst>
                <a:path w="394" h="382" extrusionOk="0">
                  <a:moveTo>
                    <a:pt x="394" y="191"/>
                  </a:moveTo>
                  <a:cubicBezTo>
                    <a:pt x="394" y="298"/>
                    <a:pt x="298" y="382"/>
                    <a:pt x="191" y="382"/>
                  </a:cubicBezTo>
                  <a:cubicBezTo>
                    <a:pt x="84" y="382"/>
                    <a:pt x="1" y="298"/>
                    <a:pt x="1" y="191"/>
                  </a:cubicBezTo>
                  <a:cubicBezTo>
                    <a:pt x="1" y="84"/>
                    <a:pt x="84" y="1"/>
                    <a:pt x="191" y="1"/>
                  </a:cubicBezTo>
                  <a:cubicBezTo>
                    <a:pt x="298" y="1"/>
                    <a:pt x="394" y="84"/>
                    <a:pt x="394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963800" y="1388400"/>
              <a:ext cx="9250" cy="9250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370" y="179"/>
                  </a:moveTo>
                  <a:cubicBezTo>
                    <a:pt x="370" y="286"/>
                    <a:pt x="286" y="369"/>
                    <a:pt x="179" y="369"/>
                  </a:cubicBezTo>
                  <a:cubicBezTo>
                    <a:pt x="84" y="369"/>
                    <a:pt x="0" y="286"/>
                    <a:pt x="0" y="179"/>
                  </a:cubicBezTo>
                  <a:cubicBezTo>
                    <a:pt x="0" y="84"/>
                    <a:pt x="84" y="0"/>
                    <a:pt x="179" y="0"/>
                  </a:cubicBezTo>
                  <a:cubicBezTo>
                    <a:pt x="286" y="0"/>
                    <a:pt x="370" y="84"/>
                    <a:pt x="370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988500" y="1361600"/>
              <a:ext cx="9250" cy="9550"/>
            </a:xfrm>
            <a:custGeom>
              <a:avLst/>
              <a:gdLst/>
              <a:ahLst/>
              <a:cxnLst/>
              <a:rect l="l" t="t" r="r" b="b"/>
              <a:pathLst>
                <a:path w="370" h="382" extrusionOk="0">
                  <a:moveTo>
                    <a:pt x="370" y="191"/>
                  </a:moveTo>
                  <a:cubicBezTo>
                    <a:pt x="370" y="298"/>
                    <a:pt x="286" y="382"/>
                    <a:pt x="179" y="382"/>
                  </a:cubicBezTo>
                  <a:cubicBezTo>
                    <a:pt x="84" y="382"/>
                    <a:pt x="1" y="298"/>
                    <a:pt x="1" y="191"/>
                  </a:cubicBezTo>
                  <a:cubicBezTo>
                    <a:pt x="1" y="84"/>
                    <a:pt x="84" y="1"/>
                    <a:pt x="179" y="1"/>
                  </a:cubicBezTo>
                  <a:cubicBezTo>
                    <a:pt x="286" y="1"/>
                    <a:pt x="370" y="84"/>
                    <a:pt x="370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013200" y="1335125"/>
              <a:ext cx="10750" cy="10725"/>
            </a:xfrm>
            <a:custGeom>
              <a:avLst/>
              <a:gdLst/>
              <a:ahLst/>
              <a:cxnLst/>
              <a:rect l="l" t="t" r="r" b="b"/>
              <a:pathLst>
                <a:path w="430" h="429" extrusionOk="0">
                  <a:moveTo>
                    <a:pt x="251" y="429"/>
                  </a:moveTo>
                  <a:cubicBezTo>
                    <a:pt x="84" y="429"/>
                    <a:pt x="1" y="238"/>
                    <a:pt x="120" y="119"/>
                  </a:cubicBezTo>
                  <a:cubicBezTo>
                    <a:pt x="239" y="0"/>
                    <a:pt x="430" y="83"/>
                    <a:pt x="430" y="250"/>
                  </a:cubicBezTo>
                  <a:cubicBezTo>
                    <a:pt x="430" y="345"/>
                    <a:pt x="346" y="429"/>
                    <a:pt x="251" y="42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041200" y="131190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38" y="417"/>
                  </a:moveTo>
                  <a:cubicBezTo>
                    <a:pt x="72" y="417"/>
                    <a:pt x="0" y="227"/>
                    <a:pt x="107" y="119"/>
                  </a:cubicBezTo>
                  <a:cubicBezTo>
                    <a:pt x="214" y="0"/>
                    <a:pt x="417" y="84"/>
                    <a:pt x="417" y="239"/>
                  </a:cubicBezTo>
                  <a:cubicBezTo>
                    <a:pt x="417" y="346"/>
                    <a:pt x="333" y="417"/>
                    <a:pt x="238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070350" y="1290475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39" y="405"/>
                  </a:moveTo>
                  <a:cubicBezTo>
                    <a:pt x="84" y="405"/>
                    <a:pt x="1" y="214"/>
                    <a:pt x="108" y="107"/>
                  </a:cubicBezTo>
                  <a:cubicBezTo>
                    <a:pt x="215" y="0"/>
                    <a:pt x="406" y="84"/>
                    <a:pt x="406" y="238"/>
                  </a:cubicBezTo>
                  <a:cubicBezTo>
                    <a:pt x="406" y="322"/>
                    <a:pt x="334" y="405"/>
                    <a:pt x="239" y="40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102500" y="1272300"/>
              <a:ext cx="8375" cy="8375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34" y="168"/>
                  </a:moveTo>
                  <a:cubicBezTo>
                    <a:pt x="334" y="263"/>
                    <a:pt x="263" y="334"/>
                    <a:pt x="167" y="334"/>
                  </a:cubicBezTo>
                  <a:cubicBezTo>
                    <a:pt x="72" y="334"/>
                    <a:pt x="1" y="263"/>
                    <a:pt x="1" y="168"/>
                  </a:cubicBezTo>
                  <a:cubicBezTo>
                    <a:pt x="1" y="84"/>
                    <a:pt x="72" y="1"/>
                    <a:pt x="167" y="1"/>
                  </a:cubicBezTo>
                  <a:cubicBezTo>
                    <a:pt x="263" y="1"/>
                    <a:pt x="334" y="84"/>
                    <a:pt x="334" y="16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132875" y="1253250"/>
              <a:ext cx="9250" cy="9550"/>
            </a:xfrm>
            <a:custGeom>
              <a:avLst/>
              <a:gdLst/>
              <a:ahLst/>
              <a:cxnLst/>
              <a:rect l="l" t="t" r="r" b="b"/>
              <a:pathLst>
                <a:path w="370" h="382" extrusionOk="0">
                  <a:moveTo>
                    <a:pt x="215" y="382"/>
                  </a:moveTo>
                  <a:cubicBezTo>
                    <a:pt x="72" y="382"/>
                    <a:pt x="0" y="203"/>
                    <a:pt x="107" y="108"/>
                  </a:cubicBezTo>
                  <a:cubicBezTo>
                    <a:pt x="203" y="1"/>
                    <a:pt x="369" y="72"/>
                    <a:pt x="369" y="215"/>
                  </a:cubicBezTo>
                  <a:cubicBezTo>
                    <a:pt x="369" y="310"/>
                    <a:pt x="298" y="382"/>
                    <a:pt x="215" y="38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165900" y="1238075"/>
              <a:ext cx="8675" cy="8650"/>
            </a:xfrm>
            <a:custGeom>
              <a:avLst/>
              <a:gdLst/>
              <a:ahLst/>
              <a:cxnLst/>
              <a:rect l="l" t="t" r="r" b="b"/>
              <a:pathLst>
                <a:path w="347" h="346" extrusionOk="0">
                  <a:moveTo>
                    <a:pt x="203" y="346"/>
                  </a:moveTo>
                  <a:cubicBezTo>
                    <a:pt x="60" y="346"/>
                    <a:pt x="1" y="191"/>
                    <a:pt x="96" y="96"/>
                  </a:cubicBezTo>
                  <a:cubicBezTo>
                    <a:pt x="191" y="1"/>
                    <a:pt x="346" y="60"/>
                    <a:pt x="346" y="203"/>
                  </a:cubicBezTo>
                  <a:cubicBezTo>
                    <a:pt x="346" y="275"/>
                    <a:pt x="287" y="346"/>
                    <a:pt x="203" y="34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199550" y="1224100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203" y="345"/>
                  </a:moveTo>
                  <a:cubicBezTo>
                    <a:pt x="60" y="345"/>
                    <a:pt x="0" y="191"/>
                    <a:pt x="95" y="95"/>
                  </a:cubicBezTo>
                  <a:cubicBezTo>
                    <a:pt x="191" y="0"/>
                    <a:pt x="345" y="72"/>
                    <a:pt x="345" y="203"/>
                  </a:cubicBezTo>
                  <a:cubicBezTo>
                    <a:pt x="345" y="286"/>
                    <a:pt x="274" y="345"/>
                    <a:pt x="203" y="34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234375" y="1212775"/>
              <a:ext cx="8050" cy="8375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91" y="334"/>
                  </a:moveTo>
                  <a:cubicBezTo>
                    <a:pt x="60" y="334"/>
                    <a:pt x="0" y="179"/>
                    <a:pt x="84" y="96"/>
                  </a:cubicBezTo>
                  <a:cubicBezTo>
                    <a:pt x="179" y="1"/>
                    <a:pt x="322" y="60"/>
                    <a:pt x="322" y="191"/>
                  </a:cubicBezTo>
                  <a:cubicBezTo>
                    <a:pt x="322" y="263"/>
                    <a:pt x="262" y="334"/>
                    <a:pt x="191" y="33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269200" y="1203550"/>
              <a:ext cx="8050" cy="7775"/>
            </a:xfrm>
            <a:custGeom>
              <a:avLst/>
              <a:gdLst/>
              <a:ahLst/>
              <a:cxnLst/>
              <a:rect l="l" t="t" r="r" b="b"/>
              <a:pathLst>
                <a:path w="322" h="311" extrusionOk="0">
                  <a:moveTo>
                    <a:pt x="191" y="310"/>
                  </a:moveTo>
                  <a:cubicBezTo>
                    <a:pt x="60" y="310"/>
                    <a:pt x="0" y="167"/>
                    <a:pt x="96" y="84"/>
                  </a:cubicBezTo>
                  <a:cubicBezTo>
                    <a:pt x="179" y="1"/>
                    <a:pt x="322" y="60"/>
                    <a:pt x="322" y="179"/>
                  </a:cubicBezTo>
                  <a:cubicBezTo>
                    <a:pt x="322" y="251"/>
                    <a:pt x="262" y="310"/>
                    <a:pt x="191" y="31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304625" y="1197000"/>
              <a:ext cx="8050" cy="7475"/>
            </a:xfrm>
            <a:custGeom>
              <a:avLst/>
              <a:gdLst/>
              <a:ahLst/>
              <a:cxnLst/>
              <a:rect l="l" t="t" r="r" b="b"/>
              <a:pathLst>
                <a:path w="322" h="299" extrusionOk="0">
                  <a:moveTo>
                    <a:pt x="191" y="274"/>
                  </a:moveTo>
                  <a:cubicBezTo>
                    <a:pt x="0" y="298"/>
                    <a:pt x="0" y="1"/>
                    <a:pt x="191" y="24"/>
                  </a:cubicBezTo>
                  <a:cubicBezTo>
                    <a:pt x="262" y="24"/>
                    <a:pt x="322" y="72"/>
                    <a:pt x="322" y="144"/>
                  </a:cubicBezTo>
                  <a:cubicBezTo>
                    <a:pt x="322" y="215"/>
                    <a:pt x="262" y="274"/>
                    <a:pt x="191" y="27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341225" y="1192825"/>
              <a:ext cx="8075" cy="6000"/>
            </a:xfrm>
            <a:custGeom>
              <a:avLst/>
              <a:gdLst/>
              <a:ahLst/>
              <a:cxnLst/>
              <a:rect l="l" t="t" r="r" b="b"/>
              <a:pathLst>
                <a:path w="323" h="240" extrusionOk="0">
                  <a:moveTo>
                    <a:pt x="167" y="239"/>
                  </a:moveTo>
                  <a:cubicBezTo>
                    <a:pt x="1" y="239"/>
                    <a:pt x="1" y="1"/>
                    <a:pt x="167" y="1"/>
                  </a:cubicBezTo>
                  <a:cubicBezTo>
                    <a:pt x="322" y="1"/>
                    <a:pt x="322" y="239"/>
                    <a:pt x="167" y="23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378125" y="1188675"/>
              <a:ext cx="6575" cy="7150"/>
            </a:xfrm>
            <a:custGeom>
              <a:avLst/>
              <a:gdLst/>
              <a:ahLst/>
              <a:cxnLst/>
              <a:rect l="l" t="t" r="r" b="b"/>
              <a:pathLst>
                <a:path w="263" h="286" extrusionOk="0">
                  <a:moveTo>
                    <a:pt x="132" y="286"/>
                  </a:moveTo>
                  <a:cubicBezTo>
                    <a:pt x="72" y="286"/>
                    <a:pt x="25" y="238"/>
                    <a:pt x="25" y="179"/>
                  </a:cubicBezTo>
                  <a:cubicBezTo>
                    <a:pt x="1" y="0"/>
                    <a:pt x="263" y="0"/>
                    <a:pt x="251" y="179"/>
                  </a:cubicBezTo>
                  <a:cubicBezTo>
                    <a:pt x="251" y="238"/>
                    <a:pt x="191" y="286"/>
                    <a:pt x="132" y="28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414150" y="1189850"/>
              <a:ext cx="7175" cy="5400"/>
            </a:xfrm>
            <a:custGeom>
              <a:avLst/>
              <a:gdLst/>
              <a:ahLst/>
              <a:cxnLst/>
              <a:rect l="l" t="t" r="r" b="b"/>
              <a:pathLst>
                <a:path w="287" h="216" extrusionOk="0">
                  <a:moveTo>
                    <a:pt x="143" y="215"/>
                  </a:moveTo>
                  <a:cubicBezTo>
                    <a:pt x="1" y="215"/>
                    <a:pt x="1" y="1"/>
                    <a:pt x="143" y="1"/>
                  </a:cubicBezTo>
                  <a:cubicBezTo>
                    <a:pt x="286" y="1"/>
                    <a:pt x="286" y="215"/>
                    <a:pt x="143" y="21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450775" y="1191650"/>
              <a:ext cx="6550" cy="5075"/>
            </a:xfrm>
            <a:custGeom>
              <a:avLst/>
              <a:gdLst/>
              <a:ahLst/>
              <a:cxnLst/>
              <a:rect l="l" t="t" r="r" b="b"/>
              <a:pathLst>
                <a:path w="262" h="203" extrusionOk="0">
                  <a:moveTo>
                    <a:pt x="131" y="203"/>
                  </a:moveTo>
                  <a:cubicBezTo>
                    <a:pt x="0" y="203"/>
                    <a:pt x="0" y="0"/>
                    <a:pt x="131" y="0"/>
                  </a:cubicBezTo>
                  <a:cubicBezTo>
                    <a:pt x="262" y="0"/>
                    <a:pt x="262" y="203"/>
                    <a:pt x="131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487675" y="1194925"/>
              <a:ext cx="4775" cy="5375"/>
            </a:xfrm>
            <a:custGeom>
              <a:avLst/>
              <a:gdLst/>
              <a:ahLst/>
              <a:cxnLst/>
              <a:rect l="l" t="t" r="r" b="b"/>
              <a:pathLst>
                <a:path w="191" h="215" extrusionOk="0">
                  <a:moveTo>
                    <a:pt x="96" y="215"/>
                  </a:moveTo>
                  <a:cubicBezTo>
                    <a:pt x="48" y="215"/>
                    <a:pt x="0" y="179"/>
                    <a:pt x="0" y="119"/>
                  </a:cubicBezTo>
                  <a:cubicBezTo>
                    <a:pt x="0" y="0"/>
                    <a:pt x="191" y="0"/>
                    <a:pt x="191" y="119"/>
                  </a:cubicBezTo>
                  <a:cubicBezTo>
                    <a:pt x="191" y="179"/>
                    <a:pt x="155" y="215"/>
                    <a:pt x="96" y="21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1522500" y="1200575"/>
              <a:ext cx="5675" cy="5675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31" y="227"/>
                  </a:moveTo>
                  <a:cubicBezTo>
                    <a:pt x="0" y="227"/>
                    <a:pt x="227" y="1"/>
                    <a:pt x="227" y="143"/>
                  </a:cubicBezTo>
                  <a:cubicBezTo>
                    <a:pt x="227" y="191"/>
                    <a:pt x="179" y="227"/>
                    <a:pt x="131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1558825" y="1210400"/>
              <a:ext cx="4775" cy="4200"/>
            </a:xfrm>
            <a:custGeom>
              <a:avLst/>
              <a:gdLst/>
              <a:ahLst/>
              <a:cxnLst/>
              <a:rect l="l" t="t" r="r" b="b"/>
              <a:pathLst>
                <a:path w="191" h="168" extrusionOk="0">
                  <a:moveTo>
                    <a:pt x="95" y="167"/>
                  </a:moveTo>
                  <a:cubicBezTo>
                    <a:pt x="0" y="155"/>
                    <a:pt x="0" y="12"/>
                    <a:pt x="95" y="0"/>
                  </a:cubicBezTo>
                  <a:cubicBezTo>
                    <a:pt x="191" y="12"/>
                    <a:pt x="191" y="155"/>
                    <a:pt x="95" y="16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1593925" y="1221125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156" y="83"/>
                  </a:moveTo>
                  <a:cubicBezTo>
                    <a:pt x="156" y="119"/>
                    <a:pt x="120" y="155"/>
                    <a:pt x="84" y="155"/>
                  </a:cubicBezTo>
                  <a:cubicBezTo>
                    <a:pt x="37" y="155"/>
                    <a:pt x="1" y="119"/>
                    <a:pt x="1" y="83"/>
                  </a:cubicBezTo>
                  <a:cubicBezTo>
                    <a:pt x="1" y="36"/>
                    <a:pt x="37" y="0"/>
                    <a:pt x="84" y="0"/>
                  </a:cubicBezTo>
                  <a:cubicBezTo>
                    <a:pt x="120" y="0"/>
                    <a:pt x="156" y="36"/>
                    <a:pt x="156" y="8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1628175" y="123392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31" y="71"/>
                  </a:moveTo>
                  <a:cubicBezTo>
                    <a:pt x="131" y="107"/>
                    <a:pt x="107" y="143"/>
                    <a:pt x="72" y="143"/>
                  </a:cubicBezTo>
                  <a:cubicBezTo>
                    <a:pt x="36" y="143"/>
                    <a:pt x="0" y="107"/>
                    <a:pt x="0" y="71"/>
                  </a:cubicBezTo>
                  <a:cubicBezTo>
                    <a:pt x="0" y="36"/>
                    <a:pt x="36" y="0"/>
                    <a:pt x="72" y="0"/>
                  </a:cubicBezTo>
                  <a:cubicBezTo>
                    <a:pt x="107" y="0"/>
                    <a:pt x="131" y="36"/>
                    <a:pt x="131" y="7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1661500" y="1249100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20" y="60"/>
                  </a:moveTo>
                  <a:cubicBezTo>
                    <a:pt x="120" y="95"/>
                    <a:pt x="96" y="119"/>
                    <a:pt x="60" y="119"/>
                  </a:cubicBezTo>
                  <a:cubicBezTo>
                    <a:pt x="25" y="119"/>
                    <a:pt x="1" y="95"/>
                    <a:pt x="1" y="60"/>
                  </a:cubicBezTo>
                  <a:cubicBezTo>
                    <a:pt x="1" y="24"/>
                    <a:pt x="25" y="0"/>
                    <a:pt x="60" y="0"/>
                  </a:cubicBezTo>
                  <a:cubicBezTo>
                    <a:pt x="96" y="0"/>
                    <a:pt x="120" y="24"/>
                    <a:pt x="120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1693650" y="1266050"/>
              <a:ext cx="3000" cy="2725"/>
            </a:xfrm>
            <a:custGeom>
              <a:avLst/>
              <a:gdLst/>
              <a:ahLst/>
              <a:cxnLst/>
              <a:rect l="l" t="t" r="r" b="b"/>
              <a:pathLst>
                <a:path w="120" h="109" extrusionOk="0">
                  <a:moveTo>
                    <a:pt x="120" y="60"/>
                  </a:moveTo>
                  <a:cubicBezTo>
                    <a:pt x="120" y="84"/>
                    <a:pt x="96" y="108"/>
                    <a:pt x="60" y="108"/>
                  </a:cubicBezTo>
                  <a:cubicBezTo>
                    <a:pt x="24" y="108"/>
                    <a:pt x="1" y="84"/>
                    <a:pt x="1" y="60"/>
                  </a:cubicBezTo>
                  <a:cubicBezTo>
                    <a:pt x="1" y="25"/>
                    <a:pt x="24" y="1"/>
                    <a:pt x="60" y="1"/>
                  </a:cubicBezTo>
                  <a:cubicBezTo>
                    <a:pt x="96" y="1"/>
                    <a:pt x="120" y="25"/>
                    <a:pt x="120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1724300" y="1284225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72" y="131"/>
                  </a:moveTo>
                  <a:cubicBezTo>
                    <a:pt x="1" y="131"/>
                    <a:pt x="132" y="0"/>
                    <a:pt x="132" y="83"/>
                  </a:cubicBezTo>
                  <a:cubicBezTo>
                    <a:pt x="132" y="107"/>
                    <a:pt x="108" y="131"/>
                    <a:pt x="72" y="13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754975" y="1305950"/>
              <a:ext cx="2100" cy="2100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4" y="36"/>
                  </a:moveTo>
                  <a:cubicBezTo>
                    <a:pt x="84" y="60"/>
                    <a:pt x="60" y="84"/>
                    <a:pt x="36" y="84"/>
                  </a:cubicBezTo>
                  <a:cubicBezTo>
                    <a:pt x="12" y="84"/>
                    <a:pt x="0" y="60"/>
                    <a:pt x="0" y="36"/>
                  </a:cubicBezTo>
                  <a:cubicBezTo>
                    <a:pt x="0" y="12"/>
                    <a:pt x="12" y="0"/>
                    <a:pt x="36" y="0"/>
                  </a:cubicBezTo>
                  <a:cubicBezTo>
                    <a:pt x="60" y="0"/>
                    <a:pt x="84" y="12"/>
                    <a:pt x="84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783250" y="1328575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72"/>
                  </a:moveTo>
                  <a:cubicBezTo>
                    <a:pt x="0" y="72"/>
                    <a:pt x="0" y="0"/>
                    <a:pt x="48" y="0"/>
                  </a:cubicBezTo>
                  <a:cubicBezTo>
                    <a:pt x="96" y="0"/>
                    <a:pt x="96" y="72"/>
                    <a:pt x="48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810625" y="135267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36" y="72"/>
                  </a:moveTo>
                  <a:cubicBezTo>
                    <a:pt x="13" y="72"/>
                    <a:pt x="1" y="60"/>
                    <a:pt x="1" y="36"/>
                  </a:cubicBezTo>
                  <a:cubicBezTo>
                    <a:pt x="1" y="24"/>
                    <a:pt x="13" y="1"/>
                    <a:pt x="36" y="1"/>
                  </a:cubicBezTo>
                  <a:cubicBezTo>
                    <a:pt x="48" y="1"/>
                    <a:pt x="60" y="24"/>
                    <a:pt x="60" y="36"/>
                  </a:cubicBezTo>
                  <a:cubicBezTo>
                    <a:pt x="60" y="60"/>
                    <a:pt x="48" y="72"/>
                    <a:pt x="36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835625" y="1378275"/>
              <a:ext cx="2125" cy="1800"/>
            </a:xfrm>
            <a:custGeom>
              <a:avLst/>
              <a:gdLst/>
              <a:ahLst/>
              <a:cxnLst/>
              <a:rect l="l" t="t" r="r" b="b"/>
              <a:pathLst>
                <a:path w="85" h="72" extrusionOk="0">
                  <a:moveTo>
                    <a:pt x="48" y="72"/>
                  </a:moveTo>
                  <a:cubicBezTo>
                    <a:pt x="1" y="72"/>
                    <a:pt x="84" y="1"/>
                    <a:pt x="84" y="48"/>
                  </a:cubicBezTo>
                  <a:cubicBezTo>
                    <a:pt x="84" y="60"/>
                    <a:pt x="72" y="72"/>
                    <a:pt x="48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860050" y="1406250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60" y="25"/>
                  </a:moveTo>
                  <a:cubicBezTo>
                    <a:pt x="60" y="36"/>
                    <a:pt x="48" y="48"/>
                    <a:pt x="24" y="48"/>
                  </a:cubicBezTo>
                  <a:cubicBezTo>
                    <a:pt x="12" y="48"/>
                    <a:pt x="0" y="36"/>
                    <a:pt x="0" y="25"/>
                  </a:cubicBezTo>
                  <a:cubicBezTo>
                    <a:pt x="0" y="13"/>
                    <a:pt x="12" y="1"/>
                    <a:pt x="24" y="1"/>
                  </a:cubicBezTo>
                  <a:cubicBezTo>
                    <a:pt x="48" y="1"/>
                    <a:pt x="60" y="13"/>
                    <a:pt x="60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882075" y="1434825"/>
              <a:ext cx="1500" cy="1525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60" y="25"/>
                  </a:moveTo>
                  <a:cubicBezTo>
                    <a:pt x="60" y="48"/>
                    <a:pt x="48" y="60"/>
                    <a:pt x="36" y="60"/>
                  </a:cubicBezTo>
                  <a:cubicBezTo>
                    <a:pt x="12" y="60"/>
                    <a:pt x="0" y="48"/>
                    <a:pt x="0" y="25"/>
                  </a:cubicBezTo>
                  <a:cubicBezTo>
                    <a:pt x="0" y="13"/>
                    <a:pt x="12" y="1"/>
                    <a:pt x="36" y="1"/>
                  </a:cubicBezTo>
                  <a:cubicBezTo>
                    <a:pt x="48" y="1"/>
                    <a:pt x="60" y="13"/>
                    <a:pt x="60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902600" y="1465200"/>
              <a:ext cx="925" cy="1200"/>
            </a:xfrm>
            <a:custGeom>
              <a:avLst/>
              <a:gdLst/>
              <a:ahLst/>
              <a:cxnLst/>
              <a:rect l="l" t="t" r="r" b="b"/>
              <a:pathLst>
                <a:path w="37" h="48" extrusionOk="0">
                  <a:moveTo>
                    <a:pt x="25" y="48"/>
                  </a:moveTo>
                  <a:cubicBezTo>
                    <a:pt x="1" y="48"/>
                    <a:pt x="1" y="36"/>
                    <a:pt x="1" y="24"/>
                  </a:cubicBezTo>
                  <a:cubicBezTo>
                    <a:pt x="1" y="12"/>
                    <a:pt x="1" y="0"/>
                    <a:pt x="25" y="0"/>
                  </a:cubicBezTo>
                  <a:cubicBezTo>
                    <a:pt x="36" y="0"/>
                    <a:pt x="36" y="12"/>
                    <a:pt x="36" y="24"/>
                  </a:cubicBezTo>
                  <a:cubicBezTo>
                    <a:pt x="36" y="36"/>
                    <a:pt x="36" y="48"/>
                    <a:pt x="25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920775" y="1496450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24" y="48"/>
                  </a:moveTo>
                  <a:cubicBezTo>
                    <a:pt x="12" y="48"/>
                    <a:pt x="12" y="36"/>
                    <a:pt x="12" y="24"/>
                  </a:cubicBezTo>
                  <a:cubicBezTo>
                    <a:pt x="0" y="12"/>
                    <a:pt x="12" y="0"/>
                    <a:pt x="24" y="0"/>
                  </a:cubicBezTo>
                  <a:cubicBezTo>
                    <a:pt x="36" y="0"/>
                    <a:pt x="48" y="12"/>
                    <a:pt x="48" y="24"/>
                  </a:cubicBezTo>
                  <a:cubicBezTo>
                    <a:pt x="48" y="36"/>
                    <a:pt x="36" y="48"/>
                    <a:pt x="24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937425" y="1528900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7" y="24"/>
                  </a:moveTo>
                  <a:cubicBezTo>
                    <a:pt x="37" y="24"/>
                    <a:pt x="25" y="36"/>
                    <a:pt x="13" y="36"/>
                  </a:cubicBezTo>
                  <a:cubicBezTo>
                    <a:pt x="1" y="36"/>
                    <a:pt x="1" y="24"/>
                    <a:pt x="1" y="24"/>
                  </a:cubicBezTo>
                  <a:cubicBezTo>
                    <a:pt x="1" y="12"/>
                    <a:pt x="1" y="0"/>
                    <a:pt x="13" y="0"/>
                  </a:cubicBezTo>
                  <a:cubicBezTo>
                    <a:pt x="25" y="0"/>
                    <a:pt x="37" y="12"/>
                    <a:pt x="37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951725" y="1562225"/>
              <a:ext cx="900" cy="925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12" y="36"/>
                  </a:moveTo>
                  <a:cubicBezTo>
                    <a:pt x="0" y="36"/>
                    <a:pt x="0" y="24"/>
                    <a:pt x="0" y="24"/>
                  </a:cubicBezTo>
                  <a:cubicBezTo>
                    <a:pt x="0" y="12"/>
                    <a:pt x="0" y="12"/>
                    <a:pt x="12" y="12"/>
                  </a:cubicBezTo>
                  <a:cubicBezTo>
                    <a:pt x="24" y="1"/>
                    <a:pt x="36" y="12"/>
                    <a:pt x="36" y="24"/>
                  </a:cubicBezTo>
                  <a:cubicBezTo>
                    <a:pt x="24" y="24"/>
                    <a:pt x="24" y="36"/>
                    <a:pt x="12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963925" y="159645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12" y="37"/>
                  </a:moveTo>
                  <a:cubicBezTo>
                    <a:pt x="12" y="37"/>
                    <a:pt x="0" y="25"/>
                    <a:pt x="0" y="25"/>
                  </a:cubicBezTo>
                  <a:cubicBezTo>
                    <a:pt x="0" y="13"/>
                    <a:pt x="12" y="1"/>
                    <a:pt x="12" y="1"/>
                  </a:cubicBezTo>
                  <a:cubicBezTo>
                    <a:pt x="24" y="1"/>
                    <a:pt x="24" y="13"/>
                    <a:pt x="24" y="25"/>
                  </a:cubicBezTo>
                  <a:cubicBezTo>
                    <a:pt x="24" y="25"/>
                    <a:pt x="24" y="25"/>
                    <a:pt x="12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1974050" y="1631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"/>
                    <a:pt x="24" y="1"/>
                    <a:pt x="24" y="25"/>
                  </a:cubicBezTo>
                  <a:cubicBezTo>
                    <a:pt x="24" y="25"/>
                    <a:pt x="12" y="25"/>
                    <a:pt x="12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981775" y="16670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12"/>
                  </a:moveTo>
                  <a:cubicBezTo>
                    <a:pt x="25" y="12"/>
                    <a:pt x="13" y="12"/>
                    <a:pt x="13" y="12"/>
                  </a:cubicBezTo>
                  <a:cubicBezTo>
                    <a:pt x="13" y="12"/>
                    <a:pt x="1" y="12"/>
                    <a:pt x="1" y="12"/>
                  </a:cubicBezTo>
                  <a:cubicBezTo>
                    <a:pt x="1" y="1"/>
                    <a:pt x="13" y="1"/>
                    <a:pt x="13" y="1"/>
                  </a:cubicBezTo>
                  <a:cubicBezTo>
                    <a:pt x="13" y="1"/>
                    <a:pt x="25" y="1"/>
                    <a:pt x="25" y="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987725" y="1703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lnTo>
                    <a:pt x="13" y="0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1991000" y="1739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795025" y="1737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798600" y="169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804250" y="16610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24"/>
                  </a:moveTo>
                  <a:cubicBezTo>
                    <a:pt x="1" y="24"/>
                    <a:pt x="1" y="0"/>
                    <a:pt x="13" y="0"/>
                  </a:cubicBezTo>
                  <a:cubicBezTo>
                    <a:pt x="25" y="0"/>
                    <a:pt x="25" y="12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812300" y="1623850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24" y="24"/>
                  </a:moveTo>
                  <a:cubicBezTo>
                    <a:pt x="0" y="12"/>
                    <a:pt x="0" y="0"/>
                    <a:pt x="24" y="0"/>
                  </a:cubicBezTo>
                  <a:cubicBezTo>
                    <a:pt x="36" y="0"/>
                    <a:pt x="36" y="24"/>
                    <a:pt x="24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823000" y="158692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25"/>
                  </a:moveTo>
                  <a:cubicBezTo>
                    <a:pt x="1" y="25"/>
                    <a:pt x="1" y="25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ubicBezTo>
                    <a:pt x="13" y="1"/>
                    <a:pt x="25" y="13"/>
                    <a:pt x="25" y="13"/>
                  </a:cubicBezTo>
                  <a:cubicBezTo>
                    <a:pt x="25" y="25"/>
                    <a:pt x="13" y="25"/>
                    <a:pt x="13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835800" y="1550925"/>
              <a:ext cx="625" cy="900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13" y="36"/>
                  </a:moveTo>
                  <a:cubicBezTo>
                    <a:pt x="1" y="36"/>
                    <a:pt x="1" y="24"/>
                    <a:pt x="1" y="12"/>
                  </a:cubicBezTo>
                  <a:cubicBezTo>
                    <a:pt x="1" y="0"/>
                    <a:pt x="1" y="0"/>
                    <a:pt x="13" y="0"/>
                  </a:cubicBezTo>
                  <a:cubicBezTo>
                    <a:pt x="25" y="0"/>
                    <a:pt x="25" y="0"/>
                    <a:pt x="25" y="12"/>
                  </a:cubicBezTo>
                  <a:cubicBezTo>
                    <a:pt x="25" y="24"/>
                    <a:pt x="25" y="24"/>
                    <a:pt x="13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850700" y="1515800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12"/>
                  </a:moveTo>
                  <a:cubicBezTo>
                    <a:pt x="36" y="24"/>
                    <a:pt x="36" y="36"/>
                    <a:pt x="24" y="36"/>
                  </a:cubicBezTo>
                  <a:cubicBezTo>
                    <a:pt x="12" y="36"/>
                    <a:pt x="0" y="24"/>
                    <a:pt x="0" y="12"/>
                  </a:cubicBezTo>
                  <a:cubicBezTo>
                    <a:pt x="0" y="0"/>
                    <a:pt x="12" y="0"/>
                    <a:pt x="24" y="0"/>
                  </a:cubicBezTo>
                  <a:cubicBezTo>
                    <a:pt x="36" y="0"/>
                    <a:pt x="36" y="0"/>
                    <a:pt x="36" y="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867950" y="1481275"/>
              <a:ext cx="925" cy="1200"/>
            </a:xfrm>
            <a:custGeom>
              <a:avLst/>
              <a:gdLst/>
              <a:ahLst/>
              <a:cxnLst/>
              <a:rect l="l" t="t" r="r" b="b"/>
              <a:pathLst>
                <a:path w="37" h="48" extrusionOk="0">
                  <a:moveTo>
                    <a:pt x="24" y="48"/>
                  </a:moveTo>
                  <a:cubicBezTo>
                    <a:pt x="13" y="48"/>
                    <a:pt x="1" y="36"/>
                    <a:pt x="1" y="36"/>
                  </a:cubicBezTo>
                  <a:cubicBezTo>
                    <a:pt x="1" y="0"/>
                    <a:pt x="36" y="0"/>
                    <a:pt x="36" y="36"/>
                  </a:cubicBezTo>
                  <a:cubicBezTo>
                    <a:pt x="36" y="36"/>
                    <a:pt x="36" y="48"/>
                    <a:pt x="24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87000" y="1448525"/>
              <a:ext cx="1525" cy="1225"/>
            </a:xfrm>
            <a:custGeom>
              <a:avLst/>
              <a:gdLst/>
              <a:ahLst/>
              <a:cxnLst/>
              <a:rect l="l" t="t" r="r" b="b"/>
              <a:pathLst>
                <a:path w="61" h="49" extrusionOk="0">
                  <a:moveTo>
                    <a:pt x="36" y="48"/>
                  </a:moveTo>
                  <a:cubicBezTo>
                    <a:pt x="1" y="48"/>
                    <a:pt x="1" y="0"/>
                    <a:pt x="36" y="0"/>
                  </a:cubicBezTo>
                  <a:cubicBezTo>
                    <a:pt x="60" y="0"/>
                    <a:pt x="60" y="48"/>
                    <a:pt x="36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908425" y="1416675"/>
              <a:ext cx="1225" cy="1225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49" y="24"/>
                  </a:moveTo>
                  <a:cubicBezTo>
                    <a:pt x="49" y="36"/>
                    <a:pt x="37" y="48"/>
                    <a:pt x="25" y="48"/>
                  </a:cubicBezTo>
                  <a:cubicBezTo>
                    <a:pt x="13" y="48"/>
                    <a:pt x="1" y="36"/>
                    <a:pt x="1" y="24"/>
                  </a:cubicBezTo>
                  <a:cubicBezTo>
                    <a:pt x="1" y="12"/>
                    <a:pt x="13" y="0"/>
                    <a:pt x="25" y="0"/>
                  </a:cubicBezTo>
                  <a:cubicBezTo>
                    <a:pt x="37" y="0"/>
                    <a:pt x="49" y="12"/>
                    <a:pt x="49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931650" y="1386025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24" y="72"/>
                  </a:moveTo>
                  <a:cubicBezTo>
                    <a:pt x="12" y="72"/>
                    <a:pt x="1" y="48"/>
                    <a:pt x="1" y="36"/>
                  </a:cubicBezTo>
                  <a:cubicBezTo>
                    <a:pt x="1" y="24"/>
                    <a:pt x="12" y="12"/>
                    <a:pt x="24" y="12"/>
                  </a:cubicBezTo>
                  <a:cubicBezTo>
                    <a:pt x="60" y="0"/>
                    <a:pt x="60" y="72"/>
                    <a:pt x="24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956650" y="1357150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36" y="72"/>
                  </a:moveTo>
                  <a:cubicBezTo>
                    <a:pt x="13" y="72"/>
                    <a:pt x="1" y="60"/>
                    <a:pt x="1" y="36"/>
                  </a:cubicBezTo>
                  <a:cubicBezTo>
                    <a:pt x="1" y="0"/>
                    <a:pt x="60" y="0"/>
                    <a:pt x="60" y="36"/>
                  </a:cubicBezTo>
                  <a:cubicBezTo>
                    <a:pt x="60" y="60"/>
                    <a:pt x="48" y="72"/>
                    <a:pt x="36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983450" y="1330050"/>
              <a:ext cx="1800" cy="1825"/>
            </a:xfrm>
            <a:custGeom>
              <a:avLst/>
              <a:gdLst/>
              <a:ahLst/>
              <a:cxnLst/>
              <a:rect l="l" t="t" r="r" b="b"/>
              <a:pathLst>
                <a:path w="72" h="73" extrusionOk="0">
                  <a:moveTo>
                    <a:pt x="36" y="72"/>
                  </a:moveTo>
                  <a:cubicBezTo>
                    <a:pt x="12" y="72"/>
                    <a:pt x="0" y="48"/>
                    <a:pt x="0" y="36"/>
                  </a:cubicBezTo>
                  <a:cubicBezTo>
                    <a:pt x="0" y="13"/>
                    <a:pt x="12" y="1"/>
                    <a:pt x="36" y="1"/>
                  </a:cubicBezTo>
                  <a:cubicBezTo>
                    <a:pt x="48" y="1"/>
                    <a:pt x="72" y="13"/>
                    <a:pt x="72" y="36"/>
                  </a:cubicBezTo>
                  <a:cubicBezTo>
                    <a:pt x="72" y="48"/>
                    <a:pt x="48" y="72"/>
                    <a:pt x="36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1011725" y="1304150"/>
              <a:ext cx="2100" cy="2425"/>
            </a:xfrm>
            <a:custGeom>
              <a:avLst/>
              <a:gdLst/>
              <a:ahLst/>
              <a:cxnLst/>
              <a:rect l="l" t="t" r="r" b="b"/>
              <a:pathLst>
                <a:path w="84" h="97" extrusionOk="0">
                  <a:moveTo>
                    <a:pt x="48" y="84"/>
                  </a:moveTo>
                  <a:cubicBezTo>
                    <a:pt x="0" y="96"/>
                    <a:pt x="0" y="1"/>
                    <a:pt x="48" y="13"/>
                  </a:cubicBezTo>
                  <a:cubicBezTo>
                    <a:pt x="84" y="25"/>
                    <a:pt x="84" y="84"/>
                    <a:pt x="48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1041775" y="1280650"/>
              <a:ext cx="2125" cy="2100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84" y="36"/>
                  </a:moveTo>
                  <a:cubicBezTo>
                    <a:pt x="84" y="60"/>
                    <a:pt x="60" y="84"/>
                    <a:pt x="37" y="84"/>
                  </a:cubicBezTo>
                  <a:cubicBezTo>
                    <a:pt x="13" y="84"/>
                    <a:pt x="1" y="60"/>
                    <a:pt x="1" y="36"/>
                  </a:cubicBezTo>
                  <a:cubicBezTo>
                    <a:pt x="1" y="12"/>
                    <a:pt x="13" y="0"/>
                    <a:pt x="37" y="0"/>
                  </a:cubicBezTo>
                  <a:cubicBezTo>
                    <a:pt x="60" y="0"/>
                    <a:pt x="84" y="12"/>
                    <a:pt x="84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1072150" y="1257725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84" y="131"/>
                  </a:moveTo>
                  <a:cubicBezTo>
                    <a:pt x="0" y="131"/>
                    <a:pt x="131" y="0"/>
                    <a:pt x="131" y="84"/>
                  </a:cubicBezTo>
                  <a:cubicBezTo>
                    <a:pt x="131" y="108"/>
                    <a:pt x="107" y="131"/>
                    <a:pt x="84" y="13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1104600" y="1237775"/>
              <a:ext cx="3875" cy="3600"/>
            </a:xfrm>
            <a:custGeom>
              <a:avLst/>
              <a:gdLst/>
              <a:ahLst/>
              <a:cxnLst/>
              <a:rect l="l" t="t" r="r" b="b"/>
              <a:pathLst>
                <a:path w="155" h="144" extrusionOk="0">
                  <a:moveTo>
                    <a:pt x="95" y="144"/>
                  </a:moveTo>
                  <a:cubicBezTo>
                    <a:pt x="0" y="144"/>
                    <a:pt x="155" y="1"/>
                    <a:pt x="155" y="96"/>
                  </a:cubicBezTo>
                  <a:cubicBezTo>
                    <a:pt x="155" y="120"/>
                    <a:pt x="119" y="144"/>
                    <a:pt x="95" y="14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1138225" y="1219925"/>
              <a:ext cx="4200" cy="42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08" y="155"/>
                  </a:moveTo>
                  <a:cubicBezTo>
                    <a:pt x="1" y="167"/>
                    <a:pt x="167" y="0"/>
                    <a:pt x="167" y="108"/>
                  </a:cubicBezTo>
                  <a:cubicBezTo>
                    <a:pt x="155" y="131"/>
                    <a:pt x="131" y="155"/>
                    <a:pt x="108" y="15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1173950" y="1204150"/>
              <a:ext cx="3900" cy="4475"/>
            </a:xfrm>
            <a:custGeom>
              <a:avLst/>
              <a:gdLst/>
              <a:ahLst/>
              <a:cxnLst/>
              <a:rect l="l" t="t" r="r" b="b"/>
              <a:pathLst>
                <a:path w="156" h="179" extrusionOk="0">
                  <a:moveTo>
                    <a:pt x="72" y="179"/>
                  </a:moveTo>
                  <a:cubicBezTo>
                    <a:pt x="36" y="179"/>
                    <a:pt x="0" y="143"/>
                    <a:pt x="0" y="108"/>
                  </a:cubicBezTo>
                  <a:cubicBezTo>
                    <a:pt x="0" y="0"/>
                    <a:pt x="155" y="0"/>
                    <a:pt x="155" y="108"/>
                  </a:cubicBezTo>
                  <a:cubicBezTo>
                    <a:pt x="155" y="143"/>
                    <a:pt x="119" y="179"/>
                    <a:pt x="72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208475" y="1190150"/>
              <a:ext cx="5075" cy="5100"/>
            </a:xfrm>
            <a:custGeom>
              <a:avLst/>
              <a:gdLst/>
              <a:ahLst/>
              <a:cxnLst/>
              <a:rect l="l" t="t" r="r" b="b"/>
              <a:pathLst>
                <a:path w="203" h="204" extrusionOk="0">
                  <a:moveTo>
                    <a:pt x="119" y="203"/>
                  </a:moveTo>
                  <a:cubicBezTo>
                    <a:pt x="0" y="203"/>
                    <a:pt x="203" y="1"/>
                    <a:pt x="203" y="132"/>
                  </a:cubicBezTo>
                  <a:cubicBezTo>
                    <a:pt x="203" y="167"/>
                    <a:pt x="167" y="203"/>
                    <a:pt x="119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245675" y="1179750"/>
              <a:ext cx="4800" cy="4775"/>
            </a:xfrm>
            <a:custGeom>
              <a:avLst/>
              <a:gdLst/>
              <a:ahLst/>
              <a:cxnLst/>
              <a:rect l="l" t="t" r="r" b="b"/>
              <a:pathLst>
                <a:path w="192" h="191" extrusionOk="0">
                  <a:moveTo>
                    <a:pt x="96" y="179"/>
                  </a:moveTo>
                  <a:cubicBezTo>
                    <a:pt x="1" y="167"/>
                    <a:pt x="1" y="24"/>
                    <a:pt x="96" y="12"/>
                  </a:cubicBezTo>
                  <a:cubicBezTo>
                    <a:pt x="191" y="0"/>
                    <a:pt x="191" y="191"/>
                    <a:pt x="96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281700" y="1169625"/>
              <a:ext cx="5975" cy="5975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143" y="238"/>
                  </a:moveTo>
                  <a:cubicBezTo>
                    <a:pt x="0" y="238"/>
                    <a:pt x="238" y="0"/>
                    <a:pt x="238" y="155"/>
                  </a:cubicBezTo>
                  <a:cubicBezTo>
                    <a:pt x="238" y="203"/>
                    <a:pt x="191" y="238"/>
                    <a:pt x="143" y="23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320100" y="1163975"/>
              <a:ext cx="5675" cy="5675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19" y="214"/>
                  </a:moveTo>
                  <a:cubicBezTo>
                    <a:pt x="0" y="226"/>
                    <a:pt x="0" y="0"/>
                    <a:pt x="119" y="24"/>
                  </a:cubicBezTo>
                  <a:cubicBezTo>
                    <a:pt x="226" y="36"/>
                    <a:pt x="226" y="202"/>
                    <a:pt x="119" y="21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357300" y="1159200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251" h="251" extrusionOk="0">
                  <a:moveTo>
                    <a:pt x="143" y="251"/>
                  </a:moveTo>
                  <a:cubicBezTo>
                    <a:pt x="48" y="251"/>
                    <a:pt x="1" y="143"/>
                    <a:pt x="72" y="72"/>
                  </a:cubicBezTo>
                  <a:cubicBezTo>
                    <a:pt x="143" y="1"/>
                    <a:pt x="251" y="48"/>
                    <a:pt x="251" y="143"/>
                  </a:cubicBezTo>
                  <a:cubicBezTo>
                    <a:pt x="251" y="203"/>
                    <a:pt x="203" y="251"/>
                    <a:pt x="143" y="25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1396300" y="1158300"/>
              <a:ext cx="5675" cy="5700"/>
            </a:xfrm>
            <a:custGeom>
              <a:avLst/>
              <a:gdLst/>
              <a:ahLst/>
              <a:cxnLst/>
              <a:rect l="l" t="t" r="r" b="b"/>
              <a:pathLst>
                <a:path w="227" h="228" extrusionOk="0">
                  <a:moveTo>
                    <a:pt x="119" y="227"/>
                  </a:moveTo>
                  <a:cubicBezTo>
                    <a:pt x="48" y="227"/>
                    <a:pt x="0" y="168"/>
                    <a:pt x="0" y="108"/>
                  </a:cubicBezTo>
                  <a:cubicBezTo>
                    <a:pt x="0" y="48"/>
                    <a:pt x="48" y="1"/>
                    <a:pt x="119" y="1"/>
                  </a:cubicBezTo>
                  <a:cubicBezTo>
                    <a:pt x="179" y="1"/>
                    <a:pt x="226" y="48"/>
                    <a:pt x="226" y="108"/>
                  </a:cubicBezTo>
                  <a:cubicBezTo>
                    <a:pt x="226" y="168"/>
                    <a:pt x="179" y="227"/>
                    <a:pt x="119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433500" y="1157725"/>
              <a:ext cx="6875" cy="6850"/>
            </a:xfrm>
            <a:custGeom>
              <a:avLst/>
              <a:gdLst/>
              <a:ahLst/>
              <a:cxnLst/>
              <a:rect l="l" t="t" r="r" b="b"/>
              <a:pathLst>
                <a:path w="275" h="274" extrusionOk="0">
                  <a:moveTo>
                    <a:pt x="155" y="274"/>
                  </a:moveTo>
                  <a:cubicBezTo>
                    <a:pt x="48" y="274"/>
                    <a:pt x="1" y="143"/>
                    <a:pt x="72" y="71"/>
                  </a:cubicBezTo>
                  <a:cubicBezTo>
                    <a:pt x="143" y="0"/>
                    <a:pt x="274" y="48"/>
                    <a:pt x="274" y="155"/>
                  </a:cubicBezTo>
                  <a:cubicBezTo>
                    <a:pt x="274" y="226"/>
                    <a:pt x="227" y="274"/>
                    <a:pt x="155" y="27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472500" y="1161575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251" h="251" extrusionOk="0">
                  <a:moveTo>
                    <a:pt x="250" y="120"/>
                  </a:moveTo>
                  <a:cubicBezTo>
                    <a:pt x="250" y="191"/>
                    <a:pt x="191" y="251"/>
                    <a:pt x="119" y="251"/>
                  </a:cubicBezTo>
                  <a:cubicBezTo>
                    <a:pt x="48" y="251"/>
                    <a:pt x="0" y="191"/>
                    <a:pt x="0" y="120"/>
                  </a:cubicBezTo>
                  <a:cubicBezTo>
                    <a:pt x="0" y="48"/>
                    <a:pt x="48" y="1"/>
                    <a:pt x="119" y="1"/>
                  </a:cubicBezTo>
                  <a:cubicBezTo>
                    <a:pt x="191" y="1"/>
                    <a:pt x="250" y="48"/>
                    <a:pt x="250" y="12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1510000" y="1166650"/>
              <a:ext cx="6875" cy="6575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274" y="131"/>
                  </a:moveTo>
                  <a:cubicBezTo>
                    <a:pt x="274" y="203"/>
                    <a:pt x="215" y="262"/>
                    <a:pt x="143" y="262"/>
                  </a:cubicBezTo>
                  <a:cubicBezTo>
                    <a:pt x="60" y="262"/>
                    <a:pt x="0" y="203"/>
                    <a:pt x="0" y="131"/>
                  </a:cubicBezTo>
                  <a:cubicBezTo>
                    <a:pt x="0" y="60"/>
                    <a:pt x="60" y="0"/>
                    <a:pt x="143" y="0"/>
                  </a:cubicBezTo>
                  <a:cubicBezTo>
                    <a:pt x="215" y="0"/>
                    <a:pt x="274" y="60"/>
                    <a:pt x="274" y="13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1547500" y="1174075"/>
              <a:ext cx="6875" cy="687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274" y="132"/>
                  </a:moveTo>
                  <a:cubicBezTo>
                    <a:pt x="274" y="215"/>
                    <a:pt x="215" y="275"/>
                    <a:pt x="132" y="275"/>
                  </a:cubicBezTo>
                  <a:cubicBezTo>
                    <a:pt x="60" y="275"/>
                    <a:pt x="1" y="215"/>
                    <a:pt x="1" y="132"/>
                  </a:cubicBezTo>
                  <a:cubicBezTo>
                    <a:pt x="1" y="60"/>
                    <a:pt x="60" y="1"/>
                    <a:pt x="132" y="1"/>
                  </a:cubicBezTo>
                  <a:cubicBezTo>
                    <a:pt x="215" y="1"/>
                    <a:pt x="274" y="60"/>
                    <a:pt x="274" y="13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1584125" y="1183900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298" y="144"/>
                  </a:moveTo>
                  <a:cubicBezTo>
                    <a:pt x="298" y="227"/>
                    <a:pt x="226" y="287"/>
                    <a:pt x="143" y="287"/>
                  </a:cubicBezTo>
                  <a:cubicBezTo>
                    <a:pt x="72" y="287"/>
                    <a:pt x="0" y="227"/>
                    <a:pt x="0" y="144"/>
                  </a:cubicBezTo>
                  <a:cubicBezTo>
                    <a:pt x="0" y="60"/>
                    <a:pt x="72" y="1"/>
                    <a:pt x="143" y="1"/>
                  </a:cubicBezTo>
                  <a:cubicBezTo>
                    <a:pt x="226" y="1"/>
                    <a:pt x="298" y="60"/>
                    <a:pt x="298" y="14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1620125" y="1195825"/>
              <a:ext cx="7775" cy="7750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310" y="155"/>
                  </a:moveTo>
                  <a:cubicBezTo>
                    <a:pt x="310" y="238"/>
                    <a:pt x="239" y="310"/>
                    <a:pt x="156" y="310"/>
                  </a:cubicBezTo>
                  <a:cubicBezTo>
                    <a:pt x="72" y="310"/>
                    <a:pt x="1" y="238"/>
                    <a:pt x="1" y="155"/>
                  </a:cubicBezTo>
                  <a:cubicBezTo>
                    <a:pt x="1" y="71"/>
                    <a:pt x="72" y="0"/>
                    <a:pt x="156" y="0"/>
                  </a:cubicBezTo>
                  <a:cubicBezTo>
                    <a:pt x="239" y="0"/>
                    <a:pt x="310" y="71"/>
                    <a:pt x="310" y="15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654075" y="1208900"/>
              <a:ext cx="9250" cy="9250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214" y="370"/>
                  </a:moveTo>
                  <a:cubicBezTo>
                    <a:pt x="71" y="370"/>
                    <a:pt x="0" y="203"/>
                    <a:pt x="107" y="96"/>
                  </a:cubicBezTo>
                  <a:cubicBezTo>
                    <a:pt x="202" y="1"/>
                    <a:pt x="369" y="72"/>
                    <a:pt x="369" y="215"/>
                  </a:cubicBezTo>
                  <a:cubicBezTo>
                    <a:pt x="369" y="299"/>
                    <a:pt x="298" y="370"/>
                    <a:pt x="214" y="37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688300" y="1225275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26" y="394"/>
                  </a:moveTo>
                  <a:cubicBezTo>
                    <a:pt x="72" y="394"/>
                    <a:pt x="0" y="215"/>
                    <a:pt x="107" y="108"/>
                  </a:cubicBezTo>
                  <a:cubicBezTo>
                    <a:pt x="203" y="1"/>
                    <a:pt x="381" y="72"/>
                    <a:pt x="393" y="227"/>
                  </a:cubicBezTo>
                  <a:cubicBezTo>
                    <a:pt x="393" y="322"/>
                    <a:pt x="310" y="394"/>
                    <a:pt x="226" y="39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721325" y="1244025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27" y="406"/>
                  </a:moveTo>
                  <a:cubicBezTo>
                    <a:pt x="72" y="394"/>
                    <a:pt x="1" y="215"/>
                    <a:pt x="108" y="108"/>
                  </a:cubicBezTo>
                  <a:cubicBezTo>
                    <a:pt x="215" y="1"/>
                    <a:pt x="406" y="72"/>
                    <a:pt x="406" y="227"/>
                  </a:cubicBezTo>
                  <a:cubicBezTo>
                    <a:pt x="406" y="322"/>
                    <a:pt x="322" y="406"/>
                    <a:pt x="227" y="40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1753175" y="12645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39" y="417"/>
                  </a:moveTo>
                  <a:cubicBezTo>
                    <a:pt x="84" y="417"/>
                    <a:pt x="1" y="227"/>
                    <a:pt x="108" y="107"/>
                  </a:cubicBezTo>
                  <a:cubicBezTo>
                    <a:pt x="227" y="0"/>
                    <a:pt x="418" y="84"/>
                    <a:pt x="418" y="238"/>
                  </a:cubicBezTo>
                  <a:cubicBezTo>
                    <a:pt x="418" y="334"/>
                    <a:pt x="334" y="417"/>
                    <a:pt x="239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1783850" y="1287200"/>
              <a:ext cx="10725" cy="10725"/>
            </a:xfrm>
            <a:custGeom>
              <a:avLst/>
              <a:gdLst/>
              <a:ahLst/>
              <a:cxnLst/>
              <a:rect l="l" t="t" r="r" b="b"/>
              <a:pathLst>
                <a:path w="429" h="429" extrusionOk="0">
                  <a:moveTo>
                    <a:pt x="238" y="429"/>
                  </a:moveTo>
                  <a:cubicBezTo>
                    <a:pt x="72" y="429"/>
                    <a:pt x="0" y="226"/>
                    <a:pt x="107" y="107"/>
                  </a:cubicBezTo>
                  <a:cubicBezTo>
                    <a:pt x="226" y="0"/>
                    <a:pt x="429" y="84"/>
                    <a:pt x="429" y="250"/>
                  </a:cubicBezTo>
                  <a:cubicBezTo>
                    <a:pt x="429" y="345"/>
                    <a:pt x="345" y="429"/>
                    <a:pt x="238" y="42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1812725" y="1311600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62" y="453"/>
                  </a:moveTo>
                  <a:cubicBezTo>
                    <a:pt x="83" y="453"/>
                    <a:pt x="0" y="239"/>
                    <a:pt x="119" y="120"/>
                  </a:cubicBezTo>
                  <a:cubicBezTo>
                    <a:pt x="238" y="1"/>
                    <a:pt x="453" y="84"/>
                    <a:pt x="453" y="262"/>
                  </a:cubicBezTo>
                  <a:cubicBezTo>
                    <a:pt x="453" y="370"/>
                    <a:pt x="357" y="453"/>
                    <a:pt x="262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840100" y="1337800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74" y="453"/>
                  </a:moveTo>
                  <a:cubicBezTo>
                    <a:pt x="96" y="453"/>
                    <a:pt x="0" y="250"/>
                    <a:pt x="131" y="119"/>
                  </a:cubicBezTo>
                  <a:cubicBezTo>
                    <a:pt x="250" y="0"/>
                    <a:pt x="465" y="84"/>
                    <a:pt x="465" y="262"/>
                  </a:cubicBezTo>
                  <a:cubicBezTo>
                    <a:pt x="465" y="369"/>
                    <a:pt x="381" y="453"/>
                    <a:pt x="274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867775" y="1367250"/>
              <a:ext cx="9850" cy="10150"/>
            </a:xfrm>
            <a:custGeom>
              <a:avLst/>
              <a:gdLst/>
              <a:ahLst/>
              <a:cxnLst/>
              <a:rect l="l" t="t" r="r" b="b"/>
              <a:pathLst>
                <a:path w="394" h="406" extrusionOk="0">
                  <a:moveTo>
                    <a:pt x="394" y="203"/>
                  </a:moveTo>
                  <a:cubicBezTo>
                    <a:pt x="394" y="311"/>
                    <a:pt x="310" y="406"/>
                    <a:pt x="203" y="406"/>
                  </a:cubicBezTo>
                  <a:cubicBezTo>
                    <a:pt x="96" y="406"/>
                    <a:pt x="1" y="311"/>
                    <a:pt x="1" y="203"/>
                  </a:cubicBezTo>
                  <a:cubicBezTo>
                    <a:pt x="1" y="96"/>
                    <a:pt x="96" y="1"/>
                    <a:pt x="203" y="1"/>
                  </a:cubicBezTo>
                  <a:cubicBezTo>
                    <a:pt x="310" y="1"/>
                    <a:pt x="394" y="96"/>
                    <a:pt x="394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1890100" y="1395250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75" y="476"/>
                  </a:moveTo>
                  <a:cubicBezTo>
                    <a:pt x="96" y="476"/>
                    <a:pt x="1" y="250"/>
                    <a:pt x="132" y="119"/>
                  </a:cubicBezTo>
                  <a:cubicBezTo>
                    <a:pt x="263" y="0"/>
                    <a:pt x="477" y="84"/>
                    <a:pt x="477" y="274"/>
                  </a:cubicBezTo>
                  <a:cubicBezTo>
                    <a:pt x="477" y="381"/>
                    <a:pt x="382" y="465"/>
                    <a:pt x="275" y="47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1912425" y="1426200"/>
              <a:ext cx="11925" cy="12225"/>
            </a:xfrm>
            <a:custGeom>
              <a:avLst/>
              <a:gdLst/>
              <a:ahLst/>
              <a:cxnLst/>
              <a:rect l="l" t="t" r="r" b="b"/>
              <a:pathLst>
                <a:path w="477" h="489" extrusionOk="0">
                  <a:moveTo>
                    <a:pt x="275" y="489"/>
                  </a:moveTo>
                  <a:cubicBezTo>
                    <a:pt x="96" y="489"/>
                    <a:pt x="1" y="262"/>
                    <a:pt x="132" y="131"/>
                  </a:cubicBezTo>
                  <a:cubicBezTo>
                    <a:pt x="263" y="0"/>
                    <a:pt x="477" y="96"/>
                    <a:pt x="477" y="274"/>
                  </a:cubicBezTo>
                  <a:cubicBezTo>
                    <a:pt x="477" y="393"/>
                    <a:pt x="382" y="489"/>
                    <a:pt x="275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932675" y="1458350"/>
              <a:ext cx="12225" cy="1222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74" y="488"/>
                  </a:moveTo>
                  <a:cubicBezTo>
                    <a:pt x="96" y="488"/>
                    <a:pt x="0" y="262"/>
                    <a:pt x="131" y="131"/>
                  </a:cubicBezTo>
                  <a:cubicBezTo>
                    <a:pt x="262" y="0"/>
                    <a:pt x="488" y="96"/>
                    <a:pt x="488" y="286"/>
                  </a:cubicBezTo>
                  <a:cubicBezTo>
                    <a:pt x="488" y="393"/>
                    <a:pt x="393" y="488"/>
                    <a:pt x="274" y="48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950825" y="1491975"/>
              <a:ext cx="12225" cy="1222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86" y="489"/>
                  </a:moveTo>
                  <a:cubicBezTo>
                    <a:pt x="96" y="489"/>
                    <a:pt x="1" y="263"/>
                    <a:pt x="132" y="132"/>
                  </a:cubicBezTo>
                  <a:cubicBezTo>
                    <a:pt x="263" y="1"/>
                    <a:pt x="489" y="96"/>
                    <a:pt x="489" y="286"/>
                  </a:cubicBezTo>
                  <a:cubicBezTo>
                    <a:pt x="489" y="394"/>
                    <a:pt x="405" y="489"/>
                    <a:pt x="286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966900" y="15265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1"/>
                  </a:moveTo>
                  <a:cubicBezTo>
                    <a:pt x="96" y="501"/>
                    <a:pt x="1" y="275"/>
                    <a:pt x="143" y="132"/>
                  </a:cubicBezTo>
                  <a:cubicBezTo>
                    <a:pt x="274" y="1"/>
                    <a:pt x="501" y="96"/>
                    <a:pt x="501" y="287"/>
                  </a:cubicBezTo>
                  <a:cubicBezTo>
                    <a:pt x="501" y="406"/>
                    <a:pt x="405" y="501"/>
                    <a:pt x="286" y="50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980900" y="1561925"/>
              <a:ext cx="12525" cy="12825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86" y="513"/>
                  </a:moveTo>
                  <a:cubicBezTo>
                    <a:pt x="95" y="513"/>
                    <a:pt x="0" y="275"/>
                    <a:pt x="131" y="144"/>
                  </a:cubicBezTo>
                  <a:cubicBezTo>
                    <a:pt x="274" y="1"/>
                    <a:pt x="500" y="96"/>
                    <a:pt x="500" y="298"/>
                  </a:cubicBezTo>
                  <a:cubicBezTo>
                    <a:pt x="500" y="405"/>
                    <a:pt x="405" y="513"/>
                    <a:pt x="286" y="5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994275" y="1600025"/>
              <a:ext cx="11050" cy="1105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1" y="227"/>
                  </a:moveTo>
                  <a:cubicBezTo>
                    <a:pt x="441" y="346"/>
                    <a:pt x="334" y="441"/>
                    <a:pt x="215" y="441"/>
                  </a:cubicBezTo>
                  <a:cubicBezTo>
                    <a:pt x="96" y="441"/>
                    <a:pt x="1" y="346"/>
                    <a:pt x="1" y="227"/>
                  </a:cubicBezTo>
                  <a:cubicBezTo>
                    <a:pt x="1" y="108"/>
                    <a:pt x="96" y="1"/>
                    <a:pt x="215" y="1"/>
                  </a:cubicBezTo>
                  <a:cubicBezTo>
                    <a:pt x="334" y="1"/>
                    <a:pt x="441" y="108"/>
                    <a:pt x="441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001725" y="1635150"/>
              <a:ext cx="13125" cy="13125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98" y="524"/>
                  </a:moveTo>
                  <a:cubicBezTo>
                    <a:pt x="96" y="524"/>
                    <a:pt x="1" y="286"/>
                    <a:pt x="143" y="143"/>
                  </a:cubicBezTo>
                  <a:cubicBezTo>
                    <a:pt x="286" y="1"/>
                    <a:pt x="524" y="108"/>
                    <a:pt x="524" y="298"/>
                  </a:cubicBezTo>
                  <a:cubicBezTo>
                    <a:pt x="524" y="417"/>
                    <a:pt x="417" y="524"/>
                    <a:pt x="298" y="5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010650" y="1674750"/>
              <a:ext cx="11050" cy="11025"/>
            </a:xfrm>
            <a:custGeom>
              <a:avLst/>
              <a:gdLst/>
              <a:ahLst/>
              <a:cxnLst/>
              <a:rect l="l" t="t" r="r" b="b"/>
              <a:pathLst>
                <a:path w="442" h="441" extrusionOk="0">
                  <a:moveTo>
                    <a:pt x="441" y="214"/>
                  </a:moveTo>
                  <a:cubicBezTo>
                    <a:pt x="441" y="345"/>
                    <a:pt x="346" y="441"/>
                    <a:pt x="227" y="441"/>
                  </a:cubicBezTo>
                  <a:cubicBezTo>
                    <a:pt x="96" y="441"/>
                    <a:pt x="1" y="345"/>
                    <a:pt x="1" y="214"/>
                  </a:cubicBezTo>
                  <a:cubicBezTo>
                    <a:pt x="1" y="95"/>
                    <a:pt x="96" y="0"/>
                    <a:pt x="227" y="0"/>
                  </a:cubicBezTo>
                  <a:cubicBezTo>
                    <a:pt x="346" y="0"/>
                    <a:pt x="441" y="95"/>
                    <a:pt x="441" y="21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013325" y="1710750"/>
              <a:ext cx="13125" cy="13125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310" y="525"/>
                  </a:moveTo>
                  <a:cubicBezTo>
                    <a:pt x="108" y="525"/>
                    <a:pt x="1" y="275"/>
                    <a:pt x="144" y="132"/>
                  </a:cubicBezTo>
                  <a:cubicBezTo>
                    <a:pt x="287" y="1"/>
                    <a:pt x="525" y="96"/>
                    <a:pt x="525" y="298"/>
                  </a:cubicBezTo>
                  <a:cubicBezTo>
                    <a:pt x="525" y="417"/>
                    <a:pt x="430" y="525"/>
                    <a:pt x="310" y="5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015725" y="1748550"/>
              <a:ext cx="13100" cy="13425"/>
            </a:xfrm>
            <a:custGeom>
              <a:avLst/>
              <a:gdLst/>
              <a:ahLst/>
              <a:cxnLst/>
              <a:rect l="l" t="t" r="r" b="b"/>
              <a:pathLst>
                <a:path w="524" h="537" extrusionOk="0">
                  <a:moveTo>
                    <a:pt x="298" y="537"/>
                  </a:moveTo>
                  <a:cubicBezTo>
                    <a:pt x="95" y="537"/>
                    <a:pt x="0" y="299"/>
                    <a:pt x="143" y="144"/>
                  </a:cubicBezTo>
                  <a:cubicBezTo>
                    <a:pt x="286" y="1"/>
                    <a:pt x="524" y="108"/>
                    <a:pt x="524" y="310"/>
                  </a:cubicBezTo>
                  <a:cubicBezTo>
                    <a:pt x="524" y="429"/>
                    <a:pt x="429" y="537"/>
                    <a:pt x="298" y="5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015725" y="17869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98" y="537"/>
                  </a:moveTo>
                  <a:cubicBezTo>
                    <a:pt x="95" y="537"/>
                    <a:pt x="0" y="287"/>
                    <a:pt x="143" y="144"/>
                  </a:cubicBezTo>
                  <a:cubicBezTo>
                    <a:pt x="286" y="1"/>
                    <a:pt x="536" y="108"/>
                    <a:pt x="536" y="310"/>
                  </a:cubicBezTo>
                  <a:cubicBezTo>
                    <a:pt x="536" y="429"/>
                    <a:pt x="429" y="537"/>
                    <a:pt x="298" y="5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015425" y="1827150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453" y="226"/>
                  </a:moveTo>
                  <a:cubicBezTo>
                    <a:pt x="453" y="345"/>
                    <a:pt x="346" y="453"/>
                    <a:pt x="226" y="453"/>
                  </a:cubicBezTo>
                  <a:cubicBezTo>
                    <a:pt x="95" y="453"/>
                    <a:pt x="0" y="345"/>
                    <a:pt x="0" y="226"/>
                  </a:cubicBezTo>
                  <a:cubicBezTo>
                    <a:pt x="0" y="95"/>
                    <a:pt x="95" y="0"/>
                    <a:pt x="226" y="0"/>
                  </a:cubicBezTo>
                  <a:cubicBezTo>
                    <a:pt x="346" y="0"/>
                    <a:pt x="453" y="95"/>
                    <a:pt x="453" y="22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010650" y="1865250"/>
              <a:ext cx="11050" cy="11025"/>
            </a:xfrm>
            <a:custGeom>
              <a:avLst/>
              <a:gdLst/>
              <a:ahLst/>
              <a:cxnLst/>
              <a:rect l="l" t="t" r="r" b="b"/>
              <a:pathLst>
                <a:path w="442" h="441" extrusionOk="0">
                  <a:moveTo>
                    <a:pt x="441" y="214"/>
                  </a:moveTo>
                  <a:cubicBezTo>
                    <a:pt x="441" y="345"/>
                    <a:pt x="346" y="441"/>
                    <a:pt x="227" y="441"/>
                  </a:cubicBezTo>
                  <a:cubicBezTo>
                    <a:pt x="96" y="441"/>
                    <a:pt x="1" y="345"/>
                    <a:pt x="1" y="214"/>
                  </a:cubicBezTo>
                  <a:cubicBezTo>
                    <a:pt x="1" y="95"/>
                    <a:pt x="96" y="0"/>
                    <a:pt x="227" y="0"/>
                  </a:cubicBezTo>
                  <a:cubicBezTo>
                    <a:pt x="346" y="0"/>
                    <a:pt x="441" y="95"/>
                    <a:pt x="441" y="21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001725" y="1900950"/>
              <a:ext cx="13125" cy="12825"/>
            </a:xfrm>
            <a:custGeom>
              <a:avLst/>
              <a:gdLst/>
              <a:ahLst/>
              <a:cxnLst/>
              <a:rect l="l" t="t" r="r" b="b"/>
              <a:pathLst>
                <a:path w="525" h="513" extrusionOk="0">
                  <a:moveTo>
                    <a:pt x="298" y="513"/>
                  </a:moveTo>
                  <a:cubicBezTo>
                    <a:pt x="108" y="513"/>
                    <a:pt x="1" y="275"/>
                    <a:pt x="143" y="144"/>
                  </a:cubicBezTo>
                  <a:cubicBezTo>
                    <a:pt x="286" y="1"/>
                    <a:pt x="524" y="96"/>
                    <a:pt x="524" y="299"/>
                  </a:cubicBezTo>
                  <a:cubicBezTo>
                    <a:pt x="524" y="418"/>
                    <a:pt x="417" y="513"/>
                    <a:pt x="298" y="5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992500" y="1938175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86" y="512"/>
                  </a:moveTo>
                  <a:cubicBezTo>
                    <a:pt x="96" y="512"/>
                    <a:pt x="0" y="274"/>
                    <a:pt x="131" y="131"/>
                  </a:cubicBezTo>
                  <a:cubicBezTo>
                    <a:pt x="274" y="0"/>
                    <a:pt x="512" y="95"/>
                    <a:pt x="512" y="286"/>
                  </a:cubicBezTo>
                  <a:cubicBezTo>
                    <a:pt x="512" y="405"/>
                    <a:pt x="405" y="512"/>
                    <a:pt x="286" y="5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980900" y="1974475"/>
              <a:ext cx="12525" cy="12825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86" y="513"/>
                  </a:moveTo>
                  <a:cubicBezTo>
                    <a:pt x="95" y="513"/>
                    <a:pt x="0" y="275"/>
                    <a:pt x="131" y="144"/>
                  </a:cubicBezTo>
                  <a:cubicBezTo>
                    <a:pt x="274" y="1"/>
                    <a:pt x="500" y="96"/>
                    <a:pt x="500" y="298"/>
                  </a:cubicBezTo>
                  <a:cubicBezTo>
                    <a:pt x="500" y="417"/>
                    <a:pt x="405" y="513"/>
                    <a:pt x="286" y="5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968675" y="2011975"/>
              <a:ext cx="10750" cy="10750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430" y="215"/>
                  </a:moveTo>
                  <a:cubicBezTo>
                    <a:pt x="430" y="334"/>
                    <a:pt x="334" y="429"/>
                    <a:pt x="215" y="429"/>
                  </a:cubicBezTo>
                  <a:cubicBezTo>
                    <a:pt x="96" y="429"/>
                    <a:pt x="1" y="334"/>
                    <a:pt x="1" y="215"/>
                  </a:cubicBezTo>
                  <a:cubicBezTo>
                    <a:pt x="1" y="96"/>
                    <a:pt x="96" y="1"/>
                    <a:pt x="215" y="1"/>
                  </a:cubicBezTo>
                  <a:cubicBezTo>
                    <a:pt x="334" y="1"/>
                    <a:pt x="430" y="96"/>
                    <a:pt x="430" y="21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1950825" y="2045025"/>
              <a:ext cx="12225" cy="1222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86" y="489"/>
                  </a:moveTo>
                  <a:cubicBezTo>
                    <a:pt x="96" y="489"/>
                    <a:pt x="1" y="262"/>
                    <a:pt x="132" y="131"/>
                  </a:cubicBezTo>
                  <a:cubicBezTo>
                    <a:pt x="263" y="0"/>
                    <a:pt x="489" y="96"/>
                    <a:pt x="489" y="274"/>
                  </a:cubicBezTo>
                  <a:cubicBezTo>
                    <a:pt x="489" y="393"/>
                    <a:pt x="405" y="489"/>
                    <a:pt x="286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932675" y="2078650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74" y="489"/>
                  </a:moveTo>
                  <a:cubicBezTo>
                    <a:pt x="96" y="489"/>
                    <a:pt x="0" y="263"/>
                    <a:pt x="131" y="132"/>
                  </a:cubicBezTo>
                  <a:cubicBezTo>
                    <a:pt x="262" y="1"/>
                    <a:pt x="488" y="96"/>
                    <a:pt x="488" y="287"/>
                  </a:cubicBezTo>
                  <a:cubicBezTo>
                    <a:pt x="488" y="394"/>
                    <a:pt x="393" y="489"/>
                    <a:pt x="274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1912425" y="2111100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75" y="477"/>
                  </a:moveTo>
                  <a:cubicBezTo>
                    <a:pt x="96" y="477"/>
                    <a:pt x="1" y="263"/>
                    <a:pt x="132" y="132"/>
                  </a:cubicBezTo>
                  <a:cubicBezTo>
                    <a:pt x="263" y="1"/>
                    <a:pt x="477" y="96"/>
                    <a:pt x="477" y="274"/>
                  </a:cubicBezTo>
                  <a:cubicBezTo>
                    <a:pt x="477" y="394"/>
                    <a:pt x="382" y="477"/>
                    <a:pt x="275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1891900" y="2143850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405" y="203"/>
                  </a:moveTo>
                  <a:cubicBezTo>
                    <a:pt x="405" y="322"/>
                    <a:pt x="310" y="405"/>
                    <a:pt x="203" y="405"/>
                  </a:cubicBezTo>
                  <a:cubicBezTo>
                    <a:pt x="95" y="405"/>
                    <a:pt x="0" y="322"/>
                    <a:pt x="0" y="203"/>
                  </a:cubicBezTo>
                  <a:cubicBezTo>
                    <a:pt x="0" y="96"/>
                    <a:pt x="95" y="0"/>
                    <a:pt x="203" y="0"/>
                  </a:cubicBezTo>
                  <a:cubicBezTo>
                    <a:pt x="310" y="0"/>
                    <a:pt x="405" y="96"/>
                    <a:pt x="405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1867775" y="2173600"/>
              <a:ext cx="9850" cy="10150"/>
            </a:xfrm>
            <a:custGeom>
              <a:avLst/>
              <a:gdLst/>
              <a:ahLst/>
              <a:cxnLst/>
              <a:rect l="l" t="t" r="r" b="b"/>
              <a:pathLst>
                <a:path w="394" h="406" extrusionOk="0">
                  <a:moveTo>
                    <a:pt x="394" y="203"/>
                  </a:moveTo>
                  <a:cubicBezTo>
                    <a:pt x="394" y="311"/>
                    <a:pt x="310" y="406"/>
                    <a:pt x="203" y="406"/>
                  </a:cubicBezTo>
                  <a:cubicBezTo>
                    <a:pt x="84" y="406"/>
                    <a:pt x="1" y="311"/>
                    <a:pt x="1" y="203"/>
                  </a:cubicBezTo>
                  <a:cubicBezTo>
                    <a:pt x="1" y="96"/>
                    <a:pt x="84" y="1"/>
                    <a:pt x="203" y="1"/>
                  </a:cubicBezTo>
                  <a:cubicBezTo>
                    <a:pt x="310" y="1"/>
                    <a:pt x="394" y="96"/>
                    <a:pt x="394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1840100" y="220010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74" y="465"/>
                  </a:moveTo>
                  <a:cubicBezTo>
                    <a:pt x="96" y="465"/>
                    <a:pt x="0" y="251"/>
                    <a:pt x="131" y="120"/>
                  </a:cubicBezTo>
                  <a:cubicBezTo>
                    <a:pt x="250" y="1"/>
                    <a:pt x="465" y="84"/>
                    <a:pt x="465" y="263"/>
                  </a:cubicBezTo>
                  <a:cubicBezTo>
                    <a:pt x="465" y="370"/>
                    <a:pt x="381" y="465"/>
                    <a:pt x="274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1812725" y="2226600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62" y="453"/>
                  </a:moveTo>
                  <a:cubicBezTo>
                    <a:pt x="83" y="453"/>
                    <a:pt x="0" y="238"/>
                    <a:pt x="119" y="119"/>
                  </a:cubicBezTo>
                  <a:cubicBezTo>
                    <a:pt x="238" y="0"/>
                    <a:pt x="453" y="84"/>
                    <a:pt x="453" y="262"/>
                  </a:cubicBezTo>
                  <a:cubicBezTo>
                    <a:pt x="453" y="369"/>
                    <a:pt x="369" y="453"/>
                    <a:pt x="262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1783550" y="2251300"/>
              <a:ext cx="11025" cy="11050"/>
            </a:xfrm>
            <a:custGeom>
              <a:avLst/>
              <a:gdLst/>
              <a:ahLst/>
              <a:cxnLst/>
              <a:rect l="l" t="t" r="r" b="b"/>
              <a:pathLst>
                <a:path w="441" h="442" extrusionOk="0">
                  <a:moveTo>
                    <a:pt x="250" y="441"/>
                  </a:moveTo>
                  <a:cubicBezTo>
                    <a:pt x="84" y="441"/>
                    <a:pt x="0" y="239"/>
                    <a:pt x="119" y="120"/>
                  </a:cubicBezTo>
                  <a:cubicBezTo>
                    <a:pt x="238" y="0"/>
                    <a:pt x="441" y="84"/>
                    <a:pt x="441" y="262"/>
                  </a:cubicBezTo>
                  <a:cubicBezTo>
                    <a:pt x="441" y="358"/>
                    <a:pt x="357" y="441"/>
                    <a:pt x="250" y="44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1753175" y="2274525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39" y="417"/>
                  </a:moveTo>
                  <a:cubicBezTo>
                    <a:pt x="84" y="417"/>
                    <a:pt x="1" y="226"/>
                    <a:pt x="108" y="107"/>
                  </a:cubicBezTo>
                  <a:cubicBezTo>
                    <a:pt x="227" y="0"/>
                    <a:pt x="418" y="72"/>
                    <a:pt x="418" y="238"/>
                  </a:cubicBezTo>
                  <a:cubicBezTo>
                    <a:pt x="418" y="334"/>
                    <a:pt x="346" y="417"/>
                    <a:pt x="239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1721325" y="2295350"/>
              <a:ext cx="10150" cy="10450"/>
            </a:xfrm>
            <a:custGeom>
              <a:avLst/>
              <a:gdLst/>
              <a:ahLst/>
              <a:cxnLst/>
              <a:rect l="l" t="t" r="r" b="b"/>
              <a:pathLst>
                <a:path w="406" h="418" extrusionOk="0">
                  <a:moveTo>
                    <a:pt x="227" y="417"/>
                  </a:moveTo>
                  <a:cubicBezTo>
                    <a:pt x="72" y="417"/>
                    <a:pt x="1" y="227"/>
                    <a:pt x="108" y="120"/>
                  </a:cubicBezTo>
                  <a:cubicBezTo>
                    <a:pt x="215" y="1"/>
                    <a:pt x="406" y="84"/>
                    <a:pt x="406" y="239"/>
                  </a:cubicBezTo>
                  <a:cubicBezTo>
                    <a:pt x="406" y="334"/>
                    <a:pt x="322" y="417"/>
                    <a:pt x="227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1688300" y="2314400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26" y="394"/>
                  </a:moveTo>
                  <a:cubicBezTo>
                    <a:pt x="72" y="394"/>
                    <a:pt x="0" y="215"/>
                    <a:pt x="107" y="108"/>
                  </a:cubicBezTo>
                  <a:cubicBezTo>
                    <a:pt x="215" y="1"/>
                    <a:pt x="393" y="84"/>
                    <a:pt x="393" y="227"/>
                  </a:cubicBezTo>
                  <a:cubicBezTo>
                    <a:pt x="393" y="322"/>
                    <a:pt x="310" y="394"/>
                    <a:pt x="226" y="39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1655250" y="2332850"/>
              <a:ext cx="8075" cy="8075"/>
            </a:xfrm>
            <a:custGeom>
              <a:avLst/>
              <a:gdLst/>
              <a:ahLst/>
              <a:cxnLst/>
              <a:rect l="l" t="t" r="r" b="b"/>
              <a:pathLst>
                <a:path w="323" h="323" extrusionOk="0">
                  <a:moveTo>
                    <a:pt x="322" y="156"/>
                  </a:moveTo>
                  <a:cubicBezTo>
                    <a:pt x="322" y="251"/>
                    <a:pt x="251" y="322"/>
                    <a:pt x="167" y="322"/>
                  </a:cubicBezTo>
                  <a:cubicBezTo>
                    <a:pt x="72" y="322"/>
                    <a:pt x="1" y="251"/>
                    <a:pt x="1" y="156"/>
                  </a:cubicBezTo>
                  <a:cubicBezTo>
                    <a:pt x="1" y="72"/>
                    <a:pt x="72" y="1"/>
                    <a:pt x="167" y="1"/>
                  </a:cubicBezTo>
                  <a:cubicBezTo>
                    <a:pt x="251" y="1"/>
                    <a:pt x="322" y="72"/>
                    <a:pt x="322" y="15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1618950" y="2347450"/>
              <a:ext cx="10125" cy="7750"/>
            </a:xfrm>
            <a:custGeom>
              <a:avLst/>
              <a:gdLst/>
              <a:ahLst/>
              <a:cxnLst/>
              <a:rect l="l" t="t" r="r" b="b"/>
              <a:pathLst>
                <a:path w="405" h="310" extrusionOk="0">
                  <a:moveTo>
                    <a:pt x="203" y="310"/>
                  </a:moveTo>
                  <a:cubicBezTo>
                    <a:pt x="0" y="310"/>
                    <a:pt x="0" y="0"/>
                    <a:pt x="203" y="0"/>
                  </a:cubicBezTo>
                  <a:cubicBezTo>
                    <a:pt x="405" y="0"/>
                    <a:pt x="405" y="310"/>
                    <a:pt x="203" y="31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1582925" y="2358450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191" y="346"/>
                  </a:moveTo>
                  <a:cubicBezTo>
                    <a:pt x="60" y="346"/>
                    <a:pt x="0" y="191"/>
                    <a:pt x="96" y="96"/>
                  </a:cubicBezTo>
                  <a:cubicBezTo>
                    <a:pt x="179" y="1"/>
                    <a:pt x="346" y="72"/>
                    <a:pt x="346" y="203"/>
                  </a:cubicBezTo>
                  <a:cubicBezTo>
                    <a:pt x="346" y="286"/>
                    <a:pt x="274" y="346"/>
                    <a:pt x="191" y="34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1546300" y="2368875"/>
              <a:ext cx="8075" cy="8050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80" y="322"/>
                  </a:moveTo>
                  <a:cubicBezTo>
                    <a:pt x="61" y="322"/>
                    <a:pt x="1" y="167"/>
                    <a:pt x="84" y="84"/>
                  </a:cubicBezTo>
                  <a:cubicBezTo>
                    <a:pt x="180" y="0"/>
                    <a:pt x="322" y="60"/>
                    <a:pt x="322" y="191"/>
                  </a:cubicBezTo>
                  <a:cubicBezTo>
                    <a:pt x="322" y="262"/>
                    <a:pt x="263" y="322"/>
                    <a:pt x="180" y="32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508800" y="2376600"/>
              <a:ext cx="8075" cy="7775"/>
            </a:xfrm>
            <a:custGeom>
              <a:avLst/>
              <a:gdLst/>
              <a:ahLst/>
              <a:cxnLst/>
              <a:rect l="l" t="t" r="r" b="b"/>
              <a:pathLst>
                <a:path w="323" h="311" extrusionOk="0">
                  <a:moveTo>
                    <a:pt x="191" y="311"/>
                  </a:moveTo>
                  <a:cubicBezTo>
                    <a:pt x="72" y="311"/>
                    <a:pt x="1" y="168"/>
                    <a:pt x="96" y="84"/>
                  </a:cubicBezTo>
                  <a:cubicBezTo>
                    <a:pt x="179" y="1"/>
                    <a:pt x="322" y="61"/>
                    <a:pt x="322" y="180"/>
                  </a:cubicBezTo>
                  <a:cubicBezTo>
                    <a:pt x="322" y="251"/>
                    <a:pt x="263" y="311"/>
                    <a:pt x="191" y="31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472500" y="2382275"/>
              <a:ext cx="6275" cy="7450"/>
            </a:xfrm>
            <a:custGeom>
              <a:avLst/>
              <a:gdLst/>
              <a:ahLst/>
              <a:cxnLst/>
              <a:rect l="l" t="t" r="r" b="b"/>
              <a:pathLst>
                <a:path w="251" h="298" extrusionOk="0">
                  <a:moveTo>
                    <a:pt x="119" y="298"/>
                  </a:moveTo>
                  <a:cubicBezTo>
                    <a:pt x="48" y="298"/>
                    <a:pt x="0" y="238"/>
                    <a:pt x="0" y="167"/>
                  </a:cubicBezTo>
                  <a:cubicBezTo>
                    <a:pt x="0" y="0"/>
                    <a:pt x="250" y="0"/>
                    <a:pt x="250" y="167"/>
                  </a:cubicBezTo>
                  <a:cubicBezTo>
                    <a:pt x="250" y="238"/>
                    <a:pt x="191" y="298"/>
                    <a:pt x="119" y="29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1433500" y="2385250"/>
              <a:ext cx="6875" cy="7175"/>
            </a:xfrm>
            <a:custGeom>
              <a:avLst/>
              <a:gdLst/>
              <a:ahLst/>
              <a:cxnLst/>
              <a:rect l="l" t="t" r="r" b="b"/>
              <a:pathLst>
                <a:path w="275" h="287" extrusionOk="0">
                  <a:moveTo>
                    <a:pt x="155" y="286"/>
                  </a:moveTo>
                  <a:cubicBezTo>
                    <a:pt x="48" y="286"/>
                    <a:pt x="1" y="155"/>
                    <a:pt x="72" y="84"/>
                  </a:cubicBezTo>
                  <a:cubicBezTo>
                    <a:pt x="143" y="0"/>
                    <a:pt x="274" y="60"/>
                    <a:pt x="274" y="167"/>
                  </a:cubicBezTo>
                  <a:cubicBezTo>
                    <a:pt x="274" y="226"/>
                    <a:pt x="227" y="286"/>
                    <a:pt x="155" y="28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395400" y="2386125"/>
              <a:ext cx="6575" cy="6575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55" y="263"/>
                  </a:moveTo>
                  <a:cubicBezTo>
                    <a:pt x="48" y="263"/>
                    <a:pt x="1" y="144"/>
                    <a:pt x="72" y="72"/>
                  </a:cubicBezTo>
                  <a:cubicBezTo>
                    <a:pt x="143" y="1"/>
                    <a:pt x="262" y="49"/>
                    <a:pt x="262" y="156"/>
                  </a:cubicBezTo>
                  <a:cubicBezTo>
                    <a:pt x="262" y="215"/>
                    <a:pt x="215" y="263"/>
                    <a:pt x="155" y="26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1357300" y="2384350"/>
              <a:ext cx="6275" cy="6575"/>
            </a:xfrm>
            <a:custGeom>
              <a:avLst/>
              <a:gdLst/>
              <a:ahLst/>
              <a:cxnLst/>
              <a:rect l="l" t="t" r="r" b="b"/>
              <a:pathLst>
                <a:path w="251" h="263" extrusionOk="0">
                  <a:moveTo>
                    <a:pt x="155" y="262"/>
                  </a:moveTo>
                  <a:cubicBezTo>
                    <a:pt x="48" y="262"/>
                    <a:pt x="1" y="143"/>
                    <a:pt x="72" y="72"/>
                  </a:cubicBezTo>
                  <a:cubicBezTo>
                    <a:pt x="143" y="1"/>
                    <a:pt x="251" y="60"/>
                    <a:pt x="251" y="155"/>
                  </a:cubicBezTo>
                  <a:cubicBezTo>
                    <a:pt x="251" y="215"/>
                    <a:pt x="203" y="262"/>
                    <a:pt x="155" y="26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320400" y="2381675"/>
              <a:ext cx="5075" cy="5075"/>
            </a:xfrm>
            <a:custGeom>
              <a:avLst/>
              <a:gdLst/>
              <a:ahLst/>
              <a:cxnLst/>
              <a:rect l="l" t="t" r="r" b="b"/>
              <a:pathLst>
                <a:path w="203" h="203" extrusionOk="0">
                  <a:moveTo>
                    <a:pt x="107" y="203"/>
                  </a:moveTo>
                  <a:cubicBezTo>
                    <a:pt x="48" y="191"/>
                    <a:pt x="0" y="155"/>
                    <a:pt x="0" y="96"/>
                  </a:cubicBezTo>
                  <a:cubicBezTo>
                    <a:pt x="0" y="36"/>
                    <a:pt x="48" y="0"/>
                    <a:pt x="107" y="0"/>
                  </a:cubicBezTo>
                  <a:cubicBezTo>
                    <a:pt x="155" y="0"/>
                    <a:pt x="203" y="36"/>
                    <a:pt x="203" y="96"/>
                  </a:cubicBezTo>
                  <a:cubicBezTo>
                    <a:pt x="203" y="155"/>
                    <a:pt x="155" y="191"/>
                    <a:pt x="107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282875" y="2375425"/>
              <a:ext cx="4800" cy="4475"/>
            </a:xfrm>
            <a:custGeom>
              <a:avLst/>
              <a:gdLst/>
              <a:ahLst/>
              <a:cxnLst/>
              <a:rect l="l" t="t" r="r" b="b"/>
              <a:pathLst>
                <a:path w="192" h="179" extrusionOk="0">
                  <a:moveTo>
                    <a:pt x="191" y="84"/>
                  </a:moveTo>
                  <a:cubicBezTo>
                    <a:pt x="191" y="143"/>
                    <a:pt x="144" y="179"/>
                    <a:pt x="96" y="179"/>
                  </a:cubicBezTo>
                  <a:cubicBezTo>
                    <a:pt x="49" y="179"/>
                    <a:pt x="1" y="143"/>
                    <a:pt x="1" y="84"/>
                  </a:cubicBezTo>
                  <a:cubicBezTo>
                    <a:pt x="1" y="36"/>
                    <a:pt x="49" y="0"/>
                    <a:pt x="96" y="0"/>
                  </a:cubicBezTo>
                  <a:cubicBezTo>
                    <a:pt x="144" y="0"/>
                    <a:pt x="191" y="36"/>
                    <a:pt x="191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1244775" y="2365300"/>
              <a:ext cx="5400" cy="5675"/>
            </a:xfrm>
            <a:custGeom>
              <a:avLst/>
              <a:gdLst/>
              <a:ahLst/>
              <a:cxnLst/>
              <a:rect l="l" t="t" r="r" b="b"/>
              <a:pathLst>
                <a:path w="216" h="227" extrusionOk="0">
                  <a:moveTo>
                    <a:pt x="132" y="227"/>
                  </a:moveTo>
                  <a:cubicBezTo>
                    <a:pt x="1" y="227"/>
                    <a:pt x="215" y="1"/>
                    <a:pt x="215" y="143"/>
                  </a:cubicBezTo>
                  <a:cubicBezTo>
                    <a:pt x="215" y="191"/>
                    <a:pt x="180" y="227"/>
                    <a:pt x="132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1208175" y="2354575"/>
              <a:ext cx="5375" cy="5100"/>
            </a:xfrm>
            <a:custGeom>
              <a:avLst/>
              <a:gdLst/>
              <a:ahLst/>
              <a:cxnLst/>
              <a:rect l="l" t="t" r="r" b="b"/>
              <a:pathLst>
                <a:path w="215" h="204" extrusionOk="0">
                  <a:moveTo>
                    <a:pt x="131" y="203"/>
                  </a:moveTo>
                  <a:cubicBezTo>
                    <a:pt x="0" y="203"/>
                    <a:pt x="215" y="1"/>
                    <a:pt x="215" y="120"/>
                  </a:cubicBezTo>
                  <a:cubicBezTo>
                    <a:pt x="215" y="168"/>
                    <a:pt x="179" y="203"/>
                    <a:pt x="131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1173950" y="2342375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143" y="72"/>
                  </a:moveTo>
                  <a:cubicBezTo>
                    <a:pt x="143" y="120"/>
                    <a:pt x="107" y="156"/>
                    <a:pt x="72" y="156"/>
                  </a:cubicBezTo>
                  <a:cubicBezTo>
                    <a:pt x="24" y="156"/>
                    <a:pt x="0" y="120"/>
                    <a:pt x="0" y="72"/>
                  </a:cubicBezTo>
                  <a:cubicBezTo>
                    <a:pt x="0" y="37"/>
                    <a:pt x="24" y="1"/>
                    <a:pt x="72" y="1"/>
                  </a:cubicBezTo>
                  <a:cubicBezTo>
                    <a:pt x="107" y="1"/>
                    <a:pt x="143" y="37"/>
                    <a:pt x="143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1138225" y="2326000"/>
              <a:ext cx="4200" cy="4500"/>
            </a:xfrm>
            <a:custGeom>
              <a:avLst/>
              <a:gdLst/>
              <a:ahLst/>
              <a:cxnLst/>
              <a:rect l="l" t="t" r="r" b="b"/>
              <a:pathLst>
                <a:path w="168" h="180" extrusionOk="0">
                  <a:moveTo>
                    <a:pt x="108" y="180"/>
                  </a:moveTo>
                  <a:cubicBezTo>
                    <a:pt x="1" y="180"/>
                    <a:pt x="167" y="1"/>
                    <a:pt x="167" y="108"/>
                  </a:cubicBezTo>
                  <a:cubicBezTo>
                    <a:pt x="167" y="144"/>
                    <a:pt x="143" y="180"/>
                    <a:pt x="108" y="18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1105475" y="2309650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0" y="119"/>
                  </a:moveTo>
                  <a:cubicBezTo>
                    <a:pt x="25" y="119"/>
                    <a:pt x="1" y="95"/>
                    <a:pt x="1" y="60"/>
                  </a:cubicBezTo>
                  <a:cubicBezTo>
                    <a:pt x="1" y="24"/>
                    <a:pt x="25" y="0"/>
                    <a:pt x="60" y="0"/>
                  </a:cubicBezTo>
                  <a:cubicBezTo>
                    <a:pt x="84" y="0"/>
                    <a:pt x="120" y="24"/>
                    <a:pt x="120" y="60"/>
                  </a:cubicBezTo>
                  <a:cubicBezTo>
                    <a:pt x="120" y="95"/>
                    <a:pt x="84" y="119"/>
                    <a:pt x="60" y="11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1073050" y="2290000"/>
              <a:ext cx="2400" cy="2400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95" y="48"/>
                  </a:moveTo>
                  <a:cubicBezTo>
                    <a:pt x="95" y="72"/>
                    <a:pt x="71" y="96"/>
                    <a:pt x="48" y="96"/>
                  </a:cubicBezTo>
                  <a:cubicBezTo>
                    <a:pt x="12" y="96"/>
                    <a:pt x="0" y="72"/>
                    <a:pt x="0" y="48"/>
                  </a:cubicBezTo>
                  <a:cubicBezTo>
                    <a:pt x="0" y="12"/>
                    <a:pt x="12" y="0"/>
                    <a:pt x="48" y="0"/>
                  </a:cubicBezTo>
                  <a:cubicBezTo>
                    <a:pt x="71" y="0"/>
                    <a:pt x="95" y="12"/>
                    <a:pt x="95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1041775" y="2268275"/>
              <a:ext cx="2125" cy="2100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84" y="48"/>
                  </a:moveTo>
                  <a:cubicBezTo>
                    <a:pt x="84" y="72"/>
                    <a:pt x="72" y="83"/>
                    <a:pt x="37" y="83"/>
                  </a:cubicBezTo>
                  <a:cubicBezTo>
                    <a:pt x="13" y="83"/>
                    <a:pt x="1" y="72"/>
                    <a:pt x="1" y="48"/>
                  </a:cubicBezTo>
                  <a:cubicBezTo>
                    <a:pt x="1" y="12"/>
                    <a:pt x="13" y="0"/>
                    <a:pt x="37" y="0"/>
                  </a:cubicBezTo>
                  <a:cubicBezTo>
                    <a:pt x="72" y="0"/>
                    <a:pt x="84" y="12"/>
                    <a:pt x="84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1011725" y="2244750"/>
              <a:ext cx="2100" cy="1800"/>
            </a:xfrm>
            <a:custGeom>
              <a:avLst/>
              <a:gdLst/>
              <a:ahLst/>
              <a:cxnLst/>
              <a:rect l="l" t="t" r="r" b="b"/>
              <a:pathLst>
                <a:path w="84" h="72" extrusionOk="0">
                  <a:moveTo>
                    <a:pt x="48" y="72"/>
                  </a:moveTo>
                  <a:cubicBezTo>
                    <a:pt x="0" y="72"/>
                    <a:pt x="0" y="1"/>
                    <a:pt x="48" y="1"/>
                  </a:cubicBezTo>
                  <a:cubicBezTo>
                    <a:pt x="84" y="1"/>
                    <a:pt x="84" y="72"/>
                    <a:pt x="48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982850" y="2218850"/>
              <a:ext cx="2400" cy="2125"/>
            </a:xfrm>
            <a:custGeom>
              <a:avLst/>
              <a:gdLst/>
              <a:ahLst/>
              <a:cxnLst/>
              <a:rect l="l" t="t" r="r" b="b"/>
              <a:pathLst>
                <a:path w="96" h="85" extrusionOk="0">
                  <a:moveTo>
                    <a:pt x="60" y="84"/>
                  </a:moveTo>
                  <a:cubicBezTo>
                    <a:pt x="0" y="84"/>
                    <a:pt x="96" y="1"/>
                    <a:pt x="96" y="48"/>
                  </a:cubicBezTo>
                  <a:cubicBezTo>
                    <a:pt x="96" y="72"/>
                    <a:pt x="84" y="84"/>
                    <a:pt x="60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956350" y="2192075"/>
              <a:ext cx="2125" cy="1500"/>
            </a:xfrm>
            <a:custGeom>
              <a:avLst/>
              <a:gdLst/>
              <a:ahLst/>
              <a:cxnLst/>
              <a:rect l="l" t="t" r="r" b="b"/>
              <a:pathLst>
                <a:path w="85" h="60" extrusionOk="0">
                  <a:moveTo>
                    <a:pt x="48" y="60"/>
                  </a:moveTo>
                  <a:cubicBezTo>
                    <a:pt x="1" y="60"/>
                    <a:pt x="1" y="0"/>
                    <a:pt x="48" y="0"/>
                  </a:cubicBezTo>
                  <a:cubicBezTo>
                    <a:pt x="84" y="0"/>
                    <a:pt x="84" y="60"/>
                    <a:pt x="48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931650" y="2163200"/>
              <a:ext cx="1525" cy="1500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0" y="36"/>
                  </a:moveTo>
                  <a:cubicBezTo>
                    <a:pt x="60" y="48"/>
                    <a:pt x="48" y="60"/>
                    <a:pt x="36" y="60"/>
                  </a:cubicBezTo>
                  <a:cubicBezTo>
                    <a:pt x="12" y="60"/>
                    <a:pt x="1" y="48"/>
                    <a:pt x="1" y="36"/>
                  </a:cubicBezTo>
                  <a:cubicBezTo>
                    <a:pt x="1" y="12"/>
                    <a:pt x="12" y="0"/>
                    <a:pt x="36" y="0"/>
                  </a:cubicBezTo>
                  <a:cubicBezTo>
                    <a:pt x="48" y="0"/>
                    <a:pt x="60" y="12"/>
                    <a:pt x="60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908125" y="2132525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7" y="72"/>
                  </a:moveTo>
                  <a:cubicBezTo>
                    <a:pt x="1" y="72"/>
                    <a:pt x="72" y="1"/>
                    <a:pt x="72" y="49"/>
                  </a:cubicBezTo>
                  <a:cubicBezTo>
                    <a:pt x="72" y="60"/>
                    <a:pt x="49" y="72"/>
                    <a:pt x="37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887000" y="2101275"/>
              <a:ext cx="1525" cy="1225"/>
            </a:xfrm>
            <a:custGeom>
              <a:avLst/>
              <a:gdLst/>
              <a:ahLst/>
              <a:cxnLst/>
              <a:rect l="l" t="t" r="r" b="b"/>
              <a:pathLst>
                <a:path w="61" h="49" extrusionOk="0">
                  <a:moveTo>
                    <a:pt x="36" y="48"/>
                  </a:moveTo>
                  <a:cubicBezTo>
                    <a:pt x="13" y="48"/>
                    <a:pt x="13" y="36"/>
                    <a:pt x="13" y="25"/>
                  </a:cubicBezTo>
                  <a:cubicBezTo>
                    <a:pt x="1" y="13"/>
                    <a:pt x="13" y="1"/>
                    <a:pt x="36" y="1"/>
                  </a:cubicBezTo>
                  <a:cubicBezTo>
                    <a:pt x="48" y="1"/>
                    <a:pt x="60" y="13"/>
                    <a:pt x="60" y="25"/>
                  </a:cubicBezTo>
                  <a:cubicBezTo>
                    <a:pt x="60" y="36"/>
                    <a:pt x="48" y="48"/>
                    <a:pt x="36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867650" y="2068250"/>
              <a:ext cx="1225" cy="1200"/>
            </a:xfrm>
            <a:custGeom>
              <a:avLst/>
              <a:gdLst/>
              <a:ahLst/>
              <a:cxnLst/>
              <a:rect l="l" t="t" r="r" b="b"/>
              <a:pathLst>
                <a:path w="49" h="48" extrusionOk="0">
                  <a:moveTo>
                    <a:pt x="36" y="48"/>
                  </a:moveTo>
                  <a:cubicBezTo>
                    <a:pt x="1" y="48"/>
                    <a:pt x="48" y="0"/>
                    <a:pt x="48" y="36"/>
                  </a:cubicBezTo>
                  <a:cubicBezTo>
                    <a:pt x="48" y="36"/>
                    <a:pt x="48" y="48"/>
                    <a:pt x="36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850700" y="2034300"/>
              <a:ext cx="900" cy="925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24" y="37"/>
                  </a:moveTo>
                  <a:cubicBezTo>
                    <a:pt x="12" y="37"/>
                    <a:pt x="0" y="37"/>
                    <a:pt x="0" y="25"/>
                  </a:cubicBezTo>
                  <a:cubicBezTo>
                    <a:pt x="0" y="13"/>
                    <a:pt x="12" y="1"/>
                    <a:pt x="24" y="1"/>
                  </a:cubicBezTo>
                  <a:cubicBezTo>
                    <a:pt x="36" y="1"/>
                    <a:pt x="36" y="13"/>
                    <a:pt x="36" y="25"/>
                  </a:cubicBezTo>
                  <a:cubicBezTo>
                    <a:pt x="36" y="37"/>
                    <a:pt x="24" y="37"/>
                    <a:pt x="24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835500" y="1999175"/>
              <a:ext cx="1225" cy="925"/>
            </a:xfrm>
            <a:custGeom>
              <a:avLst/>
              <a:gdLst/>
              <a:ahLst/>
              <a:cxnLst/>
              <a:rect l="l" t="t" r="r" b="b"/>
              <a:pathLst>
                <a:path w="49" h="37" extrusionOk="0">
                  <a:moveTo>
                    <a:pt x="25" y="37"/>
                  </a:moveTo>
                  <a:cubicBezTo>
                    <a:pt x="1" y="37"/>
                    <a:pt x="1" y="1"/>
                    <a:pt x="25" y="1"/>
                  </a:cubicBezTo>
                  <a:cubicBezTo>
                    <a:pt x="48" y="1"/>
                    <a:pt x="48" y="37"/>
                    <a:pt x="25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22700" y="1963175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25" y="36"/>
                  </a:moveTo>
                  <a:cubicBezTo>
                    <a:pt x="1" y="36"/>
                    <a:pt x="37" y="0"/>
                    <a:pt x="37" y="24"/>
                  </a:cubicBezTo>
                  <a:cubicBezTo>
                    <a:pt x="37" y="24"/>
                    <a:pt x="25" y="36"/>
                    <a:pt x="25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12300" y="19265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4" y="25"/>
                  </a:moveTo>
                  <a:cubicBezTo>
                    <a:pt x="0" y="37"/>
                    <a:pt x="0" y="1"/>
                    <a:pt x="24" y="1"/>
                  </a:cubicBezTo>
                  <a:cubicBezTo>
                    <a:pt x="24" y="1"/>
                    <a:pt x="24" y="13"/>
                    <a:pt x="24" y="13"/>
                  </a:cubicBezTo>
                  <a:cubicBezTo>
                    <a:pt x="24" y="25"/>
                    <a:pt x="24" y="25"/>
                    <a:pt x="24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804250" y="1889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"/>
                    <a:pt x="13" y="1"/>
                  </a:cubicBezTo>
                  <a:cubicBezTo>
                    <a:pt x="13" y="1"/>
                    <a:pt x="13" y="12"/>
                    <a:pt x="13" y="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798600" y="1851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795025" y="1813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795025" y="1737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798600" y="169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804250" y="16610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24"/>
                  </a:moveTo>
                  <a:cubicBezTo>
                    <a:pt x="1" y="24"/>
                    <a:pt x="1" y="0"/>
                    <a:pt x="13" y="0"/>
                  </a:cubicBezTo>
                  <a:cubicBezTo>
                    <a:pt x="25" y="0"/>
                    <a:pt x="25" y="12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812300" y="1623850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24" y="24"/>
                  </a:moveTo>
                  <a:cubicBezTo>
                    <a:pt x="0" y="12"/>
                    <a:pt x="0" y="0"/>
                    <a:pt x="24" y="0"/>
                  </a:cubicBezTo>
                  <a:cubicBezTo>
                    <a:pt x="36" y="0"/>
                    <a:pt x="36" y="24"/>
                    <a:pt x="24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823000" y="158692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25"/>
                  </a:moveTo>
                  <a:cubicBezTo>
                    <a:pt x="1" y="25"/>
                    <a:pt x="1" y="25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ubicBezTo>
                    <a:pt x="13" y="1"/>
                    <a:pt x="25" y="13"/>
                    <a:pt x="25" y="13"/>
                  </a:cubicBezTo>
                  <a:cubicBezTo>
                    <a:pt x="25" y="25"/>
                    <a:pt x="13" y="25"/>
                    <a:pt x="13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835800" y="1550925"/>
              <a:ext cx="625" cy="900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13" y="36"/>
                  </a:moveTo>
                  <a:cubicBezTo>
                    <a:pt x="1" y="36"/>
                    <a:pt x="1" y="24"/>
                    <a:pt x="1" y="12"/>
                  </a:cubicBezTo>
                  <a:cubicBezTo>
                    <a:pt x="1" y="0"/>
                    <a:pt x="1" y="0"/>
                    <a:pt x="13" y="0"/>
                  </a:cubicBezTo>
                  <a:cubicBezTo>
                    <a:pt x="25" y="0"/>
                    <a:pt x="25" y="0"/>
                    <a:pt x="25" y="12"/>
                  </a:cubicBezTo>
                  <a:cubicBezTo>
                    <a:pt x="25" y="24"/>
                    <a:pt x="25" y="24"/>
                    <a:pt x="13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850700" y="1515800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12"/>
                  </a:moveTo>
                  <a:cubicBezTo>
                    <a:pt x="36" y="24"/>
                    <a:pt x="36" y="36"/>
                    <a:pt x="24" y="36"/>
                  </a:cubicBezTo>
                  <a:cubicBezTo>
                    <a:pt x="12" y="36"/>
                    <a:pt x="0" y="24"/>
                    <a:pt x="0" y="12"/>
                  </a:cubicBezTo>
                  <a:cubicBezTo>
                    <a:pt x="0" y="0"/>
                    <a:pt x="12" y="0"/>
                    <a:pt x="24" y="0"/>
                  </a:cubicBezTo>
                  <a:cubicBezTo>
                    <a:pt x="36" y="0"/>
                    <a:pt x="36" y="0"/>
                    <a:pt x="36" y="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867950" y="1481275"/>
              <a:ext cx="925" cy="1200"/>
            </a:xfrm>
            <a:custGeom>
              <a:avLst/>
              <a:gdLst/>
              <a:ahLst/>
              <a:cxnLst/>
              <a:rect l="l" t="t" r="r" b="b"/>
              <a:pathLst>
                <a:path w="37" h="48" extrusionOk="0">
                  <a:moveTo>
                    <a:pt x="24" y="48"/>
                  </a:moveTo>
                  <a:cubicBezTo>
                    <a:pt x="13" y="48"/>
                    <a:pt x="1" y="36"/>
                    <a:pt x="1" y="36"/>
                  </a:cubicBezTo>
                  <a:cubicBezTo>
                    <a:pt x="1" y="0"/>
                    <a:pt x="36" y="0"/>
                    <a:pt x="36" y="36"/>
                  </a:cubicBezTo>
                  <a:cubicBezTo>
                    <a:pt x="36" y="36"/>
                    <a:pt x="36" y="48"/>
                    <a:pt x="24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887000" y="1448525"/>
              <a:ext cx="1525" cy="1225"/>
            </a:xfrm>
            <a:custGeom>
              <a:avLst/>
              <a:gdLst/>
              <a:ahLst/>
              <a:cxnLst/>
              <a:rect l="l" t="t" r="r" b="b"/>
              <a:pathLst>
                <a:path w="61" h="49" extrusionOk="0">
                  <a:moveTo>
                    <a:pt x="36" y="48"/>
                  </a:moveTo>
                  <a:cubicBezTo>
                    <a:pt x="1" y="48"/>
                    <a:pt x="1" y="0"/>
                    <a:pt x="36" y="0"/>
                  </a:cubicBezTo>
                  <a:cubicBezTo>
                    <a:pt x="60" y="0"/>
                    <a:pt x="60" y="48"/>
                    <a:pt x="36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908425" y="1416675"/>
              <a:ext cx="1225" cy="1225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49" y="24"/>
                  </a:moveTo>
                  <a:cubicBezTo>
                    <a:pt x="49" y="36"/>
                    <a:pt x="37" y="48"/>
                    <a:pt x="25" y="48"/>
                  </a:cubicBezTo>
                  <a:cubicBezTo>
                    <a:pt x="13" y="48"/>
                    <a:pt x="1" y="36"/>
                    <a:pt x="1" y="24"/>
                  </a:cubicBezTo>
                  <a:cubicBezTo>
                    <a:pt x="1" y="12"/>
                    <a:pt x="13" y="0"/>
                    <a:pt x="25" y="0"/>
                  </a:cubicBezTo>
                  <a:cubicBezTo>
                    <a:pt x="37" y="0"/>
                    <a:pt x="49" y="12"/>
                    <a:pt x="49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931650" y="1386025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24" y="72"/>
                  </a:moveTo>
                  <a:cubicBezTo>
                    <a:pt x="12" y="72"/>
                    <a:pt x="1" y="48"/>
                    <a:pt x="1" y="36"/>
                  </a:cubicBezTo>
                  <a:cubicBezTo>
                    <a:pt x="1" y="24"/>
                    <a:pt x="12" y="12"/>
                    <a:pt x="24" y="12"/>
                  </a:cubicBezTo>
                  <a:cubicBezTo>
                    <a:pt x="60" y="0"/>
                    <a:pt x="60" y="72"/>
                    <a:pt x="24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956650" y="1357150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36" y="72"/>
                  </a:moveTo>
                  <a:cubicBezTo>
                    <a:pt x="13" y="72"/>
                    <a:pt x="1" y="60"/>
                    <a:pt x="1" y="36"/>
                  </a:cubicBezTo>
                  <a:cubicBezTo>
                    <a:pt x="1" y="0"/>
                    <a:pt x="60" y="0"/>
                    <a:pt x="60" y="36"/>
                  </a:cubicBezTo>
                  <a:cubicBezTo>
                    <a:pt x="60" y="60"/>
                    <a:pt x="48" y="72"/>
                    <a:pt x="36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983450" y="1330050"/>
              <a:ext cx="1800" cy="1825"/>
            </a:xfrm>
            <a:custGeom>
              <a:avLst/>
              <a:gdLst/>
              <a:ahLst/>
              <a:cxnLst/>
              <a:rect l="l" t="t" r="r" b="b"/>
              <a:pathLst>
                <a:path w="72" h="73" extrusionOk="0">
                  <a:moveTo>
                    <a:pt x="36" y="72"/>
                  </a:moveTo>
                  <a:cubicBezTo>
                    <a:pt x="12" y="72"/>
                    <a:pt x="0" y="48"/>
                    <a:pt x="0" y="36"/>
                  </a:cubicBezTo>
                  <a:cubicBezTo>
                    <a:pt x="0" y="13"/>
                    <a:pt x="12" y="1"/>
                    <a:pt x="36" y="1"/>
                  </a:cubicBezTo>
                  <a:cubicBezTo>
                    <a:pt x="48" y="1"/>
                    <a:pt x="72" y="13"/>
                    <a:pt x="72" y="36"/>
                  </a:cubicBezTo>
                  <a:cubicBezTo>
                    <a:pt x="72" y="48"/>
                    <a:pt x="48" y="72"/>
                    <a:pt x="36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1011725" y="1304150"/>
              <a:ext cx="2100" cy="2425"/>
            </a:xfrm>
            <a:custGeom>
              <a:avLst/>
              <a:gdLst/>
              <a:ahLst/>
              <a:cxnLst/>
              <a:rect l="l" t="t" r="r" b="b"/>
              <a:pathLst>
                <a:path w="84" h="97" extrusionOk="0">
                  <a:moveTo>
                    <a:pt x="48" y="84"/>
                  </a:moveTo>
                  <a:cubicBezTo>
                    <a:pt x="0" y="96"/>
                    <a:pt x="0" y="1"/>
                    <a:pt x="48" y="13"/>
                  </a:cubicBezTo>
                  <a:cubicBezTo>
                    <a:pt x="84" y="25"/>
                    <a:pt x="84" y="84"/>
                    <a:pt x="48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1041775" y="1280650"/>
              <a:ext cx="2125" cy="2100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84" y="36"/>
                  </a:moveTo>
                  <a:cubicBezTo>
                    <a:pt x="84" y="60"/>
                    <a:pt x="60" y="84"/>
                    <a:pt x="37" y="84"/>
                  </a:cubicBezTo>
                  <a:cubicBezTo>
                    <a:pt x="13" y="84"/>
                    <a:pt x="1" y="60"/>
                    <a:pt x="1" y="36"/>
                  </a:cubicBezTo>
                  <a:cubicBezTo>
                    <a:pt x="1" y="12"/>
                    <a:pt x="13" y="0"/>
                    <a:pt x="37" y="0"/>
                  </a:cubicBezTo>
                  <a:cubicBezTo>
                    <a:pt x="60" y="0"/>
                    <a:pt x="84" y="12"/>
                    <a:pt x="84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072150" y="1257725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84" y="131"/>
                  </a:moveTo>
                  <a:cubicBezTo>
                    <a:pt x="0" y="131"/>
                    <a:pt x="131" y="0"/>
                    <a:pt x="131" y="84"/>
                  </a:cubicBezTo>
                  <a:cubicBezTo>
                    <a:pt x="131" y="108"/>
                    <a:pt x="107" y="131"/>
                    <a:pt x="84" y="13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1104600" y="1237775"/>
              <a:ext cx="3875" cy="3600"/>
            </a:xfrm>
            <a:custGeom>
              <a:avLst/>
              <a:gdLst/>
              <a:ahLst/>
              <a:cxnLst/>
              <a:rect l="l" t="t" r="r" b="b"/>
              <a:pathLst>
                <a:path w="155" h="144" extrusionOk="0">
                  <a:moveTo>
                    <a:pt x="95" y="144"/>
                  </a:moveTo>
                  <a:cubicBezTo>
                    <a:pt x="0" y="144"/>
                    <a:pt x="155" y="1"/>
                    <a:pt x="155" y="96"/>
                  </a:cubicBezTo>
                  <a:cubicBezTo>
                    <a:pt x="155" y="120"/>
                    <a:pt x="119" y="144"/>
                    <a:pt x="95" y="14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1138225" y="1219925"/>
              <a:ext cx="4200" cy="42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08" y="155"/>
                  </a:moveTo>
                  <a:cubicBezTo>
                    <a:pt x="1" y="167"/>
                    <a:pt x="167" y="0"/>
                    <a:pt x="167" y="108"/>
                  </a:cubicBezTo>
                  <a:cubicBezTo>
                    <a:pt x="155" y="131"/>
                    <a:pt x="131" y="155"/>
                    <a:pt x="108" y="15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1173950" y="1204150"/>
              <a:ext cx="3900" cy="4475"/>
            </a:xfrm>
            <a:custGeom>
              <a:avLst/>
              <a:gdLst/>
              <a:ahLst/>
              <a:cxnLst/>
              <a:rect l="l" t="t" r="r" b="b"/>
              <a:pathLst>
                <a:path w="156" h="179" extrusionOk="0">
                  <a:moveTo>
                    <a:pt x="72" y="179"/>
                  </a:moveTo>
                  <a:cubicBezTo>
                    <a:pt x="36" y="179"/>
                    <a:pt x="0" y="143"/>
                    <a:pt x="0" y="108"/>
                  </a:cubicBezTo>
                  <a:cubicBezTo>
                    <a:pt x="0" y="0"/>
                    <a:pt x="155" y="0"/>
                    <a:pt x="155" y="108"/>
                  </a:cubicBezTo>
                  <a:cubicBezTo>
                    <a:pt x="155" y="143"/>
                    <a:pt x="119" y="179"/>
                    <a:pt x="72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208475" y="1190150"/>
              <a:ext cx="5075" cy="5100"/>
            </a:xfrm>
            <a:custGeom>
              <a:avLst/>
              <a:gdLst/>
              <a:ahLst/>
              <a:cxnLst/>
              <a:rect l="l" t="t" r="r" b="b"/>
              <a:pathLst>
                <a:path w="203" h="204" extrusionOk="0">
                  <a:moveTo>
                    <a:pt x="119" y="203"/>
                  </a:moveTo>
                  <a:cubicBezTo>
                    <a:pt x="0" y="203"/>
                    <a:pt x="203" y="1"/>
                    <a:pt x="203" y="132"/>
                  </a:cubicBezTo>
                  <a:cubicBezTo>
                    <a:pt x="203" y="167"/>
                    <a:pt x="167" y="203"/>
                    <a:pt x="119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245675" y="1179750"/>
              <a:ext cx="4800" cy="4775"/>
            </a:xfrm>
            <a:custGeom>
              <a:avLst/>
              <a:gdLst/>
              <a:ahLst/>
              <a:cxnLst/>
              <a:rect l="l" t="t" r="r" b="b"/>
              <a:pathLst>
                <a:path w="192" h="191" extrusionOk="0">
                  <a:moveTo>
                    <a:pt x="96" y="179"/>
                  </a:moveTo>
                  <a:cubicBezTo>
                    <a:pt x="1" y="167"/>
                    <a:pt x="1" y="24"/>
                    <a:pt x="96" y="12"/>
                  </a:cubicBezTo>
                  <a:cubicBezTo>
                    <a:pt x="191" y="0"/>
                    <a:pt x="191" y="191"/>
                    <a:pt x="96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1281700" y="1169625"/>
              <a:ext cx="5975" cy="5975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143" y="238"/>
                  </a:moveTo>
                  <a:cubicBezTo>
                    <a:pt x="0" y="238"/>
                    <a:pt x="238" y="0"/>
                    <a:pt x="238" y="155"/>
                  </a:cubicBezTo>
                  <a:cubicBezTo>
                    <a:pt x="238" y="203"/>
                    <a:pt x="191" y="238"/>
                    <a:pt x="143" y="23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1320100" y="1163975"/>
              <a:ext cx="5675" cy="5675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19" y="214"/>
                  </a:moveTo>
                  <a:cubicBezTo>
                    <a:pt x="0" y="226"/>
                    <a:pt x="0" y="0"/>
                    <a:pt x="119" y="24"/>
                  </a:cubicBezTo>
                  <a:cubicBezTo>
                    <a:pt x="226" y="36"/>
                    <a:pt x="226" y="202"/>
                    <a:pt x="119" y="21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1357300" y="1159200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251" h="251" extrusionOk="0">
                  <a:moveTo>
                    <a:pt x="143" y="251"/>
                  </a:moveTo>
                  <a:cubicBezTo>
                    <a:pt x="48" y="251"/>
                    <a:pt x="1" y="143"/>
                    <a:pt x="72" y="72"/>
                  </a:cubicBezTo>
                  <a:cubicBezTo>
                    <a:pt x="143" y="1"/>
                    <a:pt x="251" y="48"/>
                    <a:pt x="251" y="143"/>
                  </a:cubicBezTo>
                  <a:cubicBezTo>
                    <a:pt x="251" y="203"/>
                    <a:pt x="203" y="251"/>
                    <a:pt x="143" y="25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1396300" y="1158300"/>
              <a:ext cx="5675" cy="5700"/>
            </a:xfrm>
            <a:custGeom>
              <a:avLst/>
              <a:gdLst/>
              <a:ahLst/>
              <a:cxnLst/>
              <a:rect l="l" t="t" r="r" b="b"/>
              <a:pathLst>
                <a:path w="227" h="228" extrusionOk="0">
                  <a:moveTo>
                    <a:pt x="119" y="227"/>
                  </a:moveTo>
                  <a:cubicBezTo>
                    <a:pt x="48" y="227"/>
                    <a:pt x="0" y="168"/>
                    <a:pt x="0" y="108"/>
                  </a:cubicBezTo>
                  <a:cubicBezTo>
                    <a:pt x="0" y="48"/>
                    <a:pt x="48" y="1"/>
                    <a:pt x="119" y="1"/>
                  </a:cubicBezTo>
                  <a:cubicBezTo>
                    <a:pt x="179" y="1"/>
                    <a:pt x="226" y="48"/>
                    <a:pt x="226" y="108"/>
                  </a:cubicBezTo>
                  <a:cubicBezTo>
                    <a:pt x="226" y="168"/>
                    <a:pt x="179" y="227"/>
                    <a:pt x="119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1433500" y="1157725"/>
              <a:ext cx="6875" cy="6850"/>
            </a:xfrm>
            <a:custGeom>
              <a:avLst/>
              <a:gdLst/>
              <a:ahLst/>
              <a:cxnLst/>
              <a:rect l="l" t="t" r="r" b="b"/>
              <a:pathLst>
                <a:path w="275" h="274" extrusionOk="0">
                  <a:moveTo>
                    <a:pt x="155" y="274"/>
                  </a:moveTo>
                  <a:cubicBezTo>
                    <a:pt x="48" y="274"/>
                    <a:pt x="1" y="143"/>
                    <a:pt x="72" y="71"/>
                  </a:cubicBezTo>
                  <a:cubicBezTo>
                    <a:pt x="143" y="0"/>
                    <a:pt x="274" y="48"/>
                    <a:pt x="274" y="155"/>
                  </a:cubicBezTo>
                  <a:cubicBezTo>
                    <a:pt x="274" y="226"/>
                    <a:pt x="227" y="274"/>
                    <a:pt x="155" y="27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1472500" y="1161575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251" h="251" extrusionOk="0">
                  <a:moveTo>
                    <a:pt x="250" y="120"/>
                  </a:moveTo>
                  <a:cubicBezTo>
                    <a:pt x="250" y="191"/>
                    <a:pt x="191" y="251"/>
                    <a:pt x="119" y="251"/>
                  </a:cubicBezTo>
                  <a:cubicBezTo>
                    <a:pt x="48" y="251"/>
                    <a:pt x="0" y="191"/>
                    <a:pt x="0" y="120"/>
                  </a:cubicBezTo>
                  <a:cubicBezTo>
                    <a:pt x="0" y="48"/>
                    <a:pt x="48" y="1"/>
                    <a:pt x="119" y="1"/>
                  </a:cubicBezTo>
                  <a:cubicBezTo>
                    <a:pt x="191" y="1"/>
                    <a:pt x="250" y="48"/>
                    <a:pt x="250" y="12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510000" y="1166650"/>
              <a:ext cx="6875" cy="6575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274" y="131"/>
                  </a:moveTo>
                  <a:cubicBezTo>
                    <a:pt x="274" y="203"/>
                    <a:pt x="215" y="262"/>
                    <a:pt x="143" y="262"/>
                  </a:cubicBezTo>
                  <a:cubicBezTo>
                    <a:pt x="60" y="262"/>
                    <a:pt x="0" y="203"/>
                    <a:pt x="0" y="131"/>
                  </a:cubicBezTo>
                  <a:cubicBezTo>
                    <a:pt x="0" y="60"/>
                    <a:pt x="60" y="0"/>
                    <a:pt x="143" y="0"/>
                  </a:cubicBezTo>
                  <a:cubicBezTo>
                    <a:pt x="215" y="0"/>
                    <a:pt x="274" y="60"/>
                    <a:pt x="274" y="13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547500" y="1174075"/>
              <a:ext cx="6875" cy="687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274" y="132"/>
                  </a:moveTo>
                  <a:cubicBezTo>
                    <a:pt x="274" y="215"/>
                    <a:pt x="215" y="275"/>
                    <a:pt x="132" y="275"/>
                  </a:cubicBezTo>
                  <a:cubicBezTo>
                    <a:pt x="60" y="275"/>
                    <a:pt x="1" y="215"/>
                    <a:pt x="1" y="132"/>
                  </a:cubicBezTo>
                  <a:cubicBezTo>
                    <a:pt x="1" y="60"/>
                    <a:pt x="60" y="1"/>
                    <a:pt x="132" y="1"/>
                  </a:cubicBezTo>
                  <a:cubicBezTo>
                    <a:pt x="215" y="1"/>
                    <a:pt x="274" y="60"/>
                    <a:pt x="274" y="13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1584125" y="1183900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298" y="144"/>
                  </a:moveTo>
                  <a:cubicBezTo>
                    <a:pt x="298" y="227"/>
                    <a:pt x="226" y="287"/>
                    <a:pt x="143" y="287"/>
                  </a:cubicBezTo>
                  <a:cubicBezTo>
                    <a:pt x="72" y="287"/>
                    <a:pt x="0" y="227"/>
                    <a:pt x="0" y="144"/>
                  </a:cubicBezTo>
                  <a:cubicBezTo>
                    <a:pt x="0" y="60"/>
                    <a:pt x="72" y="1"/>
                    <a:pt x="143" y="1"/>
                  </a:cubicBezTo>
                  <a:cubicBezTo>
                    <a:pt x="226" y="1"/>
                    <a:pt x="298" y="60"/>
                    <a:pt x="298" y="14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620125" y="1195825"/>
              <a:ext cx="7775" cy="7750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310" y="155"/>
                  </a:moveTo>
                  <a:cubicBezTo>
                    <a:pt x="310" y="238"/>
                    <a:pt x="239" y="310"/>
                    <a:pt x="156" y="310"/>
                  </a:cubicBezTo>
                  <a:cubicBezTo>
                    <a:pt x="72" y="310"/>
                    <a:pt x="1" y="238"/>
                    <a:pt x="1" y="155"/>
                  </a:cubicBezTo>
                  <a:cubicBezTo>
                    <a:pt x="1" y="71"/>
                    <a:pt x="72" y="0"/>
                    <a:pt x="156" y="0"/>
                  </a:cubicBezTo>
                  <a:cubicBezTo>
                    <a:pt x="239" y="0"/>
                    <a:pt x="310" y="71"/>
                    <a:pt x="310" y="15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1654075" y="1208900"/>
              <a:ext cx="9250" cy="9250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214" y="370"/>
                  </a:moveTo>
                  <a:cubicBezTo>
                    <a:pt x="71" y="370"/>
                    <a:pt x="0" y="203"/>
                    <a:pt x="107" y="96"/>
                  </a:cubicBezTo>
                  <a:cubicBezTo>
                    <a:pt x="202" y="1"/>
                    <a:pt x="369" y="72"/>
                    <a:pt x="369" y="215"/>
                  </a:cubicBezTo>
                  <a:cubicBezTo>
                    <a:pt x="369" y="299"/>
                    <a:pt x="298" y="370"/>
                    <a:pt x="214" y="37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1688300" y="1225275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26" y="394"/>
                  </a:moveTo>
                  <a:cubicBezTo>
                    <a:pt x="72" y="394"/>
                    <a:pt x="0" y="215"/>
                    <a:pt x="107" y="108"/>
                  </a:cubicBezTo>
                  <a:cubicBezTo>
                    <a:pt x="203" y="1"/>
                    <a:pt x="381" y="72"/>
                    <a:pt x="393" y="227"/>
                  </a:cubicBezTo>
                  <a:cubicBezTo>
                    <a:pt x="393" y="322"/>
                    <a:pt x="310" y="394"/>
                    <a:pt x="226" y="39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1721325" y="1244025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27" y="406"/>
                  </a:moveTo>
                  <a:cubicBezTo>
                    <a:pt x="72" y="394"/>
                    <a:pt x="1" y="215"/>
                    <a:pt x="108" y="108"/>
                  </a:cubicBezTo>
                  <a:cubicBezTo>
                    <a:pt x="215" y="1"/>
                    <a:pt x="406" y="72"/>
                    <a:pt x="406" y="227"/>
                  </a:cubicBezTo>
                  <a:cubicBezTo>
                    <a:pt x="406" y="322"/>
                    <a:pt x="322" y="406"/>
                    <a:pt x="227" y="40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1753175" y="12645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39" y="417"/>
                  </a:moveTo>
                  <a:cubicBezTo>
                    <a:pt x="84" y="417"/>
                    <a:pt x="1" y="227"/>
                    <a:pt x="108" y="107"/>
                  </a:cubicBezTo>
                  <a:cubicBezTo>
                    <a:pt x="227" y="0"/>
                    <a:pt x="418" y="84"/>
                    <a:pt x="418" y="238"/>
                  </a:cubicBezTo>
                  <a:cubicBezTo>
                    <a:pt x="418" y="334"/>
                    <a:pt x="334" y="417"/>
                    <a:pt x="239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1783850" y="1287200"/>
              <a:ext cx="10725" cy="10725"/>
            </a:xfrm>
            <a:custGeom>
              <a:avLst/>
              <a:gdLst/>
              <a:ahLst/>
              <a:cxnLst/>
              <a:rect l="l" t="t" r="r" b="b"/>
              <a:pathLst>
                <a:path w="429" h="429" extrusionOk="0">
                  <a:moveTo>
                    <a:pt x="238" y="429"/>
                  </a:moveTo>
                  <a:cubicBezTo>
                    <a:pt x="72" y="429"/>
                    <a:pt x="0" y="226"/>
                    <a:pt x="107" y="107"/>
                  </a:cubicBezTo>
                  <a:cubicBezTo>
                    <a:pt x="226" y="0"/>
                    <a:pt x="429" y="84"/>
                    <a:pt x="429" y="250"/>
                  </a:cubicBezTo>
                  <a:cubicBezTo>
                    <a:pt x="429" y="345"/>
                    <a:pt x="345" y="429"/>
                    <a:pt x="238" y="42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1812725" y="1311600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62" y="453"/>
                  </a:moveTo>
                  <a:cubicBezTo>
                    <a:pt x="83" y="453"/>
                    <a:pt x="0" y="239"/>
                    <a:pt x="119" y="120"/>
                  </a:cubicBezTo>
                  <a:cubicBezTo>
                    <a:pt x="238" y="1"/>
                    <a:pt x="453" y="84"/>
                    <a:pt x="453" y="262"/>
                  </a:cubicBezTo>
                  <a:cubicBezTo>
                    <a:pt x="453" y="370"/>
                    <a:pt x="357" y="453"/>
                    <a:pt x="262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1840100" y="1337800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74" y="453"/>
                  </a:moveTo>
                  <a:cubicBezTo>
                    <a:pt x="96" y="453"/>
                    <a:pt x="0" y="250"/>
                    <a:pt x="131" y="119"/>
                  </a:cubicBezTo>
                  <a:cubicBezTo>
                    <a:pt x="250" y="0"/>
                    <a:pt x="465" y="84"/>
                    <a:pt x="465" y="262"/>
                  </a:cubicBezTo>
                  <a:cubicBezTo>
                    <a:pt x="465" y="369"/>
                    <a:pt x="381" y="453"/>
                    <a:pt x="274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1867775" y="1367250"/>
              <a:ext cx="9850" cy="10150"/>
            </a:xfrm>
            <a:custGeom>
              <a:avLst/>
              <a:gdLst/>
              <a:ahLst/>
              <a:cxnLst/>
              <a:rect l="l" t="t" r="r" b="b"/>
              <a:pathLst>
                <a:path w="394" h="406" extrusionOk="0">
                  <a:moveTo>
                    <a:pt x="394" y="203"/>
                  </a:moveTo>
                  <a:cubicBezTo>
                    <a:pt x="394" y="311"/>
                    <a:pt x="310" y="406"/>
                    <a:pt x="203" y="406"/>
                  </a:cubicBezTo>
                  <a:cubicBezTo>
                    <a:pt x="96" y="406"/>
                    <a:pt x="1" y="311"/>
                    <a:pt x="1" y="203"/>
                  </a:cubicBezTo>
                  <a:cubicBezTo>
                    <a:pt x="1" y="96"/>
                    <a:pt x="96" y="1"/>
                    <a:pt x="203" y="1"/>
                  </a:cubicBezTo>
                  <a:cubicBezTo>
                    <a:pt x="310" y="1"/>
                    <a:pt x="394" y="96"/>
                    <a:pt x="394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1890100" y="1395250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75" y="476"/>
                  </a:moveTo>
                  <a:cubicBezTo>
                    <a:pt x="96" y="476"/>
                    <a:pt x="1" y="250"/>
                    <a:pt x="132" y="119"/>
                  </a:cubicBezTo>
                  <a:cubicBezTo>
                    <a:pt x="263" y="0"/>
                    <a:pt x="477" y="84"/>
                    <a:pt x="477" y="274"/>
                  </a:cubicBezTo>
                  <a:cubicBezTo>
                    <a:pt x="477" y="381"/>
                    <a:pt x="382" y="465"/>
                    <a:pt x="275" y="47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1912425" y="1426200"/>
              <a:ext cx="11925" cy="12225"/>
            </a:xfrm>
            <a:custGeom>
              <a:avLst/>
              <a:gdLst/>
              <a:ahLst/>
              <a:cxnLst/>
              <a:rect l="l" t="t" r="r" b="b"/>
              <a:pathLst>
                <a:path w="477" h="489" extrusionOk="0">
                  <a:moveTo>
                    <a:pt x="275" y="489"/>
                  </a:moveTo>
                  <a:cubicBezTo>
                    <a:pt x="96" y="489"/>
                    <a:pt x="1" y="262"/>
                    <a:pt x="132" y="131"/>
                  </a:cubicBezTo>
                  <a:cubicBezTo>
                    <a:pt x="263" y="0"/>
                    <a:pt x="477" y="96"/>
                    <a:pt x="477" y="274"/>
                  </a:cubicBezTo>
                  <a:cubicBezTo>
                    <a:pt x="477" y="393"/>
                    <a:pt x="382" y="489"/>
                    <a:pt x="275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1932675" y="1458350"/>
              <a:ext cx="12225" cy="1222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74" y="488"/>
                  </a:moveTo>
                  <a:cubicBezTo>
                    <a:pt x="96" y="488"/>
                    <a:pt x="0" y="262"/>
                    <a:pt x="131" y="131"/>
                  </a:cubicBezTo>
                  <a:cubicBezTo>
                    <a:pt x="262" y="0"/>
                    <a:pt x="488" y="96"/>
                    <a:pt x="488" y="286"/>
                  </a:cubicBezTo>
                  <a:cubicBezTo>
                    <a:pt x="488" y="393"/>
                    <a:pt x="393" y="488"/>
                    <a:pt x="274" y="48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1950825" y="1491975"/>
              <a:ext cx="12225" cy="1222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86" y="489"/>
                  </a:moveTo>
                  <a:cubicBezTo>
                    <a:pt x="96" y="489"/>
                    <a:pt x="1" y="263"/>
                    <a:pt x="132" y="132"/>
                  </a:cubicBezTo>
                  <a:cubicBezTo>
                    <a:pt x="263" y="1"/>
                    <a:pt x="489" y="96"/>
                    <a:pt x="489" y="286"/>
                  </a:cubicBezTo>
                  <a:cubicBezTo>
                    <a:pt x="489" y="394"/>
                    <a:pt x="405" y="489"/>
                    <a:pt x="286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1966900" y="15265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1"/>
                  </a:moveTo>
                  <a:cubicBezTo>
                    <a:pt x="96" y="501"/>
                    <a:pt x="1" y="275"/>
                    <a:pt x="143" y="132"/>
                  </a:cubicBezTo>
                  <a:cubicBezTo>
                    <a:pt x="274" y="1"/>
                    <a:pt x="501" y="96"/>
                    <a:pt x="501" y="287"/>
                  </a:cubicBezTo>
                  <a:cubicBezTo>
                    <a:pt x="501" y="406"/>
                    <a:pt x="405" y="501"/>
                    <a:pt x="286" y="50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1980900" y="1561925"/>
              <a:ext cx="12525" cy="12825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86" y="513"/>
                  </a:moveTo>
                  <a:cubicBezTo>
                    <a:pt x="95" y="513"/>
                    <a:pt x="0" y="275"/>
                    <a:pt x="131" y="144"/>
                  </a:cubicBezTo>
                  <a:cubicBezTo>
                    <a:pt x="274" y="1"/>
                    <a:pt x="500" y="96"/>
                    <a:pt x="500" y="298"/>
                  </a:cubicBezTo>
                  <a:cubicBezTo>
                    <a:pt x="500" y="405"/>
                    <a:pt x="405" y="513"/>
                    <a:pt x="286" y="5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1994275" y="1600025"/>
              <a:ext cx="11050" cy="1105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1" y="227"/>
                  </a:moveTo>
                  <a:cubicBezTo>
                    <a:pt x="441" y="346"/>
                    <a:pt x="334" y="441"/>
                    <a:pt x="215" y="441"/>
                  </a:cubicBezTo>
                  <a:cubicBezTo>
                    <a:pt x="96" y="441"/>
                    <a:pt x="1" y="346"/>
                    <a:pt x="1" y="227"/>
                  </a:cubicBezTo>
                  <a:cubicBezTo>
                    <a:pt x="1" y="108"/>
                    <a:pt x="96" y="1"/>
                    <a:pt x="215" y="1"/>
                  </a:cubicBezTo>
                  <a:cubicBezTo>
                    <a:pt x="334" y="1"/>
                    <a:pt x="441" y="108"/>
                    <a:pt x="441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001725" y="1635150"/>
              <a:ext cx="13125" cy="13125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98" y="524"/>
                  </a:moveTo>
                  <a:cubicBezTo>
                    <a:pt x="96" y="524"/>
                    <a:pt x="1" y="286"/>
                    <a:pt x="143" y="143"/>
                  </a:cubicBezTo>
                  <a:cubicBezTo>
                    <a:pt x="286" y="1"/>
                    <a:pt x="524" y="108"/>
                    <a:pt x="524" y="298"/>
                  </a:cubicBezTo>
                  <a:cubicBezTo>
                    <a:pt x="524" y="417"/>
                    <a:pt x="417" y="524"/>
                    <a:pt x="298" y="5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010650" y="1674750"/>
              <a:ext cx="11050" cy="11025"/>
            </a:xfrm>
            <a:custGeom>
              <a:avLst/>
              <a:gdLst/>
              <a:ahLst/>
              <a:cxnLst/>
              <a:rect l="l" t="t" r="r" b="b"/>
              <a:pathLst>
                <a:path w="442" h="441" extrusionOk="0">
                  <a:moveTo>
                    <a:pt x="441" y="214"/>
                  </a:moveTo>
                  <a:cubicBezTo>
                    <a:pt x="441" y="345"/>
                    <a:pt x="346" y="441"/>
                    <a:pt x="227" y="441"/>
                  </a:cubicBezTo>
                  <a:cubicBezTo>
                    <a:pt x="96" y="441"/>
                    <a:pt x="1" y="345"/>
                    <a:pt x="1" y="214"/>
                  </a:cubicBezTo>
                  <a:cubicBezTo>
                    <a:pt x="1" y="95"/>
                    <a:pt x="96" y="0"/>
                    <a:pt x="227" y="0"/>
                  </a:cubicBezTo>
                  <a:cubicBezTo>
                    <a:pt x="346" y="0"/>
                    <a:pt x="441" y="95"/>
                    <a:pt x="441" y="21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2013325" y="1710750"/>
              <a:ext cx="13125" cy="13125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310" y="525"/>
                  </a:moveTo>
                  <a:cubicBezTo>
                    <a:pt x="108" y="525"/>
                    <a:pt x="1" y="275"/>
                    <a:pt x="144" y="132"/>
                  </a:cubicBezTo>
                  <a:cubicBezTo>
                    <a:pt x="287" y="1"/>
                    <a:pt x="525" y="96"/>
                    <a:pt x="525" y="298"/>
                  </a:cubicBezTo>
                  <a:cubicBezTo>
                    <a:pt x="525" y="417"/>
                    <a:pt x="430" y="525"/>
                    <a:pt x="310" y="5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2015725" y="1748550"/>
              <a:ext cx="13100" cy="13425"/>
            </a:xfrm>
            <a:custGeom>
              <a:avLst/>
              <a:gdLst/>
              <a:ahLst/>
              <a:cxnLst/>
              <a:rect l="l" t="t" r="r" b="b"/>
              <a:pathLst>
                <a:path w="524" h="537" extrusionOk="0">
                  <a:moveTo>
                    <a:pt x="298" y="537"/>
                  </a:moveTo>
                  <a:cubicBezTo>
                    <a:pt x="95" y="537"/>
                    <a:pt x="0" y="299"/>
                    <a:pt x="143" y="144"/>
                  </a:cubicBezTo>
                  <a:cubicBezTo>
                    <a:pt x="286" y="1"/>
                    <a:pt x="524" y="108"/>
                    <a:pt x="524" y="310"/>
                  </a:cubicBezTo>
                  <a:cubicBezTo>
                    <a:pt x="524" y="429"/>
                    <a:pt x="429" y="537"/>
                    <a:pt x="298" y="5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2015725" y="17869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98" y="537"/>
                  </a:moveTo>
                  <a:cubicBezTo>
                    <a:pt x="95" y="537"/>
                    <a:pt x="0" y="287"/>
                    <a:pt x="143" y="144"/>
                  </a:cubicBezTo>
                  <a:cubicBezTo>
                    <a:pt x="286" y="1"/>
                    <a:pt x="536" y="108"/>
                    <a:pt x="536" y="310"/>
                  </a:cubicBezTo>
                  <a:cubicBezTo>
                    <a:pt x="536" y="429"/>
                    <a:pt x="429" y="537"/>
                    <a:pt x="298" y="5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015425" y="1827150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453" y="226"/>
                  </a:moveTo>
                  <a:cubicBezTo>
                    <a:pt x="453" y="345"/>
                    <a:pt x="346" y="453"/>
                    <a:pt x="226" y="453"/>
                  </a:cubicBezTo>
                  <a:cubicBezTo>
                    <a:pt x="95" y="453"/>
                    <a:pt x="0" y="345"/>
                    <a:pt x="0" y="226"/>
                  </a:cubicBezTo>
                  <a:cubicBezTo>
                    <a:pt x="0" y="95"/>
                    <a:pt x="95" y="0"/>
                    <a:pt x="226" y="0"/>
                  </a:cubicBezTo>
                  <a:cubicBezTo>
                    <a:pt x="346" y="0"/>
                    <a:pt x="453" y="95"/>
                    <a:pt x="453" y="22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010650" y="1865250"/>
              <a:ext cx="11050" cy="11025"/>
            </a:xfrm>
            <a:custGeom>
              <a:avLst/>
              <a:gdLst/>
              <a:ahLst/>
              <a:cxnLst/>
              <a:rect l="l" t="t" r="r" b="b"/>
              <a:pathLst>
                <a:path w="442" h="441" extrusionOk="0">
                  <a:moveTo>
                    <a:pt x="441" y="214"/>
                  </a:moveTo>
                  <a:cubicBezTo>
                    <a:pt x="441" y="345"/>
                    <a:pt x="346" y="441"/>
                    <a:pt x="227" y="441"/>
                  </a:cubicBezTo>
                  <a:cubicBezTo>
                    <a:pt x="96" y="441"/>
                    <a:pt x="1" y="345"/>
                    <a:pt x="1" y="214"/>
                  </a:cubicBezTo>
                  <a:cubicBezTo>
                    <a:pt x="1" y="95"/>
                    <a:pt x="96" y="0"/>
                    <a:pt x="227" y="0"/>
                  </a:cubicBezTo>
                  <a:cubicBezTo>
                    <a:pt x="346" y="0"/>
                    <a:pt x="441" y="95"/>
                    <a:pt x="441" y="21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001725" y="1900950"/>
              <a:ext cx="13125" cy="12825"/>
            </a:xfrm>
            <a:custGeom>
              <a:avLst/>
              <a:gdLst/>
              <a:ahLst/>
              <a:cxnLst/>
              <a:rect l="l" t="t" r="r" b="b"/>
              <a:pathLst>
                <a:path w="525" h="513" extrusionOk="0">
                  <a:moveTo>
                    <a:pt x="298" y="513"/>
                  </a:moveTo>
                  <a:cubicBezTo>
                    <a:pt x="108" y="513"/>
                    <a:pt x="1" y="275"/>
                    <a:pt x="143" y="144"/>
                  </a:cubicBezTo>
                  <a:cubicBezTo>
                    <a:pt x="286" y="1"/>
                    <a:pt x="524" y="96"/>
                    <a:pt x="524" y="299"/>
                  </a:cubicBezTo>
                  <a:cubicBezTo>
                    <a:pt x="524" y="418"/>
                    <a:pt x="417" y="513"/>
                    <a:pt x="298" y="5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1992500" y="1938175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86" y="512"/>
                  </a:moveTo>
                  <a:cubicBezTo>
                    <a:pt x="96" y="512"/>
                    <a:pt x="0" y="274"/>
                    <a:pt x="131" y="131"/>
                  </a:cubicBezTo>
                  <a:cubicBezTo>
                    <a:pt x="274" y="0"/>
                    <a:pt x="512" y="95"/>
                    <a:pt x="512" y="286"/>
                  </a:cubicBezTo>
                  <a:cubicBezTo>
                    <a:pt x="512" y="405"/>
                    <a:pt x="405" y="512"/>
                    <a:pt x="286" y="5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1980900" y="1974475"/>
              <a:ext cx="12525" cy="12825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86" y="513"/>
                  </a:moveTo>
                  <a:cubicBezTo>
                    <a:pt x="95" y="513"/>
                    <a:pt x="0" y="275"/>
                    <a:pt x="131" y="144"/>
                  </a:cubicBezTo>
                  <a:cubicBezTo>
                    <a:pt x="274" y="1"/>
                    <a:pt x="500" y="96"/>
                    <a:pt x="500" y="298"/>
                  </a:cubicBezTo>
                  <a:cubicBezTo>
                    <a:pt x="500" y="417"/>
                    <a:pt x="405" y="513"/>
                    <a:pt x="286" y="5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968675" y="2011975"/>
              <a:ext cx="10750" cy="10750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430" y="215"/>
                  </a:moveTo>
                  <a:cubicBezTo>
                    <a:pt x="430" y="334"/>
                    <a:pt x="334" y="429"/>
                    <a:pt x="215" y="429"/>
                  </a:cubicBezTo>
                  <a:cubicBezTo>
                    <a:pt x="96" y="429"/>
                    <a:pt x="1" y="334"/>
                    <a:pt x="1" y="215"/>
                  </a:cubicBezTo>
                  <a:cubicBezTo>
                    <a:pt x="1" y="96"/>
                    <a:pt x="96" y="1"/>
                    <a:pt x="215" y="1"/>
                  </a:cubicBezTo>
                  <a:cubicBezTo>
                    <a:pt x="334" y="1"/>
                    <a:pt x="430" y="96"/>
                    <a:pt x="430" y="21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950825" y="2045025"/>
              <a:ext cx="12225" cy="1222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86" y="489"/>
                  </a:moveTo>
                  <a:cubicBezTo>
                    <a:pt x="96" y="489"/>
                    <a:pt x="1" y="262"/>
                    <a:pt x="132" y="131"/>
                  </a:cubicBezTo>
                  <a:cubicBezTo>
                    <a:pt x="263" y="0"/>
                    <a:pt x="489" y="96"/>
                    <a:pt x="489" y="274"/>
                  </a:cubicBezTo>
                  <a:cubicBezTo>
                    <a:pt x="489" y="393"/>
                    <a:pt x="405" y="489"/>
                    <a:pt x="286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932675" y="2078650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74" y="489"/>
                  </a:moveTo>
                  <a:cubicBezTo>
                    <a:pt x="96" y="489"/>
                    <a:pt x="0" y="263"/>
                    <a:pt x="131" y="132"/>
                  </a:cubicBezTo>
                  <a:cubicBezTo>
                    <a:pt x="262" y="1"/>
                    <a:pt x="488" y="96"/>
                    <a:pt x="488" y="287"/>
                  </a:cubicBezTo>
                  <a:cubicBezTo>
                    <a:pt x="488" y="394"/>
                    <a:pt x="393" y="489"/>
                    <a:pt x="274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912425" y="2111100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75" y="477"/>
                  </a:moveTo>
                  <a:cubicBezTo>
                    <a:pt x="96" y="477"/>
                    <a:pt x="1" y="263"/>
                    <a:pt x="132" y="132"/>
                  </a:cubicBezTo>
                  <a:cubicBezTo>
                    <a:pt x="263" y="1"/>
                    <a:pt x="477" y="96"/>
                    <a:pt x="477" y="274"/>
                  </a:cubicBezTo>
                  <a:cubicBezTo>
                    <a:pt x="477" y="394"/>
                    <a:pt x="382" y="477"/>
                    <a:pt x="275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891900" y="2143850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405" y="203"/>
                  </a:moveTo>
                  <a:cubicBezTo>
                    <a:pt x="405" y="322"/>
                    <a:pt x="310" y="405"/>
                    <a:pt x="203" y="405"/>
                  </a:cubicBezTo>
                  <a:cubicBezTo>
                    <a:pt x="95" y="405"/>
                    <a:pt x="0" y="322"/>
                    <a:pt x="0" y="203"/>
                  </a:cubicBezTo>
                  <a:cubicBezTo>
                    <a:pt x="0" y="96"/>
                    <a:pt x="95" y="0"/>
                    <a:pt x="203" y="0"/>
                  </a:cubicBezTo>
                  <a:cubicBezTo>
                    <a:pt x="310" y="0"/>
                    <a:pt x="405" y="96"/>
                    <a:pt x="405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867775" y="2173600"/>
              <a:ext cx="9850" cy="10150"/>
            </a:xfrm>
            <a:custGeom>
              <a:avLst/>
              <a:gdLst/>
              <a:ahLst/>
              <a:cxnLst/>
              <a:rect l="l" t="t" r="r" b="b"/>
              <a:pathLst>
                <a:path w="394" h="406" extrusionOk="0">
                  <a:moveTo>
                    <a:pt x="394" y="203"/>
                  </a:moveTo>
                  <a:cubicBezTo>
                    <a:pt x="394" y="311"/>
                    <a:pt x="310" y="406"/>
                    <a:pt x="203" y="406"/>
                  </a:cubicBezTo>
                  <a:cubicBezTo>
                    <a:pt x="84" y="406"/>
                    <a:pt x="1" y="311"/>
                    <a:pt x="1" y="203"/>
                  </a:cubicBezTo>
                  <a:cubicBezTo>
                    <a:pt x="1" y="96"/>
                    <a:pt x="84" y="1"/>
                    <a:pt x="203" y="1"/>
                  </a:cubicBezTo>
                  <a:cubicBezTo>
                    <a:pt x="310" y="1"/>
                    <a:pt x="394" y="96"/>
                    <a:pt x="394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840100" y="220010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74" y="465"/>
                  </a:moveTo>
                  <a:cubicBezTo>
                    <a:pt x="96" y="465"/>
                    <a:pt x="0" y="251"/>
                    <a:pt x="131" y="120"/>
                  </a:cubicBezTo>
                  <a:cubicBezTo>
                    <a:pt x="250" y="1"/>
                    <a:pt x="465" y="84"/>
                    <a:pt x="465" y="263"/>
                  </a:cubicBezTo>
                  <a:cubicBezTo>
                    <a:pt x="465" y="370"/>
                    <a:pt x="381" y="465"/>
                    <a:pt x="274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812725" y="2226600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62" y="453"/>
                  </a:moveTo>
                  <a:cubicBezTo>
                    <a:pt x="83" y="453"/>
                    <a:pt x="0" y="238"/>
                    <a:pt x="119" y="119"/>
                  </a:cubicBezTo>
                  <a:cubicBezTo>
                    <a:pt x="238" y="0"/>
                    <a:pt x="453" y="84"/>
                    <a:pt x="453" y="262"/>
                  </a:cubicBezTo>
                  <a:cubicBezTo>
                    <a:pt x="453" y="369"/>
                    <a:pt x="369" y="453"/>
                    <a:pt x="262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783550" y="2251300"/>
              <a:ext cx="11025" cy="11050"/>
            </a:xfrm>
            <a:custGeom>
              <a:avLst/>
              <a:gdLst/>
              <a:ahLst/>
              <a:cxnLst/>
              <a:rect l="l" t="t" r="r" b="b"/>
              <a:pathLst>
                <a:path w="441" h="442" extrusionOk="0">
                  <a:moveTo>
                    <a:pt x="250" y="441"/>
                  </a:moveTo>
                  <a:cubicBezTo>
                    <a:pt x="84" y="441"/>
                    <a:pt x="0" y="239"/>
                    <a:pt x="119" y="120"/>
                  </a:cubicBezTo>
                  <a:cubicBezTo>
                    <a:pt x="238" y="0"/>
                    <a:pt x="441" y="84"/>
                    <a:pt x="441" y="262"/>
                  </a:cubicBezTo>
                  <a:cubicBezTo>
                    <a:pt x="441" y="358"/>
                    <a:pt x="357" y="441"/>
                    <a:pt x="250" y="44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753175" y="2274525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39" y="417"/>
                  </a:moveTo>
                  <a:cubicBezTo>
                    <a:pt x="84" y="417"/>
                    <a:pt x="1" y="226"/>
                    <a:pt x="108" y="107"/>
                  </a:cubicBezTo>
                  <a:cubicBezTo>
                    <a:pt x="227" y="0"/>
                    <a:pt x="418" y="72"/>
                    <a:pt x="418" y="238"/>
                  </a:cubicBezTo>
                  <a:cubicBezTo>
                    <a:pt x="418" y="334"/>
                    <a:pt x="346" y="417"/>
                    <a:pt x="239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721325" y="2295350"/>
              <a:ext cx="10150" cy="10450"/>
            </a:xfrm>
            <a:custGeom>
              <a:avLst/>
              <a:gdLst/>
              <a:ahLst/>
              <a:cxnLst/>
              <a:rect l="l" t="t" r="r" b="b"/>
              <a:pathLst>
                <a:path w="406" h="418" extrusionOk="0">
                  <a:moveTo>
                    <a:pt x="227" y="417"/>
                  </a:moveTo>
                  <a:cubicBezTo>
                    <a:pt x="72" y="417"/>
                    <a:pt x="1" y="227"/>
                    <a:pt x="108" y="120"/>
                  </a:cubicBezTo>
                  <a:cubicBezTo>
                    <a:pt x="215" y="1"/>
                    <a:pt x="406" y="84"/>
                    <a:pt x="406" y="239"/>
                  </a:cubicBezTo>
                  <a:cubicBezTo>
                    <a:pt x="406" y="334"/>
                    <a:pt x="322" y="417"/>
                    <a:pt x="227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688300" y="2314400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26" y="394"/>
                  </a:moveTo>
                  <a:cubicBezTo>
                    <a:pt x="72" y="394"/>
                    <a:pt x="0" y="215"/>
                    <a:pt x="107" y="108"/>
                  </a:cubicBezTo>
                  <a:cubicBezTo>
                    <a:pt x="215" y="1"/>
                    <a:pt x="393" y="84"/>
                    <a:pt x="393" y="227"/>
                  </a:cubicBezTo>
                  <a:cubicBezTo>
                    <a:pt x="393" y="322"/>
                    <a:pt x="310" y="394"/>
                    <a:pt x="226" y="39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655250" y="2332850"/>
              <a:ext cx="8075" cy="8075"/>
            </a:xfrm>
            <a:custGeom>
              <a:avLst/>
              <a:gdLst/>
              <a:ahLst/>
              <a:cxnLst/>
              <a:rect l="l" t="t" r="r" b="b"/>
              <a:pathLst>
                <a:path w="323" h="323" extrusionOk="0">
                  <a:moveTo>
                    <a:pt x="322" y="156"/>
                  </a:moveTo>
                  <a:cubicBezTo>
                    <a:pt x="322" y="251"/>
                    <a:pt x="251" y="322"/>
                    <a:pt x="167" y="322"/>
                  </a:cubicBezTo>
                  <a:cubicBezTo>
                    <a:pt x="72" y="322"/>
                    <a:pt x="1" y="251"/>
                    <a:pt x="1" y="156"/>
                  </a:cubicBezTo>
                  <a:cubicBezTo>
                    <a:pt x="1" y="72"/>
                    <a:pt x="72" y="1"/>
                    <a:pt x="167" y="1"/>
                  </a:cubicBezTo>
                  <a:cubicBezTo>
                    <a:pt x="251" y="1"/>
                    <a:pt x="322" y="72"/>
                    <a:pt x="322" y="15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618950" y="2347450"/>
              <a:ext cx="10125" cy="7750"/>
            </a:xfrm>
            <a:custGeom>
              <a:avLst/>
              <a:gdLst/>
              <a:ahLst/>
              <a:cxnLst/>
              <a:rect l="l" t="t" r="r" b="b"/>
              <a:pathLst>
                <a:path w="405" h="310" extrusionOk="0">
                  <a:moveTo>
                    <a:pt x="203" y="310"/>
                  </a:moveTo>
                  <a:cubicBezTo>
                    <a:pt x="0" y="310"/>
                    <a:pt x="0" y="0"/>
                    <a:pt x="203" y="0"/>
                  </a:cubicBezTo>
                  <a:cubicBezTo>
                    <a:pt x="405" y="0"/>
                    <a:pt x="405" y="310"/>
                    <a:pt x="203" y="31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582925" y="2358450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191" y="346"/>
                  </a:moveTo>
                  <a:cubicBezTo>
                    <a:pt x="60" y="346"/>
                    <a:pt x="0" y="191"/>
                    <a:pt x="96" y="96"/>
                  </a:cubicBezTo>
                  <a:cubicBezTo>
                    <a:pt x="179" y="1"/>
                    <a:pt x="346" y="72"/>
                    <a:pt x="346" y="203"/>
                  </a:cubicBezTo>
                  <a:cubicBezTo>
                    <a:pt x="346" y="286"/>
                    <a:pt x="274" y="346"/>
                    <a:pt x="191" y="34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546300" y="2368875"/>
              <a:ext cx="8075" cy="8050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80" y="322"/>
                  </a:moveTo>
                  <a:cubicBezTo>
                    <a:pt x="61" y="322"/>
                    <a:pt x="1" y="167"/>
                    <a:pt x="84" y="84"/>
                  </a:cubicBezTo>
                  <a:cubicBezTo>
                    <a:pt x="180" y="0"/>
                    <a:pt x="322" y="60"/>
                    <a:pt x="322" y="191"/>
                  </a:cubicBezTo>
                  <a:cubicBezTo>
                    <a:pt x="322" y="262"/>
                    <a:pt x="263" y="322"/>
                    <a:pt x="180" y="32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508800" y="2376600"/>
              <a:ext cx="8075" cy="7775"/>
            </a:xfrm>
            <a:custGeom>
              <a:avLst/>
              <a:gdLst/>
              <a:ahLst/>
              <a:cxnLst/>
              <a:rect l="l" t="t" r="r" b="b"/>
              <a:pathLst>
                <a:path w="323" h="311" extrusionOk="0">
                  <a:moveTo>
                    <a:pt x="191" y="311"/>
                  </a:moveTo>
                  <a:cubicBezTo>
                    <a:pt x="72" y="311"/>
                    <a:pt x="1" y="168"/>
                    <a:pt x="96" y="84"/>
                  </a:cubicBezTo>
                  <a:cubicBezTo>
                    <a:pt x="179" y="1"/>
                    <a:pt x="322" y="61"/>
                    <a:pt x="322" y="180"/>
                  </a:cubicBezTo>
                  <a:cubicBezTo>
                    <a:pt x="322" y="251"/>
                    <a:pt x="263" y="311"/>
                    <a:pt x="191" y="31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72500" y="2382275"/>
              <a:ext cx="6275" cy="7450"/>
            </a:xfrm>
            <a:custGeom>
              <a:avLst/>
              <a:gdLst/>
              <a:ahLst/>
              <a:cxnLst/>
              <a:rect l="l" t="t" r="r" b="b"/>
              <a:pathLst>
                <a:path w="251" h="298" extrusionOk="0">
                  <a:moveTo>
                    <a:pt x="119" y="298"/>
                  </a:moveTo>
                  <a:cubicBezTo>
                    <a:pt x="48" y="298"/>
                    <a:pt x="0" y="238"/>
                    <a:pt x="0" y="167"/>
                  </a:cubicBezTo>
                  <a:cubicBezTo>
                    <a:pt x="0" y="0"/>
                    <a:pt x="250" y="0"/>
                    <a:pt x="250" y="167"/>
                  </a:cubicBezTo>
                  <a:cubicBezTo>
                    <a:pt x="250" y="238"/>
                    <a:pt x="191" y="298"/>
                    <a:pt x="119" y="29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433500" y="2385250"/>
              <a:ext cx="6875" cy="7175"/>
            </a:xfrm>
            <a:custGeom>
              <a:avLst/>
              <a:gdLst/>
              <a:ahLst/>
              <a:cxnLst/>
              <a:rect l="l" t="t" r="r" b="b"/>
              <a:pathLst>
                <a:path w="275" h="287" extrusionOk="0">
                  <a:moveTo>
                    <a:pt x="155" y="286"/>
                  </a:moveTo>
                  <a:cubicBezTo>
                    <a:pt x="48" y="286"/>
                    <a:pt x="1" y="155"/>
                    <a:pt x="72" y="84"/>
                  </a:cubicBezTo>
                  <a:cubicBezTo>
                    <a:pt x="143" y="0"/>
                    <a:pt x="274" y="60"/>
                    <a:pt x="274" y="167"/>
                  </a:cubicBezTo>
                  <a:cubicBezTo>
                    <a:pt x="274" y="226"/>
                    <a:pt x="227" y="286"/>
                    <a:pt x="155" y="28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395400" y="2386125"/>
              <a:ext cx="6575" cy="6575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55" y="263"/>
                  </a:moveTo>
                  <a:cubicBezTo>
                    <a:pt x="48" y="263"/>
                    <a:pt x="1" y="144"/>
                    <a:pt x="72" y="72"/>
                  </a:cubicBezTo>
                  <a:cubicBezTo>
                    <a:pt x="143" y="1"/>
                    <a:pt x="262" y="49"/>
                    <a:pt x="262" y="156"/>
                  </a:cubicBezTo>
                  <a:cubicBezTo>
                    <a:pt x="262" y="215"/>
                    <a:pt x="215" y="263"/>
                    <a:pt x="155" y="26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357300" y="2384350"/>
              <a:ext cx="6275" cy="6575"/>
            </a:xfrm>
            <a:custGeom>
              <a:avLst/>
              <a:gdLst/>
              <a:ahLst/>
              <a:cxnLst/>
              <a:rect l="l" t="t" r="r" b="b"/>
              <a:pathLst>
                <a:path w="251" h="263" extrusionOk="0">
                  <a:moveTo>
                    <a:pt x="155" y="262"/>
                  </a:moveTo>
                  <a:cubicBezTo>
                    <a:pt x="48" y="262"/>
                    <a:pt x="1" y="143"/>
                    <a:pt x="72" y="72"/>
                  </a:cubicBezTo>
                  <a:cubicBezTo>
                    <a:pt x="143" y="1"/>
                    <a:pt x="251" y="60"/>
                    <a:pt x="251" y="155"/>
                  </a:cubicBezTo>
                  <a:cubicBezTo>
                    <a:pt x="251" y="215"/>
                    <a:pt x="203" y="262"/>
                    <a:pt x="155" y="26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320400" y="2381675"/>
              <a:ext cx="5075" cy="5075"/>
            </a:xfrm>
            <a:custGeom>
              <a:avLst/>
              <a:gdLst/>
              <a:ahLst/>
              <a:cxnLst/>
              <a:rect l="l" t="t" r="r" b="b"/>
              <a:pathLst>
                <a:path w="203" h="203" extrusionOk="0">
                  <a:moveTo>
                    <a:pt x="107" y="203"/>
                  </a:moveTo>
                  <a:cubicBezTo>
                    <a:pt x="48" y="191"/>
                    <a:pt x="0" y="155"/>
                    <a:pt x="0" y="96"/>
                  </a:cubicBezTo>
                  <a:cubicBezTo>
                    <a:pt x="0" y="36"/>
                    <a:pt x="48" y="0"/>
                    <a:pt x="107" y="0"/>
                  </a:cubicBezTo>
                  <a:cubicBezTo>
                    <a:pt x="155" y="0"/>
                    <a:pt x="203" y="36"/>
                    <a:pt x="203" y="96"/>
                  </a:cubicBezTo>
                  <a:cubicBezTo>
                    <a:pt x="203" y="155"/>
                    <a:pt x="155" y="191"/>
                    <a:pt x="107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282875" y="2375425"/>
              <a:ext cx="4800" cy="4475"/>
            </a:xfrm>
            <a:custGeom>
              <a:avLst/>
              <a:gdLst/>
              <a:ahLst/>
              <a:cxnLst/>
              <a:rect l="l" t="t" r="r" b="b"/>
              <a:pathLst>
                <a:path w="192" h="179" extrusionOk="0">
                  <a:moveTo>
                    <a:pt x="191" y="84"/>
                  </a:moveTo>
                  <a:cubicBezTo>
                    <a:pt x="191" y="143"/>
                    <a:pt x="144" y="179"/>
                    <a:pt x="96" y="179"/>
                  </a:cubicBezTo>
                  <a:cubicBezTo>
                    <a:pt x="49" y="179"/>
                    <a:pt x="1" y="143"/>
                    <a:pt x="1" y="84"/>
                  </a:cubicBezTo>
                  <a:cubicBezTo>
                    <a:pt x="1" y="36"/>
                    <a:pt x="49" y="0"/>
                    <a:pt x="96" y="0"/>
                  </a:cubicBezTo>
                  <a:cubicBezTo>
                    <a:pt x="144" y="0"/>
                    <a:pt x="191" y="36"/>
                    <a:pt x="191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244775" y="2365300"/>
              <a:ext cx="5400" cy="5675"/>
            </a:xfrm>
            <a:custGeom>
              <a:avLst/>
              <a:gdLst/>
              <a:ahLst/>
              <a:cxnLst/>
              <a:rect l="l" t="t" r="r" b="b"/>
              <a:pathLst>
                <a:path w="216" h="227" extrusionOk="0">
                  <a:moveTo>
                    <a:pt x="132" y="227"/>
                  </a:moveTo>
                  <a:cubicBezTo>
                    <a:pt x="1" y="227"/>
                    <a:pt x="215" y="1"/>
                    <a:pt x="215" y="143"/>
                  </a:cubicBezTo>
                  <a:cubicBezTo>
                    <a:pt x="215" y="191"/>
                    <a:pt x="180" y="227"/>
                    <a:pt x="132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208175" y="2354575"/>
              <a:ext cx="5375" cy="5100"/>
            </a:xfrm>
            <a:custGeom>
              <a:avLst/>
              <a:gdLst/>
              <a:ahLst/>
              <a:cxnLst/>
              <a:rect l="l" t="t" r="r" b="b"/>
              <a:pathLst>
                <a:path w="215" h="204" extrusionOk="0">
                  <a:moveTo>
                    <a:pt x="131" y="203"/>
                  </a:moveTo>
                  <a:cubicBezTo>
                    <a:pt x="0" y="203"/>
                    <a:pt x="215" y="1"/>
                    <a:pt x="215" y="120"/>
                  </a:cubicBezTo>
                  <a:cubicBezTo>
                    <a:pt x="215" y="168"/>
                    <a:pt x="179" y="203"/>
                    <a:pt x="131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173950" y="2342375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143" y="72"/>
                  </a:moveTo>
                  <a:cubicBezTo>
                    <a:pt x="143" y="120"/>
                    <a:pt x="107" y="156"/>
                    <a:pt x="72" y="156"/>
                  </a:cubicBezTo>
                  <a:cubicBezTo>
                    <a:pt x="24" y="156"/>
                    <a:pt x="0" y="120"/>
                    <a:pt x="0" y="72"/>
                  </a:cubicBezTo>
                  <a:cubicBezTo>
                    <a:pt x="0" y="37"/>
                    <a:pt x="24" y="1"/>
                    <a:pt x="72" y="1"/>
                  </a:cubicBezTo>
                  <a:cubicBezTo>
                    <a:pt x="107" y="1"/>
                    <a:pt x="143" y="37"/>
                    <a:pt x="143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138225" y="2326000"/>
              <a:ext cx="4200" cy="4500"/>
            </a:xfrm>
            <a:custGeom>
              <a:avLst/>
              <a:gdLst/>
              <a:ahLst/>
              <a:cxnLst/>
              <a:rect l="l" t="t" r="r" b="b"/>
              <a:pathLst>
                <a:path w="168" h="180" extrusionOk="0">
                  <a:moveTo>
                    <a:pt x="108" y="180"/>
                  </a:moveTo>
                  <a:cubicBezTo>
                    <a:pt x="1" y="180"/>
                    <a:pt x="167" y="1"/>
                    <a:pt x="167" y="108"/>
                  </a:cubicBezTo>
                  <a:cubicBezTo>
                    <a:pt x="167" y="144"/>
                    <a:pt x="143" y="180"/>
                    <a:pt x="108" y="18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105475" y="2309650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0" y="119"/>
                  </a:moveTo>
                  <a:cubicBezTo>
                    <a:pt x="25" y="119"/>
                    <a:pt x="1" y="95"/>
                    <a:pt x="1" y="60"/>
                  </a:cubicBezTo>
                  <a:cubicBezTo>
                    <a:pt x="1" y="24"/>
                    <a:pt x="25" y="0"/>
                    <a:pt x="60" y="0"/>
                  </a:cubicBezTo>
                  <a:cubicBezTo>
                    <a:pt x="84" y="0"/>
                    <a:pt x="120" y="24"/>
                    <a:pt x="120" y="60"/>
                  </a:cubicBezTo>
                  <a:cubicBezTo>
                    <a:pt x="120" y="95"/>
                    <a:pt x="84" y="119"/>
                    <a:pt x="60" y="11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073050" y="2290000"/>
              <a:ext cx="2400" cy="2400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95" y="48"/>
                  </a:moveTo>
                  <a:cubicBezTo>
                    <a:pt x="95" y="72"/>
                    <a:pt x="71" y="96"/>
                    <a:pt x="48" y="96"/>
                  </a:cubicBezTo>
                  <a:cubicBezTo>
                    <a:pt x="12" y="96"/>
                    <a:pt x="0" y="72"/>
                    <a:pt x="0" y="48"/>
                  </a:cubicBezTo>
                  <a:cubicBezTo>
                    <a:pt x="0" y="12"/>
                    <a:pt x="12" y="0"/>
                    <a:pt x="48" y="0"/>
                  </a:cubicBezTo>
                  <a:cubicBezTo>
                    <a:pt x="71" y="0"/>
                    <a:pt x="95" y="12"/>
                    <a:pt x="95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041775" y="2268275"/>
              <a:ext cx="2125" cy="2100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84" y="48"/>
                  </a:moveTo>
                  <a:cubicBezTo>
                    <a:pt x="84" y="72"/>
                    <a:pt x="72" y="83"/>
                    <a:pt x="37" y="83"/>
                  </a:cubicBezTo>
                  <a:cubicBezTo>
                    <a:pt x="13" y="83"/>
                    <a:pt x="1" y="72"/>
                    <a:pt x="1" y="48"/>
                  </a:cubicBezTo>
                  <a:cubicBezTo>
                    <a:pt x="1" y="12"/>
                    <a:pt x="13" y="0"/>
                    <a:pt x="37" y="0"/>
                  </a:cubicBezTo>
                  <a:cubicBezTo>
                    <a:pt x="72" y="0"/>
                    <a:pt x="84" y="12"/>
                    <a:pt x="84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011725" y="2244750"/>
              <a:ext cx="2100" cy="1800"/>
            </a:xfrm>
            <a:custGeom>
              <a:avLst/>
              <a:gdLst/>
              <a:ahLst/>
              <a:cxnLst/>
              <a:rect l="l" t="t" r="r" b="b"/>
              <a:pathLst>
                <a:path w="84" h="72" extrusionOk="0">
                  <a:moveTo>
                    <a:pt x="48" y="72"/>
                  </a:moveTo>
                  <a:cubicBezTo>
                    <a:pt x="0" y="72"/>
                    <a:pt x="0" y="1"/>
                    <a:pt x="48" y="1"/>
                  </a:cubicBezTo>
                  <a:cubicBezTo>
                    <a:pt x="84" y="1"/>
                    <a:pt x="84" y="72"/>
                    <a:pt x="48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982850" y="2218850"/>
              <a:ext cx="2400" cy="2125"/>
            </a:xfrm>
            <a:custGeom>
              <a:avLst/>
              <a:gdLst/>
              <a:ahLst/>
              <a:cxnLst/>
              <a:rect l="l" t="t" r="r" b="b"/>
              <a:pathLst>
                <a:path w="96" h="85" extrusionOk="0">
                  <a:moveTo>
                    <a:pt x="60" y="84"/>
                  </a:moveTo>
                  <a:cubicBezTo>
                    <a:pt x="0" y="84"/>
                    <a:pt x="96" y="1"/>
                    <a:pt x="96" y="48"/>
                  </a:cubicBezTo>
                  <a:cubicBezTo>
                    <a:pt x="96" y="72"/>
                    <a:pt x="84" y="84"/>
                    <a:pt x="60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956350" y="2192075"/>
              <a:ext cx="2125" cy="1500"/>
            </a:xfrm>
            <a:custGeom>
              <a:avLst/>
              <a:gdLst/>
              <a:ahLst/>
              <a:cxnLst/>
              <a:rect l="l" t="t" r="r" b="b"/>
              <a:pathLst>
                <a:path w="85" h="60" extrusionOk="0">
                  <a:moveTo>
                    <a:pt x="48" y="60"/>
                  </a:moveTo>
                  <a:cubicBezTo>
                    <a:pt x="1" y="60"/>
                    <a:pt x="1" y="0"/>
                    <a:pt x="48" y="0"/>
                  </a:cubicBezTo>
                  <a:cubicBezTo>
                    <a:pt x="84" y="0"/>
                    <a:pt x="84" y="60"/>
                    <a:pt x="48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931650" y="2163200"/>
              <a:ext cx="1525" cy="1500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0" y="36"/>
                  </a:moveTo>
                  <a:cubicBezTo>
                    <a:pt x="60" y="48"/>
                    <a:pt x="48" y="60"/>
                    <a:pt x="36" y="60"/>
                  </a:cubicBezTo>
                  <a:cubicBezTo>
                    <a:pt x="12" y="60"/>
                    <a:pt x="1" y="48"/>
                    <a:pt x="1" y="36"/>
                  </a:cubicBezTo>
                  <a:cubicBezTo>
                    <a:pt x="1" y="12"/>
                    <a:pt x="12" y="0"/>
                    <a:pt x="36" y="0"/>
                  </a:cubicBezTo>
                  <a:cubicBezTo>
                    <a:pt x="48" y="0"/>
                    <a:pt x="60" y="12"/>
                    <a:pt x="60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908125" y="2132525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7" y="72"/>
                  </a:moveTo>
                  <a:cubicBezTo>
                    <a:pt x="1" y="72"/>
                    <a:pt x="72" y="1"/>
                    <a:pt x="72" y="49"/>
                  </a:cubicBezTo>
                  <a:cubicBezTo>
                    <a:pt x="72" y="60"/>
                    <a:pt x="49" y="72"/>
                    <a:pt x="37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887000" y="2101275"/>
              <a:ext cx="1525" cy="1225"/>
            </a:xfrm>
            <a:custGeom>
              <a:avLst/>
              <a:gdLst/>
              <a:ahLst/>
              <a:cxnLst/>
              <a:rect l="l" t="t" r="r" b="b"/>
              <a:pathLst>
                <a:path w="61" h="49" extrusionOk="0">
                  <a:moveTo>
                    <a:pt x="36" y="48"/>
                  </a:moveTo>
                  <a:cubicBezTo>
                    <a:pt x="13" y="48"/>
                    <a:pt x="13" y="36"/>
                    <a:pt x="13" y="25"/>
                  </a:cubicBezTo>
                  <a:cubicBezTo>
                    <a:pt x="1" y="13"/>
                    <a:pt x="13" y="1"/>
                    <a:pt x="36" y="1"/>
                  </a:cubicBezTo>
                  <a:cubicBezTo>
                    <a:pt x="48" y="1"/>
                    <a:pt x="60" y="13"/>
                    <a:pt x="60" y="25"/>
                  </a:cubicBezTo>
                  <a:cubicBezTo>
                    <a:pt x="60" y="36"/>
                    <a:pt x="48" y="48"/>
                    <a:pt x="36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867650" y="2068250"/>
              <a:ext cx="1225" cy="1200"/>
            </a:xfrm>
            <a:custGeom>
              <a:avLst/>
              <a:gdLst/>
              <a:ahLst/>
              <a:cxnLst/>
              <a:rect l="l" t="t" r="r" b="b"/>
              <a:pathLst>
                <a:path w="49" h="48" extrusionOk="0">
                  <a:moveTo>
                    <a:pt x="36" y="48"/>
                  </a:moveTo>
                  <a:cubicBezTo>
                    <a:pt x="1" y="48"/>
                    <a:pt x="48" y="0"/>
                    <a:pt x="48" y="36"/>
                  </a:cubicBezTo>
                  <a:cubicBezTo>
                    <a:pt x="48" y="36"/>
                    <a:pt x="48" y="48"/>
                    <a:pt x="36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850700" y="2034300"/>
              <a:ext cx="900" cy="925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24" y="37"/>
                  </a:moveTo>
                  <a:cubicBezTo>
                    <a:pt x="12" y="37"/>
                    <a:pt x="0" y="37"/>
                    <a:pt x="0" y="25"/>
                  </a:cubicBezTo>
                  <a:cubicBezTo>
                    <a:pt x="0" y="13"/>
                    <a:pt x="12" y="1"/>
                    <a:pt x="24" y="1"/>
                  </a:cubicBezTo>
                  <a:cubicBezTo>
                    <a:pt x="36" y="1"/>
                    <a:pt x="36" y="13"/>
                    <a:pt x="36" y="25"/>
                  </a:cubicBezTo>
                  <a:cubicBezTo>
                    <a:pt x="36" y="37"/>
                    <a:pt x="24" y="37"/>
                    <a:pt x="24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835500" y="1999175"/>
              <a:ext cx="1225" cy="925"/>
            </a:xfrm>
            <a:custGeom>
              <a:avLst/>
              <a:gdLst/>
              <a:ahLst/>
              <a:cxnLst/>
              <a:rect l="l" t="t" r="r" b="b"/>
              <a:pathLst>
                <a:path w="49" h="37" extrusionOk="0">
                  <a:moveTo>
                    <a:pt x="25" y="37"/>
                  </a:moveTo>
                  <a:cubicBezTo>
                    <a:pt x="1" y="37"/>
                    <a:pt x="1" y="1"/>
                    <a:pt x="25" y="1"/>
                  </a:cubicBezTo>
                  <a:cubicBezTo>
                    <a:pt x="48" y="1"/>
                    <a:pt x="48" y="37"/>
                    <a:pt x="25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822700" y="1963175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25" y="36"/>
                  </a:moveTo>
                  <a:cubicBezTo>
                    <a:pt x="1" y="36"/>
                    <a:pt x="37" y="0"/>
                    <a:pt x="37" y="24"/>
                  </a:cubicBezTo>
                  <a:cubicBezTo>
                    <a:pt x="37" y="24"/>
                    <a:pt x="25" y="36"/>
                    <a:pt x="25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812300" y="19265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4" y="25"/>
                  </a:moveTo>
                  <a:cubicBezTo>
                    <a:pt x="0" y="37"/>
                    <a:pt x="0" y="1"/>
                    <a:pt x="24" y="1"/>
                  </a:cubicBezTo>
                  <a:cubicBezTo>
                    <a:pt x="24" y="1"/>
                    <a:pt x="24" y="13"/>
                    <a:pt x="24" y="13"/>
                  </a:cubicBezTo>
                  <a:cubicBezTo>
                    <a:pt x="24" y="25"/>
                    <a:pt x="24" y="25"/>
                    <a:pt x="24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804250" y="1889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"/>
                    <a:pt x="13" y="1"/>
                  </a:cubicBezTo>
                  <a:cubicBezTo>
                    <a:pt x="13" y="1"/>
                    <a:pt x="13" y="12"/>
                    <a:pt x="13" y="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798600" y="1851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795025" y="1813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372475" y="2422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336175" y="2419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299850" y="24141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24" y="12"/>
                    <a:pt x="13" y="12"/>
                    <a:pt x="13" y="12"/>
                  </a:cubicBezTo>
                  <a:cubicBezTo>
                    <a:pt x="13" y="12"/>
                    <a:pt x="1" y="12"/>
                    <a:pt x="1" y="0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24" y="0"/>
                    <a:pt x="24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264125" y="24069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3" y="12"/>
                  </a:moveTo>
                  <a:cubicBezTo>
                    <a:pt x="13" y="12"/>
                    <a:pt x="1" y="12"/>
                    <a:pt x="1" y="12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25" y="0"/>
                    <a:pt x="25" y="0"/>
                    <a:pt x="25" y="12"/>
                  </a:cubicBezTo>
                  <a:cubicBezTo>
                    <a:pt x="25" y="12"/>
                    <a:pt x="25" y="12"/>
                    <a:pt x="13" y="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229000" y="23977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24"/>
                  </a:moveTo>
                  <a:cubicBezTo>
                    <a:pt x="1" y="24"/>
                    <a:pt x="1" y="24"/>
                    <a:pt x="1" y="12"/>
                  </a:cubicBezTo>
                  <a:cubicBezTo>
                    <a:pt x="1" y="0"/>
                    <a:pt x="25" y="0"/>
                    <a:pt x="25" y="12"/>
                  </a:cubicBezTo>
                  <a:cubicBezTo>
                    <a:pt x="25" y="24"/>
                    <a:pt x="13" y="24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194175" y="238642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25" y="37"/>
                  </a:moveTo>
                  <a:cubicBezTo>
                    <a:pt x="1" y="37"/>
                    <a:pt x="37" y="1"/>
                    <a:pt x="37" y="25"/>
                  </a:cubicBezTo>
                  <a:cubicBezTo>
                    <a:pt x="37" y="37"/>
                    <a:pt x="25" y="37"/>
                    <a:pt x="25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160550" y="237362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12" y="37"/>
                  </a:moveTo>
                  <a:cubicBezTo>
                    <a:pt x="0" y="37"/>
                    <a:pt x="0" y="25"/>
                    <a:pt x="0" y="25"/>
                  </a:cubicBezTo>
                  <a:cubicBezTo>
                    <a:pt x="0" y="13"/>
                    <a:pt x="0" y="1"/>
                    <a:pt x="12" y="1"/>
                  </a:cubicBezTo>
                  <a:cubicBezTo>
                    <a:pt x="24" y="1"/>
                    <a:pt x="24" y="13"/>
                    <a:pt x="24" y="25"/>
                  </a:cubicBezTo>
                  <a:cubicBezTo>
                    <a:pt x="24" y="25"/>
                    <a:pt x="24" y="37"/>
                    <a:pt x="12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126925" y="2358750"/>
              <a:ext cx="900" cy="925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24" y="36"/>
                  </a:moveTo>
                  <a:cubicBezTo>
                    <a:pt x="12" y="36"/>
                    <a:pt x="0" y="36"/>
                    <a:pt x="0" y="24"/>
                  </a:cubicBezTo>
                  <a:cubicBezTo>
                    <a:pt x="0" y="13"/>
                    <a:pt x="12" y="1"/>
                    <a:pt x="24" y="1"/>
                  </a:cubicBezTo>
                  <a:cubicBezTo>
                    <a:pt x="24" y="1"/>
                    <a:pt x="36" y="13"/>
                    <a:pt x="36" y="24"/>
                  </a:cubicBezTo>
                  <a:cubicBezTo>
                    <a:pt x="36" y="24"/>
                    <a:pt x="24" y="36"/>
                    <a:pt x="24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094775" y="2342075"/>
              <a:ext cx="900" cy="925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36" y="25"/>
                  </a:moveTo>
                  <a:cubicBezTo>
                    <a:pt x="36" y="37"/>
                    <a:pt x="24" y="37"/>
                    <a:pt x="24" y="37"/>
                  </a:cubicBezTo>
                  <a:cubicBezTo>
                    <a:pt x="12" y="37"/>
                    <a:pt x="0" y="37"/>
                    <a:pt x="0" y="25"/>
                  </a:cubicBezTo>
                  <a:cubicBezTo>
                    <a:pt x="0" y="13"/>
                    <a:pt x="12" y="1"/>
                    <a:pt x="24" y="1"/>
                  </a:cubicBezTo>
                  <a:cubicBezTo>
                    <a:pt x="24" y="1"/>
                    <a:pt x="36" y="13"/>
                    <a:pt x="36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063525" y="2323325"/>
              <a:ext cx="1200" cy="1225"/>
            </a:xfrm>
            <a:custGeom>
              <a:avLst/>
              <a:gdLst/>
              <a:ahLst/>
              <a:cxnLst/>
              <a:rect l="l" t="t" r="r" b="b"/>
              <a:pathLst>
                <a:path w="48" h="49" extrusionOk="0">
                  <a:moveTo>
                    <a:pt x="24" y="48"/>
                  </a:moveTo>
                  <a:cubicBezTo>
                    <a:pt x="12" y="48"/>
                    <a:pt x="0" y="48"/>
                    <a:pt x="0" y="37"/>
                  </a:cubicBezTo>
                  <a:cubicBezTo>
                    <a:pt x="0" y="1"/>
                    <a:pt x="48" y="1"/>
                    <a:pt x="48" y="37"/>
                  </a:cubicBezTo>
                  <a:cubicBezTo>
                    <a:pt x="48" y="48"/>
                    <a:pt x="36" y="48"/>
                    <a:pt x="24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033150" y="2303100"/>
              <a:ext cx="1225" cy="1500"/>
            </a:xfrm>
            <a:custGeom>
              <a:avLst/>
              <a:gdLst/>
              <a:ahLst/>
              <a:cxnLst/>
              <a:rect l="l" t="t" r="r" b="b"/>
              <a:pathLst>
                <a:path w="49" h="60" extrusionOk="0">
                  <a:moveTo>
                    <a:pt x="48" y="36"/>
                  </a:moveTo>
                  <a:cubicBezTo>
                    <a:pt x="48" y="48"/>
                    <a:pt x="36" y="60"/>
                    <a:pt x="24" y="60"/>
                  </a:cubicBezTo>
                  <a:cubicBezTo>
                    <a:pt x="13" y="60"/>
                    <a:pt x="1" y="48"/>
                    <a:pt x="1" y="36"/>
                  </a:cubicBezTo>
                  <a:cubicBezTo>
                    <a:pt x="1" y="12"/>
                    <a:pt x="13" y="0"/>
                    <a:pt x="24" y="0"/>
                  </a:cubicBezTo>
                  <a:cubicBezTo>
                    <a:pt x="36" y="0"/>
                    <a:pt x="48" y="12"/>
                    <a:pt x="48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003375" y="2281075"/>
              <a:ext cx="1825" cy="1800"/>
            </a:xfrm>
            <a:custGeom>
              <a:avLst/>
              <a:gdLst/>
              <a:ahLst/>
              <a:cxnLst/>
              <a:rect l="l" t="t" r="r" b="b"/>
              <a:pathLst>
                <a:path w="73" h="72" extrusionOk="0">
                  <a:moveTo>
                    <a:pt x="49" y="72"/>
                  </a:moveTo>
                  <a:cubicBezTo>
                    <a:pt x="1" y="72"/>
                    <a:pt x="72" y="0"/>
                    <a:pt x="72" y="48"/>
                  </a:cubicBezTo>
                  <a:cubicBezTo>
                    <a:pt x="72" y="60"/>
                    <a:pt x="61" y="72"/>
                    <a:pt x="49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975700" y="2257250"/>
              <a:ext cx="2125" cy="2100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48" y="84"/>
                  </a:moveTo>
                  <a:cubicBezTo>
                    <a:pt x="1" y="84"/>
                    <a:pt x="84" y="1"/>
                    <a:pt x="84" y="48"/>
                  </a:cubicBezTo>
                  <a:cubicBezTo>
                    <a:pt x="84" y="72"/>
                    <a:pt x="72" y="84"/>
                    <a:pt x="48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949500" y="2232850"/>
              <a:ext cx="2125" cy="1800"/>
            </a:xfrm>
            <a:custGeom>
              <a:avLst/>
              <a:gdLst/>
              <a:ahLst/>
              <a:cxnLst/>
              <a:rect l="l" t="t" r="r" b="b"/>
              <a:pathLst>
                <a:path w="85" h="72" extrusionOk="0">
                  <a:moveTo>
                    <a:pt x="37" y="72"/>
                  </a:moveTo>
                  <a:cubicBezTo>
                    <a:pt x="1" y="72"/>
                    <a:pt x="1" y="0"/>
                    <a:pt x="37" y="0"/>
                  </a:cubicBezTo>
                  <a:cubicBezTo>
                    <a:pt x="84" y="0"/>
                    <a:pt x="84" y="60"/>
                    <a:pt x="37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924200" y="2205750"/>
              <a:ext cx="2125" cy="2425"/>
            </a:xfrm>
            <a:custGeom>
              <a:avLst/>
              <a:gdLst/>
              <a:ahLst/>
              <a:cxnLst/>
              <a:rect l="l" t="t" r="r" b="b"/>
              <a:pathLst>
                <a:path w="85" h="97" extrusionOk="0">
                  <a:moveTo>
                    <a:pt x="60" y="96"/>
                  </a:moveTo>
                  <a:cubicBezTo>
                    <a:pt x="1" y="96"/>
                    <a:pt x="84" y="1"/>
                    <a:pt x="84" y="60"/>
                  </a:cubicBezTo>
                  <a:cubicBezTo>
                    <a:pt x="84" y="72"/>
                    <a:pt x="72" y="96"/>
                    <a:pt x="60" y="9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900400" y="2177775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72" y="108"/>
                  </a:moveTo>
                  <a:cubicBezTo>
                    <a:pt x="0" y="108"/>
                    <a:pt x="108" y="1"/>
                    <a:pt x="108" y="72"/>
                  </a:cubicBezTo>
                  <a:cubicBezTo>
                    <a:pt x="108" y="84"/>
                    <a:pt x="84" y="108"/>
                    <a:pt x="72" y="10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878975" y="2149200"/>
              <a:ext cx="2400" cy="2400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96"/>
                  </a:moveTo>
                  <a:cubicBezTo>
                    <a:pt x="24" y="96"/>
                    <a:pt x="0" y="72"/>
                    <a:pt x="0" y="48"/>
                  </a:cubicBezTo>
                  <a:cubicBezTo>
                    <a:pt x="12" y="1"/>
                    <a:pt x="84" y="1"/>
                    <a:pt x="95" y="48"/>
                  </a:cubicBezTo>
                  <a:cubicBezTo>
                    <a:pt x="95" y="72"/>
                    <a:pt x="72" y="96"/>
                    <a:pt x="48" y="9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858125" y="2118850"/>
              <a:ext cx="3600" cy="2700"/>
            </a:xfrm>
            <a:custGeom>
              <a:avLst/>
              <a:gdLst/>
              <a:ahLst/>
              <a:cxnLst/>
              <a:rect l="l" t="t" r="r" b="b"/>
              <a:pathLst>
                <a:path w="144" h="108" extrusionOk="0">
                  <a:moveTo>
                    <a:pt x="72" y="107"/>
                  </a:moveTo>
                  <a:cubicBezTo>
                    <a:pt x="1" y="107"/>
                    <a:pt x="1" y="0"/>
                    <a:pt x="72" y="0"/>
                  </a:cubicBezTo>
                  <a:cubicBezTo>
                    <a:pt x="144" y="0"/>
                    <a:pt x="144" y="107"/>
                    <a:pt x="72" y="10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839075" y="208670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96" y="143"/>
                  </a:moveTo>
                  <a:cubicBezTo>
                    <a:pt x="1" y="143"/>
                    <a:pt x="156" y="0"/>
                    <a:pt x="156" y="96"/>
                  </a:cubicBezTo>
                  <a:cubicBezTo>
                    <a:pt x="156" y="119"/>
                    <a:pt x="120" y="143"/>
                    <a:pt x="96" y="14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822400" y="2054250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96" y="155"/>
                  </a:moveTo>
                  <a:cubicBezTo>
                    <a:pt x="1" y="155"/>
                    <a:pt x="156" y="1"/>
                    <a:pt x="156" y="96"/>
                  </a:cubicBezTo>
                  <a:cubicBezTo>
                    <a:pt x="156" y="132"/>
                    <a:pt x="132" y="155"/>
                    <a:pt x="96" y="15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807225" y="2020925"/>
              <a:ext cx="4500" cy="4175"/>
            </a:xfrm>
            <a:custGeom>
              <a:avLst/>
              <a:gdLst/>
              <a:ahLst/>
              <a:cxnLst/>
              <a:rect l="l" t="t" r="r" b="b"/>
              <a:pathLst>
                <a:path w="180" h="167" extrusionOk="0">
                  <a:moveTo>
                    <a:pt x="108" y="167"/>
                  </a:moveTo>
                  <a:cubicBezTo>
                    <a:pt x="1" y="167"/>
                    <a:pt x="179" y="0"/>
                    <a:pt x="179" y="107"/>
                  </a:cubicBezTo>
                  <a:cubicBezTo>
                    <a:pt x="167" y="143"/>
                    <a:pt x="144" y="167"/>
                    <a:pt x="108" y="16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795025" y="1986975"/>
              <a:ext cx="3900" cy="4500"/>
            </a:xfrm>
            <a:custGeom>
              <a:avLst/>
              <a:gdLst/>
              <a:ahLst/>
              <a:cxnLst/>
              <a:rect l="l" t="t" r="r" b="b"/>
              <a:pathLst>
                <a:path w="156" h="180" extrusionOk="0">
                  <a:moveTo>
                    <a:pt x="72" y="179"/>
                  </a:moveTo>
                  <a:cubicBezTo>
                    <a:pt x="36" y="179"/>
                    <a:pt x="1" y="144"/>
                    <a:pt x="1" y="108"/>
                  </a:cubicBezTo>
                  <a:cubicBezTo>
                    <a:pt x="1" y="1"/>
                    <a:pt x="143" y="1"/>
                    <a:pt x="143" y="108"/>
                  </a:cubicBezTo>
                  <a:cubicBezTo>
                    <a:pt x="155" y="144"/>
                    <a:pt x="120" y="179"/>
                    <a:pt x="72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784025" y="1953050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155" y="72"/>
                  </a:moveTo>
                  <a:cubicBezTo>
                    <a:pt x="155" y="120"/>
                    <a:pt x="119" y="155"/>
                    <a:pt x="72" y="155"/>
                  </a:cubicBezTo>
                  <a:cubicBezTo>
                    <a:pt x="24" y="155"/>
                    <a:pt x="0" y="120"/>
                    <a:pt x="0" y="72"/>
                  </a:cubicBezTo>
                  <a:cubicBezTo>
                    <a:pt x="0" y="36"/>
                    <a:pt x="24" y="0"/>
                    <a:pt x="72" y="0"/>
                  </a:cubicBezTo>
                  <a:cubicBezTo>
                    <a:pt x="119" y="0"/>
                    <a:pt x="155" y="36"/>
                    <a:pt x="155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774500" y="1917625"/>
              <a:ext cx="4475" cy="4500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95" y="179"/>
                  </a:moveTo>
                  <a:cubicBezTo>
                    <a:pt x="48" y="167"/>
                    <a:pt x="12" y="132"/>
                    <a:pt x="12" y="84"/>
                  </a:cubicBezTo>
                  <a:cubicBezTo>
                    <a:pt x="0" y="36"/>
                    <a:pt x="48" y="1"/>
                    <a:pt x="95" y="1"/>
                  </a:cubicBezTo>
                  <a:cubicBezTo>
                    <a:pt x="143" y="1"/>
                    <a:pt x="179" y="36"/>
                    <a:pt x="179" y="84"/>
                  </a:cubicBezTo>
                  <a:cubicBezTo>
                    <a:pt x="179" y="132"/>
                    <a:pt x="143" y="179"/>
                    <a:pt x="95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67350" y="1881325"/>
              <a:ext cx="4775" cy="5075"/>
            </a:xfrm>
            <a:custGeom>
              <a:avLst/>
              <a:gdLst/>
              <a:ahLst/>
              <a:cxnLst/>
              <a:rect l="l" t="t" r="r" b="b"/>
              <a:pathLst>
                <a:path w="191" h="203" extrusionOk="0">
                  <a:moveTo>
                    <a:pt x="96" y="202"/>
                  </a:moveTo>
                  <a:cubicBezTo>
                    <a:pt x="48" y="202"/>
                    <a:pt x="0" y="167"/>
                    <a:pt x="0" y="107"/>
                  </a:cubicBezTo>
                  <a:cubicBezTo>
                    <a:pt x="12" y="0"/>
                    <a:pt x="167" y="0"/>
                    <a:pt x="191" y="107"/>
                  </a:cubicBezTo>
                  <a:cubicBezTo>
                    <a:pt x="191" y="167"/>
                    <a:pt x="143" y="202"/>
                    <a:pt x="96" y="20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60800" y="1844400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251" h="251" extrusionOk="0">
                  <a:moveTo>
                    <a:pt x="155" y="251"/>
                  </a:moveTo>
                  <a:cubicBezTo>
                    <a:pt x="0" y="239"/>
                    <a:pt x="250" y="1"/>
                    <a:pt x="250" y="144"/>
                  </a:cubicBezTo>
                  <a:cubicBezTo>
                    <a:pt x="250" y="203"/>
                    <a:pt x="203" y="251"/>
                    <a:pt x="155" y="25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759000" y="1808400"/>
              <a:ext cx="5400" cy="5975"/>
            </a:xfrm>
            <a:custGeom>
              <a:avLst/>
              <a:gdLst/>
              <a:ahLst/>
              <a:cxnLst/>
              <a:rect l="l" t="t" r="r" b="b"/>
              <a:pathLst>
                <a:path w="216" h="239" extrusionOk="0">
                  <a:moveTo>
                    <a:pt x="108" y="238"/>
                  </a:moveTo>
                  <a:cubicBezTo>
                    <a:pt x="49" y="238"/>
                    <a:pt x="1" y="191"/>
                    <a:pt x="1" y="143"/>
                  </a:cubicBezTo>
                  <a:cubicBezTo>
                    <a:pt x="1" y="0"/>
                    <a:pt x="215" y="0"/>
                    <a:pt x="215" y="143"/>
                  </a:cubicBezTo>
                  <a:cubicBezTo>
                    <a:pt x="215" y="191"/>
                    <a:pt x="168" y="238"/>
                    <a:pt x="108" y="23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757825" y="1772675"/>
              <a:ext cx="5675" cy="5675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227" y="119"/>
                  </a:moveTo>
                  <a:cubicBezTo>
                    <a:pt x="227" y="179"/>
                    <a:pt x="179" y="226"/>
                    <a:pt x="119" y="226"/>
                  </a:cubicBezTo>
                  <a:cubicBezTo>
                    <a:pt x="48" y="226"/>
                    <a:pt x="0" y="179"/>
                    <a:pt x="0" y="119"/>
                  </a:cubicBezTo>
                  <a:cubicBezTo>
                    <a:pt x="0" y="60"/>
                    <a:pt x="48" y="0"/>
                    <a:pt x="119" y="0"/>
                  </a:cubicBezTo>
                  <a:cubicBezTo>
                    <a:pt x="179" y="0"/>
                    <a:pt x="227" y="60"/>
                    <a:pt x="227" y="11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758725" y="1735450"/>
              <a:ext cx="6850" cy="6575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19" y="263"/>
                  </a:moveTo>
                  <a:cubicBezTo>
                    <a:pt x="60" y="263"/>
                    <a:pt x="0" y="215"/>
                    <a:pt x="0" y="156"/>
                  </a:cubicBezTo>
                  <a:cubicBezTo>
                    <a:pt x="0" y="49"/>
                    <a:pt x="131" y="1"/>
                    <a:pt x="202" y="72"/>
                  </a:cubicBezTo>
                  <a:cubicBezTo>
                    <a:pt x="274" y="144"/>
                    <a:pt x="214" y="263"/>
                    <a:pt x="119" y="26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761700" y="1700050"/>
              <a:ext cx="5975" cy="5975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238" y="119"/>
                  </a:moveTo>
                  <a:cubicBezTo>
                    <a:pt x="238" y="179"/>
                    <a:pt x="191" y="238"/>
                    <a:pt x="119" y="238"/>
                  </a:cubicBezTo>
                  <a:cubicBezTo>
                    <a:pt x="48" y="238"/>
                    <a:pt x="0" y="179"/>
                    <a:pt x="0" y="119"/>
                  </a:cubicBezTo>
                  <a:cubicBezTo>
                    <a:pt x="0" y="48"/>
                    <a:pt x="48" y="0"/>
                    <a:pt x="119" y="0"/>
                  </a:cubicBezTo>
                  <a:cubicBezTo>
                    <a:pt x="191" y="0"/>
                    <a:pt x="238" y="48"/>
                    <a:pt x="238" y="11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765550" y="1662825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68" y="287"/>
                  </a:moveTo>
                  <a:cubicBezTo>
                    <a:pt x="49" y="287"/>
                    <a:pt x="1" y="156"/>
                    <a:pt x="72" y="72"/>
                  </a:cubicBezTo>
                  <a:cubicBezTo>
                    <a:pt x="156" y="1"/>
                    <a:pt x="287" y="48"/>
                    <a:pt x="287" y="168"/>
                  </a:cubicBezTo>
                  <a:cubicBezTo>
                    <a:pt x="287" y="239"/>
                    <a:pt x="239" y="287"/>
                    <a:pt x="168" y="28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772400" y="1626825"/>
              <a:ext cx="7775" cy="7750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179" y="310"/>
                  </a:moveTo>
                  <a:cubicBezTo>
                    <a:pt x="60" y="310"/>
                    <a:pt x="1" y="167"/>
                    <a:pt x="84" y="84"/>
                  </a:cubicBezTo>
                  <a:cubicBezTo>
                    <a:pt x="167" y="0"/>
                    <a:pt x="310" y="60"/>
                    <a:pt x="310" y="179"/>
                  </a:cubicBezTo>
                  <a:cubicBezTo>
                    <a:pt x="310" y="250"/>
                    <a:pt x="251" y="310"/>
                    <a:pt x="179" y="31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782225" y="1592600"/>
              <a:ext cx="6875" cy="6850"/>
            </a:xfrm>
            <a:custGeom>
              <a:avLst/>
              <a:gdLst/>
              <a:ahLst/>
              <a:cxnLst/>
              <a:rect l="l" t="t" r="r" b="b"/>
              <a:pathLst>
                <a:path w="275" h="274" extrusionOk="0">
                  <a:moveTo>
                    <a:pt x="274" y="143"/>
                  </a:moveTo>
                  <a:cubicBezTo>
                    <a:pt x="274" y="214"/>
                    <a:pt x="215" y="274"/>
                    <a:pt x="144" y="274"/>
                  </a:cubicBezTo>
                  <a:cubicBezTo>
                    <a:pt x="72" y="274"/>
                    <a:pt x="1" y="214"/>
                    <a:pt x="1" y="143"/>
                  </a:cubicBezTo>
                  <a:cubicBezTo>
                    <a:pt x="1" y="60"/>
                    <a:pt x="72" y="0"/>
                    <a:pt x="144" y="0"/>
                  </a:cubicBezTo>
                  <a:cubicBezTo>
                    <a:pt x="215" y="0"/>
                    <a:pt x="274" y="60"/>
                    <a:pt x="274" y="14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791750" y="1556275"/>
              <a:ext cx="8950" cy="8650"/>
            </a:xfrm>
            <a:custGeom>
              <a:avLst/>
              <a:gdLst/>
              <a:ahLst/>
              <a:cxnLst/>
              <a:rect l="l" t="t" r="r" b="b"/>
              <a:pathLst>
                <a:path w="358" h="346" extrusionOk="0">
                  <a:moveTo>
                    <a:pt x="203" y="346"/>
                  </a:moveTo>
                  <a:cubicBezTo>
                    <a:pt x="72" y="346"/>
                    <a:pt x="1" y="191"/>
                    <a:pt x="96" y="96"/>
                  </a:cubicBezTo>
                  <a:cubicBezTo>
                    <a:pt x="191" y="0"/>
                    <a:pt x="358" y="72"/>
                    <a:pt x="358" y="203"/>
                  </a:cubicBezTo>
                  <a:cubicBezTo>
                    <a:pt x="358" y="286"/>
                    <a:pt x="286" y="346"/>
                    <a:pt x="203" y="34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804850" y="1522650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203" y="345"/>
                  </a:moveTo>
                  <a:cubicBezTo>
                    <a:pt x="72" y="345"/>
                    <a:pt x="1" y="191"/>
                    <a:pt x="96" y="95"/>
                  </a:cubicBezTo>
                  <a:cubicBezTo>
                    <a:pt x="191" y="0"/>
                    <a:pt x="346" y="60"/>
                    <a:pt x="346" y="202"/>
                  </a:cubicBezTo>
                  <a:cubicBezTo>
                    <a:pt x="346" y="274"/>
                    <a:pt x="286" y="345"/>
                    <a:pt x="203" y="34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819725" y="1490500"/>
              <a:ext cx="10150" cy="7750"/>
            </a:xfrm>
            <a:custGeom>
              <a:avLst/>
              <a:gdLst/>
              <a:ahLst/>
              <a:cxnLst/>
              <a:rect l="l" t="t" r="r" b="b"/>
              <a:pathLst>
                <a:path w="406" h="310" extrusionOk="0">
                  <a:moveTo>
                    <a:pt x="203" y="310"/>
                  </a:moveTo>
                  <a:cubicBezTo>
                    <a:pt x="1" y="310"/>
                    <a:pt x="1" y="0"/>
                    <a:pt x="203" y="0"/>
                  </a:cubicBezTo>
                  <a:cubicBezTo>
                    <a:pt x="406" y="0"/>
                    <a:pt x="406" y="310"/>
                    <a:pt x="203" y="31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836100" y="1456550"/>
              <a:ext cx="9250" cy="9550"/>
            </a:xfrm>
            <a:custGeom>
              <a:avLst/>
              <a:gdLst/>
              <a:ahLst/>
              <a:cxnLst/>
              <a:rect l="l" t="t" r="r" b="b"/>
              <a:pathLst>
                <a:path w="370" h="382" extrusionOk="0">
                  <a:moveTo>
                    <a:pt x="215" y="382"/>
                  </a:moveTo>
                  <a:cubicBezTo>
                    <a:pt x="72" y="382"/>
                    <a:pt x="1" y="203"/>
                    <a:pt x="96" y="108"/>
                  </a:cubicBezTo>
                  <a:cubicBezTo>
                    <a:pt x="203" y="1"/>
                    <a:pt x="370" y="72"/>
                    <a:pt x="370" y="227"/>
                  </a:cubicBezTo>
                  <a:cubicBezTo>
                    <a:pt x="370" y="310"/>
                    <a:pt x="298" y="382"/>
                    <a:pt x="215" y="38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854550" y="1425300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215" y="382"/>
                  </a:moveTo>
                  <a:cubicBezTo>
                    <a:pt x="72" y="382"/>
                    <a:pt x="1" y="203"/>
                    <a:pt x="96" y="108"/>
                  </a:cubicBezTo>
                  <a:cubicBezTo>
                    <a:pt x="203" y="1"/>
                    <a:pt x="382" y="72"/>
                    <a:pt x="382" y="215"/>
                  </a:cubicBezTo>
                  <a:cubicBezTo>
                    <a:pt x="382" y="310"/>
                    <a:pt x="310" y="382"/>
                    <a:pt x="215" y="38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874200" y="1394650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39" y="405"/>
                  </a:moveTo>
                  <a:cubicBezTo>
                    <a:pt x="84" y="405"/>
                    <a:pt x="1" y="215"/>
                    <a:pt x="120" y="108"/>
                  </a:cubicBezTo>
                  <a:cubicBezTo>
                    <a:pt x="227" y="0"/>
                    <a:pt x="405" y="84"/>
                    <a:pt x="405" y="238"/>
                  </a:cubicBezTo>
                  <a:cubicBezTo>
                    <a:pt x="405" y="334"/>
                    <a:pt x="334" y="405"/>
                    <a:pt x="239" y="40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897725" y="1367250"/>
              <a:ext cx="8650" cy="8675"/>
            </a:xfrm>
            <a:custGeom>
              <a:avLst/>
              <a:gdLst/>
              <a:ahLst/>
              <a:cxnLst/>
              <a:rect l="l" t="t" r="r" b="b"/>
              <a:pathLst>
                <a:path w="346" h="347" extrusionOk="0">
                  <a:moveTo>
                    <a:pt x="346" y="180"/>
                  </a:moveTo>
                  <a:cubicBezTo>
                    <a:pt x="346" y="275"/>
                    <a:pt x="274" y="346"/>
                    <a:pt x="179" y="346"/>
                  </a:cubicBezTo>
                  <a:cubicBezTo>
                    <a:pt x="72" y="346"/>
                    <a:pt x="0" y="275"/>
                    <a:pt x="0" y="180"/>
                  </a:cubicBezTo>
                  <a:cubicBezTo>
                    <a:pt x="0" y="72"/>
                    <a:pt x="72" y="1"/>
                    <a:pt x="179" y="1"/>
                  </a:cubicBezTo>
                  <a:cubicBezTo>
                    <a:pt x="274" y="1"/>
                    <a:pt x="346" y="72"/>
                    <a:pt x="346" y="18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919450" y="1337800"/>
              <a:ext cx="10750" cy="10725"/>
            </a:xfrm>
            <a:custGeom>
              <a:avLst/>
              <a:gdLst/>
              <a:ahLst/>
              <a:cxnLst/>
              <a:rect l="l" t="t" r="r" b="b"/>
              <a:pathLst>
                <a:path w="430" h="429" extrusionOk="0">
                  <a:moveTo>
                    <a:pt x="239" y="429"/>
                  </a:moveTo>
                  <a:cubicBezTo>
                    <a:pt x="84" y="429"/>
                    <a:pt x="0" y="226"/>
                    <a:pt x="119" y="107"/>
                  </a:cubicBezTo>
                  <a:cubicBezTo>
                    <a:pt x="227" y="0"/>
                    <a:pt x="429" y="84"/>
                    <a:pt x="429" y="238"/>
                  </a:cubicBezTo>
                  <a:cubicBezTo>
                    <a:pt x="429" y="346"/>
                    <a:pt x="346" y="429"/>
                    <a:pt x="239" y="42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945950" y="1312800"/>
              <a:ext cx="9250" cy="9250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369" y="191"/>
                  </a:moveTo>
                  <a:cubicBezTo>
                    <a:pt x="369" y="286"/>
                    <a:pt x="286" y="369"/>
                    <a:pt x="179" y="369"/>
                  </a:cubicBezTo>
                  <a:cubicBezTo>
                    <a:pt x="83" y="369"/>
                    <a:pt x="0" y="286"/>
                    <a:pt x="0" y="191"/>
                  </a:cubicBezTo>
                  <a:cubicBezTo>
                    <a:pt x="0" y="83"/>
                    <a:pt x="83" y="0"/>
                    <a:pt x="179" y="0"/>
                  </a:cubicBezTo>
                  <a:cubicBezTo>
                    <a:pt x="286" y="0"/>
                    <a:pt x="369" y="83"/>
                    <a:pt x="369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970650" y="1286300"/>
              <a:ext cx="11025" cy="11050"/>
            </a:xfrm>
            <a:custGeom>
              <a:avLst/>
              <a:gdLst/>
              <a:ahLst/>
              <a:cxnLst/>
              <a:rect l="l" t="t" r="r" b="b"/>
              <a:pathLst>
                <a:path w="441" h="442" extrusionOk="0">
                  <a:moveTo>
                    <a:pt x="250" y="441"/>
                  </a:moveTo>
                  <a:cubicBezTo>
                    <a:pt x="84" y="441"/>
                    <a:pt x="0" y="239"/>
                    <a:pt x="119" y="120"/>
                  </a:cubicBezTo>
                  <a:cubicBezTo>
                    <a:pt x="238" y="0"/>
                    <a:pt x="441" y="84"/>
                    <a:pt x="441" y="251"/>
                  </a:cubicBezTo>
                  <a:cubicBezTo>
                    <a:pt x="441" y="346"/>
                    <a:pt x="357" y="441"/>
                    <a:pt x="250" y="44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998325" y="1262475"/>
              <a:ext cx="11050" cy="11350"/>
            </a:xfrm>
            <a:custGeom>
              <a:avLst/>
              <a:gdLst/>
              <a:ahLst/>
              <a:cxnLst/>
              <a:rect l="l" t="t" r="r" b="b"/>
              <a:pathLst>
                <a:path w="442" h="454" extrusionOk="0">
                  <a:moveTo>
                    <a:pt x="251" y="453"/>
                  </a:moveTo>
                  <a:cubicBezTo>
                    <a:pt x="84" y="453"/>
                    <a:pt x="1" y="251"/>
                    <a:pt x="120" y="132"/>
                  </a:cubicBezTo>
                  <a:cubicBezTo>
                    <a:pt x="239" y="1"/>
                    <a:pt x="441" y="96"/>
                    <a:pt x="441" y="263"/>
                  </a:cubicBezTo>
                  <a:cubicBezTo>
                    <a:pt x="441" y="370"/>
                    <a:pt x="358" y="453"/>
                    <a:pt x="251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1027200" y="1240750"/>
              <a:ext cx="11325" cy="11350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62" y="453"/>
                  </a:moveTo>
                  <a:cubicBezTo>
                    <a:pt x="84" y="453"/>
                    <a:pt x="0" y="239"/>
                    <a:pt x="120" y="120"/>
                  </a:cubicBezTo>
                  <a:cubicBezTo>
                    <a:pt x="251" y="1"/>
                    <a:pt x="453" y="84"/>
                    <a:pt x="453" y="263"/>
                  </a:cubicBezTo>
                  <a:cubicBezTo>
                    <a:pt x="453" y="358"/>
                    <a:pt x="370" y="453"/>
                    <a:pt x="262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1057275" y="1220525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62" y="453"/>
                  </a:moveTo>
                  <a:cubicBezTo>
                    <a:pt x="95" y="453"/>
                    <a:pt x="0" y="238"/>
                    <a:pt x="131" y="119"/>
                  </a:cubicBezTo>
                  <a:cubicBezTo>
                    <a:pt x="250" y="0"/>
                    <a:pt x="464" y="84"/>
                    <a:pt x="464" y="262"/>
                  </a:cubicBezTo>
                  <a:cubicBezTo>
                    <a:pt x="464" y="369"/>
                    <a:pt x="369" y="453"/>
                    <a:pt x="262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1090300" y="1203550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394" y="191"/>
                  </a:moveTo>
                  <a:cubicBezTo>
                    <a:pt x="394" y="298"/>
                    <a:pt x="298" y="393"/>
                    <a:pt x="191" y="393"/>
                  </a:cubicBezTo>
                  <a:cubicBezTo>
                    <a:pt x="84" y="393"/>
                    <a:pt x="1" y="298"/>
                    <a:pt x="1" y="191"/>
                  </a:cubicBezTo>
                  <a:cubicBezTo>
                    <a:pt x="1" y="84"/>
                    <a:pt x="84" y="1"/>
                    <a:pt x="191" y="1"/>
                  </a:cubicBezTo>
                  <a:cubicBezTo>
                    <a:pt x="298" y="1"/>
                    <a:pt x="394" y="84"/>
                    <a:pt x="394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1122450" y="1186575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405" y="203"/>
                  </a:moveTo>
                  <a:cubicBezTo>
                    <a:pt x="405" y="322"/>
                    <a:pt x="310" y="406"/>
                    <a:pt x="203" y="406"/>
                  </a:cubicBezTo>
                  <a:cubicBezTo>
                    <a:pt x="96" y="406"/>
                    <a:pt x="0" y="322"/>
                    <a:pt x="0" y="203"/>
                  </a:cubicBezTo>
                  <a:cubicBezTo>
                    <a:pt x="0" y="96"/>
                    <a:pt x="96" y="1"/>
                    <a:pt x="203" y="1"/>
                  </a:cubicBezTo>
                  <a:cubicBezTo>
                    <a:pt x="310" y="1"/>
                    <a:pt x="405" y="96"/>
                    <a:pt x="405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1154000" y="1170225"/>
              <a:ext cx="11925" cy="11625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74" y="464"/>
                  </a:moveTo>
                  <a:cubicBezTo>
                    <a:pt x="96" y="464"/>
                    <a:pt x="1" y="250"/>
                    <a:pt x="132" y="119"/>
                  </a:cubicBezTo>
                  <a:cubicBezTo>
                    <a:pt x="262" y="0"/>
                    <a:pt x="477" y="83"/>
                    <a:pt x="477" y="262"/>
                  </a:cubicBezTo>
                  <a:cubicBezTo>
                    <a:pt x="477" y="381"/>
                    <a:pt x="382" y="464"/>
                    <a:pt x="274" y="46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1187625" y="1157125"/>
              <a:ext cx="12250" cy="11925"/>
            </a:xfrm>
            <a:custGeom>
              <a:avLst/>
              <a:gdLst/>
              <a:ahLst/>
              <a:cxnLst/>
              <a:rect l="l" t="t" r="r" b="b"/>
              <a:pathLst>
                <a:path w="490" h="477" extrusionOk="0">
                  <a:moveTo>
                    <a:pt x="275" y="476"/>
                  </a:moveTo>
                  <a:cubicBezTo>
                    <a:pt x="96" y="476"/>
                    <a:pt x="1" y="250"/>
                    <a:pt x="132" y="131"/>
                  </a:cubicBezTo>
                  <a:cubicBezTo>
                    <a:pt x="263" y="0"/>
                    <a:pt x="489" y="95"/>
                    <a:pt x="489" y="274"/>
                  </a:cubicBezTo>
                  <a:cubicBezTo>
                    <a:pt x="489" y="381"/>
                    <a:pt x="394" y="476"/>
                    <a:pt x="275" y="47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1222175" y="1146100"/>
              <a:ext cx="12225" cy="11925"/>
            </a:xfrm>
            <a:custGeom>
              <a:avLst/>
              <a:gdLst/>
              <a:ahLst/>
              <a:cxnLst/>
              <a:rect l="l" t="t" r="r" b="b"/>
              <a:pathLst>
                <a:path w="489" h="477" extrusionOk="0">
                  <a:moveTo>
                    <a:pt x="286" y="477"/>
                  </a:moveTo>
                  <a:cubicBezTo>
                    <a:pt x="95" y="477"/>
                    <a:pt x="0" y="263"/>
                    <a:pt x="131" y="132"/>
                  </a:cubicBezTo>
                  <a:cubicBezTo>
                    <a:pt x="262" y="1"/>
                    <a:pt x="488" y="84"/>
                    <a:pt x="488" y="275"/>
                  </a:cubicBezTo>
                  <a:cubicBezTo>
                    <a:pt x="488" y="382"/>
                    <a:pt x="393" y="477"/>
                    <a:pt x="286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1257575" y="1136875"/>
              <a:ext cx="11950" cy="12225"/>
            </a:xfrm>
            <a:custGeom>
              <a:avLst/>
              <a:gdLst/>
              <a:ahLst/>
              <a:cxnLst/>
              <a:rect l="l" t="t" r="r" b="b"/>
              <a:pathLst>
                <a:path w="478" h="489" extrusionOk="0">
                  <a:moveTo>
                    <a:pt x="275" y="489"/>
                  </a:moveTo>
                  <a:cubicBezTo>
                    <a:pt x="84" y="489"/>
                    <a:pt x="1" y="263"/>
                    <a:pt x="132" y="132"/>
                  </a:cubicBezTo>
                  <a:cubicBezTo>
                    <a:pt x="263" y="1"/>
                    <a:pt x="477" y="96"/>
                    <a:pt x="477" y="274"/>
                  </a:cubicBezTo>
                  <a:cubicBezTo>
                    <a:pt x="477" y="393"/>
                    <a:pt x="394" y="489"/>
                    <a:pt x="275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1293000" y="1129725"/>
              <a:ext cx="12525" cy="12225"/>
            </a:xfrm>
            <a:custGeom>
              <a:avLst/>
              <a:gdLst/>
              <a:ahLst/>
              <a:cxnLst/>
              <a:rect l="l" t="t" r="r" b="b"/>
              <a:pathLst>
                <a:path w="501" h="489" extrusionOk="0">
                  <a:moveTo>
                    <a:pt x="287" y="489"/>
                  </a:moveTo>
                  <a:cubicBezTo>
                    <a:pt x="96" y="489"/>
                    <a:pt x="1" y="263"/>
                    <a:pt x="132" y="132"/>
                  </a:cubicBezTo>
                  <a:cubicBezTo>
                    <a:pt x="275" y="1"/>
                    <a:pt x="501" y="96"/>
                    <a:pt x="489" y="287"/>
                  </a:cubicBezTo>
                  <a:cubicBezTo>
                    <a:pt x="489" y="406"/>
                    <a:pt x="394" y="489"/>
                    <a:pt x="287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1329025" y="112467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0"/>
                  </a:moveTo>
                  <a:cubicBezTo>
                    <a:pt x="96" y="500"/>
                    <a:pt x="0" y="262"/>
                    <a:pt x="131" y="131"/>
                  </a:cubicBezTo>
                  <a:cubicBezTo>
                    <a:pt x="262" y="0"/>
                    <a:pt x="500" y="96"/>
                    <a:pt x="500" y="286"/>
                  </a:cubicBezTo>
                  <a:cubicBezTo>
                    <a:pt x="500" y="405"/>
                    <a:pt x="393" y="500"/>
                    <a:pt x="286" y="50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1365050" y="11217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0"/>
                  </a:moveTo>
                  <a:cubicBezTo>
                    <a:pt x="95" y="500"/>
                    <a:pt x="0" y="262"/>
                    <a:pt x="143" y="131"/>
                  </a:cubicBezTo>
                  <a:cubicBezTo>
                    <a:pt x="274" y="0"/>
                    <a:pt x="500" y="96"/>
                    <a:pt x="500" y="286"/>
                  </a:cubicBezTo>
                  <a:cubicBezTo>
                    <a:pt x="500" y="405"/>
                    <a:pt x="405" y="500"/>
                    <a:pt x="286" y="50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1401350" y="1120500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98" y="513"/>
                  </a:moveTo>
                  <a:cubicBezTo>
                    <a:pt x="96" y="513"/>
                    <a:pt x="1" y="275"/>
                    <a:pt x="132" y="132"/>
                  </a:cubicBezTo>
                  <a:cubicBezTo>
                    <a:pt x="274" y="1"/>
                    <a:pt x="513" y="96"/>
                    <a:pt x="513" y="286"/>
                  </a:cubicBezTo>
                  <a:cubicBezTo>
                    <a:pt x="513" y="406"/>
                    <a:pt x="417" y="501"/>
                    <a:pt x="298" y="5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1437675" y="1121400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98" y="512"/>
                  </a:moveTo>
                  <a:cubicBezTo>
                    <a:pt x="95" y="512"/>
                    <a:pt x="0" y="274"/>
                    <a:pt x="143" y="143"/>
                  </a:cubicBezTo>
                  <a:cubicBezTo>
                    <a:pt x="274" y="0"/>
                    <a:pt x="512" y="96"/>
                    <a:pt x="512" y="298"/>
                  </a:cubicBezTo>
                  <a:cubicBezTo>
                    <a:pt x="512" y="417"/>
                    <a:pt x="417" y="512"/>
                    <a:pt x="298" y="5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1474275" y="1124675"/>
              <a:ext cx="12225" cy="12525"/>
            </a:xfrm>
            <a:custGeom>
              <a:avLst/>
              <a:gdLst/>
              <a:ahLst/>
              <a:cxnLst/>
              <a:rect l="l" t="t" r="r" b="b"/>
              <a:pathLst>
                <a:path w="489" h="501" extrusionOk="0">
                  <a:moveTo>
                    <a:pt x="275" y="500"/>
                  </a:moveTo>
                  <a:cubicBezTo>
                    <a:pt x="84" y="500"/>
                    <a:pt x="1" y="262"/>
                    <a:pt x="132" y="131"/>
                  </a:cubicBezTo>
                  <a:cubicBezTo>
                    <a:pt x="263" y="0"/>
                    <a:pt x="489" y="96"/>
                    <a:pt x="489" y="286"/>
                  </a:cubicBezTo>
                  <a:cubicBezTo>
                    <a:pt x="489" y="405"/>
                    <a:pt x="394" y="500"/>
                    <a:pt x="275" y="50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1510000" y="1129725"/>
              <a:ext cx="12525" cy="12225"/>
            </a:xfrm>
            <a:custGeom>
              <a:avLst/>
              <a:gdLst/>
              <a:ahLst/>
              <a:cxnLst/>
              <a:rect l="l" t="t" r="r" b="b"/>
              <a:pathLst>
                <a:path w="501" h="489" extrusionOk="0">
                  <a:moveTo>
                    <a:pt x="286" y="489"/>
                  </a:moveTo>
                  <a:cubicBezTo>
                    <a:pt x="96" y="489"/>
                    <a:pt x="0" y="263"/>
                    <a:pt x="143" y="132"/>
                  </a:cubicBezTo>
                  <a:cubicBezTo>
                    <a:pt x="274" y="1"/>
                    <a:pt x="500" y="96"/>
                    <a:pt x="500" y="287"/>
                  </a:cubicBezTo>
                  <a:cubicBezTo>
                    <a:pt x="500" y="406"/>
                    <a:pt x="405" y="489"/>
                    <a:pt x="286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1545725" y="1136875"/>
              <a:ext cx="12525" cy="12225"/>
            </a:xfrm>
            <a:custGeom>
              <a:avLst/>
              <a:gdLst/>
              <a:ahLst/>
              <a:cxnLst/>
              <a:rect l="l" t="t" r="r" b="b"/>
              <a:pathLst>
                <a:path w="501" h="489" extrusionOk="0">
                  <a:moveTo>
                    <a:pt x="286" y="489"/>
                  </a:moveTo>
                  <a:cubicBezTo>
                    <a:pt x="95" y="489"/>
                    <a:pt x="0" y="263"/>
                    <a:pt x="131" y="132"/>
                  </a:cubicBezTo>
                  <a:cubicBezTo>
                    <a:pt x="274" y="1"/>
                    <a:pt x="500" y="96"/>
                    <a:pt x="500" y="274"/>
                  </a:cubicBezTo>
                  <a:cubicBezTo>
                    <a:pt x="500" y="393"/>
                    <a:pt x="405" y="489"/>
                    <a:pt x="286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1581150" y="1145800"/>
              <a:ext cx="12225" cy="1222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74" y="489"/>
                  </a:moveTo>
                  <a:cubicBezTo>
                    <a:pt x="95" y="489"/>
                    <a:pt x="0" y="263"/>
                    <a:pt x="131" y="132"/>
                  </a:cubicBezTo>
                  <a:cubicBezTo>
                    <a:pt x="262" y="1"/>
                    <a:pt x="488" y="96"/>
                    <a:pt x="488" y="287"/>
                  </a:cubicBezTo>
                  <a:cubicBezTo>
                    <a:pt x="488" y="394"/>
                    <a:pt x="393" y="489"/>
                    <a:pt x="274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1615975" y="1157125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74" y="476"/>
                  </a:moveTo>
                  <a:cubicBezTo>
                    <a:pt x="83" y="476"/>
                    <a:pt x="0" y="250"/>
                    <a:pt x="119" y="119"/>
                  </a:cubicBezTo>
                  <a:cubicBezTo>
                    <a:pt x="250" y="0"/>
                    <a:pt x="476" y="84"/>
                    <a:pt x="476" y="274"/>
                  </a:cubicBezTo>
                  <a:cubicBezTo>
                    <a:pt x="476" y="381"/>
                    <a:pt x="381" y="476"/>
                    <a:pt x="274" y="47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1649900" y="1170225"/>
              <a:ext cx="11925" cy="11625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74" y="464"/>
                  </a:moveTo>
                  <a:cubicBezTo>
                    <a:pt x="96" y="464"/>
                    <a:pt x="0" y="250"/>
                    <a:pt x="131" y="119"/>
                  </a:cubicBezTo>
                  <a:cubicBezTo>
                    <a:pt x="250" y="0"/>
                    <a:pt x="477" y="83"/>
                    <a:pt x="477" y="262"/>
                  </a:cubicBezTo>
                  <a:cubicBezTo>
                    <a:pt x="477" y="381"/>
                    <a:pt x="381" y="464"/>
                    <a:pt x="274" y="46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1683225" y="1185100"/>
              <a:ext cx="11650" cy="11625"/>
            </a:xfrm>
            <a:custGeom>
              <a:avLst/>
              <a:gdLst/>
              <a:ahLst/>
              <a:cxnLst/>
              <a:rect l="l" t="t" r="r" b="b"/>
              <a:pathLst>
                <a:path w="466" h="465" extrusionOk="0">
                  <a:moveTo>
                    <a:pt x="263" y="465"/>
                  </a:moveTo>
                  <a:cubicBezTo>
                    <a:pt x="84" y="465"/>
                    <a:pt x="1" y="250"/>
                    <a:pt x="120" y="119"/>
                  </a:cubicBezTo>
                  <a:cubicBezTo>
                    <a:pt x="251" y="0"/>
                    <a:pt x="465" y="84"/>
                    <a:pt x="465" y="262"/>
                  </a:cubicBezTo>
                  <a:cubicBezTo>
                    <a:pt x="465" y="369"/>
                    <a:pt x="382" y="465"/>
                    <a:pt x="263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1717175" y="1203550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393" y="191"/>
                  </a:moveTo>
                  <a:cubicBezTo>
                    <a:pt x="393" y="298"/>
                    <a:pt x="310" y="393"/>
                    <a:pt x="203" y="393"/>
                  </a:cubicBezTo>
                  <a:cubicBezTo>
                    <a:pt x="95" y="393"/>
                    <a:pt x="0" y="298"/>
                    <a:pt x="0" y="191"/>
                  </a:cubicBezTo>
                  <a:cubicBezTo>
                    <a:pt x="0" y="84"/>
                    <a:pt x="95" y="1"/>
                    <a:pt x="203" y="1"/>
                  </a:cubicBezTo>
                  <a:cubicBezTo>
                    <a:pt x="310" y="1"/>
                    <a:pt x="393" y="84"/>
                    <a:pt x="393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1746925" y="1220225"/>
              <a:ext cx="11350" cy="11625"/>
            </a:xfrm>
            <a:custGeom>
              <a:avLst/>
              <a:gdLst/>
              <a:ahLst/>
              <a:cxnLst/>
              <a:rect l="l" t="t" r="r" b="b"/>
              <a:pathLst>
                <a:path w="454" h="465" extrusionOk="0">
                  <a:moveTo>
                    <a:pt x="263" y="465"/>
                  </a:moveTo>
                  <a:cubicBezTo>
                    <a:pt x="84" y="465"/>
                    <a:pt x="1" y="250"/>
                    <a:pt x="120" y="131"/>
                  </a:cubicBezTo>
                  <a:cubicBezTo>
                    <a:pt x="251" y="0"/>
                    <a:pt x="453" y="96"/>
                    <a:pt x="453" y="262"/>
                  </a:cubicBezTo>
                  <a:cubicBezTo>
                    <a:pt x="453" y="369"/>
                    <a:pt x="370" y="465"/>
                    <a:pt x="263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1777300" y="1240450"/>
              <a:ext cx="11325" cy="11350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50" y="453"/>
                  </a:moveTo>
                  <a:cubicBezTo>
                    <a:pt x="84" y="453"/>
                    <a:pt x="0" y="251"/>
                    <a:pt x="119" y="132"/>
                  </a:cubicBezTo>
                  <a:cubicBezTo>
                    <a:pt x="238" y="1"/>
                    <a:pt x="453" y="96"/>
                    <a:pt x="453" y="263"/>
                  </a:cubicBezTo>
                  <a:cubicBezTo>
                    <a:pt x="453" y="370"/>
                    <a:pt x="357" y="453"/>
                    <a:pt x="250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1806175" y="1262475"/>
              <a:ext cx="11325" cy="11350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62" y="453"/>
                  </a:moveTo>
                  <a:cubicBezTo>
                    <a:pt x="95" y="453"/>
                    <a:pt x="0" y="239"/>
                    <a:pt x="131" y="120"/>
                  </a:cubicBezTo>
                  <a:cubicBezTo>
                    <a:pt x="250" y="1"/>
                    <a:pt x="453" y="84"/>
                    <a:pt x="453" y="263"/>
                  </a:cubicBezTo>
                  <a:cubicBezTo>
                    <a:pt x="453" y="358"/>
                    <a:pt x="369" y="453"/>
                    <a:pt x="262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1834150" y="1286000"/>
              <a:ext cx="11025" cy="11050"/>
            </a:xfrm>
            <a:custGeom>
              <a:avLst/>
              <a:gdLst/>
              <a:ahLst/>
              <a:cxnLst/>
              <a:rect l="l" t="t" r="r" b="b"/>
              <a:pathLst>
                <a:path w="441" h="442" extrusionOk="0">
                  <a:moveTo>
                    <a:pt x="250" y="441"/>
                  </a:moveTo>
                  <a:cubicBezTo>
                    <a:pt x="84" y="441"/>
                    <a:pt x="0" y="239"/>
                    <a:pt x="119" y="120"/>
                  </a:cubicBezTo>
                  <a:cubicBezTo>
                    <a:pt x="238" y="1"/>
                    <a:pt x="441" y="84"/>
                    <a:pt x="441" y="251"/>
                  </a:cubicBezTo>
                  <a:cubicBezTo>
                    <a:pt x="441" y="358"/>
                    <a:pt x="358" y="441"/>
                    <a:pt x="250" y="44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1860625" y="1311000"/>
              <a:ext cx="11050" cy="1105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251" y="441"/>
                  </a:moveTo>
                  <a:cubicBezTo>
                    <a:pt x="84" y="441"/>
                    <a:pt x="1" y="239"/>
                    <a:pt x="120" y="120"/>
                  </a:cubicBezTo>
                  <a:cubicBezTo>
                    <a:pt x="239" y="1"/>
                    <a:pt x="442" y="84"/>
                    <a:pt x="442" y="251"/>
                  </a:cubicBezTo>
                  <a:cubicBezTo>
                    <a:pt x="442" y="358"/>
                    <a:pt x="358" y="441"/>
                    <a:pt x="251" y="44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1885050" y="1338400"/>
              <a:ext cx="12525" cy="10425"/>
            </a:xfrm>
            <a:custGeom>
              <a:avLst/>
              <a:gdLst/>
              <a:ahLst/>
              <a:cxnLst/>
              <a:rect l="l" t="t" r="r" b="b"/>
              <a:pathLst>
                <a:path w="501" h="417" extrusionOk="0">
                  <a:moveTo>
                    <a:pt x="274" y="393"/>
                  </a:moveTo>
                  <a:cubicBezTo>
                    <a:pt x="0" y="417"/>
                    <a:pt x="0" y="0"/>
                    <a:pt x="274" y="36"/>
                  </a:cubicBezTo>
                  <a:cubicBezTo>
                    <a:pt x="500" y="48"/>
                    <a:pt x="500" y="381"/>
                    <a:pt x="274" y="39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1909450" y="13654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39" y="417"/>
                  </a:moveTo>
                  <a:cubicBezTo>
                    <a:pt x="72" y="417"/>
                    <a:pt x="1" y="227"/>
                    <a:pt x="108" y="120"/>
                  </a:cubicBezTo>
                  <a:cubicBezTo>
                    <a:pt x="227" y="1"/>
                    <a:pt x="417" y="84"/>
                    <a:pt x="417" y="239"/>
                  </a:cubicBezTo>
                  <a:cubicBezTo>
                    <a:pt x="417" y="334"/>
                    <a:pt x="334" y="417"/>
                    <a:pt x="239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1931475" y="1394650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27" y="405"/>
                  </a:moveTo>
                  <a:cubicBezTo>
                    <a:pt x="72" y="405"/>
                    <a:pt x="1" y="215"/>
                    <a:pt x="108" y="108"/>
                  </a:cubicBezTo>
                  <a:cubicBezTo>
                    <a:pt x="215" y="0"/>
                    <a:pt x="405" y="84"/>
                    <a:pt x="405" y="238"/>
                  </a:cubicBezTo>
                  <a:cubicBezTo>
                    <a:pt x="405" y="334"/>
                    <a:pt x="322" y="405"/>
                    <a:pt x="227" y="40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1951725" y="1425000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27" y="394"/>
                  </a:moveTo>
                  <a:cubicBezTo>
                    <a:pt x="84" y="394"/>
                    <a:pt x="0" y="215"/>
                    <a:pt x="107" y="108"/>
                  </a:cubicBezTo>
                  <a:cubicBezTo>
                    <a:pt x="215" y="1"/>
                    <a:pt x="393" y="72"/>
                    <a:pt x="393" y="227"/>
                  </a:cubicBezTo>
                  <a:cubicBezTo>
                    <a:pt x="393" y="322"/>
                    <a:pt x="322" y="394"/>
                    <a:pt x="227" y="39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1970475" y="1456550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227" y="382"/>
                  </a:moveTo>
                  <a:cubicBezTo>
                    <a:pt x="72" y="382"/>
                    <a:pt x="0" y="203"/>
                    <a:pt x="108" y="108"/>
                  </a:cubicBezTo>
                  <a:cubicBezTo>
                    <a:pt x="203" y="1"/>
                    <a:pt x="381" y="72"/>
                    <a:pt x="381" y="215"/>
                  </a:cubicBezTo>
                  <a:cubicBezTo>
                    <a:pt x="381" y="310"/>
                    <a:pt x="310" y="382"/>
                    <a:pt x="227" y="38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1988025" y="1489600"/>
              <a:ext cx="8675" cy="8650"/>
            </a:xfrm>
            <a:custGeom>
              <a:avLst/>
              <a:gdLst/>
              <a:ahLst/>
              <a:cxnLst/>
              <a:rect l="l" t="t" r="r" b="b"/>
              <a:pathLst>
                <a:path w="347" h="346" extrusionOk="0">
                  <a:moveTo>
                    <a:pt x="191" y="346"/>
                  </a:moveTo>
                  <a:cubicBezTo>
                    <a:pt x="60" y="334"/>
                    <a:pt x="1" y="179"/>
                    <a:pt x="84" y="84"/>
                  </a:cubicBezTo>
                  <a:cubicBezTo>
                    <a:pt x="179" y="0"/>
                    <a:pt x="334" y="60"/>
                    <a:pt x="346" y="191"/>
                  </a:cubicBezTo>
                  <a:cubicBezTo>
                    <a:pt x="346" y="274"/>
                    <a:pt x="275" y="346"/>
                    <a:pt x="191" y="34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2002625" y="1522650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203" y="345"/>
                  </a:moveTo>
                  <a:cubicBezTo>
                    <a:pt x="60" y="345"/>
                    <a:pt x="0" y="191"/>
                    <a:pt x="96" y="95"/>
                  </a:cubicBezTo>
                  <a:cubicBezTo>
                    <a:pt x="191" y="0"/>
                    <a:pt x="346" y="60"/>
                    <a:pt x="346" y="202"/>
                  </a:cubicBezTo>
                  <a:cubicBezTo>
                    <a:pt x="346" y="274"/>
                    <a:pt x="286" y="345"/>
                    <a:pt x="203" y="34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2015725" y="1556275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191" y="346"/>
                  </a:moveTo>
                  <a:cubicBezTo>
                    <a:pt x="60" y="346"/>
                    <a:pt x="0" y="191"/>
                    <a:pt x="83" y="96"/>
                  </a:cubicBezTo>
                  <a:cubicBezTo>
                    <a:pt x="179" y="0"/>
                    <a:pt x="345" y="60"/>
                    <a:pt x="345" y="203"/>
                  </a:cubicBezTo>
                  <a:cubicBezTo>
                    <a:pt x="345" y="286"/>
                    <a:pt x="274" y="346"/>
                    <a:pt x="191" y="34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2028225" y="1592600"/>
              <a:ext cx="6875" cy="6850"/>
            </a:xfrm>
            <a:custGeom>
              <a:avLst/>
              <a:gdLst/>
              <a:ahLst/>
              <a:cxnLst/>
              <a:rect l="l" t="t" r="r" b="b"/>
              <a:pathLst>
                <a:path w="275" h="274" extrusionOk="0">
                  <a:moveTo>
                    <a:pt x="274" y="131"/>
                  </a:moveTo>
                  <a:cubicBezTo>
                    <a:pt x="274" y="214"/>
                    <a:pt x="215" y="274"/>
                    <a:pt x="131" y="274"/>
                  </a:cubicBezTo>
                  <a:cubicBezTo>
                    <a:pt x="60" y="274"/>
                    <a:pt x="0" y="214"/>
                    <a:pt x="0" y="131"/>
                  </a:cubicBezTo>
                  <a:cubicBezTo>
                    <a:pt x="0" y="60"/>
                    <a:pt x="60" y="0"/>
                    <a:pt x="131" y="0"/>
                  </a:cubicBezTo>
                  <a:cubicBezTo>
                    <a:pt x="215" y="0"/>
                    <a:pt x="274" y="60"/>
                    <a:pt x="274" y="13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2036250" y="1626825"/>
              <a:ext cx="7775" cy="7750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179" y="310"/>
                  </a:moveTo>
                  <a:cubicBezTo>
                    <a:pt x="60" y="310"/>
                    <a:pt x="1" y="167"/>
                    <a:pt x="84" y="84"/>
                  </a:cubicBezTo>
                  <a:cubicBezTo>
                    <a:pt x="167" y="0"/>
                    <a:pt x="310" y="60"/>
                    <a:pt x="310" y="179"/>
                  </a:cubicBezTo>
                  <a:cubicBezTo>
                    <a:pt x="310" y="250"/>
                    <a:pt x="251" y="310"/>
                    <a:pt x="179" y="31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2043400" y="1662525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79" y="299"/>
                  </a:moveTo>
                  <a:cubicBezTo>
                    <a:pt x="60" y="299"/>
                    <a:pt x="0" y="156"/>
                    <a:pt x="84" y="84"/>
                  </a:cubicBezTo>
                  <a:cubicBezTo>
                    <a:pt x="167" y="1"/>
                    <a:pt x="298" y="60"/>
                    <a:pt x="298" y="168"/>
                  </a:cubicBezTo>
                  <a:cubicBezTo>
                    <a:pt x="298" y="239"/>
                    <a:pt x="239" y="299"/>
                    <a:pt x="179" y="29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2048750" y="1698850"/>
              <a:ext cx="7175" cy="6875"/>
            </a:xfrm>
            <a:custGeom>
              <a:avLst/>
              <a:gdLst/>
              <a:ahLst/>
              <a:cxnLst/>
              <a:rect l="l" t="t" r="r" b="b"/>
              <a:pathLst>
                <a:path w="287" h="275" extrusionOk="0">
                  <a:moveTo>
                    <a:pt x="167" y="274"/>
                  </a:moveTo>
                  <a:cubicBezTo>
                    <a:pt x="48" y="274"/>
                    <a:pt x="1" y="143"/>
                    <a:pt x="72" y="72"/>
                  </a:cubicBezTo>
                  <a:cubicBezTo>
                    <a:pt x="156" y="1"/>
                    <a:pt x="286" y="48"/>
                    <a:pt x="286" y="155"/>
                  </a:cubicBezTo>
                  <a:cubicBezTo>
                    <a:pt x="286" y="227"/>
                    <a:pt x="227" y="274"/>
                    <a:pt x="167" y="27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2052025" y="1735175"/>
              <a:ext cx="6575" cy="6850"/>
            </a:xfrm>
            <a:custGeom>
              <a:avLst/>
              <a:gdLst/>
              <a:ahLst/>
              <a:cxnLst/>
              <a:rect l="l" t="t" r="r" b="b"/>
              <a:pathLst>
                <a:path w="263" h="274" extrusionOk="0">
                  <a:moveTo>
                    <a:pt x="155" y="274"/>
                  </a:moveTo>
                  <a:cubicBezTo>
                    <a:pt x="48" y="274"/>
                    <a:pt x="1" y="143"/>
                    <a:pt x="72" y="72"/>
                  </a:cubicBezTo>
                  <a:cubicBezTo>
                    <a:pt x="144" y="0"/>
                    <a:pt x="263" y="48"/>
                    <a:pt x="263" y="155"/>
                  </a:cubicBezTo>
                  <a:cubicBezTo>
                    <a:pt x="263" y="214"/>
                    <a:pt x="215" y="274"/>
                    <a:pt x="155" y="27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2053225" y="1772675"/>
              <a:ext cx="7175" cy="5375"/>
            </a:xfrm>
            <a:custGeom>
              <a:avLst/>
              <a:gdLst/>
              <a:ahLst/>
              <a:cxnLst/>
              <a:rect l="l" t="t" r="r" b="b"/>
              <a:pathLst>
                <a:path w="287" h="215" extrusionOk="0">
                  <a:moveTo>
                    <a:pt x="143" y="215"/>
                  </a:moveTo>
                  <a:cubicBezTo>
                    <a:pt x="0" y="215"/>
                    <a:pt x="0" y="0"/>
                    <a:pt x="143" y="0"/>
                  </a:cubicBezTo>
                  <a:cubicBezTo>
                    <a:pt x="286" y="0"/>
                    <a:pt x="286" y="215"/>
                    <a:pt x="143" y="21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2052325" y="1808100"/>
              <a:ext cx="5975" cy="6275"/>
            </a:xfrm>
            <a:custGeom>
              <a:avLst/>
              <a:gdLst/>
              <a:ahLst/>
              <a:cxnLst/>
              <a:rect l="l" t="t" r="r" b="b"/>
              <a:pathLst>
                <a:path w="239" h="251" extrusionOk="0">
                  <a:moveTo>
                    <a:pt x="143" y="250"/>
                  </a:moveTo>
                  <a:cubicBezTo>
                    <a:pt x="48" y="250"/>
                    <a:pt x="1" y="131"/>
                    <a:pt x="60" y="72"/>
                  </a:cubicBezTo>
                  <a:cubicBezTo>
                    <a:pt x="132" y="0"/>
                    <a:pt x="239" y="48"/>
                    <a:pt x="239" y="143"/>
                  </a:cubicBezTo>
                  <a:cubicBezTo>
                    <a:pt x="239" y="203"/>
                    <a:pt x="203" y="250"/>
                    <a:pt x="143" y="25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2049650" y="1844700"/>
              <a:ext cx="5675" cy="5675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31" y="227"/>
                  </a:moveTo>
                  <a:cubicBezTo>
                    <a:pt x="36" y="227"/>
                    <a:pt x="0" y="120"/>
                    <a:pt x="60" y="60"/>
                  </a:cubicBezTo>
                  <a:cubicBezTo>
                    <a:pt x="120" y="1"/>
                    <a:pt x="227" y="36"/>
                    <a:pt x="227" y="132"/>
                  </a:cubicBezTo>
                  <a:cubicBezTo>
                    <a:pt x="227" y="179"/>
                    <a:pt x="179" y="227"/>
                    <a:pt x="131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2045475" y="1881600"/>
              <a:ext cx="4500" cy="4800"/>
            </a:xfrm>
            <a:custGeom>
              <a:avLst/>
              <a:gdLst/>
              <a:ahLst/>
              <a:cxnLst/>
              <a:rect l="l" t="t" r="r" b="b"/>
              <a:pathLst>
                <a:path w="180" h="192" extrusionOk="0">
                  <a:moveTo>
                    <a:pt x="96" y="180"/>
                  </a:moveTo>
                  <a:cubicBezTo>
                    <a:pt x="36" y="180"/>
                    <a:pt x="1" y="144"/>
                    <a:pt x="1" y="96"/>
                  </a:cubicBezTo>
                  <a:cubicBezTo>
                    <a:pt x="1" y="37"/>
                    <a:pt x="36" y="1"/>
                    <a:pt x="96" y="1"/>
                  </a:cubicBezTo>
                  <a:cubicBezTo>
                    <a:pt x="144" y="1"/>
                    <a:pt x="179" y="49"/>
                    <a:pt x="179" y="96"/>
                  </a:cubicBezTo>
                  <a:cubicBezTo>
                    <a:pt x="179" y="144"/>
                    <a:pt x="144" y="191"/>
                    <a:pt x="96" y="18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2037450" y="1916425"/>
              <a:ext cx="5375" cy="5700"/>
            </a:xfrm>
            <a:custGeom>
              <a:avLst/>
              <a:gdLst/>
              <a:ahLst/>
              <a:cxnLst/>
              <a:rect l="l" t="t" r="r" b="b"/>
              <a:pathLst>
                <a:path w="215" h="228" extrusionOk="0">
                  <a:moveTo>
                    <a:pt x="131" y="227"/>
                  </a:moveTo>
                  <a:cubicBezTo>
                    <a:pt x="0" y="227"/>
                    <a:pt x="215" y="1"/>
                    <a:pt x="215" y="132"/>
                  </a:cubicBezTo>
                  <a:cubicBezTo>
                    <a:pt x="215" y="180"/>
                    <a:pt x="179" y="227"/>
                    <a:pt x="131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2029100" y="195275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08" y="167"/>
                  </a:moveTo>
                  <a:cubicBezTo>
                    <a:pt x="1" y="167"/>
                    <a:pt x="1" y="1"/>
                    <a:pt x="108" y="1"/>
                  </a:cubicBezTo>
                  <a:cubicBezTo>
                    <a:pt x="215" y="1"/>
                    <a:pt x="215" y="167"/>
                    <a:pt x="108" y="16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2018100" y="1987575"/>
              <a:ext cx="5075" cy="3900"/>
            </a:xfrm>
            <a:custGeom>
              <a:avLst/>
              <a:gdLst/>
              <a:ahLst/>
              <a:cxnLst/>
              <a:rect l="l" t="t" r="r" b="b"/>
              <a:pathLst>
                <a:path w="203" h="156" extrusionOk="0">
                  <a:moveTo>
                    <a:pt x="108" y="155"/>
                  </a:moveTo>
                  <a:cubicBezTo>
                    <a:pt x="0" y="155"/>
                    <a:pt x="0" y="1"/>
                    <a:pt x="108" y="1"/>
                  </a:cubicBezTo>
                  <a:cubicBezTo>
                    <a:pt x="203" y="1"/>
                    <a:pt x="203" y="155"/>
                    <a:pt x="108" y="15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2005000" y="2020625"/>
              <a:ext cx="4500" cy="4475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108" y="179"/>
                  </a:moveTo>
                  <a:cubicBezTo>
                    <a:pt x="1" y="179"/>
                    <a:pt x="179" y="0"/>
                    <a:pt x="179" y="107"/>
                  </a:cubicBezTo>
                  <a:cubicBezTo>
                    <a:pt x="179" y="155"/>
                    <a:pt x="143" y="179"/>
                    <a:pt x="108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1990425" y="2054250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95" y="155"/>
                  </a:moveTo>
                  <a:cubicBezTo>
                    <a:pt x="0" y="155"/>
                    <a:pt x="155" y="1"/>
                    <a:pt x="155" y="96"/>
                  </a:cubicBezTo>
                  <a:cubicBezTo>
                    <a:pt x="155" y="132"/>
                    <a:pt x="131" y="155"/>
                    <a:pt x="95" y="15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1974350" y="2087000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72" y="131"/>
                  </a:moveTo>
                  <a:cubicBezTo>
                    <a:pt x="0" y="143"/>
                    <a:pt x="0" y="0"/>
                    <a:pt x="72" y="12"/>
                  </a:cubicBezTo>
                  <a:cubicBezTo>
                    <a:pt x="131" y="24"/>
                    <a:pt x="131" y="119"/>
                    <a:pt x="72" y="13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1956175" y="2118550"/>
              <a:ext cx="2725" cy="3000"/>
            </a:xfrm>
            <a:custGeom>
              <a:avLst/>
              <a:gdLst/>
              <a:ahLst/>
              <a:cxnLst/>
              <a:rect l="l" t="t" r="r" b="b"/>
              <a:pathLst>
                <a:path w="109" h="120" extrusionOk="0">
                  <a:moveTo>
                    <a:pt x="60" y="119"/>
                  </a:moveTo>
                  <a:cubicBezTo>
                    <a:pt x="25" y="119"/>
                    <a:pt x="1" y="96"/>
                    <a:pt x="1" y="60"/>
                  </a:cubicBezTo>
                  <a:cubicBezTo>
                    <a:pt x="13" y="0"/>
                    <a:pt x="96" y="0"/>
                    <a:pt x="108" y="60"/>
                  </a:cubicBezTo>
                  <a:cubicBezTo>
                    <a:pt x="108" y="96"/>
                    <a:pt x="84" y="119"/>
                    <a:pt x="60" y="11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1935650" y="2148600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72" y="120"/>
                  </a:moveTo>
                  <a:cubicBezTo>
                    <a:pt x="0" y="120"/>
                    <a:pt x="119" y="1"/>
                    <a:pt x="119" y="72"/>
                  </a:cubicBezTo>
                  <a:cubicBezTo>
                    <a:pt x="119" y="96"/>
                    <a:pt x="96" y="120"/>
                    <a:pt x="72" y="12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1914525" y="2178375"/>
              <a:ext cx="2100" cy="2100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3" y="36"/>
                  </a:moveTo>
                  <a:cubicBezTo>
                    <a:pt x="83" y="60"/>
                    <a:pt x="60" y="84"/>
                    <a:pt x="36" y="84"/>
                  </a:cubicBezTo>
                  <a:cubicBezTo>
                    <a:pt x="12" y="84"/>
                    <a:pt x="0" y="60"/>
                    <a:pt x="0" y="36"/>
                  </a:cubicBezTo>
                  <a:cubicBezTo>
                    <a:pt x="0" y="12"/>
                    <a:pt x="12" y="0"/>
                    <a:pt x="36" y="0"/>
                  </a:cubicBezTo>
                  <a:cubicBezTo>
                    <a:pt x="60" y="0"/>
                    <a:pt x="83" y="12"/>
                    <a:pt x="83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1891300" y="2206050"/>
              <a:ext cx="1800" cy="2125"/>
            </a:xfrm>
            <a:custGeom>
              <a:avLst/>
              <a:gdLst/>
              <a:ahLst/>
              <a:cxnLst/>
              <a:rect l="l" t="t" r="r" b="b"/>
              <a:pathLst>
                <a:path w="72" h="85" extrusionOk="0">
                  <a:moveTo>
                    <a:pt x="24" y="72"/>
                  </a:moveTo>
                  <a:cubicBezTo>
                    <a:pt x="12" y="72"/>
                    <a:pt x="0" y="60"/>
                    <a:pt x="0" y="36"/>
                  </a:cubicBezTo>
                  <a:cubicBezTo>
                    <a:pt x="0" y="25"/>
                    <a:pt x="12" y="13"/>
                    <a:pt x="24" y="13"/>
                  </a:cubicBezTo>
                  <a:cubicBezTo>
                    <a:pt x="72" y="1"/>
                    <a:pt x="72" y="84"/>
                    <a:pt x="24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1866000" y="2232550"/>
              <a:ext cx="2100" cy="1800"/>
            </a:xfrm>
            <a:custGeom>
              <a:avLst/>
              <a:gdLst/>
              <a:ahLst/>
              <a:cxnLst/>
              <a:rect l="l" t="t" r="r" b="b"/>
              <a:pathLst>
                <a:path w="84" h="72" extrusionOk="0">
                  <a:moveTo>
                    <a:pt x="48" y="72"/>
                  </a:moveTo>
                  <a:cubicBezTo>
                    <a:pt x="0" y="72"/>
                    <a:pt x="0" y="0"/>
                    <a:pt x="48" y="12"/>
                  </a:cubicBezTo>
                  <a:cubicBezTo>
                    <a:pt x="84" y="0"/>
                    <a:pt x="84" y="72"/>
                    <a:pt x="48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1839800" y="2257850"/>
              <a:ext cx="1525" cy="1500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0" y="24"/>
                  </a:moveTo>
                  <a:cubicBezTo>
                    <a:pt x="60" y="36"/>
                    <a:pt x="48" y="60"/>
                    <a:pt x="36" y="60"/>
                  </a:cubicBezTo>
                  <a:cubicBezTo>
                    <a:pt x="12" y="60"/>
                    <a:pt x="1" y="36"/>
                    <a:pt x="1" y="24"/>
                  </a:cubicBezTo>
                  <a:cubicBezTo>
                    <a:pt x="1" y="12"/>
                    <a:pt x="12" y="0"/>
                    <a:pt x="36" y="0"/>
                  </a:cubicBezTo>
                  <a:cubicBezTo>
                    <a:pt x="48" y="0"/>
                    <a:pt x="60" y="12"/>
                    <a:pt x="60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1812125" y="2281375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60" h="48" extrusionOk="0">
                  <a:moveTo>
                    <a:pt x="36" y="48"/>
                  </a:moveTo>
                  <a:cubicBezTo>
                    <a:pt x="12" y="48"/>
                    <a:pt x="0" y="36"/>
                    <a:pt x="0" y="24"/>
                  </a:cubicBezTo>
                  <a:cubicBezTo>
                    <a:pt x="0" y="12"/>
                    <a:pt x="12" y="0"/>
                    <a:pt x="36" y="0"/>
                  </a:cubicBezTo>
                  <a:cubicBezTo>
                    <a:pt x="48" y="0"/>
                    <a:pt x="60" y="12"/>
                    <a:pt x="60" y="24"/>
                  </a:cubicBezTo>
                  <a:cubicBezTo>
                    <a:pt x="60" y="36"/>
                    <a:pt x="48" y="48"/>
                    <a:pt x="36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1783250" y="2303100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24" y="48"/>
                  </a:moveTo>
                  <a:cubicBezTo>
                    <a:pt x="12" y="48"/>
                    <a:pt x="0" y="36"/>
                    <a:pt x="0" y="24"/>
                  </a:cubicBezTo>
                  <a:cubicBezTo>
                    <a:pt x="0" y="0"/>
                    <a:pt x="48" y="0"/>
                    <a:pt x="48" y="24"/>
                  </a:cubicBezTo>
                  <a:cubicBezTo>
                    <a:pt x="48" y="36"/>
                    <a:pt x="36" y="48"/>
                    <a:pt x="24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1752875" y="2323325"/>
              <a:ext cx="1525" cy="1225"/>
            </a:xfrm>
            <a:custGeom>
              <a:avLst/>
              <a:gdLst/>
              <a:ahLst/>
              <a:cxnLst/>
              <a:rect l="l" t="t" r="r" b="b"/>
              <a:pathLst>
                <a:path w="61" h="49" extrusionOk="0">
                  <a:moveTo>
                    <a:pt x="37" y="48"/>
                  </a:moveTo>
                  <a:cubicBezTo>
                    <a:pt x="1" y="48"/>
                    <a:pt x="1" y="1"/>
                    <a:pt x="37" y="1"/>
                  </a:cubicBezTo>
                  <a:cubicBezTo>
                    <a:pt x="60" y="1"/>
                    <a:pt x="60" y="48"/>
                    <a:pt x="37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1721925" y="234207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6" y="13"/>
                  </a:moveTo>
                  <a:cubicBezTo>
                    <a:pt x="36" y="25"/>
                    <a:pt x="24" y="37"/>
                    <a:pt x="13" y="37"/>
                  </a:cubicBezTo>
                  <a:cubicBezTo>
                    <a:pt x="1" y="37"/>
                    <a:pt x="1" y="25"/>
                    <a:pt x="1" y="13"/>
                  </a:cubicBezTo>
                  <a:cubicBezTo>
                    <a:pt x="1" y="1"/>
                    <a:pt x="1" y="1"/>
                    <a:pt x="13" y="1"/>
                  </a:cubicBezTo>
                  <a:cubicBezTo>
                    <a:pt x="24" y="1"/>
                    <a:pt x="36" y="1"/>
                    <a:pt x="36" y="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1689475" y="2358750"/>
              <a:ext cx="1225" cy="925"/>
            </a:xfrm>
            <a:custGeom>
              <a:avLst/>
              <a:gdLst/>
              <a:ahLst/>
              <a:cxnLst/>
              <a:rect l="l" t="t" r="r" b="b"/>
              <a:pathLst>
                <a:path w="49" h="37" extrusionOk="0">
                  <a:moveTo>
                    <a:pt x="25" y="36"/>
                  </a:moveTo>
                  <a:cubicBezTo>
                    <a:pt x="1" y="36"/>
                    <a:pt x="1" y="1"/>
                    <a:pt x="25" y="1"/>
                  </a:cubicBezTo>
                  <a:cubicBezTo>
                    <a:pt x="49" y="1"/>
                    <a:pt x="49" y="36"/>
                    <a:pt x="25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1656450" y="2373625"/>
              <a:ext cx="900" cy="925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24" y="37"/>
                  </a:moveTo>
                  <a:cubicBezTo>
                    <a:pt x="12" y="37"/>
                    <a:pt x="0" y="25"/>
                    <a:pt x="0" y="25"/>
                  </a:cubicBezTo>
                  <a:cubicBezTo>
                    <a:pt x="0" y="1"/>
                    <a:pt x="36" y="1"/>
                    <a:pt x="36" y="25"/>
                  </a:cubicBezTo>
                  <a:cubicBezTo>
                    <a:pt x="36" y="25"/>
                    <a:pt x="24" y="37"/>
                    <a:pt x="24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1622500" y="238642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3" y="37"/>
                  </a:moveTo>
                  <a:cubicBezTo>
                    <a:pt x="1" y="37"/>
                    <a:pt x="37" y="1"/>
                    <a:pt x="37" y="25"/>
                  </a:cubicBezTo>
                  <a:cubicBezTo>
                    <a:pt x="25" y="37"/>
                    <a:pt x="25" y="37"/>
                    <a:pt x="13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1587975" y="23977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24"/>
                  </a:moveTo>
                  <a:cubicBezTo>
                    <a:pt x="13" y="12"/>
                    <a:pt x="1" y="12"/>
                    <a:pt x="1" y="12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25" y="0"/>
                    <a:pt x="25" y="0"/>
                    <a:pt x="25" y="12"/>
                  </a:cubicBezTo>
                  <a:cubicBezTo>
                    <a:pt x="25" y="12"/>
                    <a:pt x="25" y="24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1552850" y="24069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0"/>
                  </a:moveTo>
                  <a:cubicBezTo>
                    <a:pt x="25" y="12"/>
                    <a:pt x="13" y="12"/>
                    <a:pt x="13" y="12"/>
                  </a:cubicBezTo>
                  <a:cubicBezTo>
                    <a:pt x="1" y="12"/>
                    <a:pt x="1" y="12"/>
                    <a:pt x="1" y="0"/>
                  </a:cubicBezTo>
                  <a:cubicBezTo>
                    <a:pt x="1" y="0"/>
                    <a:pt x="1" y="0"/>
                    <a:pt x="13" y="0"/>
                  </a:cubicBezTo>
                  <a:cubicBezTo>
                    <a:pt x="13" y="0"/>
                    <a:pt x="25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1517450" y="2414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1481425" y="2419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1445400" y="2422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91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1919"/>
              </a:solidFill>
            </a:endParaRPr>
          </a:p>
        </p:txBody>
      </p:sp>
      <p:sp>
        <p:nvSpPr>
          <p:cNvPr id="586" name="Google Shape;58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588" name="Google Shape;588;p4"/>
          <p:cNvGrpSpPr/>
          <p:nvPr/>
        </p:nvGrpSpPr>
        <p:grpSpPr>
          <a:xfrm>
            <a:off x="7046115" y="4119469"/>
            <a:ext cx="1665645" cy="1801441"/>
            <a:chOff x="7558975" y="-466725"/>
            <a:chExt cx="2111619" cy="2283774"/>
          </a:xfrm>
        </p:grpSpPr>
        <p:sp>
          <p:nvSpPr>
            <p:cNvPr id="589" name="Google Shape;589;p4"/>
            <p:cNvSpPr/>
            <p:nvPr/>
          </p:nvSpPr>
          <p:spPr>
            <a:xfrm>
              <a:off x="7665487" y="-466725"/>
              <a:ext cx="1634804" cy="848450"/>
            </a:xfrm>
            <a:custGeom>
              <a:avLst/>
              <a:gdLst/>
              <a:ahLst/>
              <a:cxnLst/>
              <a:rect l="l" t="t" r="r" b="b"/>
              <a:pathLst>
                <a:path w="15717" h="8157" extrusionOk="0">
                  <a:moveTo>
                    <a:pt x="2441" y="4775"/>
                  </a:moveTo>
                  <a:cubicBezTo>
                    <a:pt x="6204" y="1274"/>
                    <a:pt x="12050" y="1369"/>
                    <a:pt x="15717" y="4965"/>
                  </a:cubicBezTo>
                  <a:cubicBezTo>
                    <a:pt x="15693" y="4834"/>
                    <a:pt x="15693" y="4715"/>
                    <a:pt x="15717" y="4584"/>
                  </a:cubicBezTo>
                  <a:cubicBezTo>
                    <a:pt x="10788" y="0"/>
                    <a:pt x="2822" y="1572"/>
                    <a:pt x="1" y="7680"/>
                  </a:cubicBezTo>
                  <a:cubicBezTo>
                    <a:pt x="48" y="7835"/>
                    <a:pt x="72" y="8001"/>
                    <a:pt x="84" y="8156"/>
                  </a:cubicBezTo>
                  <a:cubicBezTo>
                    <a:pt x="620" y="6870"/>
                    <a:pt x="1418" y="5715"/>
                    <a:pt x="2441" y="477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7575097" y="815064"/>
              <a:ext cx="682442" cy="900458"/>
            </a:xfrm>
            <a:custGeom>
              <a:avLst/>
              <a:gdLst/>
              <a:ahLst/>
              <a:cxnLst/>
              <a:rect l="l" t="t" r="r" b="b"/>
              <a:pathLst>
                <a:path w="6561" h="8657" extrusionOk="0">
                  <a:moveTo>
                    <a:pt x="2798" y="6037"/>
                  </a:moveTo>
                  <a:cubicBezTo>
                    <a:pt x="1263" y="4394"/>
                    <a:pt x="358" y="2250"/>
                    <a:pt x="251" y="0"/>
                  </a:cubicBezTo>
                  <a:cubicBezTo>
                    <a:pt x="179" y="143"/>
                    <a:pt x="96" y="274"/>
                    <a:pt x="1" y="393"/>
                  </a:cubicBezTo>
                  <a:cubicBezTo>
                    <a:pt x="322" y="4072"/>
                    <a:pt x="2679" y="7251"/>
                    <a:pt x="6097" y="8656"/>
                  </a:cubicBezTo>
                  <a:cubicBezTo>
                    <a:pt x="6239" y="8608"/>
                    <a:pt x="6394" y="8573"/>
                    <a:pt x="6561" y="8537"/>
                  </a:cubicBezTo>
                  <a:cubicBezTo>
                    <a:pt x="5120" y="8013"/>
                    <a:pt x="3834" y="7156"/>
                    <a:pt x="2798" y="60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8906396" y="621802"/>
              <a:ext cx="764198" cy="1109736"/>
            </a:xfrm>
            <a:custGeom>
              <a:avLst/>
              <a:gdLst/>
              <a:ahLst/>
              <a:cxnLst/>
              <a:rect l="l" t="t" r="r" b="b"/>
              <a:pathLst>
                <a:path w="7347" h="10669" extrusionOk="0">
                  <a:moveTo>
                    <a:pt x="6561" y="1"/>
                  </a:moveTo>
                  <a:cubicBezTo>
                    <a:pt x="7228" y="4632"/>
                    <a:pt x="4454" y="9073"/>
                    <a:pt x="1" y="10502"/>
                  </a:cubicBezTo>
                  <a:cubicBezTo>
                    <a:pt x="132" y="10550"/>
                    <a:pt x="263" y="10597"/>
                    <a:pt x="394" y="10669"/>
                  </a:cubicBezTo>
                  <a:cubicBezTo>
                    <a:pt x="4668" y="9121"/>
                    <a:pt x="7347" y="4870"/>
                    <a:pt x="6883" y="346"/>
                  </a:cubicBezTo>
                  <a:cubicBezTo>
                    <a:pt x="6787" y="251"/>
                    <a:pt x="6680" y="132"/>
                    <a:pt x="6561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8210426" y="1702944"/>
              <a:ext cx="738194" cy="114104"/>
            </a:xfrm>
            <a:custGeom>
              <a:avLst/>
              <a:gdLst/>
              <a:ahLst/>
              <a:cxnLst/>
              <a:rect l="l" t="t" r="r" b="b"/>
              <a:pathLst>
                <a:path w="7097" h="1097" extrusionOk="0">
                  <a:moveTo>
                    <a:pt x="453" y="1"/>
                  </a:moveTo>
                  <a:cubicBezTo>
                    <a:pt x="286" y="37"/>
                    <a:pt x="131" y="72"/>
                    <a:pt x="0" y="120"/>
                  </a:cubicBezTo>
                  <a:cubicBezTo>
                    <a:pt x="2263" y="1037"/>
                    <a:pt x="4787" y="1096"/>
                    <a:pt x="7097" y="263"/>
                  </a:cubicBezTo>
                  <a:cubicBezTo>
                    <a:pt x="6966" y="203"/>
                    <a:pt x="6823" y="156"/>
                    <a:pt x="6692" y="108"/>
                  </a:cubicBezTo>
                  <a:cubicBezTo>
                    <a:pt x="4656" y="763"/>
                    <a:pt x="2465" y="727"/>
                    <a:pt x="453" y="1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8210426" y="1702944"/>
              <a:ext cx="738194" cy="114104"/>
            </a:xfrm>
            <a:custGeom>
              <a:avLst/>
              <a:gdLst/>
              <a:ahLst/>
              <a:cxnLst/>
              <a:rect l="l" t="t" r="r" b="b"/>
              <a:pathLst>
                <a:path w="7097" h="1097" extrusionOk="0">
                  <a:moveTo>
                    <a:pt x="453" y="1"/>
                  </a:moveTo>
                  <a:cubicBezTo>
                    <a:pt x="286" y="37"/>
                    <a:pt x="131" y="72"/>
                    <a:pt x="0" y="120"/>
                  </a:cubicBezTo>
                  <a:cubicBezTo>
                    <a:pt x="2263" y="1037"/>
                    <a:pt x="4787" y="1096"/>
                    <a:pt x="7097" y="263"/>
                  </a:cubicBezTo>
                  <a:cubicBezTo>
                    <a:pt x="6966" y="203"/>
                    <a:pt x="6823" y="156"/>
                    <a:pt x="6692" y="108"/>
                  </a:cubicBezTo>
                  <a:cubicBezTo>
                    <a:pt x="4656" y="763"/>
                    <a:pt x="2465" y="727"/>
                    <a:pt x="453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9297807" y="10084"/>
              <a:ext cx="324527" cy="647805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24" y="0"/>
                  </a:moveTo>
                  <a:cubicBezTo>
                    <a:pt x="0" y="131"/>
                    <a:pt x="0" y="262"/>
                    <a:pt x="24" y="381"/>
                  </a:cubicBezTo>
                  <a:cubicBezTo>
                    <a:pt x="131" y="488"/>
                    <a:pt x="226" y="595"/>
                    <a:pt x="333" y="703"/>
                  </a:cubicBezTo>
                  <a:cubicBezTo>
                    <a:pt x="1667" y="2131"/>
                    <a:pt x="2524" y="3941"/>
                    <a:pt x="2798" y="5882"/>
                  </a:cubicBezTo>
                  <a:cubicBezTo>
                    <a:pt x="2917" y="6013"/>
                    <a:pt x="3024" y="6132"/>
                    <a:pt x="3120" y="6227"/>
                  </a:cubicBezTo>
                  <a:cubicBezTo>
                    <a:pt x="2905" y="4084"/>
                    <a:pt x="2000" y="2084"/>
                    <a:pt x="536" y="512"/>
                  </a:cubicBezTo>
                  <a:cubicBezTo>
                    <a:pt x="369" y="334"/>
                    <a:pt x="203" y="167"/>
                    <a:pt x="24" y="0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9297807" y="10084"/>
              <a:ext cx="324527" cy="647805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24" y="0"/>
                  </a:moveTo>
                  <a:cubicBezTo>
                    <a:pt x="0" y="131"/>
                    <a:pt x="0" y="262"/>
                    <a:pt x="24" y="381"/>
                  </a:cubicBezTo>
                  <a:cubicBezTo>
                    <a:pt x="131" y="488"/>
                    <a:pt x="226" y="595"/>
                    <a:pt x="333" y="703"/>
                  </a:cubicBezTo>
                  <a:cubicBezTo>
                    <a:pt x="1667" y="2131"/>
                    <a:pt x="2524" y="3941"/>
                    <a:pt x="2798" y="5882"/>
                  </a:cubicBezTo>
                  <a:cubicBezTo>
                    <a:pt x="2917" y="6013"/>
                    <a:pt x="3024" y="6132"/>
                    <a:pt x="3120" y="6227"/>
                  </a:cubicBezTo>
                  <a:cubicBezTo>
                    <a:pt x="2905" y="4084"/>
                    <a:pt x="2000" y="2084"/>
                    <a:pt x="536" y="512"/>
                  </a:cubicBezTo>
                  <a:cubicBezTo>
                    <a:pt x="369" y="334"/>
                    <a:pt x="203" y="167"/>
                    <a:pt x="24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7558975" y="332014"/>
              <a:ext cx="115249" cy="524028"/>
            </a:xfrm>
            <a:custGeom>
              <a:avLst/>
              <a:gdLst/>
              <a:ahLst/>
              <a:cxnLst/>
              <a:rect l="l" t="t" r="r" b="b"/>
              <a:pathLst>
                <a:path w="1108" h="5038" extrusionOk="0">
                  <a:moveTo>
                    <a:pt x="1108" y="477"/>
                  </a:moveTo>
                  <a:cubicBezTo>
                    <a:pt x="1096" y="310"/>
                    <a:pt x="1072" y="156"/>
                    <a:pt x="1025" y="1"/>
                  </a:cubicBezTo>
                  <a:cubicBezTo>
                    <a:pt x="298" y="1572"/>
                    <a:pt x="1" y="3311"/>
                    <a:pt x="156" y="5037"/>
                  </a:cubicBezTo>
                  <a:cubicBezTo>
                    <a:pt x="251" y="4918"/>
                    <a:pt x="334" y="4787"/>
                    <a:pt x="406" y="4644"/>
                  </a:cubicBezTo>
                  <a:cubicBezTo>
                    <a:pt x="322" y="3215"/>
                    <a:pt x="572" y="1799"/>
                    <a:pt x="1108" y="477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7558975" y="332014"/>
              <a:ext cx="115249" cy="524028"/>
            </a:xfrm>
            <a:custGeom>
              <a:avLst/>
              <a:gdLst/>
              <a:ahLst/>
              <a:cxnLst/>
              <a:rect l="l" t="t" r="r" b="b"/>
              <a:pathLst>
                <a:path w="1108" h="5038" extrusionOk="0">
                  <a:moveTo>
                    <a:pt x="1108" y="477"/>
                  </a:moveTo>
                  <a:cubicBezTo>
                    <a:pt x="1096" y="310"/>
                    <a:pt x="1072" y="156"/>
                    <a:pt x="1025" y="1"/>
                  </a:cubicBezTo>
                  <a:cubicBezTo>
                    <a:pt x="298" y="1572"/>
                    <a:pt x="1" y="3311"/>
                    <a:pt x="156" y="5037"/>
                  </a:cubicBezTo>
                  <a:cubicBezTo>
                    <a:pt x="251" y="4918"/>
                    <a:pt x="334" y="4787"/>
                    <a:pt x="406" y="4644"/>
                  </a:cubicBezTo>
                  <a:cubicBezTo>
                    <a:pt x="322" y="3215"/>
                    <a:pt x="572" y="1799"/>
                    <a:pt x="1108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4"/>
          <p:cNvGrpSpPr/>
          <p:nvPr/>
        </p:nvGrpSpPr>
        <p:grpSpPr>
          <a:xfrm>
            <a:off x="7237321" y="4327112"/>
            <a:ext cx="1281542" cy="1386022"/>
            <a:chOff x="7558975" y="-466725"/>
            <a:chExt cx="2111619" cy="2283774"/>
          </a:xfrm>
        </p:grpSpPr>
        <p:sp>
          <p:nvSpPr>
            <p:cNvPr id="599" name="Google Shape;599;p4"/>
            <p:cNvSpPr/>
            <p:nvPr/>
          </p:nvSpPr>
          <p:spPr>
            <a:xfrm>
              <a:off x="7665487" y="-466725"/>
              <a:ext cx="1634804" cy="848450"/>
            </a:xfrm>
            <a:custGeom>
              <a:avLst/>
              <a:gdLst/>
              <a:ahLst/>
              <a:cxnLst/>
              <a:rect l="l" t="t" r="r" b="b"/>
              <a:pathLst>
                <a:path w="15717" h="8157" extrusionOk="0">
                  <a:moveTo>
                    <a:pt x="2441" y="4775"/>
                  </a:moveTo>
                  <a:cubicBezTo>
                    <a:pt x="6204" y="1274"/>
                    <a:pt x="12050" y="1369"/>
                    <a:pt x="15717" y="4965"/>
                  </a:cubicBezTo>
                  <a:cubicBezTo>
                    <a:pt x="15693" y="4834"/>
                    <a:pt x="15693" y="4715"/>
                    <a:pt x="15717" y="4584"/>
                  </a:cubicBezTo>
                  <a:cubicBezTo>
                    <a:pt x="10788" y="0"/>
                    <a:pt x="2822" y="1572"/>
                    <a:pt x="1" y="7680"/>
                  </a:cubicBezTo>
                  <a:cubicBezTo>
                    <a:pt x="48" y="7835"/>
                    <a:pt x="72" y="8001"/>
                    <a:pt x="84" y="8156"/>
                  </a:cubicBezTo>
                  <a:cubicBezTo>
                    <a:pt x="620" y="6870"/>
                    <a:pt x="1418" y="5715"/>
                    <a:pt x="2441" y="477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7575097" y="815064"/>
              <a:ext cx="682442" cy="900458"/>
            </a:xfrm>
            <a:custGeom>
              <a:avLst/>
              <a:gdLst/>
              <a:ahLst/>
              <a:cxnLst/>
              <a:rect l="l" t="t" r="r" b="b"/>
              <a:pathLst>
                <a:path w="6561" h="8657" extrusionOk="0">
                  <a:moveTo>
                    <a:pt x="2798" y="6037"/>
                  </a:moveTo>
                  <a:cubicBezTo>
                    <a:pt x="1263" y="4394"/>
                    <a:pt x="358" y="2250"/>
                    <a:pt x="251" y="0"/>
                  </a:cubicBezTo>
                  <a:cubicBezTo>
                    <a:pt x="179" y="143"/>
                    <a:pt x="96" y="274"/>
                    <a:pt x="1" y="393"/>
                  </a:cubicBezTo>
                  <a:cubicBezTo>
                    <a:pt x="322" y="4072"/>
                    <a:pt x="2679" y="7251"/>
                    <a:pt x="6097" y="8656"/>
                  </a:cubicBezTo>
                  <a:cubicBezTo>
                    <a:pt x="6239" y="8608"/>
                    <a:pt x="6394" y="8573"/>
                    <a:pt x="6561" y="8537"/>
                  </a:cubicBezTo>
                  <a:cubicBezTo>
                    <a:pt x="5120" y="8013"/>
                    <a:pt x="3834" y="7156"/>
                    <a:pt x="2798" y="60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8906396" y="621802"/>
              <a:ext cx="764198" cy="1109736"/>
            </a:xfrm>
            <a:custGeom>
              <a:avLst/>
              <a:gdLst/>
              <a:ahLst/>
              <a:cxnLst/>
              <a:rect l="l" t="t" r="r" b="b"/>
              <a:pathLst>
                <a:path w="7347" h="10669" extrusionOk="0">
                  <a:moveTo>
                    <a:pt x="6561" y="1"/>
                  </a:moveTo>
                  <a:cubicBezTo>
                    <a:pt x="7228" y="4632"/>
                    <a:pt x="4454" y="9073"/>
                    <a:pt x="1" y="10502"/>
                  </a:cubicBezTo>
                  <a:cubicBezTo>
                    <a:pt x="132" y="10550"/>
                    <a:pt x="263" y="10597"/>
                    <a:pt x="394" y="10669"/>
                  </a:cubicBezTo>
                  <a:cubicBezTo>
                    <a:pt x="4668" y="9121"/>
                    <a:pt x="7347" y="4870"/>
                    <a:pt x="6883" y="346"/>
                  </a:cubicBezTo>
                  <a:cubicBezTo>
                    <a:pt x="6787" y="251"/>
                    <a:pt x="6680" y="132"/>
                    <a:pt x="6561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8210426" y="1702944"/>
              <a:ext cx="738194" cy="114104"/>
            </a:xfrm>
            <a:custGeom>
              <a:avLst/>
              <a:gdLst/>
              <a:ahLst/>
              <a:cxnLst/>
              <a:rect l="l" t="t" r="r" b="b"/>
              <a:pathLst>
                <a:path w="7097" h="1097" extrusionOk="0">
                  <a:moveTo>
                    <a:pt x="453" y="1"/>
                  </a:moveTo>
                  <a:cubicBezTo>
                    <a:pt x="286" y="37"/>
                    <a:pt x="131" y="72"/>
                    <a:pt x="0" y="120"/>
                  </a:cubicBezTo>
                  <a:cubicBezTo>
                    <a:pt x="2263" y="1037"/>
                    <a:pt x="4787" y="1096"/>
                    <a:pt x="7097" y="263"/>
                  </a:cubicBezTo>
                  <a:cubicBezTo>
                    <a:pt x="6966" y="203"/>
                    <a:pt x="6823" y="156"/>
                    <a:pt x="6692" y="108"/>
                  </a:cubicBezTo>
                  <a:cubicBezTo>
                    <a:pt x="4656" y="763"/>
                    <a:pt x="2465" y="727"/>
                    <a:pt x="453" y="1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8210426" y="1702944"/>
              <a:ext cx="738194" cy="114104"/>
            </a:xfrm>
            <a:custGeom>
              <a:avLst/>
              <a:gdLst/>
              <a:ahLst/>
              <a:cxnLst/>
              <a:rect l="l" t="t" r="r" b="b"/>
              <a:pathLst>
                <a:path w="7097" h="1097" extrusionOk="0">
                  <a:moveTo>
                    <a:pt x="453" y="1"/>
                  </a:moveTo>
                  <a:cubicBezTo>
                    <a:pt x="286" y="37"/>
                    <a:pt x="131" y="72"/>
                    <a:pt x="0" y="120"/>
                  </a:cubicBezTo>
                  <a:cubicBezTo>
                    <a:pt x="2263" y="1037"/>
                    <a:pt x="4787" y="1096"/>
                    <a:pt x="7097" y="263"/>
                  </a:cubicBezTo>
                  <a:cubicBezTo>
                    <a:pt x="6966" y="203"/>
                    <a:pt x="6823" y="156"/>
                    <a:pt x="6692" y="108"/>
                  </a:cubicBezTo>
                  <a:cubicBezTo>
                    <a:pt x="4656" y="763"/>
                    <a:pt x="2465" y="727"/>
                    <a:pt x="453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9297807" y="10084"/>
              <a:ext cx="324527" cy="647805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24" y="0"/>
                  </a:moveTo>
                  <a:cubicBezTo>
                    <a:pt x="0" y="131"/>
                    <a:pt x="0" y="262"/>
                    <a:pt x="24" y="381"/>
                  </a:cubicBezTo>
                  <a:cubicBezTo>
                    <a:pt x="131" y="488"/>
                    <a:pt x="226" y="595"/>
                    <a:pt x="333" y="703"/>
                  </a:cubicBezTo>
                  <a:cubicBezTo>
                    <a:pt x="1667" y="2131"/>
                    <a:pt x="2524" y="3941"/>
                    <a:pt x="2798" y="5882"/>
                  </a:cubicBezTo>
                  <a:cubicBezTo>
                    <a:pt x="2917" y="6013"/>
                    <a:pt x="3024" y="6132"/>
                    <a:pt x="3120" y="6227"/>
                  </a:cubicBezTo>
                  <a:cubicBezTo>
                    <a:pt x="2905" y="4084"/>
                    <a:pt x="2000" y="2084"/>
                    <a:pt x="536" y="512"/>
                  </a:cubicBezTo>
                  <a:cubicBezTo>
                    <a:pt x="369" y="334"/>
                    <a:pt x="203" y="167"/>
                    <a:pt x="24" y="0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9297807" y="10084"/>
              <a:ext cx="324527" cy="647805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24" y="0"/>
                  </a:moveTo>
                  <a:cubicBezTo>
                    <a:pt x="0" y="131"/>
                    <a:pt x="0" y="262"/>
                    <a:pt x="24" y="381"/>
                  </a:cubicBezTo>
                  <a:cubicBezTo>
                    <a:pt x="131" y="488"/>
                    <a:pt x="226" y="595"/>
                    <a:pt x="333" y="703"/>
                  </a:cubicBezTo>
                  <a:cubicBezTo>
                    <a:pt x="1667" y="2131"/>
                    <a:pt x="2524" y="3941"/>
                    <a:pt x="2798" y="5882"/>
                  </a:cubicBezTo>
                  <a:cubicBezTo>
                    <a:pt x="2917" y="6013"/>
                    <a:pt x="3024" y="6132"/>
                    <a:pt x="3120" y="6227"/>
                  </a:cubicBezTo>
                  <a:cubicBezTo>
                    <a:pt x="2905" y="4084"/>
                    <a:pt x="2000" y="2084"/>
                    <a:pt x="536" y="512"/>
                  </a:cubicBezTo>
                  <a:cubicBezTo>
                    <a:pt x="369" y="334"/>
                    <a:pt x="203" y="167"/>
                    <a:pt x="24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7558975" y="332014"/>
              <a:ext cx="115249" cy="524028"/>
            </a:xfrm>
            <a:custGeom>
              <a:avLst/>
              <a:gdLst/>
              <a:ahLst/>
              <a:cxnLst/>
              <a:rect l="l" t="t" r="r" b="b"/>
              <a:pathLst>
                <a:path w="1108" h="5038" extrusionOk="0">
                  <a:moveTo>
                    <a:pt x="1108" y="477"/>
                  </a:moveTo>
                  <a:cubicBezTo>
                    <a:pt x="1096" y="310"/>
                    <a:pt x="1072" y="156"/>
                    <a:pt x="1025" y="1"/>
                  </a:cubicBezTo>
                  <a:cubicBezTo>
                    <a:pt x="298" y="1572"/>
                    <a:pt x="1" y="3311"/>
                    <a:pt x="156" y="5037"/>
                  </a:cubicBezTo>
                  <a:cubicBezTo>
                    <a:pt x="251" y="4918"/>
                    <a:pt x="334" y="4787"/>
                    <a:pt x="406" y="4644"/>
                  </a:cubicBezTo>
                  <a:cubicBezTo>
                    <a:pt x="322" y="3215"/>
                    <a:pt x="572" y="1799"/>
                    <a:pt x="1108" y="477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7558975" y="332014"/>
              <a:ext cx="115249" cy="524028"/>
            </a:xfrm>
            <a:custGeom>
              <a:avLst/>
              <a:gdLst/>
              <a:ahLst/>
              <a:cxnLst/>
              <a:rect l="l" t="t" r="r" b="b"/>
              <a:pathLst>
                <a:path w="1108" h="5038" extrusionOk="0">
                  <a:moveTo>
                    <a:pt x="1108" y="477"/>
                  </a:moveTo>
                  <a:cubicBezTo>
                    <a:pt x="1096" y="310"/>
                    <a:pt x="1072" y="156"/>
                    <a:pt x="1025" y="1"/>
                  </a:cubicBezTo>
                  <a:cubicBezTo>
                    <a:pt x="298" y="1572"/>
                    <a:pt x="1" y="3311"/>
                    <a:pt x="156" y="5037"/>
                  </a:cubicBezTo>
                  <a:cubicBezTo>
                    <a:pt x="251" y="4918"/>
                    <a:pt x="334" y="4787"/>
                    <a:pt x="406" y="4644"/>
                  </a:cubicBezTo>
                  <a:cubicBezTo>
                    <a:pt x="322" y="3215"/>
                    <a:pt x="572" y="1799"/>
                    <a:pt x="1108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8" name="Google Shape;6998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91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191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0" name="Google Shape;7000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91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1919"/>
              </a:solidFill>
            </a:endParaRPr>
          </a:p>
        </p:txBody>
      </p:sp>
      <p:grpSp>
        <p:nvGrpSpPr>
          <p:cNvPr id="7001" name="Google Shape;7001;p36"/>
          <p:cNvGrpSpPr/>
          <p:nvPr/>
        </p:nvGrpSpPr>
        <p:grpSpPr>
          <a:xfrm>
            <a:off x="-516786" y="3870370"/>
            <a:ext cx="1986611" cy="2148575"/>
            <a:chOff x="7558975" y="-466725"/>
            <a:chExt cx="2111619" cy="2283774"/>
          </a:xfrm>
        </p:grpSpPr>
        <p:sp>
          <p:nvSpPr>
            <p:cNvPr id="7002" name="Google Shape;7002;p36"/>
            <p:cNvSpPr/>
            <p:nvPr/>
          </p:nvSpPr>
          <p:spPr>
            <a:xfrm>
              <a:off x="7665487" y="-466725"/>
              <a:ext cx="1634804" cy="848450"/>
            </a:xfrm>
            <a:custGeom>
              <a:avLst/>
              <a:gdLst/>
              <a:ahLst/>
              <a:cxnLst/>
              <a:rect l="l" t="t" r="r" b="b"/>
              <a:pathLst>
                <a:path w="15717" h="8157" extrusionOk="0">
                  <a:moveTo>
                    <a:pt x="2441" y="4775"/>
                  </a:moveTo>
                  <a:cubicBezTo>
                    <a:pt x="6204" y="1274"/>
                    <a:pt x="12050" y="1369"/>
                    <a:pt x="15717" y="4965"/>
                  </a:cubicBezTo>
                  <a:cubicBezTo>
                    <a:pt x="15693" y="4834"/>
                    <a:pt x="15693" y="4715"/>
                    <a:pt x="15717" y="4584"/>
                  </a:cubicBezTo>
                  <a:cubicBezTo>
                    <a:pt x="10788" y="0"/>
                    <a:pt x="2822" y="1572"/>
                    <a:pt x="1" y="7680"/>
                  </a:cubicBezTo>
                  <a:cubicBezTo>
                    <a:pt x="48" y="7835"/>
                    <a:pt x="72" y="8001"/>
                    <a:pt x="84" y="8156"/>
                  </a:cubicBezTo>
                  <a:cubicBezTo>
                    <a:pt x="620" y="6870"/>
                    <a:pt x="1418" y="5715"/>
                    <a:pt x="2441" y="477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36"/>
            <p:cNvSpPr/>
            <p:nvPr/>
          </p:nvSpPr>
          <p:spPr>
            <a:xfrm>
              <a:off x="7575097" y="815064"/>
              <a:ext cx="682442" cy="900458"/>
            </a:xfrm>
            <a:custGeom>
              <a:avLst/>
              <a:gdLst/>
              <a:ahLst/>
              <a:cxnLst/>
              <a:rect l="l" t="t" r="r" b="b"/>
              <a:pathLst>
                <a:path w="6561" h="8657" extrusionOk="0">
                  <a:moveTo>
                    <a:pt x="2798" y="6037"/>
                  </a:moveTo>
                  <a:cubicBezTo>
                    <a:pt x="1263" y="4394"/>
                    <a:pt x="358" y="2250"/>
                    <a:pt x="251" y="0"/>
                  </a:cubicBezTo>
                  <a:cubicBezTo>
                    <a:pt x="179" y="143"/>
                    <a:pt x="96" y="274"/>
                    <a:pt x="1" y="393"/>
                  </a:cubicBezTo>
                  <a:cubicBezTo>
                    <a:pt x="322" y="4072"/>
                    <a:pt x="2679" y="7251"/>
                    <a:pt x="6097" y="8656"/>
                  </a:cubicBezTo>
                  <a:cubicBezTo>
                    <a:pt x="6239" y="8608"/>
                    <a:pt x="6394" y="8573"/>
                    <a:pt x="6561" y="8537"/>
                  </a:cubicBezTo>
                  <a:cubicBezTo>
                    <a:pt x="5120" y="8013"/>
                    <a:pt x="3834" y="7156"/>
                    <a:pt x="2798" y="60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36"/>
            <p:cNvSpPr/>
            <p:nvPr/>
          </p:nvSpPr>
          <p:spPr>
            <a:xfrm>
              <a:off x="8906396" y="621802"/>
              <a:ext cx="764198" cy="1109736"/>
            </a:xfrm>
            <a:custGeom>
              <a:avLst/>
              <a:gdLst/>
              <a:ahLst/>
              <a:cxnLst/>
              <a:rect l="l" t="t" r="r" b="b"/>
              <a:pathLst>
                <a:path w="7347" h="10669" extrusionOk="0">
                  <a:moveTo>
                    <a:pt x="6561" y="1"/>
                  </a:moveTo>
                  <a:cubicBezTo>
                    <a:pt x="7228" y="4632"/>
                    <a:pt x="4454" y="9073"/>
                    <a:pt x="1" y="10502"/>
                  </a:cubicBezTo>
                  <a:cubicBezTo>
                    <a:pt x="132" y="10550"/>
                    <a:pt x="263" y="10597"/>
                    <a:pt x="394" y="10669"/>
                  </a:cubicBezTo>
                  <a:cubicBezTo>
                    <a:pt x="4668" y="9121"/>
                    <a:pt x="7347" y="4870"/>
                    <a:pt x="6883" y="346"/>
                  </a:cubicBezTo>
                  <a:cubicBezTo>
                    <a:pt x="6787" y="251"/>
                    <a:pt x="6680" y="132"/>
                    <a:pt x="6561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36"/>
            <p:cNvSpPr/>
            <p:nvPr/>
          </p:nvSpPr>
          <p:spPr>
            <a:xfrm>
              <a:off x="8210426" y="1702944"/>
              <a:ext cx="738194" cy="114104"/>
            </a:xfrm>
            <a:custGeom>
              <a:avLst/>
              <a:gdLst/>
              <a:ahLst/>
              <a:cxnLst/>
              <a:rect l="l" t="t" r="r" b="b"/>
              <a:pathLst>
                <a:path w="7097" h="1097" extrusionOk="0">
                  <a:moveTo>
                    <a:pt x="453" y="1"/>
                  </a:moveTo>
                  <a:cubicBezTo>
                    <a:pt x="286" y="37"/>
                    <a:pt x="131" y="72"/>
                    <a:pt x="0" y="120"/>
                  </a:cubicBezTo>
                  <a:cubicBezTo>
                    <a:pt x="2263" y="1037"/>
                    <a:pt x="4787" y="1096"/>
                    <a:pt x="7097" y="263"/>
                  </a:cubicBezTo>
                  <a:cubicBezTo>
                    <a:pt x="6966" y="203"/>
                    <a:pt x="6823" y="156"/>
                    <a:pt x="6692" y="108"/>
                  </a:cubicBezTo>
                  <a:cubicBezTo>
                    <a:pt x="4656" y="763"/>
                    <a:pt x="2465" y="727"/>
                    <a:pt x="453" y="1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36"/>
            <p:cNvSpPr/>
            <p:nvPr/>
          </p:nvSpPr>
          <p:spPr>
            <a:xfrm>
              <a:off x="8210426" y="1702944"/>
              <a:ext cx="738194" cy="114104"/>
            </a:xfrm>
            <a:custGeom>
              <a:avLst/>
              <a:gdLst/>
              <a:ahLst/>
              <a:cxnLst/>
              <a:rect l="l" t="t" r="r" b="b"/>
              <a:pathLst>
                <a:path w="7097" h="1097" extrusionOk="0">
                  <a:moveTo>
                    <a:pt x="453" y="1"/>
                  </a:moveTo>
                  <a:cubicBezTo>
                    <a:pt x="286" y="37"/>
                    <a:pt x="131" y="72"/>
                    <a:pt x="0" y="120"/>
                  </a:cubicBezTo>
                  <a:cubicBezTo>
                    <a:pt x="2263" y="1037"/>
                    <a:pt x="4787" y="1096"/>
                    <a:pt x="7097" y="263"/>
                  </a:cubicBezTo>
                  <a:cubicBezTo>
                    <a:pt x="6966" y="203"/>
                    <a:pt x="6823" y="156"/>
                    <a:pt x="6692" y="108"/>
                  </a:cubicBezTo>
                  <a:cubicBezTo>
                    <a:pt x="4656" y="763"/>
                    <a:pt x="2465" y="727"/>
                    <a:pt x="453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36"/>
            <p:cNvSpPr/>
            <p:nvPr/>
          </p:nvSpPr>
          <p:spPr>
            <a:xfrm>
              <a:off x="9297807" y="10084"/>
              <a:ext cx="324527" cy="647805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24" y="0"/>
                  </a:moveTo>
                  <a:cubicBezTo>
                    <a:pt x="0" y="131"/>
                    <a:pt x="0" y="262"/>
                    <a:pt x="24" y="381"/>
                  </a:cubicBezTo>
                  <a:cubicBezTo>
                    <a:pt x="131" y="488"/>
                    <a:pt x="226" y="595"/>
                    <a:pt x="333" y="703"/>
                  </a:cubicBezTo>
                  <a:cubicBezTo>
                    <a:pt x="1667" y="2131"/>
                    <a:pt x="2524" y="3941"/>
                    <a:pt x="2798" y="5882"/>
                  </a:cubicBezTo>
                  <a:cubicBezTo>
                    <a:pt x="2917" y="6013"/>
                    <a:pt x="3024" y="6132"/>
                    <a:pt x="3120" y="6227"/>
                  </a:cubicBezTo>
                  <a:cubicBezTo>
                    <a:pt x="2905" y="4084"/>
                    <a:pt x="2000" y="2084"/>
                    <a:pt x="536" y="512"/>
                  </a:cubicBezTo>
                  <a:cubicBezTo>
                    <a:pt x="369" y="334"/>
                    <a:pt x="203" y="167"/>
                    <a:pt x="24" y="0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36"/>
            <p:cNvSpPr/>
            <p:nvPr/>
          </p:nvSpPr>
          <p:spPr>
            <a:xfrm>
              <a:off x="9297807" y="10084"/>
              <a:ext cx="324527" cy="647805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24" y="0"/>
                  </a:moveTo>
                  <a:cubicBezTo>
                    <a:pt x="0" y="131"/>
                    <a:pt x="0" y="262"/>
                    <a:pt x="24" y="381"/>
                  </a:cubicBezTo>
                  <a:cubicBezTo>
                    <a:pt x="131" y="488"/>
                    <a:pt x="226" y="595"/>
                    <a:pt x="333" y="703"/>
                  </a:cubicBezTo>
                  <a:cubicBezTo>
                    <a:pt x="1667" y="2131"/>
                    <a:pt x="2524" y="3941"/>
                    <a:pt x="2798" y="5882"/>
                  </a:cubicBezTo>
                  <a:cubicBezTo>
                    <a:pt x="2917" y="6013"/>
                    <a:pt x="3024" y="6132"/>
                    <a:pt x="3120" y="6227"/>
                  </a:cubicBezTo>
                  <a:cubicBezTo>
                    <a:pt x="2905" y="4084"/>
                    <a:pt x="2000" y="2084"/>
                    <a:pt x="536" y="512"/>
                  </a:cubicBezTo>
                  <a:cubicBezTo>
                    <a:pt x="369" y="334"/>
                    <a:pt x="203" y="167"/>
                    <a:pt x="24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36"/>
            <p:cNvSpPr/>
            <p:nvPr/>
          </p:nvSpPr>
          <p:spPr>
            <a:xfrm>
              <a:off x="7558975" y="332014"/>
              <a:ext cx="115249" cy="524028"/>
            </a:xfrm>
            <a:custGeom>
              <a:avLst/>
              <a:gdLst/>
              <a:ahLst/>
              <a:cxnLst/>
              <a:rect l="l" t="t" r="r" b="b"/>
              <a:pathLst>
                <a:path w="1108" h="5038" extrusionOk="0">
                  <a:moveTo>
                    <a:pt x="1108" y="477"/>
                  </a:moveTo>
                  <a:cubicBezTo>
                    <a:pt x="1096" y="310"/>
                    <a:pt x="1072" y="156"/>
                    <a:pt x="1025" y="1"/>
                  </a:cubicBezTo>
                  <a:cubicBezTo>
                    <a:pt x="298" y="1572"/>
                    <a:pt x="1" y="3311"/>
                    <a:pt x="156" y="5037"/>
                  </a:cubicBezTo>
                  <a:cubicBezTo>
                    <a:pt x="251" y="4918"/>
                    <a:pt x="334" y="4787"/>
                    <a:pt x="406" y="4644"/>
                  </a:cubicBezTo>
                  <a:cubicBezTo>
                    <a:pt x="322" y="3215"/>
                    <a:pt x="572" y="1799"/>
                    <a:pt x="1108" y="477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36"/>
            <p:cNvSpPr/>
            <p:nvPr/>
          </p:nvSpPr>
          <p:spPr>
            <a:xfrm>
              <a:off x="7558975" y="332014"/>
              <a:ext cx="115249" cy="524028"/>
            </a:xfrm>
            <a:custGeom>
              <a:avLst/>
              <a:gdLst/>
              <a:ahLst/>
              <a:cxnLst/>
              <a:rect l="l" t="t" r="r" b="b"/>
              <a:pathLst>
                <a:path w="1108" h="5038" extrusionOk="0">
                  <a:moveTo>
                    <a:pt x="1108" y="477"/>
                  </a:moveTo>
                  <a:cubicBezTo>
                    <a:pt x="1096" y="310"/>
                    <a:pt x="1072" y="156"/>
                    <a:pt x="1025" y="1"/>
                  </a:cubicBezTo>
                  <a:cubicBezTo>
                    <a:pt x="298" y="1572"/>
                    <a:pt x="1" y="3311"/>
                    <a:pt x="156" y="5037"/>
                  </a:cubicBezTo>
                  <a:cubicBezTo>
                    <a:pt x="251" y="4918"/>
                    <a:pt x="334" y="4787"/>
                    <a:pt x="406" y="4644"/>
                  </a:cubicBezTo>
                  <a:cubicBezTo>
                    <a:pt x="322" y="3215"/>
                    <a:pt x="572" y="1799"/>
                    <a:pt x="1108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1" name="Google Shape;7011;p36"/>
          <p:cNvGrpSpPr/>
          <p:nvPr/>
        </p:nvGrpSpPr>
        <p:grpSpPr>
          <a:xfrm>
            <a:off x="-341068" y="4229763"/>
            <a:ext cx="1578591" cy="1577864"/>
            <a:chOff x="757825" y="1120500"/>
            <a:chExt cx="1302575" cy="1301975"/>
          </a:xfrm>
        </p:grpSpPr>
        <p:sp>
          <p:nvSpPr>
            <p:cNvPr id="7012" name="Google Shape;7012;p36"/>
            <p:cNvSpPr/>
            <p:nvPr/>
          </p:nvSpPr>
          <p:spPr>
            <a:xfrm>
              <a:off x="1991000" y="181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36"/>
            <p:cNvSpPr/>
            <p:nvPr/>
          </p:nvSpPr>
          <p:spPr>
            <a:xfrm>
              <a:off x="1987450" y="18476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0" y="13"/>
                    <a:pt x="0" y="13"/>
                  </a:cubicBezTo>
                  <a:cubicBezTo>
                    <a:pt x="0" y="13"/>
                    <a:pt x="12" y="1"/>
                    <a:pt x="12" y="1"/>
                  </a:cubicBezTo>
                  <a:cubicBezTo>
                    <a:pt x="12" y="1"/>
                    <a:pt x="12" y="13"/>
                    <a:pt x="12" y="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36"/>
            <p:cNvSpPr/>
            <p:nvPr/>
          </p:nvSpPr>
          <p:spPr>
            <a:xfrm>
              <a:off x="1981775" y="18837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0"/>
                  </a:moveTo>
                  <a:cubicBezTo>
                    <a:pt x="25" y="12"/>
                    <a:pt x="13" y="12"/>
                    <a:pt x="13" y="12"/>
                  </a:cubicBezTo>
                  <a:cubicBezTo>
                    <a:pt x="13" y="12"/>
                    <a:pt x="1" y="12"/>
                    <a:pt x="1" y="0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25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36"/>
            <p:cNvSpPr/>
            <p:nvPr/>
          </p:nvSpPr>
          <p:spPr>
            <a:xfrm>
              <a:off x="1974050" y="191882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24"/>
                  </a:moveTo>
                  <a:cubicBezTo>
                    <a:pt x="0" y="24"/>
                    <a:pt x="0" y="24"/>
                    <a:pt x="0" y="12"/>
                  </a:cubicBezTo>
                  <a:cubicBezTo>
                    <a:pt x="0" y="0"/>
                    <a:pt x="24" y="0"/>
                    <a:pt x="24" y="12"/>
                  </a:cubicBezTo>
                  <a:cubicBezTo>
                    <a:pt x="24" y="24"/>
                    <a:pt x="12" y="24"/>
                    <a:pt x="12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36"/>
            <p:cNvSpPr/>
            <p:nvPr/>
          </p:nvSpPr>
          <p:spPr>
            <a:xfrm>
              <a:off x="1963925" y="1953950"/>
              <a:ext cx="625" cy="60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4" y="12"/>
                  </a:moveTo>
                  <a:cubicBezTo>
                    <a:pt x="24" y="12"/>
                    <a:pt x="24" y="24"/>
                    <a:pt x="12" y="24"/>
                  </a:cubicBezTo>
                  <a:cubicBezTo>
                    <a:pt x="12" y="24"/>
                    <a:pt x="0" y="12"/>
                    <a:pt x="0" y="12"/>
                  </a:cubicBezTo>
                  <a:cubicBezTo>
                    <a:pt x="0" y="0"/>
                    <a:pt x="12" y="0"/>
                    <a:pt x="12" y="0"/>
                  </a:cubicBezTo>
                  <a:cubicBezTo>
                    <a:pt x="24" y="0"/>
                    <a:pt x="24" y="0"/>
                    <a:pt x="24" y="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36"/>
            <p:cNvSpPr/>
            <p:nvPr/>
          </p:nvSpPr>
          <p:spPr>
            <a:xfrm>
              <a:off x="1951725" y="198787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12" y="36"/>
                  </a:moveTo>
                  <a:cubicBezTo>
                    <a:pt x="0" y="36"/>
                    <a:pt x="0" y="24"/>
                    <a:pt x="0" y="12"/>
                  </a:cubicBezTo>
                  <a:cubicBezTo>
                    <a:pt x="0" y="12"/>
                    <a:pt x="0" y="0"/>
                    <a:pt x="12" y="0"/>
                  </a:cubicBezTo>
                  <a:cubicBezTo>
                    <a:pt x="24" y="0"/>
                    <a:pt x="24" y="12"/>
                    <a:pt x="24" y="12"/>
                  </a:cubicBezTo>
                  <a:cubicBezTo>
                    <a:pt x="24" y="24"/>
                    <a:pt x="24" y="36"/>
                    <a:pt x="12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36"/>
            <p:cNvSpPr/>
            <p:nvPr/>
          </p:nvSpPr>
          <p:spPr>
            <a:xfrm>
              <a:off x="1937425" y="20212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3" y="37"/>
                  </a:moveTo>
                  <a:cubicBezTo>
                    <a:pt x="1" y="37"/>
                    <a:pt x="1" y="25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ubicBezTo>
                    <a:pt x="25" y="1"/>
                    <a:pt x="37" y="13"/>
                    <a:pt x="37" y="13"/>
                  </a:cubicBezTo>
                  <a:cubicBezTo>
                    <a:pt x="37" y="25"/>
                    <a:pt x="25" y="37"/>
                    <a:pt x="13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36"/>
            <p:cNvSpPr/>
            <p:nvPr/>
          </p:nvSpPr>
          <p:spPr>
            <a:xfrm>
              <a:off x="1921050" y="2053350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37" y="25"/>
                  </a:moveTo>
                  <a:cubicBezTo>
                    <a:pt x="37" y="37"/>
                    <a:pt x="25" y="48"/>
                    <a:pt x="13" y="48"/>
                  </a:cubicBezTo>
                  <a:cubicBezTo>
                    <a:pt x="1" y="48"/>
                    <a:pt x="1" y="37"/>
                    <a:pt x="1" y="25"/>
                  </a:cubicBezTo>
                  <a:cubicBezTo>
                    <a:pt x="1" y="13"/>
                    <a:pt x="1" y="1"/>
                    <a:pt x="13" y="1"/>
                  </a:cubicBezTo>
                  <a:cubicBezTo>
                    <a:pt x="25" y="1"/>
                    <a:pt x="37" y="13"/>
                    <a:pt x="37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36"/>
            <p:cNvSpPr/>
            <p:nvPr/>
          </p:nvSpPr>
          <p:spPr>
            <a:xfrm>
              <a:off x="1902600" y="2084600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25" y="49"/>
                  </a:moveTo>
                  <a:cubicBezTo>
                    <a:pt x="1" y="49"/>
                    <a:pt x="1" y="37"/>
                    <a:pt x="1" y="25"/>
                  </a:cubicBezTo>
                  <a:cubicBezTo>
                    <a:pt x="1" y="13"/>
                    <a:pt x="1" y="1"/>
                    <a:pt x="25" y="1"/>
                  </a:cubicBezTo>
                  <a:cubicBezTo>
                    <a:pt x="36" y="1"/>
                    <a:pt x="36" y="13"/>
                    <a:pt x="36" y="25"/>
                  </a:cubicBezTo>
                  <a:cubicBezTo>
                    <a:pt x="36" y="37"/>
                    <a:pt x="36" y="49"/>
                    <a:pt x="25" y="4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36"/>
            <p:cNvSpPr/>
            <p:nvPr/>
          </p:nvSpPr>
          <p:spPr>
            <a:xfrm>
              <a:off x="1881775" y="211437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36" y="72"/>
                  </a:moveTo>
                  <a:cubicBezTo>
                    <a:pt x="0" y="72"/>
                    <a:pt x="60" y="1"/>
                    <a:pt x="60" y="36"/>
                  </a:cubicBezTo>
                  <a:cubicBezTo>
                    <a:pt x="60" y="60"/>
                    <a:pt x="48" y="60"/>
                    <a:pt x="36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36"/>
            <p:cNvSpPr/>
            <p:nvPr/>
          </p:nvSpPr>
          <p:spPr>
            <a:xfrm>
              <a:off x="1859750" y="2143250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36" y="60"/>
                  </a:moveTo>
                  <a:cubicBezTo>
                    <a:pt x="24" y="60"/>
                    <a:pt x="12" y="48"/>
                    <a:pt x="12" y="36"/>
                  </a:cubicBezTo>
                  <a:cubicBezTo>
                    <a:pt x="0" y="1"/>
                    <a:pt x="72" y="1"/>
                    <a:pt x="72" y="36"/>
                  </a:cubicBezTo>
                  <a:cubicBezTo>
                    <a:pt x="72" y="48"/>
                    <a:pt x="60" y="60"/>
                    <a:pt x="36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36"/>
            <p:cNvSpPr/>
            <p:nvPr/>
          </p:nvSpPr>
          <p:spPr>
            <a:xfrm>
              <a:off x="1835925" y="2170925"/>
              <a:ext cx="2125" cy="1525"/>
            </a:xfrm>
            <a:custGeom>
              <a:avLst/>
              <a:gdLst/>
              <a:ahLst/>
              <a:cxnLst/>
              <a:rect l="l" t="t" r="r" b="b"/>
              <a:pathLst>
                <a:path w="85" h="61" extrusionOk="0">
                  <a:moveTo>
                    <a:pt x="36" y="60"/>
                  </a:moveTo>
                  <a:cubicBezTo>
                    <a:pt x="1" y="60"/>
                    <a:pt x="1" y="1"/>
                    <a:pt x="36" y="1"/>
                  </a:cubicBezTo>
                  <a:cubicBezTo>
                    <a:pt x="84" y="1"/>
                    <a:pt x="84" y="60"/>
                    <a:pt x="36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36"/>
            <p:cNvSpPr/>
            <p:nvPr/>
          </p:nvSpPr>
          <p:spPr>
            <a:xfrm>
              <a:off x="1810625" y="2196225"/>
              <a:ext cx="1825" cy="2125"/>
            </a:xfrm>
            <a:custGeom>
              <a:avLst/>
              <a:gdLst/>
              <a:ahLst/>
              <a:cxnLst/>
              <a:rect l="l" t="t" r="r" b="b"/>
              <a:pathLst>
                <a:path w="73" h="85" extrusionOk="0">
                  <a:moveTo>
                    <a:pt x="36" y="84"/>
                  </a:moveTo>
                  <a:cubicBezTo>
                    <a:pt x="13" y="84"/>
                    <a:pt x="1" y="60"/>
                    <a:pt x="1" y="48"/>
                  </a:cubicBezTo>
                  <a:cubicBezTo>
                    <a:pt x="1" y="1"/>
                    <a:pt x="60" y="1"/>
                    <a:pt x="72" y="48"/>
                  </a:cubicBezTo>
                  <a:cubicBezTo>
                    <a:pt x="72" y="60"/>
                    <a:pt x="48" y="84"/>
                    <a:pt x="36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36"/>
            <p:cNvSpPr/>
            <p:nvPr/>
          </p:nvSpPr>
          <p:spPr>
            <a:xfrm>
              <a:off x="1783550" y="2220650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72" y="36"/>
                  </a:moveTo>
                  <a:cubicBezTo>
                    <a:pt x="72" y="60"/>
                    <a:pt x="60" y="72"/>
                    <a:pt x="36" y="72"/>
                  </a:cubicBezTo>
                  <a:cubicBezTo>
                    <a:pt x="12" y="72"/>
                    <a:pt x="0" y="60"/>
                    <a:pt x="0" y="36"/>
                  </a:cubicBezTo>
                  <a:cubicBezTo>
                    <a:pt x="0" y="24"/>
                    <a:pt x="12" y="0"/>
                    <a:pt x="36" y="0"/>
                  </a:cubicBezTo>
                  <a:cubicBezTo>
                    <a:pt x="60" y="0"/>
                    <a:pt x="72" y="24"/>
                    <a:pt x="72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36"/>
            <p:cNvSpPr/>
            <p:nvPr/>
          </p:nvSpPr>
          <p:spPr>
            <a:xfrm>
              <a:off x="1754375" y="2242375"/>
              <a:ext cx="3000" cy="2700"/>
            </a:xfrm>
            <a:custGeom>
              <a:avLst/>
              <a:gdLst/>
              <a:ahLst/>
              <a:cxnLst/>
              <a:rect l="l" t="t" r="r" b="b"/>
              <a:pathLst>
                <a:path w="120" h="108" extrusionOk="0">
                  <a:moveTo>
                    <a:pt x="72" y="107"/>
                  </a:moveTo>
                  <a:cubicBezTo>
                    <a:pt x="0" y="107"/>
                    <a:pt x="120" y="0"/>
                    <a:pt x="120" y="72"/>
                  </a:cubicBezTo>
                  <a:cubicBezTo>
                    <a:pt x="120" y="96"/>
                    <a:pt x="96" y="107"/>
                    <a:pt x="72" y="10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36"/>
            <p:cNvSpPr/>
            <p:nvPr/>
          </p:nvSpPr>
          <p:spPr>
            <a:xfrm>
              <a:off x="1724900" y="2263200"/>
              <a:ext cx="2400" cy="3000"/>
            </a:xfrm>
            <a:custGeom>
              <a:avLst/>
              <a:gdLst/>
              <a:ahLst/>
              <a:cxnLst/>
              <a:rect l="l" t="t" r="r" b="b"/>
              <a:pathLst>
                <a:path w="96" h="120" extrusionOk="0">
                  <a:moveTo>
                    <a:pt x="48" y="120"/>
                  </a:moveTo>
                  <a:cubicBezTo>
                    <a:pt x="25" y="120"/>
                    <a:pt x="1" y="96"/>
                    <a:pt x="1" y="60"/>
                  </a:cubicBezTo>
                  <a:cubicBezTo>
                    <a:pt x="1" y="1"/>
                    <a:pt x="96" y="1"/>
                    <a:pt x="96" y="60"/>
                  </a:cubicBezTo>
                  <a:cubicBezTo>
                    <a:pt x="96" y="96"/>
                    <a:pt x="84" y="120"/>
                    <a:pt x="48" y="12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36"/>
            <p:cNvSpPr/>
            <p:nvPr/>
          </p:nvSpPr>
          <p:spPr>
            <a:xfrm>
              <a:off x="1693650" y="2281650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60" y="132"/>
                  </a:moveTo>
                  <a:cubicBezTo>
                    <a:pt x="24" y="132"/>
                    <a:pt x="1" y="108"/>
                    <a:pt x="1" y="84"/>
                  </a:cubicBezTo>
                  <a:cubicBezTo>
                    <a:pt x="1" y="1"/>
                    <a:pt x="120" y="1"/>
                    <a:pt x="120" y="84"/>
                  </a:cubicBezTo>
                  <a:cubicBezTo>
                    <a:pt x="120" y="108"/>
                    <a:pt x="96" y="132"/>
                    <a:pt x="60" y="13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36"/>
            <p:cNvSpPr/>
            <p:nvPr/>
          </p:nvSpPr>
          <p:spPr>
            <a:xfrm>
              <a:off x="1661500" y="2298925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72" y="120"/>
                  </a:moveTo>
                  <a:cubicBezTo>
                    <a:pt x="36" y="120"/>
                    <a:pt x="1" y="96"/>
                    <a:pt x="1" y="60"/>
                  </a:cubicBezTo>
                  <a:cubicBezTo>
                    <a:pt x="1" y="24"/>
                    <a:pt x="36" y="0"/>
                    <a:pt x="72" y="0"/>
                  </a:cubicBezTo>
                  <a:cubicBezTo>
                    <a:pt x="96" y="0"/>
                    <a:pt x="132" y="24"/>
                    <a:pt x="132" y="60"/>
                  </a:cubicBezTo>
                  <a:cubicBezTo>
                    <a:pt x="132" y="96"/>
                    <a:pt x="96" y="120"/>
                    <a:pt x="72" y="12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36"/>
            <p:cNvSpPr/>
            <p:nvPr/>
          </p:nvSpPr>
          <p:spPr>
            <a:xfrm>
              <a:off x="1627875" y="2313200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56"/>
                  </a:moveTo>
                  <a:cubicBezTo>
                    <a:pt x="0" y="156"/>
                    <a:pt x="0" y="1"/>
                    <a:pt x="84" y="13"/>
                  </a:cubicBezTo>
                  <a:cubicBezTo>
                    <a:pt x="155" y="1"/>
                    <a:pt x="155" y="156"/>
                    <a:pt x="84" y="15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36"/>
            <p:cNvSpPr/>
            <p:nvPr/>
          </p:nvSpPr>
          <p:spPr>
            <a:xfrm>
              <a:off x="1593350" y="2326000"/>
              <a:ext cx="5075" cy="3900"/>
            </a:xfrm>
            <a:custGeom>
              <a:avLst/>
              <a:gdLst/>
              <a:ahLst/>
              <a:cxnLst/>
              <a:rect l="l" t="t" r="r" b="b"/>
              <a:pathLst>
                <a:path w="203" h="156" extrusionOk="0">
                  <a:moveTo>
                    <a:pt x="107" y="156"/>
                  </a:moveTo>
                  <a:cubicBezTo>
                    <a:pt x="0" y="156"/>
                    <a:pt x="0" y="1"/>
                    <a:pt x="107" y="1"/>
                  </a:cubicBezTo>
                  <a:cubicBezTo>
                    <a:pt x="203" y="1"/>
                    <a:pt x="203" y="156"/>
                    <a:pt x="107" y="15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36"/>
            <p:cNvSpPr/>
            <p:nvPr/>
          </p:nvSpPr>
          <p:spPr>
            <a:xfrm>
              <a:off x="1559100" y="2336425"/>
              <a:ext cx="4200" cy="42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68" y="84"/>
                  </a:moveTo>
                  <a:cubicBezTo>
                    <a:pt x="168" y="132"/>
                    <a:pt x="132" y="167"/>
                    <a:pt x="84" y="167"/>
                  </a:cubicBezTo>
                  <a:cubicBezTo>
                    <a:pt x="37" y="167"/>
                    <a:pt x="1" y="132"/>
                    <a:pt x="1" y="84"/>
                  </a:cubicBezTo>
                  <a:cubicBezTo>
                    <a:pt x="1" y="36"/>
                    <a:pt x="37" y="1"/>
                    <a:pt x="84" y="1"/>
                  </a:cubicBezTo>
                  <a:cubicBezTo>
                    <a:pt x="132" y="1"/>
                    <a:pt x="168" y="36"/>
                    <a:pt x="168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36"/>
            <p:cNvSpPr/>
            <p:nvPr/>
          </p:nvSpPr>
          <p:spPr>
            <a:xfrm>
              <a:off x="1523400" y="2344475"/>
              <a:ext cx="5075" cy="4775"/>
            </a:xfrm>
            <a:custGeom>
              <a:avLst/>
              <a:gdLst/>
              <a:ahLst/>
              <a:cxnLst/>
              <a:rect l="l" t="t" r="r" b="b"/>
              <a:pathLst>
                <a:path w="203" h="191" extrusionOk="0">
                  <a:moveTo>
                    <a:pt x="95" y="179"/>
                  </a:moveTo>
                  <a:cubicBezTo>
                    <a:pt x="0" y="191"/>
                    <a:pt x="0" y="0"/>
                    <a:pt x="95" y="12"/>
                  </a:cubicBezTo>
                  <a:cubicBezTo>
                    <a:pt x="203" y="0"/>
                    <a:pt x="203" y="191"/>
                    <a:pt x="95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36"/>
            <p:cNvSpPr/>
            <p:nvPr/>
          </p:nvSpPr>
          <p:spPr>
            <a:xfrm>
              <a:off x="1487675" y="2349825"/>
              <a:ext cx="4775" cy="5375"/>
            </a:xfrm>
            <a:custGeom>
              <a:avLst/>
              <a:gdLst/>
              <a:ahLst/>
              <a:cxnLst/>
              <a:rect l="l" t="t" r="r" b="b"/>
              <a:pathLst>
                <a:path w="191" h="215" extrusionOk="0">
                  <a:moveTo>
                    <a:pt x="96" y="215"/>
                  </a:moveTo>
                  <a:cubicBezTo>
                    <a:pt x="48" y="215"/>
                    <a:pt x="0" y="179"/>
                    <a:pt x="0" y="131"/>
                  </a:cubicBezTo>
                  <a:cubicBezTo>
                    <a:pt x="0" y="0"/>
                    <a:pt x="191" y="0"/>
                    <a:pt x="191" y="131"/>
                  </a:cubicBezTo>
                  <a:cubicBezTo>
                    <a:pt x="191" y="179"/>
                    <a:pt x="155" y="215"/>
                    <a:pt x="96" y="21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36"/>
            <p:cNvSpPr/>
            <p:nvPr/>
          </p:nvSpPr>
          <p:spPr>
            <a:xfrm>
              <a:off x="1450775" y="2354300"/>
              <a:ext cx="6550" cy="5075"/>
            </a:xfrm>
            <a:custGeom>
              <a:avLst/>
              <a:gdLst/>
              <a:ahLst/>
              <a:cxnLst/>
              <a:rect l="l" t="t" r="r" b="b"/>
              <a:pathLst>
                <a:path w="262" h="203" extrusionOk="0">
                  <a:moveTo>
                    <a:pt x="131" y="202"/>
                  </a:moveTo>
                  <a:cubicBezTo>
                    <a:pt x="0" y="202"/>
                    <a:pt x="0" y="0"/>
                    <a:pt x="131" y="0"/>
                  </a:cubicBezTo>
                  <a:cubicBezTo>
                    <a:pt x="262" y="0"/>
                    <a:pt x="262" y="202"/>
                    <a:pt x="131" y="20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36"/>
            <p:cNvSpPr/>
            <p:nvPr/>
          </p:nvSpPr>
          <p:spPr>
            <a:xfrm>
              <a:off x="1414150" y="2354875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251" h="251" extrusionOk="0">
                  <a:moveTo>
                    <a:pt x="143" y="251"/>
                  </a:moveTo>
                  <a:cubicBezTo>
                    <a:pt x="48" y="251"/>
                    <a:pt x="1" y="132"/>
                    <a:pt x="72" y="72"/>
                  </a:cubicBezTo>
                  <a:cubicBezTo>
                    <a:pt x="143" y="1"/>
                    <a:pt x="251" y="48"/>
                    <a:pt x="251" y="144"/>
                  </a:cubicBezTo>
                  <a:cubicBezTo>
                    <a:pt x="251" y="203"/>
                    <a:pt x="203" y="251"/>
                    <a:pt x="143" y="25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36"/>
            <p:cNvSpPr/>
            <p:nvPr/>
          </p:nvSpPr>
          <p:spPr>
            <a:xfrm>
              <a:off x="1377850" y="2354300"/>
              <a:ext cx="6550" cy="6850"/>
            </a:xfrm>
            <a:custGeom>
              <a:avLst/>
              <a:gdLst/>
              <a:ahLst/>
              <a:cxnLst/>
              <a:rect l="l" t="t" r="r" b="b"/>
              <a:pathLst>
                <a:path w="262" h="274" extrusionOk="0">
                  <a:moveTo>
                    <a:pt x="143" y="274"/>
                  </a:moveTo>
                  <a:cubicBezTo>
                    <a:pt x="48" y="274"/>
                    <a:pt x="0" y="143"/>
                    <a:pt x="71" y="71"/>
                  </a:cubicBezTo>
                  <a:cubicBezTo>
                    <a:pt x="143" y="0"/>
                    <a:pt x="262" y="60"/>
                    <a:pt x="262" y="155"/>
                  </a:cubicBezTo>
                  <a:cubicBezTo>
                    <a:pt x="262" y="214"/>
                    <a:pt x="214" y="274"/>
                    <a:pt x="143" y="27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36"/>
            <p:cNvSpPr/>
            <p:nvPr/>
          </p:nvSpPr>
          <p:spPr>
            <a:xfrm>
              <a:off x="1341225" y="2351300"/>
              <a:ext cx="7175" cy="6875"/>
            </a:xfrm>
            <a:custGeom>
              <a:avLst/>
              <a:gdLst/>
              <a:ahLst/>
              <a:cxnLst/>
              <a:rect l="l" t="t" r="r" b="b"/>
              <a:pathLst>
                <a:path w="287" h="275" extrusionOk="0">
                  <a:moveTo>
                    <a:pt x="167" y="275"/>
                  </a:moveTo>
                  <a:cubicBezTo>
                    <a:pt x="60" y="275"/>
                    <a:pt x="1" y="144"/>
                    <a:pt x="84" y="72"/>
                  </a:cubicBezTo>
                  <a:cubicBezTo>
                    <a:pt x="155" y="1"/>
                    <a:pt x="286" y="49"/>
                    <a:pt x="286" y="156"/>
                  </a:cubicBezTo>
                  <a:cubicBezTo>
                    <a:pt x="286" y="227"/>
                    <a:pt x="227" y="275"/>
                    <a:pt x="167" y="27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36"/>
            <p:cNvSpPr/>
            <p:nvPr/>
          </p:nvSpPr>
          <p:spPr>
            <a:xfrm>
              <a:off x="1305200" y="23459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68" y="298"/>
                  </a:moveTo>
                  <a:cubicBezTo>
                    <a:pt x="60" y="298"/>
                    <a:pt x="1" y="155"/>
                    <a:pt x="72" y="84"/>
                  </a:cubicBezTo>
                  <a:cubicBezTo>
                    <a:pt x="156" y="1"/>
                    <a:pt x="299" y="60"/>
                    <a:pt x="299" y="167"/>
                  </a:cubicBezTo>
                  <a:cubicBezTo>
                    <a:pt x="299" y="239"/>
                    <a:pt x="239" y="298"/>
                    <a:pt x="168" y="29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36"/>
            <p:cNvSpPr/>
            <p:nvPr/>
          </p:nvSpPr>
          <p:spPr>
            <a:xfrm>
              <a:off x="1269500" y="2338225"/>
              <a:ext cx="7750" cy="8050"/>
            </a:xfrm>
            <a:custGeom>
              <a:avLst/>
              <a:gdLst/>
              <a:ahLst/>
              <a:cxnLst/>
              <a:rect l="l" t="t" r="r" b="b"/>
              <a:pathLst>
                <a:path w="310" h="322" extrusionOk="0">
                  <a:moveTo>
                    <a:pt x="179" y="322"/>
                  </a:moveTo>
                  <a:cubicBezTo>
                    <a:pt x="60" y="322"/>
                    <a:pt x="0" y="179"/>
                    <a:pt x="84" y="95"/>
                  </a:cubicBezTo>
                  <a:cubicBezTo>
                    <a:pt x="167" y="0"/>
                    <a:pt x="310" y="72"/>
                    <a:pt x="310" y="191"/>
                  </a:cubicBezTo>
                  <a:cubicBezTo>
                    <a:pt x="310" y="262"/>
                    <a:pt x="250" y="322"/>
                    <a:pt x="179" y="32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36"/>
            <p:cNvSpPr/>
            <p:nvPr/>
          </p:nvSpPr>
          <p:spPr>
            <a:xfrm>
              <a:off x="1234375" y="2328700"/>
              <a:ext cx="8050" cy="8350"/>
            </a:xfrm>
            <a:custGeom>
              <a:avLst/>
              <a:gdLst/>
              <a:ahLst/>
              <a:cxnLst/>
              <a:rect l="l" t="t" r="r" b="b"/>
              <a:pathLst>
                <a:path w="322" h="334" extrusionOk="0">
                  <a:moveTo>
                    <a:pt x="191" y="333"/>
                  </a:moveTo>
                  <a:cubicBezTo>
                    <a:pt x="60" y="333"/>
                    <a:pt x="0" y="179"/>
                    <a:pt x="84" y="95"/>
                  </a:cubicBezTo>
                  <a:cubicBezTo>
                    <a:pt x="179" y="0"/>
                    <a:pt x="322" y="72"/>
                    <a:pt x="322" y="191"/>
                  </a:cubicBezTo>
                  <a:cubicBezTo>
                    <a:pt x="322" y="262"/>
                    <a:pt x="262" y="333"/>
                    <a:pt x="191" y="33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36"/>
            <p:cNvSpPr/>
            <p:nvPr/>
          </p:nvSpPr>
          <p:spPr>
            <a:xfrm>
              <a:off x="1200425" y="2317075"/>
              <a:ext cx="8375" cy="9250"/>
            </a:xfrm>
            <a:custGeom>
              <a:avLst/>
              <a:gdLst/>
              <a:ahLst/>
              <a:cxnLst/>
              <a:rect l="l" t="t" r="r" b="b"/>
              <a:pathLst>
                <a:path w="335" h="370" extrusionOk="0">
                  <a:moveTo>
                    <a:pt x="156" y="334"/>
                  </a:moveTo>
                  <a:cubicBezTo>
                    <a:pt x="1" y="298"/>
                    <a:pt x="1" y="84"/>
                    <a:pt x="156" y="48"/>
                  </a:cubicBezTo>
                  <a:cubicBezTo>
                    <a:pt x="334" y="1"/>
                    <a:pt x="334" y="370"/>
                    <a:pt x="156" y="33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36"/>
            <p:cNvSpPr/>
            <p:nvPr/>
          </p:nvSpPr>
          <p:spPr>
            <a:xfrm>
              <a:off x="1165900" y="2303100"/>
              <a:ext cx="8675" cy="8950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203" y="357"/>
                  </a:moveTo>
                  <a:cubicBezTo>
                    <a:pt x="60" y="357"/>
                    <a:pt x="1" y="191"/>
                    <a:pt x="96" y="95"/>
                  </a:cubicBezTo>
                  <a:cubicBezTo>
                    <a:pt x="191" y="0"/>
                    <a:pt x="346" y="72"/>
                    <a:pt x="346" y="203"/>
                  </a:cubicBezTo>
                  <a:cubicBezTo>
                    <a:pt x="346" y="286"/>
                    <a:pt x="287" y="357"/>
                    <a:pt x="203" y="35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36"/>
            <p:cNvSpPr/>
            <p:nvPr/>
          </p:nvSpPr>
          <p:spPr>
            <a:xfrm>
              <a:off x="1132875" y="2287025"/>
              <a:ext cx="9550" cy="9250"/>
            </a:xfrm>
            <a:custGeom>
              <a:avLst/>
              <a:gdLst/>
              <a:ahLst/>
              <a:cxnLst/>
              <a:rect l="l" t="t" r="r" b="b"/>
              <a:pathLst>
                <a:path w="382" h="370" extrusionOk="0">
                  <a:moveTo>
                    <a:pt x="215" y="369"/>
                  </a:moveTo>
                  <a:cubicBezTo>
                    <a:pt x="72" y="369"/>
                    <a:pt x="0" y="191"/>
                    <a:pt x="107" y="95"/>
                  </a:cubicBezTo>
                  <a:cubicBezTo>
                    <a:pt x="203" y="0"/>
                    <a:pt x="369" y="72"/>
                    <a:pt x="369" y="215"/>
                  </a:cubicBezTo>
                  <a:cubicBezTo>
                    <a:pt x="381" y="298"/>
                    <a:pt x="298" y="369"/>
                    <a:pt x="215" y="36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36"/>
            <p:cNvSpPr/>
            <p:nvPr/>
          </p:nvSpPr>
          <p:spPr>
            <a:xfrm>
              <a:off x="1101025" y="2268850"/>
              <a:ext cx="9850" cy="9550"/>
            </a:xfrm>
            <a:custGeom>
              <a:avLst/>
              <a:gdLst/>
              <a:ahLst/>
              <a:cxnLst/>
              <a:rect l="l" t="t" r="r" b="b"/>
              <a:pathLst>
                <a:path w="394" h="382" extrusionOk="0">
                  <a:moveTo>
                    <a:pt x="226" y="382"/>
                  </a:moveTo>
                  <a:cubicBezTo>
                    <a:pt x="72" y="382"/>
                    <a:pt x="0" y="215"/>
                    <a:pt x="107" y="108"/>
                  </a:cubicBezTo>
                  <a:cubicBezTo>
                    <a:pt x="215" y="1"/>
                    <a:pt x="393" y="72"/>
                    <a:pt x="393" y="227"/>
                  </a:cubicBezTo>
                  <a:cubicBezTo>
                    <a:pt x="393" y="311"/>
                    <a:pt x="310" y="382"/>
                    <a:pt x="226" y="38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36"/>
            <p:cNvSpPr/>
            <p:nvPr/>
          </p:nvSpPr>
          <p:spPr>
            <a:xfrm>
              <a:off x="1070350" y="2248925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39" y="405"/>
                  </a:moveTo>
                  <a:cubicBezTo>
                    <a:pt x="84" y="405"/>
                    <a:pt x="1" y="215"/>
                    <a:pt x="108" y="107"/>
                  </a:cubicBezTo>
                  <a:cubicBezTo>
                    <a:pt x="215" y="0"/>
                    <a:pt x="406" y="72"/>
                    <a:pt x="406" y="226"/>
                  </a:cubicBezTo>
                  <a:cubicBezTo>
                    <a:pt x="406" y="322"/>
                    <a:pt x="334" y="405"/>
                    <a:pt x="239" y="40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36"/>
            <p:cNvSpPr/>
            <p:nvPr/>
          </p:nvSpPr>
          <p:spPr>
            <a:xfrm>
              <a:off x="1042675" y="2228675"/>
              <a:ext cx="8950" cy="8650"/>
            </a:xfrm>
            <a:custGeom>
              <a:avLst/>
              <a:gdLst/>
              <a:ahLst/>
              <a:cxnLst/>
              <a:rect l="l" t="t" r="r" b="b"/>
              <a:pathLst>
                <a:path w="358" h="346" extrusionOk="0">
                  <a:moveTo>
                    <a:pt x="358" y="179"/>
                  </a:moveTo>
                  <a:cubicBezTo>
                    <a:pt x="358" y="274"/>
                    <a:pt x="274" y="346"/>
                    <a:pt x="179" y="346"/>
                  </a:cubicBezTo>
                  <a:cubicBezTo>
                    <a:pt x="72" y="346"/>
                    <a:pt x="1" y="274"/>
                    <a:pt x="1" y="179"/>
                  </a:cubicBezTo>
                  <a:cubicBezTo>
                    <a:pt x="1" y="72"/>
                    <a:pt x="72" y="1"/>
                    <a:pt x="179" y="1"/>
                  </a:cubicBezTo>
                  <a:cubicBezTo>
                    <a:pt x="274" y="1"/>
                    <a:pt x="358" y="72"/>
                    <a:pt x="358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36"/>
            <p:cNvSpPr/>
            <p:nvPr/>
          </p:nvSpPr>
          <p:spPr>
            <a:xfrm>
              <a:off x="1013200" y="2203675"/>
              <a:ext cx="10750" cy="10750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251" y="429"/>
                  </a:moveTo>
                  <a:cubicBezTo>
                    <a:pt x="84" y="429"/>
                    <a:pt x="1" y="227"/>
                    <a:pt x="120" y="108"/>
                  </a:cubicBezTo>
                  <a:cubicBezTo>
                    <a:pt x="239" y="0"/>
                    <a:pt x="430" y="72"/>
                    <a:pt x="430" y="239"/>
                  </a:cubicBezTo>
                  <a:cubicBezTo>
                    <a:pt x="430" y="346"/>
                    <a:pt x="346" y="429"/>
                    <a:pt x="251" y="42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36"/>
            <p:cNvSpPr/>
            <p:nvPr/>
          </p:nvSpPr>
          <p:spPr>
            <a:xfrm>
              <a:off x="988500" y="2179850"/>
              <a:ext cx="9250" cy="9550"/>
            </a:xfrm>
            <a:custGeom>
              <a:avLst/>
              <a:gdLst/>
              <a:ahLst/>
              <a:cxnLst/>
              <a:rect l="l" t="t" r="r" b="b"/>
              <a:pathLst>
                <a:path w="370" h="382" extrusionOk="0">
                  <a:moveTo>
                    <a:pt x="370" y="191"/>
                  </a:moveTo>
                  <a:cubicBezTo>
                    <a:pt x="370" y="299"/>
                    <a:pt x="286" y="382"/>
                    <a:pt x="179" y="382"/>
                  </a:cubicBezTo>
                  <a:cubicBezTo>
                    <a:pt x="84" y="382"/>
                    <a:pt x="1" y="299"/>
                    <a:pt x="1" y="191"/>
                  </a:cubicBezTo>
                  <a:cubicBezTo>
                    <a:pt x="1" y="84"/>
                    <a:pt x="84" y="1"/>
                    <a:pt x="179" y="1"/>
                  </a:cubicBezTo>
                  <a:cubicBezTo>
                    <a:pt x="286" y="1"/>
                    <a:pt x="370" y="84"/>
                    <a:pt x="370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36"/>
            <p:cNvSpPr/>
            <p:nvPr/>
          </p:nvSpPr>
          <p:spPr>
            <a:xfrm>
              <a:off x="963800" y="2153375"/>
              <a:ext cx="9250" cy="9550"/>
            </a:xfrm>
            <a:custGeom>
              <a:avLst/>
              <a:gdLst/>
              <a:ahLst/>
              <a:cxnLst/>
              <a:rect l="l" t="t" r="r" b="b"/>
              <a:pathLst>
                <a:path w="370" h="382" extrusionOk="0">
                  <a:moveTo>
                    <a:pt x="370" y="191"/>
                  </a:moveTo>
                  <a:cubicBezTo>
                    <a:pt x="370" y="286"/>
                    <a:pt x="286" y="381"/>
                    <a:pt x="179" y="381"/>
                  </a:cubicBezTo>
                  <a:cubicBezTo>
                    <a:pt x="84" y="381"/>
                    <a:pt x="0" y="286"/>
                    <a:pt x="0" y="191"/>
                  </a:cubicBezTo>
                  <a:cubicBezTo>
                    <a:pt x="0" y="84"/>
                    <a:pt x="84" y="0"/>
                    <a:pt x="179" y="0"/>
                  </a:cubicBezTo>
                  <a:cubicBezTo>
                    <a:pt x="286" y="0"/>
                    <a:pt x="370" y="84"/>
                    <a:pt x="370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36"/>
            <p:cNvSpPr/>
            <p:nvPr/>
          </p:nvSpPr>
          <p:spPr>
            <a:xfrm>
              <a:off x="939100" y="2123600"/>
              <a:ext cx="11025" cy="11050"/>
            </a:xfrm>
            <a:custGeom>
              <a:avLst/>
              <a:gdLst/>
              <a:ahLst/>
              <a:cxnLst/>
              <a:rect l="l" t="t" r="r" b="b"/>
              <a:pathLst>
                <a:path w="441" h="442" extrusionOk="0">
                  <a:moveTo>
                    <a:pt x="250" y="441"/>
                  </a:moveTo>
                  <a:cubicBezTo>
                    <a:pt x="84" y="441"/>
                    <a:pt x="0" y="239"/>
                    <a:pt x="119" y="120"/>
                  </a:cubicBezTo>
                  <a:cubicBezTo>
                    <a:pt x="238" y="1"/>
                    <a:pt x="441" y="84"/>
                    <a:pt x="441" y="251"/>
                  </a:cubicBezTo>
                  <a:cubicBezTo>
                    <a:pt x="441" y="358"/>
                    <a:pt x="357" y="441"/>
                    <a:pt x="250" y="44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36"/>
            <p:cNvSpPr/>
            <p:nvPr/>
          </p:nvSpPr>
          <p:spPr>
            <a:xfrm>
              <a:off x="919450" y="2095625"/>
              <a:ext cx="9550" cy="9850"/>
            </a:xfrm>
            <a:custGeom>
              <a:avLst/>
              <a:gdLst/>
              <a:ahLst/>
              <a:cxnLst/>
              <a:rect l="l" t="t" r="r" b="b"/>
              <a:pathLst>
                <a:path w="382" h="394" extrusionOk="0">
                  <a:moveTo>
                    <a:pt x="381" y="191"/>
                  </a:moveTo>
                  <a:cubicBezTo>
                    <a:pt x="381" y="298"/>
                    <a:pt x="298" y="393"/>
                    <a:pt x="191" y="393"/>
                  </a:cubicBezTo>
                  <a:cubicBezTo>
                    <a:pt x="84" y="393"/>
                    <a:pt x="0" y="298"/>
                    <a:pt x="0" y="191"/>
                  </a:cubicBezTo>
                  <a:cubicBezTo>
                    <a:pt x="0" y="84"/>
                    <a:pt x="84" y="1"/>
                    <a:pt x="191" y="1"/>
                  </a:cubicBezTo>
                  <a:cubicBezTo>
                    <a:pt x="298" y="1"/>
                    <a:pt x="381" y="84"/>
                    <a:pt x="381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36"/>
            <p:cNvSpPr/>
            <p:nvPr/>
          </p:nvSpPr>
          <p:spPr>
            <a:xfrm>
              <a:off x="898325" y="2062875"/>
              <a:ext cx="11625" cy="11650"/>
            </a:xfrm>
            <a:custGeom>
              <a:avLst/>
              <a:gdLst/>
              <a:ahLst/>
              <a:cxnLst/>
              <a:rect l="l" t="t" r="r" b="b"/>
              <a:pathLst>
                <a:path w="465" h="466" extrusionOk="0">
                  <a:moveTo>
                    <a:pt x="262" y="465"/>
                  </a:moveTo>
                  <a:cubicBezTo>
                    <a:pt x="95" y="465"/>
                    <a:pt x="0" y="251"/>
                    <a:pt x="131" y="132"/>
                  </a:cubicBezTo>
                  <a:cubicBezTo>
                    <a:pt x="250" y="1"/>
                    <a:pt x="464" y="96"/>
                    <a:pt x="464" y="275"/>
                  </a:cubicBezTo>
                  <a:cubicBezTo>
                    <a:pt x="464" y="382"/>
                    <a:pt x="369" y="465"/>
                    <a:pt x="262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6"/>
            <p:cNvSpPr/>
            <p:nvPr/>
          </p:nvSpPr>
          <p:spPr>
            <a:xfrm>
              <a:off x="881050" y="2031325"/>
              <a:ext cx="11625" cy="11650"/>
            </a:xfrm>
            <a:custGeom>
              <a:avLst/>
              <a:gdLst/>
              <a:ahLst/>
              <a:cxnLst/>
              <a:rect l="l" t="t" r="r" b="b"/>
              <a:pathLst>
                <a:path w="465" h="466" extrusionOk="0">
                  <a:moveTo>
                    <a:pt x="262" y="465"/>
                  </a:moveTo>
                  <a:cubicBezTo>
                    <a:pt x="84" y="465"/>
                    <a:pt x="1" y="251"/>
                    <a:pt x="120" y="120"/>
                  </a:cubicBezTo>
                  <a:cubicBezTo>
                    <a:pt x="251" y="1"/>
                    <a:pt x="465" y="84"/>
                    <a:pt x="465" y="263"/>
                  </a:cubicBezTo>
                  <a:cubicBezTo>
                    <a:pt x="465" y="370"/>
                    <a:pt x="370" y="465"/>
                    <a:pt x="262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6"/>
            <p:cNvSpPr/>
            <p:nvPr/>
          </p:nvSpPr>
          <p:spPr>
            <a:xfrm>
              <a:off x="867350" y="2000075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394" y="203"/>
                  </a:moveTo>
                  <a:cubicBezTo>
                    <a:pt x="394" y="310"/>
                    <a:pt x="310" y="394"/>
                    <a:pt x="203" y="394"/>
                  </a:cubicBezTo>
                  <a:cubicBezTo>
                    <a:pt x="84" y="394"/>
                    <a:pt x="1" y="310"/>
                    <a:pt x="1" y="203"/>
                  </a:cubicBezTo>
                  <a:cubicBezTo>
                    <a:pt x="1" y="84"/>
                    <a:pt x="84" y="1"/>
                    <a:pt x="203" y="1"/>
                  </a:cubicBezTo>
                  <a:cubicBezTo>
                    <a:pt x="310" y="1"/>
                    <a:pt x="394" y="84"/>
                    <a:pt x="394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6"/>
            <p:cNvSpPr/>
            <p:nvPr/>
          </p:nvSpPr>
          <p:spPr>
            <a:xfrm>
              <a:off x="852175" y="1964350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274" y="477"/>
                  </a:moveTo>
                  <a:cubicBezTo>
                    <a:pt x="96" y="477"/>
                    <a:pt x="1" y="263"/>
                    <a:pt x="132" y="132"/>
                  </a:cubicBezTo>
                  <a:cubicBezTo>
                    <a:pt x="251" y="1"/>
                    <a:pt x="477" y="96"/>
                    <a:pt x="477" y="275"/>
                  </a:cubicBezTo>
                  <a:cubicBezTo>
                    <a:pt x="477" y="382"/>
                    <a:pt x="382" y="477"/>
                    <a:pt x="274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6"/>
            <p:cNvSpPr/>
            <p:nvPr/>
          </p:nvSpPr>
          <p:spPr>
            <a:xfrm>
              <a:off x="840875" y="1929825"/>
              <a:ext cx="12225" cy="11925"/>
            </a:xfrm>
            <a:custGeom>
              <a:avLst/>
              <a:gdLst/>
              <a:ahLst/>
              <a:cxnLst/>
              <a:rect l="l" t="t" r="r" b="b"/>
              <a:pathLst>
                <a:path w="489" h="477" extrusionOk="0">
                  <a:moveTo>
                    <a:pt x="286" y="477"/>
                  </a:moveTo>
                  <a:cubicBezTo>
                    <a:pt x="95" y="477"/>
                    <a:pt x="0" y="263"/>
                    <a:pt x="131" y="132"/>
                  </a:cubicBezTo>
                  <a:cubicBezTo>
                    <a:pt x="262" y="1"/>
                    <a:pt x="488" y="96"/>
                    <a:pt x="488" y="275"/>
                  </a:cubicBezTo>
                  <a:cubicBezTo>
                    <a:pt x="488" y="394"/>
                    <a:pt x="393" y="477"/>
                    <a:pt x="286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6"/>
            <p:cNvSpPr/>
            <p:nvPr/>
          </p:nvSpPr>
          <p:spPr>
            <a:xfrm>
              <a:off x="831925" y="189440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87" y="489"/>
                  </a:moveTo>
                  <a:cubicBezTo>
                    <a:pt x="96" y="489"/>
                    <a:pt x="1" y="275"/>
                    <a:pt x="132" y="144"/>
                  </a:cubicBezTo>
                  <a:cubicBezTo>
                    <a:pt x="263" y="1"/>
                    <a:pt x="489" y="96"/>
                    <a:pt x="489" y="287"/>
                  </a:cubicBezTo>
                  <a:cubicBezTo>
                    <a:pt x="489" y="406"/>
                    <a:pt x="394" y="489"/>
                    <a:pt x="287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6"/>
            <p:cNvSpPr/>
            <p:nvPr/>
          </p:nvSpPr>
          <p:spPr>
            <a:xfrm>
              <a:off x="824800" y="1859875"/>
              <a:ext cx="14000" cy="11950"/>
            </a:xfrm>
            <a:custGeom>
              <a:avLst/>
              <a:gdLst/>
              <a:ahLst/>
              <a:cxnLst/>
              <a:rect l="l" t="t" r="r" b="b"/>
              <a:pathLst>
                <a:path w="560" h="478" extrusionOk="0">
                  <a:moveTo>
                    <a:pt x="298" y="453"/>
                  </a:moveTo>
                  <a:cubicBezTo>
                    <a:pt x="0" y="477"/>
                    <a:pt x="0" y="1"/>
                    <a:pt x="298" y="37"/>
                  </a:cubicBezTo>
                  <a:cubicBezTo>
                    <a:pt x="560" y="48"/>
                    <a:pt x="560" y="429"/>
                    <a:pt x="298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6"/>
            <p:cNvSpPr/>
            <p:nvPr/>
          </p:nvSpPr>
          <p:spPr>
            <a:xfrm>
              <a:off x="820625" y="182267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1"/>
                  </a:moveTo>
                  <a:cubicBezTo>
                    <a:pt x="96" y="501"/>
                    <a:pt x="1" y="274"/>
                    <a:pt x="132" y="131"/>
                  </a:cubicBezTo>
                  <a:cubicBezTo>
                    <a:pt x="274" y="1"/>
                    <a:pt x="501" y="96"/>
                    <a:pt x="501" y="286"/>
                  </a:cubicBezTo>
                  <a:cubicBezTo>
                    <a:pt x="501" y="405"/>
                    <a:pt x="405" y="501"/>
                    <a:pt x="286" y="50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6"/>
            <p:cNvSpPr/>
            <p:nvPr/>
          </p:nvSpPr>
          <p:spPr>
            <a:xfrm>
              <a:off x="818550" y="178665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1"/>
                  </a:moveTo>
                  <a:cubicBezTo>
                    <a:pt x="95" y="501"/>
                    <a:pt x="0" y="263"/>
                    <a:pt x="131" y="132"/>
                  </a:cubicBezTo>
                  <a:cubicBezTo>
                    <a:pt x="262" y="1"/>
                    <a:pt x="500" y="96"/>
                    <a:pt x="500" y="287"/>
                  </a:cubicBezTo>
                  <a:cubicBezTo>
                    <a:pt x="500" y="406"/>
                    <a:pt x="405" y="501"/>
                    <a:pt x="286" y="50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6"/>
            <p:cNvSpPr/>
            <p:nvPr/>
          </p:nvSpPr>
          <p:spPr>
            <a:xfrm>
              <a:off x="818250" y="1750050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98" y="512"/>
                  </a:moveTo>
                  <a:cubicBezTo>
                    <a:pt x="96" y="512"/>
                    <a:pt x="0" y="274"/>
                    <a:pt x="143" y="143"/>
                  </a:cubicBezTo>
                  <a:cubicBezTo>
                    <a:pt x="274" y="0"/>
                    <a:pt x="512" y="96"/>
                    <a:pt x="512" y="298"/>
                  </a:cubicBezTo>
                  <a:cubicBezTo>
                    <a:pt x="512" y="417"/>
                    <a:pt x="417" y="512"/>
                    <a:pt x="298" y="5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6"/>
            <p:cNvSpPr/>
            <p:nvPr/>
          </p:nvSpPr>
          <p:spPr>
            <a:xfrm>
              <a:off x="820625" y="17140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1"/>
                  </a:moveTo>
                  <a:cubicBezTo>
                    <a:pt x="96" y="501"/>
                    <a:pt x="1" y="275"/>
                    <a:pt x="132" y="132"/>
                  </a:cubicBezTo>
                  <a:cubicBezTo>
                    <a:pt x="274" y="1"/>
                    <a:pt x="501" y="96"/>
                    <a:pt x="501" y="286"/>
                  </a:cubicBezTo>
                  <a:cubicBezTo>
                    <a:pt x="501" y="406"/>
                    <a:pt x="405" y="501"/>
                    <a:pt x="286" y="50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36"/>
            <p:cNvSpPr/>
            <p:nvPr/>
          </p:nvSpPr>
          <p:spPr>
            <a:xfrm>
              <a:off x="825400" y="1678025"/>
              <a:ext cx="12225" cy="12525"/>
            </a:xfrm>
            <a:custGeom>
              <a:avLst/>
              <a:gdLst/>
              <a:ahLst/>
              <a:cxnLst/>
              <a:rect l="l" t="t" r="r" b="b"/>
              <a:pathLst>
                <a:path w="489" h="501" extrusionOk="0">
                  <a:moveTo>
                    <a:pt x="274" y="500"/>
                  </a:moveTo>
                  <a:cubicBezTo>
                    <a:pt x="83" y="500"/>
                    <a:pt x="0" y="274"/>
                    <a:pt x="131" y="131"/>
                  </a:cubicBezTo>
                  <a:cubicBezTo>
                    <a:pt x="262" y="0"/>
                    <a:pt x="488" y="95"/>
                    <a:pt x="488" y="286"/>
                  </a:cubicBezTo>
                  <a:cubicBezTo>
                    <a:pt x="488" y="405"/>
                    <a:pt x="393" y="500"/>
                    <a:pt x="274" y="50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36"/>
            <p:cNvSpPr/>
            <p:nvPr/>
          </p:nvSpPr>
          <p:spPr>
            <a:xfrm>
              <a:off x="831925" y="1642300"/>
              <a:ext cx="12250" cy="12525"/>
            </a:xfrm>
            <a:custGeom>
              <a:avLst/>
              <a:gdLst/>
              <a:ahLst/>
              <a:cxnLst/>
              <a:rect l="l" t="t" r="r" b="b"/>
              <a:pathLst>
                <a:path w="490" h="501" extrusionOk="0">
                  <a:moveTo>
                    <a:pt x="287" y="500"/>
                  </a:moveTo>
                  <a:cubicBezTo>
                    <a:pt x="96" y="500"/>
                    <a:pt x="1" y="274"/>
                    <a:pt x="132" y="143"/>
                  </a:cubicBezTo>
                  <a:cubicBezTo>
                    <a:pt x="263" y="0"/>
                    <a:pt x="489" y="96"/>
                    <a:pt x="489" y="286"/>
                  </a:cubicBezTo>
                  <a:cubicBezTo>
                    <a:pt x="489" y="405"/>
                    <a:pt x="394" y="500"/>
                    <a:pt x="287" y="50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36"/>
            <p:cNvSpPr/>
            <p:nvPr/>
          </p:nvSpPr>
          <p:spPr>
            <a:xfrm>
              <a:off x="840875" y="1607475"/>
              <a:ext cx="12225" cy="11925"/>
            </a:xfrm>
            <a:custGeom>
              <a:avLst/>
              <a:gdLst/>
              <a:ahLst/>
              <a:cxnLst/>
              <a:rect l="l" t="t" r="r" b="b"/>
              <a:pathLst>
                <a:path w="489" h="477" extrusionOk="0">
                  <a:moveTo>
                    <a:pt x="286" y="477"/>
                  </a:moveTo>
                  <a:cubicBezTo>
                    <a:pt x="95" y="477"/>
                    <a:pt x="0" y="262"/>
                    <a:pt x="131" y="131"/>
                  </a:cubicBezTo>
                  <a:cubicBezTo>
                    <a:pt x="262" y="0"/>
                    <a:pt x="488" y="84"/>
                    <a:pt x="488" y="274"/>
                  </a:cubicBezTo>
                  <a:cubicBezTo>
                    <a:pt x="488" y="381"/>
                    <a:pt x="393" y="477"/>
                    <a:pt x="286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36"/>
            <p:cNvSpPr/>
            <p:nvPr/>
          </p:nvSpPr>
          <p:spPr>
            <a:xfrm>
              <a:off x="853975" y="157472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405" y="203"/>
                  </a:moveTo>
                  <a:cubicBezTo>
                    <a:pt x="405" y="310"/>
                    <a:pt x="310" y="405"/>
                    <a:pt x="202" y="405"/>
                  </a:cubicBezTo>
                  <a:cubicBezTo>
                    <a:pt x="95" y="405"/>
                    <a:pt x="0" y="310"/>
                    <a:pt x="0" y="203"/>
                  </a:cubicBezTo>
                  <a:cubicBezTo>
                    <a:pt x="0" y="84"/>
                    <a:pt x="95" y="1"/>
                    <a:pt x="202" y="1"/>
                  </a:cubicBezTo>
                  <a:cubicBezTo>
                    <a:pt x="310" y="1"/>
                    <a:pt x="405" y="84"/>
                    <a:pt x="405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36"/>
            <p:cNvSpPr/>
            <p:nvPr/>
          </p:nvSpPr>
          <p:spPr>
            <a:xfrm>
              <a:off x="865575" y="1539300"/>
              <a:ext cx="11625" cy="11650"/>
            </a:xfrm>
            <a:custGeom>
              <a:avLst/>
              <a:gdLst/>
              <a:ahLst/>
              <a:cxnLst/>
              <a:rect l="l" t="t" r="r" b="b"/>
              <a:pathLst>
                <a:path w="465" h="466" extrusionOk="0">
                  <a:moveTo>
                    <a:pt x="274" y="465"/>
                  </a:moveTo>
                  <a:cubicBezTo>
                    <a:pt x="84" y="465"/>
                    <a:pt x="0" y="251"/>
                    <a:pt x="131" y="120"/>
                  </a:cubicBezTo>
                  <a:cubicBezTo>
                    <a:pt x="250" y="1"/>
                    <a:pt x="465" y="84"/>
                    <a:pt x="465" y="263"/>
                  </a:cubicBezTo>
                  <a:cubicBezTo>
                    <a:pt x="465" y="382"/>
                    <a:pt x="381" y="465"/>
                    <a:pt x="274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36"/>
            <p:cNvSpPr/>
            <p:nvPr/>
          </p:nvSpPr>
          <p:spPr>
            <a:xfrm>
              <a:off x="881050" y="1506275"/>
              <a:ext cx="11625" cy="11925"/>
            </a:xfrm>
            <a:custGeom>
              <a:avLst/>
              <a:gdLst/>
              <a:ahLst/>
              <a:cxnLst/>
              <a:rect l="l" t="t" r="r" b="b"/>
              <a:pathLst>
                <a:path w="465" h="477" extrusionOk="0">
                  <a:moveTo>
                    <a:pt x="262" y="476"/>
                  </a:moveTo>
                  <a:cubicBezTo>
                    <a:pt x="84" y="476"/>
                    <a:pt x="1" y="262"/>
                    <a:pt x="120" y="131"/>
                  </a:cubicBezTo>
                  <a:cubicBezTo>
                    <a:pt x="251" y="0"/>
                    <a:pt x="465" y="95"/>
                    <a:pt x="465" y="274"/>
                  </a:cubicBezTo>
                  <a:cubicBezTo>
                    <a:pt x="465" y="381"/>
                    <a:pt x="370" y="476"/>
                    <a:pt x="262" y="47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36"/>
            <p:cNvSpPr/>
            <p:nvPr/>
          </p:nvSpPr>
          <p:spPr>
            <a:xfrm>
              <a:off x="898325" y="1474725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62" y="453"/>
                  </a:moveTo>
                  <a:cubicBezTo>
                    <a:pt x="95" y="453"/>
                    <a:pt x="0" y="250"/>
                    <a:pt x="131" y="119"/>
                  </a:cubicBezTo>
                  <a:cubicBezTo>
                    <a:pt x="250" y="0"/>
                    <a:pt x="464" y="83"/>
                    <a:pt x="464" y="262"/>
                  </a:cubicBezTo>
                  <a:cubicBezTo>
                    <a:pt x="464" y="369"/>
                    <a:pt x="369" y="453"/>
                    <a:pt x="262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36"/>
            <p:cNvSpPr/>
            <p:nvPr/>
          </p:nvSpPr>
          <p:spPr>
            <a:xfrm>
              <a:off x="917375" y="1444950"/>
              <a:ext cx="12825" cy="11050"/>
            </a:xfrm>
            <a:custGeom>
              <a:avLst/>
              <a:gdLst/>
              <a:ahLst/>
              <a:cxnLst/>
              <a:rect l="l" t="t" r="r" b="b"/>
              <a:pathLst>
                <a:path w="513" h="442" extrusionOk="0">
                  <a:moveTo>
                    <a:pt x="274" y="417"/>
                  </a:moveTo>
                  <a:cubicBezTo>
                    <a:pt x="0" y="441"/>
                    <a:pt x="0" y="1"/>
                    <a:pt x="274" y="24"/>
                  </a:cubicBezTo>
                  <a:cubicBezTo>
                    <a:pt x="512" y="48"/>
                    <a:pt x="512" y="393"/>
                    <a:pt x="274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6"/>
            <p:cNvSpPr/>
            <p:nvPr/>
          </p:nvSpPr>
          <p:spPr>
            <a:xfrm>
              <a:off x="940575" y="1416375"/>
              <a:ext cx="9850" cy="9550"/>
            </a:xfrm>
            <a:custGeom>
              <a:avLst/>
              <a:gdLst/>
              <a:ahLst/>
              <a:cxnLst/>
              <a:rect l="l" t="t" r="r" b="b"/>
              <a:pathLst>
                <a:path w="394" h="382" extrusionOk="0">
                  <a:moveTo>
                    <a:pt x="394" y="191"/>
                  </a:moveTo>
                  <a:cubicBezTo>
                    <a:pt x="394" y="298"/>
                    <a:pt x="298" y="382"/>
                    <a:pt x="191" y="382"/>
                  </a:cubicBezTo>
                  <a:cubicBezTo>
                    <a:pt x="84" y="382"/>
                    <a:pt x="1" y="298"/>
                    <a:pt x="1" y="191"/>
                  </a:cubicBezTo>
                  <a:cubicBezTo>
                    <a:pt x="1" y="84"/>
                    <a:pt x="84" y="1"/>
                    <a:pt x="191" y="1"/>
                  </a:cubicBezTo>
                  <a:cubicBezTo>
                    <a:pt x="298" y="1"/>
                    <a:pt x="394" y="84"/>
                    <a:pt x="394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36"/>
            <p:cNvSpPr/>
            <p:nvPr/>
          </p:nvSpPr>
          <p:spPr>
            <a:xfrm>
              <a:off x="963800" y="1388400"/>
              <a:ext cx="9250" cy="9250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370" y="179"/>
                  </a:moveTo>
                  <a:cubicBezTo>
                    <a:pt x="370" y="286"/>
                    <a:pt x="286" y="369"/>
                    <a:pt x="179" y="369"/>
                  </a:cubicBezTo>
                  <a:cubicBezTo>
                    <a:pt x="84" y="369"/>
                    <a:pt x="0" y="286"/>
                    <a:pt x="0" y="179"/>
                  </a:cubicBezTo>
                  <a:cubicBezTo>
                    <a:pt x="0" y="84"/>
                    <a:pt x="84" y="0"/>
                    <a:pt x="179" y="0"/>
                  </a:cubicBezTo>
                  <a:cubicBezTo>
                    <a:pt x="286" y="0"/>
                    <a:pt x="370" y="84"/>
                    <a:pt x="370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36"/>
            <p:cNvSpPr/>
            <p:nvPr/>
          </p:nvSpPr>
          <p:spPr>
            <a:xfrm>
              <a:off x="988500" y="1361600"/>
              <a:ext cx="9250" cy="9550"/>
            </a:xfrm>
            <a:custGeom>
              <a:avLst/>
              <a:gdLst/>
              <a:ahLst/>
              <a:cxnLst/>
              <a:rect l="l" t="t" r="r" b="b"/>
              <a:pathLst>
                <a:path w="370" h="382" extrusionOk="0">
                  <a:moveTo>
                    <a:pt x="370" y="191"/>
                  </a:moveTo>
                  <a:cubicBezTo>
                    <a:pt x="370" y="298"/>
                    <a:pt x="286" y="382"/>
                    <a:pt x="179" y="382"/>
                  </a:cubicBezTo>
                  <a:cubicBezTo>
                    <a:pt x="84" y="382"/>
                    <a:pt x="1" y="298"/>
                    <a:pt x="1" y="191"/>
                  </a:cubicBezTo>
                  <a:cubicBezTo>
                    <a:pt x="1" y="84"/>
                    <a:pt x="84" y="1"/>
                    <a:pt x="179" y="1"/>
                  </a:cubicBezTo>
                  <a:cubicBezTo>
                    <a:pt x="286" y="1"/>
                    <a:pt x="370" y="84"/>
                    <a:pt x="370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36"/>
            <p:cNvSpPr/>
            <p:nvPr/>
          </p:nvSpPr>
          <p:spPr>
            <a:xfrm>
              <a:off x="1013200" y="1335125"/>
              <a:ext cx="10750" cy="10725"/>
            </a:xfrm>
            <a:custGeom>
              <a:avLst/>
              <a:gdLst/>
              <a:ahLst/>
              <a:cxnLst/>
              <a:rect l="l" t="t" r="r" b="b"/>
              <a:pathLst>
                <a:path w="430" h="429" extrusionOk="0">
                  <a:moveTo>
                    <a:pt x="251" y="429"/>
                  </a:moveTo>
                  <a:cubicBezTo>
                    <a:pt x="84" y="429"/>
                    <a:pt x="1" y="238"/>
                    <a:pt x="120" y="119"/>
                  </a:cubicBezTo>
                  <a:cubicBezTo>
                    <a:pt x="239" y="0"/>
                    <a:pt x="430" y="83"/>
                    <a:pt x="430" y="250"/>
                  </a:cubicBezTo>
                  <a:cubicBezTo>
                    <a:pt x="430" y="345"/>
                    <a:pt x="346" y="429"/>
                    <a:pt x="251" y="42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36"/>
            <p:cNvSpPr/>
            <p:nvPr/>
          </p:nvSpPr>
          <p:spPr>
            <a:xfrm>
              <a:off x="1041200" y="131190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38" y="417"/>
                  </a:moveTo>
                  <a:cubicBezTo>
                    <a:pt x="72" y="417"/>
                    <a:pt x="0" y="227"/>
                    <a:pt x="107" y="119"/>
                  </a:cubicBezTo>
                  <a:cubicBezTo>
                    <a:pt x="214" y="0"/>
                    <a:pt x="417" y="84"/>
                    <a:pt x="417" y="239"/>
                  </a:cubicBezTo>
                  <a:cubicBezTo>
                    <a:pt x="417" y="346"/>
                    <a:pt x="333" y="417"/>
                    <a:pt x="238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6"/>
            <p:cNvSpPr/>
            <p:nvPr/>
          </p:nvSpPr>
          <p:spPr>
            <a:xfrm>
              <a:off x="1070350" y="1290475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39" y="405"/>
                  </a:moveTo>
                  <a:cubicBezTo>
                    <a:pt x="84" y="405"/>
                    <a:pt x="1" y="214"/>
                    <a:pt x="108" y="107"/>
                  </a:cubicBezTo>
                  <a:cubicBezTo>
                    <a:pt x="215" y="0"/>
                    <a:pt x="406" y="84"/>
                    <a:pt x="406" y="238"/>
                  </a:cubicBezTo>
                  <a:cubicBezTo>
                    <a:pt x="406" y="322"/>
                    <a:pt x="334" y="405"/>
                    <a:pt x="239" y="40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36"/>
            <p:cNvSpPr/>
            <p:nvPr/>
          </p:nvSpPr>
          <p:spPr>
            <a:xfrm>
              <a:off x="1102500" y="1272300"/>
              <a:ext cx="8375" cy="8375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34" y="168"/>
                  </a:moveTo>
                  <a:cubicBezTo>
                    <a:pt x="334" y="263"/>
                    <a:pt x="263" y="334"/>
                    <a:pt x="167" y="334"/>
                  </a:cubicBezTo>
                  <a:cubicBezTo>
                    <a:pt x="72" y="334"/>
                    <a:pt x="1" y="263"/>
                    <a:pt x="1" y="168"/>
                  </a:cubicBezTo>
                  <a:cubicBezTo>
                    <a:pt x="1" y="84"/>
                    <a:pt x="72" y="1"/>
                    <a:pt x="167" y="1"/>
                  </a:cubicBezTo>
                  <a:cubicBezTo>
                    <a:pt x="263" y="1"/>
                    <a:pt x="334" y="84"/>
                    <a:pt x="334" y="16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36"/>
            <p:cNvSpPr/>
            <p:nvPr/>
          </p:nvSpPr>
          <p:spPr>
            <a:xfrm>
              <a:off x="1132875" y="1253250"/>
              <a:ext cx="9250" cy="9550"/>
            </a:xfrm>
            <a:custGeom>
              <a:avLst/>
              <a:gdLst/>
              <a:ahLst/>
              <a:cxnLst/>
              <a:rect l="l" t="t" r="r" b="b"/>
              <a:pathLst>
                <a:path w="370" h="382" extrusionOk="0">
                  <a:moveTo>
                    <a:pt x="215" y="382"/>
                  </a:moveTo>
                  <a:cubicBezTo>
                    <a:pt x="72" y="382"/>
                    <a:pt x="0" y="203"/>
                    <a:pt x="107" y="108"/>
                  </a:cubicBezTo>
                  <a:cubicBezTo>
                    <a:pt x="203" y="1"/>
                    <a:pt x="369" y="72"/>
                    <a:pt x="369" y="215"/>
                  </a:cubicBezTo>
                  <a:cubicBezTo>
                    <a:pt x="369" y="310"/>
                    <a:pt x="298" y="382"/>
                    <a:pt x="215" y="38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36"/>
            <p:cNvSpPr/>
            <p:nvPr/>
          </p:nvSpPr>
          <p:spPr>
            <a:xfrm>
              <a:off x="1165900" y="1238075"/>
              <a:ext cx="8675" cy="8650"/>
            </a:xfrm>
            <a:custGeom>
              <a:avLst/>
              <a:gdLst/>
              <a:ahLst/>
              <a:cxnLst/>
              <a:rect l="l" t="t" r="r" b="b"/>
              <a:pathLst>
                <a:path w="347" h="346" extrusionOk="0">
                  <a:moveTo>
                    <a:pt x="203" y="346"/>
                  </a:moveTo>
                  <a:cubicBezTo>
                    <a:pt x="60" y="346"/>
                    <a:pt x="1" y="191"/>
                    <a:pt x="96" y="96"/>
                  </a:cubicBezTo>
                  <a:cubicBezTo>
                    <a:pt x="191" y="1"/>
                    <a:pt x="346" y="60"/>
                    <a:pt x="346" y="203"/>
                  </a:cubicBezTo>
                  <a:cubicBezTo>
                    <a:pt x="346" y="275"/>
                    <a:pt x="287" y="346"/>
                    <a:pt x="203" y="34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36"/>
            <p:cNvSpPr/>
            <p:nvPr/>
          </p:nvSpPr>
          <p:spPr>
            <a:xfrm>
              <a:off x="1199550" y="1224100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203" y="345"/>
                  </a:moveTo>
                  <a:cubicBezTo>
                    <a:pt x="60" y="345"/>
                    <a:pt x="0" y="191"/>
                    <a:pt x="95" y="95"/>
                  </a:cubicBezTo>
                  <a:cubicBezTo>
                    <a:pt x="191" y="0"/>
                    <a:pt x="345" y="72"/>
                    <a:pt x="345" y="203"/>
                  </a:cubicBezTo>
                  <a:cubicBezTo>
                    <a:pt x="345" y="286"/>
                    <a:pt x="274" y="345"/>
                    <a:pt x="203" y="34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36"/>
            <p:cNvSpPr/>
            <p:nvPr/>
          </p:nvSpPr>
          <p:spPr>
            <a:xfrm>
              <a:off x="1234375" y="1212775"/>
              <a:ext cx="8050" cy="8375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91" y="334"/>
                  </a:moveTo>
                  <a:cubicBezTo>
                    <a:pt x="60" y="334"/>
                    <a:pt x="0" y="179"/>
                    <a:pt x="84" y="96"/>
                  </a:cubicBezTo>
                  <a:cubicBezTo>
                    <a:pt x="179" y="1"/>
                    <a:pt x="322" y="60"/>
                    <a:pt x="322" y="191"/>
                  </a:cubicBezTo>
                  <a:cubicBezTo>
                    <a:pt x="322" y="263"/>
                    <a:pt x="262" y="334"/>
                    <a:pt x="191" y="33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36"/>
            <p:cNvSpPr/>
            <p:nvPr/>
          </p:nvSpPr>
          <p:spPr>
            <a:xfrm>
              <a:off x="1269200" y="1203550"/>
              <a:ext cx="8050" cy="7775"/>
            </a:xfrm>
            <a:custGeom>
              <a:avLst/>
              <a:gdLst/>
              <a:ahLst/>
              <a:cxnLst/>
              <a:rect l="l" t="t" r="r" b="b"/>
              <a:pathLst>
                <a:path w="322" h="311" extrusionOk="0">
                  <a:moveTo>
                    <a:pt x="191" y="310"/>
                  </a:moveTo>
                  <a:cubicBezTo>
                    <a:pt x="60" y="310"/>
                    <a:pt x="0" y="167"/>
                    <a:pt x="96" y="84"/>
                  </a:cubicBezTo>
                  <a:cubicBezTo>
                    <a:pt x="179" y="1"/>
                    <a:pt x="322" y="60"/>
                    <a:pt x="322" y="179"/>
                  </a:cubicBezTo>
                  <a:cubicBezTo>
                    <a:pt x="322" y="251"/>
                    <a:pt x="262" y="310"/>
                    <a:pt x="191" y="31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36"/>
            <p:cNvSpPr/>
            <p:nvPr/>
          </p:nvSpPr>
          <p:spPr>
            <a:xfrm>
              <a:off x="1304625" y="1197000"/>
              <a:ext cx="8050" cy="7475"/>
            </a:xfrm>
            <a:custGeom>
              <a:avLst/>
              <a:gdLst/>
              <a:ahLst/>
              <a:cxnLst/>
              <a:rect l="l" t="t" r="r" b="b"/>
              <a:pathLst>
                <a:path w="322" h="299" extrusionOk="0">
                  <a:moveTo>
                    <a:pt x="191" y="274"/>
                  </a:moveTo>
                  <a:cubicBezTo>
                    <a:pt x="0" y="298"/>
                    <a:pt x="0" y="1"/>
                    <a:pt x="191" y="24"/>
                  </a:cubicBezTo>
                  <a:cubicBezTo>
                    <a:pt x="262" y="24"/>
                    <a:pt x="322" y="72"/>
                    <a:pt x="322" y="144"/>
                  </a:cubicBezTo>
                  <a:cubicBezTo>
                    <a:pt x="322" y="215"/>
                    <a:pt x="262" y="274"/>
                    <a:pt x="191" y="27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36"/>
            <p:cNvSpPr/>
            <p:nvPr/>
          </p:nvSpPr>
          <p:spPr>
            <a:xfrm>
              <a:off x="1341225" y="1192825"/>
              <a:ext cx="8075" cy="6000"/>
            </a:xfrm>
            <a:custGeom>
              <a:avLst/>
              <a:gdLst/>
              <a:ahLst/>
              <a:cxnLst/>
              <a:rect l="l" t="t" r="r" b="b"/>
              <a:pathLst>
                <a:path w="323" h="240" extrusionOk="0">
                  <a:moveTo>
                    <a:pt x="167" y="239"/>
                  </a:moveTo>
                  <a:cubicBezTo>
                    <a:pt x="1" y="239"/>
                    <a:pt x="1" y="1"/>
                    <a:pt x="167" y="1"/>
                  </a:cubicBezTo>
                  <a:cubicBezTo>
                    <a:pt x="322" y="1"/>
                    <a:pt x="322" y="239"/>
                    <a:pt x="167" y="23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36"/>
            <p:cNvSpPr/>
            <p:nvPr/>
          </p:nvSpPr>
          <p:spPr>
            <a:xfrm>
              <a:off x="1378125" y="1188675"/>
              <a:ext cx="6575" cy="7150"/>
            </a:xfrm>
            <a:custGeom>
              <a:avLst/>
              <a:gdLst/>
              <a:ahLst/>
              <a:cxnLst/>
              <a:rect l="l" t="t" r="r" b="b"/>
              <a:pathLst>
                <a:path w="263" h="286" extrusionOk="0">
                  <a:moveTo>
                    <a:pt x="132" y="286"/>
                  </a:moveTo>
                  <a:cubicBezTo>
                    <a:pt x="72" y="286"/>
                    <a:pt x="25" y="238"/>
                    <a:pt x="25" y="179"/>
                  </a:cubicBezTo>
                  <a:cubicBezTo>
                    <a:pt x="1" y="0"/>
                    <a:pt x="263" y="0"/>
                    <a:pt x="251" y="179"/>
                  </a:cubicBezTo>
                  <a:cubicBezTo>
                    <a:pt x="251" y="238"/>
                    <a:pt x="191" y="286"/>
                    <a:pt x="132" y="28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36"/>
            <p:cNvSpPr/>
            <p:nvPr/>
          </p:nvSpPr>
          <p:spPr>
            <a:xfrm>
              <a:off x="1414150" y="1189850"/>
              <a:ext cx="7175" cy="5400"/>
            </a:xfrm>
            <a:custGeom>
              <a:avLst/>
              <a:gdLst/>
              <a:ahLst/>
              <a:cxnLst/>
              <a:rect l="l" t="t" r="r" b="b"/>
              <a:pathLst>
                <a:path w="287" h="216" extrusionOk="0">
                  <a:moveTo>
                    <a:pt x="143" y="215"/>
                  </a:moveTo>
                  <a:cubicBezTo>
                    <a:pt x="1" y="215"/>
                    <a:pt x="1" y="1"/>
                    <a:pt x="143" y="1"/>
                  </a:cubicBezTo>
                  <a:cubicBezTo>
                    <a:pt x="286" y="1"/>
                    <a:pt x="286" y="215"/>
                    <a:pt x="143" y="21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36"/>
            <p:cNvSpPr/>
            <p:nvPr/>
          </p:nvSpPr>
          <p:spPr>
            <a:xfrm>
              <a:off x="1450775" y="1191650"/>
              <a:ext cx="6550" cy="5075"/>
            </a:xfrm>
            <a:custGeom>
              <a:avLst/>
              <a:gdLst/>
              <a:ahLst/>
              <a:cxnLst/>
              <a:rect l="l" t="t" r="r" b="b"/>
              <a:pathLst>
                <a:path w="262" h="203" extrusionOk="0">
                  <a:moveTo>
                    <a:pt x="131" y="203"/>
                  </a:moveTo>
                  <a:cubicBezTo>
                    <a:pt x="0" y="203"/>
                    <a:pt x="0" y="0"/>
                    <a:pt x="131" y="0"/>
                  </a:cubicBezTo>
                  <a:cubicBezTo>
                    <a:pt x="262" y="0"/>
                    <a:pt x="262" y="203"/>
                    <a:pt x="131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36"/>
            <p:cNvSpPr/>
            <p:nvPr/>
          </p:nvSpPr>
          <p:spPr>
            <a:xfrm>
              <a:off x="1487675" y="1194925"/>
              <a:ext cx="4775" cy="5375"/>
            </a:xfrm>
            <a:custGeom>
              <a:avLst/>
              <a:gdLst/>
              <a:ahLst/>
              <a:cxnLst/>
              <a:rect l="l" t="t" r="r" b="b"/>
              <a:pathLst>
                <a:path w="191" h="215" extrusionOk="0">
                  <a:moveTo>
                    <a:pt x="96" y="215"/>
                  </a:moveTo>
                  <a:cubicBezTo>
                    <a:pt x="48" y="215"/>
                    <a:pt x="0" y="179"/>
                    <a:pt x="0" y="119"/>
                  </a:cubicBezTo>
                  <a:cubicBezTo>
                    <a:pt x="0" y="0"/>
                    <a:pt x="191" y="0"/>
                    <a:pt x="191" y="119"/>
                  </a:cubicBezTo>
                  <a:cubicBezTo>
                    <a:pt x="191" y="179"/>
                    <a:pt x="155" y="215"/>
                    <a:pt x="96" y="21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36"/>
            <p:cNvSpPr/>
            <p:nvPr/>
          </p:nvSpPr>
          <p:spPr>
            <a:xfrm>
              <a:off x="1522500" y="1200575"/>
              <a:ext cx="5675" cy="5675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31" y="227"/>
                  </a:moveTo>
                  <a:cubicBezTo>
                    <a:pt x="0" y="227"/>
                    <a:pt x="227" y="1"/>
                    <a:pt x="227" y="143"/>
                  </a:cubicBezTo>
                  <a:cubicBezTo>
                    <a:pt x="227" y="191"/>
                    <a:pt x="179" y="227"/>
                    <a:pt x="131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36"/>
            <p:cNvSpPr/>
            <p:nvPr/>
          </p:nvSpPr>
          <p:spPr>
            <a:xfrm>
              <a:off x="1558825" y="1210400"/>
              <a:ext cx="4775" cy="4200"/>
            </a:xfrm>
            <a:custGeom>
              <a:avLst/>
              <a:gdLst/>
              <a:ahLst/>
              <a:cxnLst/>
              <a:rect l="l" t="t" r="r" b="b"/>
              <a:pathLst>
                <a:path w="191" h="168" extrusionOk="0">
                  <a:moveTo>
                    <a:pt x="95" y="167"/>
                  </a:moveTo>
                  <a:cubicBezTo>
                    <a:pt x="0" y="155"/>
                    <a:pt x="0" y="12"/>
                    <a:pt x="95" y="0"/>
                  </a:cubicBezTo>
                  <a:cubicBezTo>
                    <a:pt x="191" y="12"/>
                    <a:pt x="191" y="155"/>
                    <a:pt x="95" y="16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36"/>
            <p:cNvSpPr/>
            <p:nvPr/>
          </p:nvSpPr>
          <p:spPr>
            <a:xfrm>
              <a:off x="1593925" y="1221125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156" y="83"/>
                  </a:moveTo>
                  <a:cubicBezTo>
                    <a:pt x="156" y="119"/>
                    <a:pt x="120" y="155"/>
                    <a:pt x="84" y="155"/>
                  </a:cubicBezTo>
                  <a:cubicBezTo>
                    <a:pt x="37" y="155"/>
                    <a:pt x="1" y="119"/>
                    <a:pt x="1" y="83"/>
                  </a:cubicBezTo>
                  <a:cubicBezTo>
                    <a:pt x="1" y="36"/>
                    <a:pt x="37" y="0"/>
                    <a:pt x="84" y="0"/>
                  </a:cubicBezTo>
                  <a:cubicBezTo>
                    <a:pt x="120" y="0"/>
                    <a:pt x="156" y="36"/>
                    <a:pt x="156" y="8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36"/>
            <p:cNvSpPr/>
            <p:nvPr/>
          </p:nvSpPr>
          <p:spPr>
            <a:xfrm>
              <a:off x="1628175" y="123392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31" y="71"/>
                  </a:moveTo>
                  <a:cubicBezTo>
                    <a:pt x="131" y="107"/>
                    <a:pt x="107" y="143"/>
                    <a:pt x="72" y="143"/>
                  </a:cubicBezTo>
                  <a:cubicBezTo>
                    <a:pt x="36" y="143"/>
                    <a:pt x="0" y="107"/>
                    <a:pt x="0" y="71"/>
                  </a:cubicBezTo>
                  <a:cubicBezTo>
                    <a:pt x="0" y="36"/>
                    <a:pt x="36" y="0"/>
                    <a:pt x="72" y="0"/>
                  </a:cubicBezTo>
                  <a:cubicBezTo>
                    <a:pt x="107" y="0"/>
                    <a:pt x="131" y="36"/>
                    <a:pt x="131" y="7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36"/>
            <p:cNvSpPr/>
            <p:nvPr/>
          </p:nvSpPr>
          <p:spPr>
            <a:xfrm>
              <a:off x="1661500" y="1249100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20" y="60"/>
                  </a:moveTo>
                  <a:cubicBezTo>
                    <a:pt x="120" y="95"/>
                    <a:pt x="96" y="119"/>
                    <a:pt x="60" y="119"/>
                  </a:cubicBezTo>
                  <a:cubicBezTo>
                    <a:pt x="25" y="119"/>
                    <a:pt x="1" y="95"/>
                    <a:pt x="1" y="60"/>
                  </a:cubicBezTo>
                  <a:cubicBezTo>
                    <a:pt x="1" y="24"/>
                    <a:pt x="25" y="0"/>
                    <a:pt x="60" y="0"/>
                  </a:cubicBezTo>
                  <a:cubicBezTo>
                    <a:pt x="96" y="0"/>
                    <a:pt x="120" y="24"/>
                    <a:pt x="120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36"/>
            <p:cNvSpPr/>
            <p:nvPr/>
          </p:nvSpPr>
          <p:spPr>
            <a:xfrm>
              <a:off x="1693650" y="1266050"/>
              <a:ext cx="3000" cy="2725"/>
            </a:xfrm>
            <a:custGeom>
              <a:avLst/>
              <a:gdLst/>
              <a:ahLst/>
              <a:cxnLst/>
              <a:rect l="l" t="t" r="r" b="b"/>
              <a:pathLst>
                <a:path w="120" h="109" extrusionOk="0">
                  <a:moveTo>
                    <a:pt x="120" y="60"/>
                  </a:moveTo>
                  <a:cubicBezTo>
                    <a:pt x="120" y="84"/>
                    <a:pt x="96" y="108"/>
                    <a:pt x="60" y="108"/>
                  </a:cubicBezTo>
                  <a:cubicBezTo>
                    <a:pt x="24" y="108"/>
                    <a:pt x="1" y="84"/>
                    <a:pt x="1" y="60"/>
                  </a:cubicBezTo>
                  <a:cubicBezTo>
                    <a:pt x="1" y="25"/>
                    <a:pt x="24" y="1"/>
                    <a:pt x="60" y="1"/>
                  </a:cubicBezTo>
                  <a:cubicBezTo>
                    <a:pt x="96" y="1"/>
                    <a:pt x="120" y="25"/>
                    <a:pt x="120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36"/>
            <p:cNvSpPr/>
            <p:nvPr/>
          </p:nvSpPr>
          <p:spPr>
            <a:xfrm>
              <a:off x="1724300" y="1284225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72" y="131"/>
                  </a:moveTo>
                  <a:cubicBezTo>
                    <a:pt x="1" y="131"/>
                    <a:pt x="132" y="0"/>
                    <a:pt x="132" y="83"/>
                  </a:cubicBezTo>
                  <a:cubicBezTo>
                    <a:pt x="132" y="107"/>
                    <a:pt x="108" y="131"/>
                    <a:pt x="72" y="13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36"/>
            <p:cNvSpPr/>
            <p:nvPr/>
          </p:nvSpPr>
          <p:spPr>
            <a:xfrm>
              <a:off x="1754975" y="1305950"/>
              <a:ext cx="2100" cy="2100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4" y="36"/>
                  </a:moveTo>
                  <a:cubicBezTo>
                    <a:pt x="84" y="60"/>
                    <a:pt x="60" y="84"/>
                    <a:pt x="36" y="84"/>
                  </a:cubicBezTo>
                  <a:cubicBezTo>
                    <a:pt x="12" y="84"/>
                    <a:pt x="0" y="60"/>
                    <a:pt x="0" y="36"/>
                  </a:cubicBezTo>
                  <a:cubicBezTo>
                    <a:pt x="0" y="12"/>
                    <a:pt x="12" y="0"/>
                    <a:pt x="36" y="0"/>
                  </a:cubicBezTo>
                  <a:cubicBezTo>
                    <a:pt x="60" y="0"/>
                    <a:pt x="84" y="12"/>
                    <a:pt x="84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36"/>
            <p:cNvSpPr/>
            <p:nvPr/>
          </p:nvSpPr>
          <p:spPr>
            <a:xfrm>
              <a:off x="1783250" y="1328575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72"/>
                  </a:moveTo>
                  <a:cubicBezTo>
                    <a:pt x="0" y="72"/>
                    <a:pt x="0" y="0"/>
                    <a:pt x="48" y="0"/>
                  </a:cubicBezTo>
                  <a:cubicBezTo>
                    <a:pt x="96" y="0"/>
                    <a:pt x="96" y="72"/>
                    <a:pt x="48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36"/>
            <p:cNvSpPr/>
            <p:nvPr/>
          </p:nvSpPr>
          <p:spPr>
            <a:xfrm>
              <a:off x="1810625" y="135267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36" y="72"/>
                  </a:moveTo>
                  <a:cubicBezTo>
                    <a:pt x="13" y="72"/>
                    <a:pt x="1" y="60"/>
                    <a:pt x="1" y="36"/>
                  </a:cubicBezTo>
                  <a:cubicBezTo>
                    <a:pt x="1" y="24"/>
                    <a:pt x="13" y="1"/>
                    <a:pt x="36" y="1"/>
                  </a:cubicBezTo>
                  <a:cubicBezTo>
                    <a:pt x="48" y="1"/>
                    <a:pt x="60" y="24"/>
                    <a:pt x="60" y="36"/>
                  </a:cubicBezTo>
                  <a:cubicBezTo>
                    <a:pt x="60" y="60"/>
                    <a:pt x="48" y="72"/>
                    <a:pt x="36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36"/>
            <p:cNvSpPr/>
            <p:nvPr/>
          </p:nvSpPr>
          <p:spPr>
            <a:xfrm>
              <a:off x="1835625" y="1378275"/>
              <a:ext cx="2125" cy="1800"/>
            </a:xfrm>
            <a:custGeom>
              <a:avLst/>
              <a:gdLst/>
              <a:ahLst/>
              <a:cxnLst/>
              <a:rect l="l" t="t" r="r" b="b"/>
              <a:pathLst>
                <a:path w="85" h="72" extrusionOk="0">
                  <a:moveTo>
                    <a:pt x="48" y="72"/>
                  </a:moveTo>
                  <a:cubicBezTo>
                    <a:pt x="1" y="72"/>
                    <a:pt x="84" y="1"/>
                    <a:pt x="84" y="48"/>
                  </a:cubicBezTo>
                  <a:cubicBezTo>
                    <a:pt x="84" y="60"/>
                    <a:pt x="72" y="72"/>
                    <a:pt x="48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36"/>
            <p:cNvSpPr/>
            <p:nvPr/>
          </p:nvSpPr>
          <p:spPr>
            <a:xfrm>
              <a:off x="1860050" y="1406250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60" y="25"/>
                  </a:moveTo>
                  <a:cubicBezTo>
                    <a:pt x="60" y="36"/>
                    <a:pt x="48" y="48"/>
                    <a:pt x="24" y="48"/>
                  </a:cubicBezTo>
                  <a:cubicBezTo>
                    <a:pt x="12" y="48"/>
                    <a:pt x="0" y="36"/>
                    <a:pt x="0" y="25"/>
                  </a:cubicBezTo>
                  <a:cubicBezTo>
                    <a:pt x="0" y="13"/>
                    <a:pt x="12" y="1"/>
                    <a:pt x="24" y="1"/>
                  </a:cubicBezTo>
                  <a:cubicBezTo>
                    <a:pt x="48" y="1"/>
                    <a:pt x="60" y="13"/>
                    <a:pt x="60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36"/>
            <p:cNvSpPr/>
            <p:nvPr/>
          </p:nvSpPr>
          <p:spPr>
            <a:xfrm>
              <a:off x="1882075" y="1434825"/>
              <a:ext cx="1500" cy="1525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60" y="25"/>
                  </a:moveTo>
                  <a:cubicBezTo>
                    <a:pt x="60" y="48"/>
                    <a:pt x="48" y="60"/>
                    <a:pt x="36" y="60"/>
                  </a:cubicBezTo>
                  <a:cubicBezTo>
                    <a:pt x="12" y="60"/>
                    <a:pt x="0" y="48"/>
                    <a:pt x="0" y="25"/>
                  </a:cubicBezTo>
                  <a:cubicBezTo>
                    <a:pt x="0" y="13"/>
                    <a:pt x="12" y="1"/>
                    <a:pt x="36" y="1"/>
                  </a:cubicBezTo>
                  <a:cubicBezTo>
                    <a:pt x="48" y="1"/>
                    <a:pt x="60" y="13"/>
                    <a:pt x="60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36"/>
            <p:cNvSpPr/>
            <p:nvPr/>
          </p:nvSpPr>
          <p:spPr>
            <a:xfrm>
              <a:off x="1902600" y="1465200"/>
              <a:ext cx="925" cy="1200"/>
            </a:xfrm>
            <a:custGeom>
              <a:avLst/>
              <a:gdLst/>
              <a:ahLst/>
              <a:cxnLst/>
              <a:rect l="l" t="t" r="r" b="b"/>
              <a:pathLst>
                <a:path w="37" h="48" extrusionOk="0">
                  <a:moveTo>
                    <a:pt x="25" y="48"/>
                  </a:moveTo>
                  <a:cubicBezTo>
                    <a:pt x="1" y="48"/>
                    <a:pt x="1" y="36"/>
                    <a:pt x="1" y="24"/>
                  </a:cubicBezTo>
                  <a:cubicBezTo>
                    <a:pt x="1" y="12"/>
                    <a:pt x="1" y="0"/>
                    <a:pt x="25" y="0"/>
                  </a:cubicBezTo>
                  <a:cubicBezTo>
                    <a:pt x="36" y="0"/>
                    <a:pt x="36" y="12"/>
                    <a:pt x="36" y="24"/>
                  </a:cubicBezTo>
                  <a:cubicBezTo>
                    <a:pt x="36" y="36"/>
                    <a:pt x="36" y="48"/>
                    <a:pt x="25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36"/>
            <p:cNvSpPr/>
            <p:nvPr/>
          </p:nvSpPr>
          <p:spPr>
            <a:xfrm>
              <a:off x="1920775" y="1496450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24" y="48"/>
                  </a:moveTo>
                  <a:cubicBezTo>
                    <a:pt x="12" y="48"/>
                    <a:pt x="12" y="36"/>
                    <a:pt x="12" y="24"/>
                  </a:cubicBezTo>
                  <a:cubicBezTo>
                    <a:pt x="0" y="12"/>
                    <a:pt x="12" y="0"/>
                    <a:pt x="24" y="0"/>
                  </a:cubicBezTo>
                  <a:cubicBezTo>
                    <a:pt x="36" y="0"/>
                    <a:pt x="48" y="12"/>
                    <a:pt x="48" y="24"/>
                  </a:cubicBezTo>
                  <a:cubicBezTo>
                    <a:pt x="48" y="36"/>
                    <a:pt x="36" y="48"/>
                    <a:pt x="24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36"/>
            <p:cNvSpPr/>
            <p:nvPr/>
          </p:nvSpPr>
          <p:spPr>
            <a:xfrm>
              <a:off x="1937425" y="1528900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7" y="24"/>
                  </a:moveTo>
                  <a:cubicBezTo>
                    <a:pt x="37" y="24"/>
                    <a:pt x="25" y="36"/>
                    <a:pt x="13" y="36"/>
                  </a:cubicBezTo>
                  <a:cubicBezTo>
                    <a:pt x="1" y="36"/>
                    <a:pt x="1" y="24"/>
                    <a:pt x="1" y="24"/>
                  </a:cubicBezTo>
                  <a:cubicBezTo>
                    <a:pt x="1" y="12"/>
                    <a:pt x="1" y="0"/>
                    <a:pt x="13" y="0"/>
                  </a:cubicBezTo>
                  <a:cubicBezTo>
                    <a:pt x="25" y="0"/>
                    <a:pt x="37" y="12"/>
                    <a:pt x="37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36"/>
            <p:cNvSpPr/>
            <p:nvPr/>
          </p:nvSpPr>
          <p:spPr>
            <a:xfrm>
              <a:off x="1951725" y="1562225"/>
              <a:ext cx="900" cy="925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12" y="36"/>
                  </a:moveTo>
                  <a:cubicBezTo>
                    <a:pt x="0" y="36"/>
                    <a:pt x="0" y="24"/>
                    <a:pt x="0" y="24"/>
                  </a:cubicBezTo>
                  <a:cubicBezTo>
                    <a:pt x="0" y="12"/>
                    <a:pt x="0" y="12"/>
                    <a:pt x="12" y="12"/>
                  </a:cubicBezTo>
                  <a:cubicBezTo>
                    <a:pt x="24" y="1"/>
                    <a:pt x="36" y="12"/>
                    <a:pt x="36" y="24"/>
                  </a:cubicBezTo>
                  <a:cubicBezTo>
                    <a:pt x="24" y="24"/>
                    <a:pt x="24" y="36"/>
                    <a:pt x="12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36"/>
            <p:cNvSpPr/>
            <p:nvPr/>
          </p:nvSpPr>
          <p:spPr>
            <a:xfrm>
              <a:off x="1963925" y="159645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12" y="37"/>
                  </a:moveTo>
                  <a:cubicBezTo>
                    <a:pt x="12" y="37"/>
                    <a:pt x="0" y="25"/>
                    <a:pt x="0" y="25"/>
                  </a:cubicBezTo>
                  <a:cubicBezTo>
                    <a:pt x="0" y="13"/>
                    <a:pt x="12" y="1"/>
                    <a:pt x="12" y="1"/>
                  </a:cubicBezTo>
                  <a:cubicBezTo>
                    <a:pt x="24" y="1"/>
                    <a:pt x="24" y="13"/>
                    <a:pt x="24" y="25"/>
                  </a:cubicBezTo>
                  <a:cubicBezTo>
                    <a:pt x="24" y="25"/>
                    <a:pt x="24" y="25"/>
                    <a:pt x="12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36"/>
            <p:cNvSpPr/>
            <p:nvPr/>
          </p:nvSpPr>
          <p:spPr>
            <a:xfrm>
              <a:off x="1974050" y="1631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"/>
                    <a:pt x="24" y="1"/>
                    <a:pt x="24" y="25"/>
                  </a:cubicBezTo>
                  <a:cubicBezTo>
                    <a:pt x="24" y="25"/>
                    <a:pt x="12" y="25"/>
                    <a:pt x="12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36"/>
            <p:cNvSpPr/>
            <p:nvPr/>
          </p:nvSpPr>
          <p:spPr>
            <a:xfrm>
              <a:off x="1981775" y="16670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12"/>
                  </a:moveTo>
                  <a:cubicBezTo>
                    <a:pt x="25" y="12"/>
                    <a:pt x="13" y="12"/>
                    <a:pt x="13" y="12"/>
                  </a:cubicBezTo>
                  <a:cubicBezTo>
                    <a:pt x="13" y="12"/>
                    <a:pt x="1" y="12"/>
                    <a:pt x="1" y="12"/>
                  </a:cubicBezTo>
                  <a:cubicBezTo>
                    <a:pt x="1" y="1"/>
                    <a:pt x="13" y="1"/>
                    <a:pt x="13" y="1"/>
                  </a:cubicBezTo>
                  <a:cubicBezTo>
                    <a:pt x="13" y="1"/>
                    <a:pt x="25" y="1"/>
                    <a:pt x="25" y="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36"/>
            <p:cNvSpPr/>
            <p:nvPr/>
          </p:nvSpPr>
          <p:spPr>
            <a:xfrm>
              <a:off x="1987725" y="1703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lnTo>
                    <a:pt x="13" y="0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36"/>
            <p:cNvSpPr/>
            <p:nvPr/>
          </p:nvSpPr>
          <p:spPr>
            <a:xfrm>
              <a:off x="1991000" y="1739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36"/>
            <p:cNvSpPr/>
            <p:nvPr/>
          </p:nvSpPr>
          <p:spPr>
            <a:xfrm>
              <a:off x="1991000" y="181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36"/>
            <p:cNvSpPr/>
            <p:nvPr/>
          </p:nvSpPr>
          <p:spPr>
            <a:xfrm>
              <a:off x="1987450" y="18476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0" y="13"/>
                    <a:pt x="0" y="13"/>
                  </a:cubicBezTo>
                  <a:cubicBezTo>
                    <a:pt x="0" y="13"/>
                    <a:pt x="12" y="1"/>
                    <a:pt x="12" y="1"/>
                  </a:cubicBezTo>
                  <a:cubicBezTo>
                    <a:pt x="12" y="1"/>
                    <a:pt x="12" y="13"/>
                    <a:pt x="12" y="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36"/>
            <p:cNvSpPr/>
            <p:nvPr/>
          </p:nvSpPr>
          <p:spPr>
            <a:xfrm>
              <a:off x="1981775" y="18837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0"/>
                  </a:moveTo>
                  <a:cubicBezTo>
                    <a:pt x="25" y="12"/>
                    <a:pt x="13" y="12"/>
                    <a:pt x="13" y="12"/>
                  </a:cubicBezTo>
                  <a:cubicBezTo>
                    <a:pt x="13" y="12"/>
                    <a:pt x="1" y="12"/>
                    <a:pt x="1" y="0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25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36"/>
            <p:cNvSpPr/>
            <p:nvPr/>
          </p:nvSpPr>
          <p:spPr>
            <a:xfrm>
              <a:off x="1974050" y="191882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24"/>
                  </a:moveTo>
                  <a:cubicBezTo>
                    <a:pt x="0" y="24"/>
                    <a:pt x="0" y="24"/>
                    <a:pt x="0" y="12"/>
                  </a:cubicBezTo>
                  <a:cubicBezTo>
                    <a:pt x="0" y="0"/>
                    <a:pt x="24" y="0"/>
                    <a:pt x="24" y="12"/>
                  </a:cubicBezTo>
                  <a:cubicBezTo>
                    <a:pt x="24" y="24"/>
                    <a:pt x="12" y="24"/>
                    <a:pt x="12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36"/>
            <p:cNvSpPr/>
            <p:nvPr/>
          </p:nvSpPr>
          <p:spPr>
            <a:xfrm>
              <a:off x="1963925" y="1953950"/>
              <a:ext cx="625" cy="60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4" y="12"/>
                  </a:moveTo>
                  <a:cubicBezTo>
                    <a:pt x="24" y="12"/>
                    <a:pt x="24" y="24"/>
                    <a:pt x="12" y="24"/>
                  </a:cubicBezTo>
                  <a:cubicBezTo>
                    <a:pt x="12" y="24"/>
                    <a:pt x="0" y="12"/>
                    <a:pt x="0" y="12"/>
                  </a:cubicBezTo>
                  <a:cubicBezTo>
                    <a:pt x="0" y="0"/>
                    <a:pt x="12" y="0"/>
                    <a:pt x="12" y="0"/>
                  </a:cubicBezTo>
                  <a:cubicBezTo>
                    <a:pt x="24" y="0"/>
                    <a:pt x="24" y="0"/>
                    <a:pt x="24" y="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36"/>
            <p:cNvSpPr/>
            <p:nvPr/>
          </p:nvSpPr>
          <p:spPr>
            <a:xfrm>
              <a:off x="1951725" y="198787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12" y="36"/>
                  </a:moveTo>
                  <a:cubicBezTo>
                    <a:pt x="0" y="36"/>
                    <a:pt x="0" y="24"/>
                    <a:pt x="0" y="12"/>
                  </a:cubicBezTo>
                  <a:cubicBezTo>
                    <a:pt x="0" y="12"/>
                    <a:pt x="0" y="0"/>
                    <a:pt x="12" y="0"/>
                  </a:cubicBezTo>
                  <a:cubicBezTo>
                    <a:pt x="24" y="0"/>
                    <a:pt x="24" y="12"/>
                    <a:pt x="24" y="12"/>
                  </a:cubicBezTo>
                  <a:cubicBezTo>
                    <a:pt x="24" y="24"/>
                    <a:pt x="24" y="36"/>
                    <a:pt x="12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36"/>
            <p:cNvSpPr/>
            <p:nvPr/>
          </p:nvSpPr>
          <p:spPr>
            <a:xfrm>
              <a:off x="1937425" y="20212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3" y="37"/>
                  </a:moveTo>
                  <a:cubicBezTo>
                    <a:pt x="1" y="37"/>
                    <a:pt x="1" y="25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ubicBezTo>
                    <a:pt x="25" y="1"/>
                    <a:pt x="37" y="13"/>
                    <a:pt x="37" y="13"/>
                  </a:cubicBezTo>
                  <a:cubicBezTo>
                    <a:pt x="37" y="25"/>
                    <a:pt x="25" y="37"/>
                    <a:pt x="13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36"/>
            <p:cNvSpPr/>
            <p:nvPr/>
          </p:nvSpPr>
          <p:spPr>
            <a:xfrm>
              <a:off x="1921050" y="2053350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37" y="25"/>
                  </a:moveTo>
                  <a:cubicBezTo>
                    <a:pt x="37" y="37"/>
                    <a:pt x="25" y="48"/>
                    <a:pt x="13" y="48"/>
                  </a:cubicBezTo>
                  <a:cubicBezTo>
                    <a:pt x="1" y="48"/>
                    <a:pt x="1" y="37"/>
                    <a:pt x="1" y="25"/>
                  </a:cubicBezTo>
                  <a:cubicBezTo>
                    <a:pt x="1" y="13"/>
                    <a:pt x="1" y="1"/>
                    <a:pt x="13" y="1"/>
                  </a:cubicBezTo>
                  <a:cubicBezTo>
                    <a:pt x="25" y="1"/>
                    <a:pt x="37" y="13"/>
                    <a:pt x="37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36"/>
            <p:cNvSpPr/>
            <p:nvPr/>
          </p:nvSpPr>
          <p:spPr>
            <a:xfrm>
              <a:off x="1902600" y="2084600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25" y="49"/>
                  </a:moveTo>
                  <a:cubicBezTo>
                    <a:pt x="1" y="49"/>
                    <a:pt x="1" y="37"/>
                    <a:pt x="1" y="25"/>
                  </a:cubicBezTo>
                  <a:cubicBezTo>
                    <a:pt x="1" y="13"/>
                    <a:pt x="1" y="1"/>
                    <a:pt x="25" y="1"/>
                  </a:cubicBezTo>
                  <a:cubicBezTo>
                    <a:pt x="36" y="1"/>
                    <a:pt x="36" y="13"/>
                    <a:pt x="36" y="25"/>
                  </a:cubicBezTo>
                  <a:cubicBezTo>
                    <a:pt x="36" y="37"/>
                    <a:pt x="36" y="49"/>
                    <a:pt x="25" y="4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36"/>
            <p:cNvSpPr/>
            <p:nvPr/>
          </p:nvSpPr>
          <p:spPr>
            <a:xfrm>
              <a:off x="1881775" y="211437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36" y="72"/>
                  </a:moveTo>
                  <a:cubicBezTo>
                    <a:pt x="0" y="72"/>
                    <a:pt x="60" y="1"/>
                    <a:pt x="60" y="36"/>
                  </a:cubicBezTo>
                  <a:cubicBezTo>
                    <a:pt x="60" y="60"/>
                    <a:pt x="48" y="60"/>
                    <a:pt x="36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36"/>
            <p:cNvSpPr/>
            <p:nvPr/>
          </p:nvSpPr>
          <p:spPr>
            <a:xfrm>
              <a:off x="1859750" y="2143250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36" y="60"/>
                  </a:moveTo>
                  <a:cubicBezTo>
                    <a:pt x="24" y="60"/>
                    <a:pt x="12" y="48"/>
                    <a:pt x="12" y="36"/>
                  </a:cubicBezTo>
                  <a:cubicBezTo>
                    <a:pt x="0" y="1"/>
                    <a:pt x="72" y="1"/>
                    <a:pt x="72" y="36"/>
                  </a:cubicBezTo>
                  <a:cubicBezTo>
                    <a:pt x="72" y="48"/>
                    <a:pt x="60" y="60"/>
                    <a:pt x="36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36"/>
            <p:cNvSpPr/>
            <p:nvPr/>
          </p:nvSpPr>
          <p:spPr>
            <a:xfrm>
              <a:off x="1835925" y="2170925"/>
              <a:ext cx="2125" cy="1525"/>
            </a:xfrm>
            <a:custGeom>
              <a:avLst/>
              <a:gdLst/>
              <a:ahLst/>
              <a:cxnLst/>
              <a:rect l="l" t="t" r="r" b="b"/>
              <a:pathLst>
                <a:path w="85" h="61" extrusionOk="0">
                  <a:moveTo>
                    <a:pt x="36" y="60"/>
                  </a:moveTo>
                  <a:cubicBezTo>
                    <a:pt x="1" y="60"/>
                    <a:pt x="1" y="1"/>
                    <a:pt x="36" y="1"/>
                  </a:cubicBezTo>
                  <a:cubicBezTo>
                    <a:pt x="84" y="1"/>
                    <a:pt x="84" y="60"/>
                    <a:pt x="36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36"/>
            <p:cNvSpPr/>
            <p:nvPr/>
          </p:nvSpPr>
          <p:spPr>
            <a:xfrm>
              <a:off x="1810625" y="2196225"/>
              <a:ext cx="1825" cy="2125"/>
            </a:xfrm>
            <a:custGeom>
              <a:avLst/>
              <a:gdLst/>
              <a:ahLst/>
              <a:cxnLst/>
              <a:rect l="l" t="t" r="r" b="b"/>
              <a:pathLst>
                <a:path w="73" h="85" extrusionOk="0">
                  <a:moveTo>
                    <a:pt x="36" y="84"/>
                  </a:moveTo>
                  <a:cubicBezTo>
                    <a:pt x="13" y="84"/>
                    <a:pt x="1" y="60"/>
                    <a:pt x="1" y="48"/>
                  </a:cubicBezTo>
                  <a:cubicBezTo>
                    <a:pt x="1" y="1"/>
                    <a:pt x="60" y="1"/>
                    <a:pt x="72" y="48"/>
                  </a:cubicBezTo>
                  <a:cubicBezTo>
                    <a:pt x="72" y="60"/>
                    <a:pt x="48" y="84"/>
                    <a:pt x="36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36"/>
            <p:cNvSpPr/>
            <p:nvPr/>
          </p:nvSpPr>
          <p:spPr>
            <a:xfrm>
              <a:off x="1783550" y="2220650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72" y="36"/>
                  </a:moveTo>
                  <a:cubicBezTo>
                    <a:pt x="72" y="60"/>
                    <a:pt x="60" y="72"/>
                    <a:pt x="36" y="72"/>
                  </a:cubicBezTo>
                  <a:cubicBezTo>
                    <a:pt x="12" y="72"/>
                    <a:pt x="0" y="60"/>
                    <a:pt x="0" y="36"/>
                  </a:cubicBezTo>
                  <a:cubicBezTo>
                    <a:pt x="0" y="24"/>
                    <a:pt x="12" y="0"/>
                    <a:pt x="36" y="0"/>
                  </a:cubicBezTo>
                  <a:cubicBezTo>
                    <a:pt x="60" y="0"/>
                    <a:pt x="72" y="24"/>
                    <a:pt x="72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36"/>
            <p:cNvSpPr/>
            <p:nvPr/>
          </p:nvSpPr>
          <p:spPr>
            <a:xfrm>
              <a:off x="1754375" y="2242375"/>
              <a:ext cx="3000" cy="2700"/>
            </a:xfrm>
            <a:custGeom>
              <a:avLst/>
              <a:gdLst/>
              <a:ahLst/>
              <a:cxnLst/>
              <a:rect l="l" t="t" r="r" b="b"/>
              <a:pathLst>
                <a:path w="120" h="108" extrusionOk="0">
                  <a:moveTo>
                    <a:pt x="72" y="107"/>
                  </a:moveTo>
                  <a:cubicBezTo>
                    <a:pt x="0" y="107"/>
                    <a:pt x="120" y="0"/>
                    <a:pt x="120" y="72"/>
                  </a:cubicBezTo>
                  <a:cubicBezTo>
                    <a:pt x="120" y="96"/>
                    <a:pt x="96" y="107"/>
                    <a:pt x="72" y="10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36"/>
            <p:cNvSpPr/>
            <p:nvPr/>
          </p:nvSpPr>
          <p:spPr>
            <a:xfrm>
              <a:off x="1724900" y="2263200"/>
              <a:ext cx="2400" cy="3000"/>
            </a:xfrm>
            <a:custGeom>
              <a:avLst/>
              <a:gdLst/>
              <a:ahLst/>
              <a:cxnLst/>
              <a:rect l="l" t="t" r="r" b="b"/>
              <a:pathLst>
                <a:path w="96" h="120" extrusionOk="0">
                  <a:moveTo>
                    <a:pt x="48" y="120"/>
                  </a:moveTo>
                  <a:cubicBezTo>
                    <a:pt x="25" y="120"/>
                    <a:pt x="1" y="96"/>
                    <a:pt x="1" y="60"/>
                  </a:cubicBezTo>
                  <a:cubicBezTo>
                    <a:pt x="1" y="1"/>
                    <a:pt x="96" y="1"/>
                    <a:pt x="96" y="60"/>
                  </a:cubicBezTo>
                  <a:cubicBezTo>
                    <a:pt x="96" y="96"/>
                    <a:pt x="84" y="120"/>
                    <a:pt x="48" y="12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36"/>
            <p:cNvSpPr/>
            <p:nvPr/>
          </p:nvSpPr>
          <p:spPr>
            <a:xfrm>
              <a:off x="1693650" y="2281650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60" y="132"/>
                  </a:moveTo>
                  <a:cubicBezTo>
                    <a:pt x="24" y="132"/>
                    <a:pt x="1" y="108"/>
                    <a:pt x="1" y="84"/>
                  </a:cubicBezTo>
                  <a:cubicBezTo>
                    <a:pt x="1" y="1"/>
                    <a:pt x="120" y="1"/>
                    <a:pt x="120" y="84"/>
                  </a:cubicBezTo>
                  <a:cubicBezTo>
                    <a:pt x="120" y="108"/>
                    <a:pt x="96" y="132"/>
                    <a:pt x="60" y="13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36"/>
            <p:cNvSpPr/>
            <p:nvPr/>
          </p:nvSpPr>
          <p:spPr>
            <a:xfrm>
              <a:off x="1661500" y="2298925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72" y="120"/>
                  </a:moveTo>
                  <a:cubicBezTo>
                    <a:pt x="36" y="120"/>
                    <a:pt x="1" y="96"/>
                    <a:pt x="1" y="60"/>
                  </a:cubicBezTo>
                  <a:cubicBezTo>
                    <a:pt x="1" y="24"/>
                    <a:pt x="36" y="0"/>
                    <a:pt x="72" y="0"/>
                  </a:cubicBezTo>
                  <a:cubicBezTo>
                    <a:pt x="96" y="0"/>
                    <a:pt x="132" y="24"/>
                    <a:pt x="132" y="60"/>
                  </a:cubicBezTo>
                  <a:cubicBezTo>
                    <a:pt x="132" y="96"/>
                    <a:pt x="96" y="120"/>
                    <a:pt x="72" y="12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36"/>
            <p:cNvSpPr/>
            <p:nvPr/>
          </p:nvSpPr>
          <p:spPr>
            <a:xfrm>
              <a:off x="1627875" y="2313200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56"/>
                  </a:moveTo>
                  <a:cubicBezTo>
                    <a:pt x="0" y="156"/>
                    <a:pt x="0" y="1"/>
                    <a:pt x="84" y="13"/>
                  </a:cubicBezTo>
                  <a:cubicBezTo>
                    <a:pt x="155" y="1"/>
                    <a:pt x="155" y="156"/>
                    <a:pt x="84" y="15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36"/>
            <p:cNvSpPr/>
            <p:nvPr/>
          </p:nvSpPr>
          <p:spPr>
            <a:xfrm>
              <a:off x="1593350" y="2326000"/>
              <a:ext cx="5075" cy="3900"/>
            </a:xfrm>
            <a:custGeom>
              <a:avLst/>
              <a:gdLst/>
              <a:ahLst/>
              <a:cxnLst/>
              <a:rect l="l" t="t" r="r" b="b"/>
              <a:pathLst>
                <a:path w="203" h="156" extrusionOk="0">
                  <a:moveTo>
                    <a:pt x="107" y="156"/>
                  </a:moveTo>
                  <a:cubicBezTo>
                    <a:pt x="0" y="156"/>
                    <a:pt x="0" y="1"/>
                    <a:pt x="107" y="1"/>
                  </a:cubicBezTo>
                  <a:cubicBezTo>
                    <a:pt x="203" y="1"/>
                    <a:pt x="203" y="156"/>
                    <a:pt x="107" y="15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36"/>
            <p:cNvSpPr/>
            <p:nvPr/>
          </p:nvSpPr>
          <p:spPr>
            <a:xfrm>
              <a:off x="1559100" y="2336425"/>
              <a:ext cx="4200" cy="42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68" y="84"/>
                  </a:moveTo>
                  <a:cubicBezTo>
                    <a:pt x="168" y="132"/>
                    <a:pt x="132" y="167"/>
                    <a:pt x="84" y="167"/>
                  </a:cubicBezTo>
                  <a:cubicBezTo>
                    <a:pt x="37" y="167"/>
                    <a:pt x="1" y="132"/>
                    <a:pt x="1" y="84"/>
                  </a:cubicBezTo>
                  <a:cubicBezTo>
                    <a:pt x="1" y="36"/>
                    <a:pt x="37" y="1"/>
                    <a:pt x="84" y="1"/>
                  </a:cubicBezTo>
                  <a:cubicBezTo>
                    <a:pt x="132" y="1"/>
                    <a:pt x="168" y="36"/>
                    <a:pt x="168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36"/>
            <p:cNvSpPr/>
            <p:nvPr/>
          </p:nvSpPr>
          <p:spPr>
            <a:xfrm>
              <a:off x="1523400" y="2344475"/>
              <a:ext cx="5075" cy="4775"/>
            </a:xfrm>
            <a:custGeom>
              <a:avLst/>
              <a:gdLst/>
              <a:ahLst/>
              <a:cxnLst/>
              <a:rect l="l" t="t" r="r" b="b"/>
              <a:pathLst>
                <a:path w="203" h="191" extrusionOk="0">
                  <a:moveTo>
                    <a:pt x="95" y="179"/>
                  </a:moveTo>
                  <a:cubicBezTo>
                    <a:pt x="0" y="191"/>
                    <a:pt x="0" y="0"/>
                    <a:pt x="95" y="12"/>
                  </a:cubicBezTo>
                  <a:cubicBezTo>
                    <a:pt x="203" y="0"/>
                    <a:pt x="203" y="191"/>
                    <a:pt x="95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36"/>
            <p:cNvSpPr/>
            <p:nvPr/>
          </p:nvSpPr>
          <p:spPr>
            <a:xfrm>
              <a:off x="1487675" y="2349825"/>
              <a:ext cx="4775" cy="5375"/>
            </a:xfrm>
            <a:custGeom>
              <a:avLst/>
              <a:gdLst/>
              <a:ahLst/>
              <a:cxnLst/>
              <a:rect l="l" t="t" r="r" b="b"/>
              <a:pathLst>
                <a:path w="191" h="215" extrusionOk="0">
                  <a:moveTo>
                    <a:pt x="96" y="215"/>
                  </a:moveTo>
                  <a:cubicBezTo>
                    <a:pt x="48" y="215"/>
                    <a:pt x="0" y="179"/>
                    <a:pt x="0" y="131"/>
                  </a:cubicBezTo>
                  <a:cubicBezTo>
                    <a:pt x="0" y="0"/>
                    <a:pt x="191" y="0"/>
                    <a:pt x="191" y="131"/>
                  </a:cubicBezTo>
                  <a:cubicBezTo>
                    <a:pt x="191" y="179"/>
                    <a:pt x="155" y="215"/>
                    <a:pt x="96" y="21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36"/>
            <p:cNvSpPr/>
            <p:nvPr/>
          </p:nvSpPr>
          <p:spPr>
            <a:xfrm>
              <a:off x="1450775" y="2354300"/>
              <a:ext cx="6550" cy="5075"/>
            </a:xfrm>
            <a:custGeom>
              <a:avLst/>
              <a:gdLst/>
              <a:ahLst/>
              <a:cxnLst/>
              <a:rect l="l" t="t" r="r" b="b"/>
              <a:pathLst>
                <a:path w="262" h="203" extrusionOk="0">
                  <a:moveTo>
                    <a:pt x="131" y="202"/>
                  </a:moveTo>
                  <a:cubicBezTo>
                    <a:pt x="0" y="202"/>
                    <a:pt x="0" y="0"/>
                    <a:pt x="131" y="0"/>
                  </a:cubicBezTo>
                  <a:cubicBezTo>
                    <a:pt x="262" y="0"/>
                    <a:pt x="262" y="202"/>
                    <a:pt x="131" y="20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36"/>
            <p:cNvSpPr/>
            <p:nvPr/>
          </p:nvSpPr>
          <p:spPr>
            <a:xfrm>
              <a:off x="1414150" y="2354875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251" h="251" extrusionOk="0">
                  <a:moveTo>
                    <a:pt x="143" y="251"/>
                  </a:moveTo>
                  <a:cubicBezTo>
                    <a:pt x="48" y="251"/>
                    <a:pt x="1" y="132"/>
                    <a:pt x="72" y="72"/>
                  </a:cubicBezTo>
                  <a:cubicBezTo>
                    <a:pt x="143" y="1"/>
                    <a:pt x="251" y="48"/>
                    <a:pt x="251" y="144"/>
                  </a:cubicBezTo>
                  <a:cubicBezTo>
                    <a:pt x="251" y="203"/>
                    <a:pt x="203" y="251"/>
                    <a:pt x="143" y="25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36"/>
            <p:cNvSpPr/>
            <p:nvPr/>
          </p:nvSpPr>
          <p:spPr>
            <a:xfrm>
              <a:off x="1377850" y="2354300"/>
              <a:ext cx="6550" cy="6850"/>
            </a:xfrm>
            <a:custGeom>
              <a:avLst/>
              <a:gdLst/>
              <a:ahLst/>
              <a:cxnLst/>
              <a:rect l="l" t="t" r="r" b="b"/>
              <a:pathLst>
                <a:path w="262" h="274" extrusionOk="0">
                  <a:moveTo>
                    <a:pt x="143" y="274"/>
                  </a:moveTo>
                  <a:cubicBezTo>
                    <a:pt x="48" y="274"/>
                    <a:pt x="0" y="143"/>
                    <a:pt x="71" y="71"/>
                  </a:cubicBezTo>
                  <a:cubicBezTo>
                    <a:pt x="143" y="0"/>
                    <a:pt x="262" y="60"/>
                    <a:pt x="262" y="155"/>
                  </a:cubicBezTo>
                  <a:cubicBezTo>
                    <a:pt x="262" y="214"/>
                    <a:pt x="214" y="274"/>
                    <a:pt x="143" y="27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36"/>
            <p:cNvSpPr/>
            <p:nvPr/>
          </p:nvSpPr>
          <p:spPr>
            <a:xfrm>
              <a:off x="1341225" y="2351300"/>
              <a:ext cx="7175" cy="6875"/>
            </a:xfrm>
            <a:custGeom>
              <a:avLst/>
              <a:gdLst/>
              <a:ahLst/>
              <a:cxnLst/>
              <a:rect l="l" t="t" r="r" b="b"/>
              <a:pathLst>
                <a:path w="287" h="275" extrusionOk="0">
                  <a:moveTo>
                    <a:pt x="167" y="275"/>
                  </a:moveTo>
                  <a:cubicBezTo>
                    <a:pt x="60" y="275"/>
                    <a:pt x="1" y="144"/>
                    <a:pt x="84" y="72"/>
                  </a:cubicBezTo>
                  <a:cubicBezTo>
                    <a:pt x="155" y="1"/>
                    <a:pt x="286" y="49"/>
                    <a:pt x="286" y="156"/>
                  </a:cubicBezTo>
                  <a:cubicBezTo>
                    <a:pt x="286" y="227"/>
                    <a:pt x="227" y="275"/>
                    <a:pt x="167" y="27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36"/>
            <p:cNvSpPr/>
            <p:nvPr/>
          </p:nvSpPr>
          <p:spPr>
            <a:xfrm>
              <a:off x="1305200" y="23459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68" y="298"/>
                  </a:moveTo>
                  <a:cubicBezTo>
                    <a:pt x="60" y="298"/>
                    <a:pt x="1" y="155"/>
                    <a:pt x="72" y="84"/>
                  </a:cubicBezTo>
                  <a:cubicBezTo>
                    <a:pt x="156" y="1"/>
                    <a:pt x="299" y="60"/>
                    <a:pt x="299" y="167"/>
                  </a:cubicBezTo>
                  <a:cubicBezTo>
                    <a:pt x="299" y="239"/>
                    <a:pt x="239" y="298"/>
                    <a:pt x="168" y="29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36"/>
            <p:cNvSpPr/>
            <p:nvPr/>
          </p:nvSpPr>
          <p:spPr>
            <a:xfrm>
              <a:off x="1269500" y="2338225"/>
              <a:ext cx="7750" cy="8050"/>
            </a:xfrm>
            <a:custGeom>
              <a:avLst/>
              <a:gdLst/>
              <a:ahLst/>
              <a:cxnLst/>
              <a:rect l="l" t="t" r="r" b="b"/>
              <a:pathLst>
                <a:path w="310" h="322" extrusionOk="0">
                  <a:moveTo>
                    <a:pt x="179" y="322"/>
                  </a:moveTo>
                  <a:cubicBezTo>
                    <a:pt x="60" y="322"/>
                    <a:pt x="0" y="179"/>
                    <a:pt x="84" y="95"/>
                  </a:cubicBezTo>
                  <a:cubicBezTo>
                    <a:pt x="167" y="0"/>
                    <a:pt x="310" y="72"/>
                    <a:pt x="310" y="191"/>
                  </a:cubicBezTo>
                  <a:cubicBezTo>
                    <a:pt x="310" y="262"/>
                    <a:pt x="250" y="322"/>
                    <a:pt x="179" y="32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36"/>
            <p:cNvSpPr/>
            <p:nvPr/>
          </p:nvSpPr>
          <p:spPr>
            <a:xfrm>
              <a:off x="1234375" y="2328700"/>
              <a:ext cx="8050" cy="8350"/>
            </a:xfrm>
            <a:custGeom>
              <a:avLst/>
              <a:gdLst/>
              <a:ahLst/>
              <a:cxnLst/>
              <a:rect l="l" t="t" r="r" b="b"/>
              <a:pathLst>
                <a:path w="322" h="334" extrusionOk="0">
                  <a:moveTo>
                    <a:pt x="191" y="333"/>
                  </a:moveTo>
                  <a:cubicBezTo>
                    <a:pt x="60" y="333"/>
                    <a:pt x="0" y="179"/>
                    <a:pt x="84" y="95"/>
                  </a:cubicBezTo>
                  <a:cubicBezTo>
                    <a:pt x="179" y="0"/>
                    <a:pt x="322" y="72"/>
                    <a:pt x="322" y="191"/>
                  </a:cubicBezTo>
                  <a:cubicBezTo>
                    <a:pt x="322" y="262"/>
                    <a:pt x="262" y="333"/>
                    <a:pt x="191" y="33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36"/>
            <p:cNvSpPr/>
            <p:nvPr/>
          </p:nvSpPr>
          <p:spPr>
            <a:xfrm>
              <a:off x="1200425" y="2317075"/>
              <a:ext cx="8375" cy="9250"/>
            </a:xfrm>
            <a:custGeom>
              <a:avLst/>
              <a:gdLst/>
              <a:ahLst/>
              <a:cxnLst/>
              <a:rect l="l" t="t" r="r" b="b"/>
              <a:pathLst>
                <a:path w="335" h="370" extrusionOk="0">
                  <a:moveTo>
                    <a:pt x="156" y="334"/>
                  </a:moveTo>
                  <a:cubicBezTo>
                    <a:pt x="1" y="298"/>
                    <a:pt x="1" y="84"/>
                    <a:pt x="156" y="48"/>
                  </a:cubicBezTo>
                  <a:cubicBezTo>
                    <a:pt x="334" y="1"/>
                    <a:pt x="334" y="370"/>
                    <a:pt x="156" y="33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36"/>
            <p:cNvSpPr/>
            <p:nvPr/>
          </p:nvSpPr>
          <p:spPr>
            <a:xfrm>
              <a:off x="1165900" y="2303100"/>
              <a:ext cx="8675" cy="8950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203" y="357"/>
                  </a:moveTo>
                  <a:cubicBezTo>
                    <a:pt x="60" y="357"/>
                    <a:pt x="1" y="191"/>
                    <a:pt x="96" y="95"/>
                  </a:cubicBezTo>
                  <a:cubicBezTo>
                    <a:pt x="191" y="0"/>
                    <a:pt x="346" y="72"/>
                    <a:pt x="346" y="203"/>
                  </a:cubicBezTo>
                  <a:cubicBezTo>
                    <a:pt x="346" y="286"/>
                    <a:pt x="287" y="357"/>
                    <a:pt x="203" y="35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36"/>
            <p:cNvSpPr/>
            <p:nvPr/>
          </p:nvSpPr>
          <p:spPr>
            <a:xfrm>
              <a:off x="1132875" y="2287025"/>
              <a:ext cx="9550" cy="9250"/>
            </a:xfrm>
            <a:custGeom>
              <a:avLst/>
              <a:gdLst/>
              <a:ahLst/>
              <a:cxnLst/>
              <a:rect l="l" t="t" r="r" b="b"/>
              <a:pathLst>
                <a:path w="382" h="370" extrusionOk="0">
                  <a:moveTo>
                    <a:pt x="215" y="369"/>
                  </a:moveTo>
                  <a:cubicBezTo>
                    <a:pt x="72" y="369"/>
                    <a:pt x="0" y="191"/>
                    <a:pt x="107" y="95"/>
                  </a:cubicBezTo>
                  <a:cubicBezTo>
                    <a:pt x="203" y="0"/>
                    <a:pt x="369" y="72"/>
                    <a:pt x="369" y="215"/>
                  </a:cubicBezTo>
                  <a:cubicBezTo>
                    <a:pt x="381" y="298"/>
                    <a:pt x="298" y="369"/>
                    <a:pt x="215" y="36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36"/>
            <p:cNvSpPr/>
            <p:nvPr/>
          </p:nvSpPr>
          <p:spPr>
            <a:xfrm>
              <a:off x="1101025" y="2268850"/>
              <a:ext cx="9850" cy="9550"/>
            </a:xfrm>
            <a:custGeom>
              <a:avLst/>
              <a:gdLst/>
              <a:ahLst/>
              <a:cxnLst/>
              <a:rect l="l" t="t" r="r" b="b"/>
              <a:pathLst>
                <a:path w="394" h="382" extrusionOk="0">
                  <a:moveTo>
                    <a:pt x="226" y="382"/>
                  </a:moveTo>
                  <a:cubicBezTo>
                    <a:pt x="72" y="382"/>
                    <a:pt x="0" y="215"/>
                    <a:pt x="107" y="108"/>
                  </a:cubicBezTo>
                  <a:cubicBezTo>
                    <a:pt x="215" y="1"/>
                    <a:pt x="393" y="72"/>
                    <a:pt x="393" y="227"/>
                  </a:cubicBezTo>
                  <a:cubicBezTo>
                    <a:pt x="393" y="311"/>
                    <a:pt x="310" y="382"/>
                    <a:pt x="226" y="38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36"/>
            <p:cNvSpPr/>
            <p:nvPr/>
          </p:nvSpPr>
          <p:spPr>
            <a:xfrm>
              <a:off x="1070350" y="2248925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39" y="405"/>
                  </a:moveTo>
                  <a:cubicBezTo>
                    <a:pt x="84" y="405"/>
                    <a:pt x="1" y="215"/>
                    <a:pt x="108" y="107"/>
                  </a:cubicBezTo>
                  <a:cubicBezTo>
                    <a:pt x="215" y="0"/>
                    <a:pt x="406" y="72"/>
                    <a:pt x="406" y="226"/>
                  </a:cubicBezTo>
                  <a:cubicBezTo>
                    <a:pt x="406" y="322"/>
                    <a:pt x="334" y="405"/>
                    <a:pt x="239" y="40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36"/>
            <p:cNvSpPr/>
            <p:nvPr/>
          </p:nvSpPr>
          <p:spPr>
            <a:xfrm>
              <a:off x="1042675" y="2228675"/>
              <a:ext cx="8950" cy="8650"/>
            </a:xfrm>
            <a:custGeom>
              <a:avLst/>
              <a:gdLst/>
              <a:ahLst/>
              <a:cxnLst/>
              <a:rect l="l" t="t" r="r" b="b"/>
              <a:pathLst>
                <a:path w="358" h="346" extrusionOk="0">
                  <a:moveTo>
                    <a:pt x="358" y="179"/>
                  </a:moveTo>
                  <a:cubicBezTo>
                    <a:pt x="358" y="274"/>
                    <a:pt x="274" y="346"/>
                    <a:pt x="179" y="346"/>
                  </a:cubicBezTo>
                  <a:cubicBezTo>
                    <a:pt x="72" y="346"/>
                    <a:pt x="1" y="274"/>
                    <a:pt x="1" y="179"/>
                  </a:cubicBezTo>
                  <a:cubicBezTo>
                    <a:pt x="1" y="72"/>
                    <a:pt x="72" y="1"/>
                    <a:pt x="179" y="1"/>
                  </a:cubicBezTo>
                  <a:cubicBezTo>
                    <a:pt x="274" y="1"/>
                    <a:pt x="358" y="72"/>
                    <a:pt x="358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36"/>
            <p:cNvSpPr/>
            <p:nvPr/>
          </p:nvSpPr>
          <p:spPr>
            <a:xfrm>
              <a:off x="1013200" y="2203675"/>
              <a:ext cx="10750" cy="10750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251" y="429"/>
                  </a:moveTo>
                  <a:cubicBezTo>
                    <a:pt x="84" y="429"/>
                    <a:pt x="1" y="227"/>
                    <a:pt x="120" y="108"/>
                  </a:cubicBezTo>
                  <a:cubicBezTo>
                    <a:pt x="239" y="0"/>
                    <a:pt x="430" y="72"/>
                    <a:pt x="430" y="239"/>
                  </a:cubicBezTo>
                  <a:cubicBezTo>
                    <a:pt x="430" y="346"/>
                    <a:pt x="346" y="429"/>
                    <a:pt x="251" y="42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36"/>
            <p:cNvSpPr/>
            <p:nvPr/>
          </p:nvSpPr>
          <p:spPr>
            <a:xfrm>
              <a:off x="988500" y="2179850"/>
              <a:ext cx="9250" cy="9550"/>
            </a:xfrm>
            <a:custGeom>
              <a:avLst/>
              <a:gdLst/>
              <a:ahLst/>
              <a:cxnLst/>
              <a:rect l="l" t="t" r="r" b="b"/>
              <a:pathLst>
                <a:path w="370" h="382" extrusionOk="0">
                  <a:moveTo>
                    <a:pt x="370" y="191"/>
                  </a:moveTo>
                  <a:cubicBezTo>
                    <a:pt x="370" y="299"/>
                    <a:pt x="286" y="382"/>
                    <a:pt x="179" y="382"/>
                  </a:cubicBezTo>
                  <a:cubicBezTo>
                    <a:pt x="84" y="382"/>
                    <a:pt x="1" y="299"/>
                    <a:pt x="1" y="191"/>
                  </a:cubicBezTo>
                  <a:cubicBezTo>
                    <a:pt x="1" y="84"/>
                    <a:pt x="84" y="1"/>
                    <a:pt x="179" y="1"/>
                  </a:cubicBezTo>
                  <a:cubicBezTo>
                    <a:pt x="286" y="1"/>
                    <a:pt x="370" y="84"/>
                    <a:pt x="370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36"/>
            <p:cNvSpPr/>
            <p:nvPr/>
          </p:nvSpPr>
          <p:spPr>
            <a:xfrm>
              <a:off x="963800" y="2153375"/>
              <a:ext cx="9250" cy="9550"/>
            </a:xfrm>
            <a:custGeom>
              <a:avLst/>
              <a:gdLst/>
              <a:ahLst/>
              <a:cxnLst/>
              <a:rect l="l" t="t" r="r" b="b"/>
              <a:pathLst>
                <a:path w="370" h="382" extrusionOk="0">
                  <a:moveTo>
                    <a:pt x="370" y="191"/>
                  </a:moveTo>
                  <a:cubicBezTo>
                    <a:pt x="370" y="286"/>
                    <a:pt x="286" y="381"/>
                    <a:pt x="179" y="381"/>
                  </a:cubicBezTo>
                  <a:cubicBezTo>
                    <a:pt x="84" y="381"/>
                    <a:pt x="0" y="286"/>
                    <a:pt x="0" y="191"/>
                  </a:cubicBezTo>
                  <a:cubicBezTo>
                    <a:pt x="0" y="84"/>
                    <a:pt x="84" y="0"/>
                    <a:pt x="179" y="0"/>
                  </a:cubicBezTo>
                  <a:cubicBezTo>
                    <a:pt x="286" y="0"/>
                    <a:pt x="370" y="84"/>
                    <a:pt x="370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36"/>
            <p:cNvSpPr/>
            <p:nvPr/>
          </p:nvSpPr>
          <p:spPr>
            <a:xfrm>
              <a:off x="939100" y="2123600"/>
              <a:ext cx="11025" cy="11050"/>
            </a:xfrm>
            <a:custGeom>
              <a:avLst/>
              <a:gdLst/>
              <a:ahLst/>
              <a:cxnLst/>
              <a:rect l="l" t="t" r="r" b="b"/>
              <a:pathLst>
                <a:path w="441" h="442" extrusionOk="0">
                  <a:moveTo>
                    <a:pt x="250" y="441"/>
                  </a:moveTo>
                  <a:cubicBezTo>
                    <a:pt x="84" y="441"/>
                    <a:pt x="0" y="239"/>
                    <a:pt x="119" y="120"/>
                  </a:cubicBezTo>
                  <a:cubicBezTo>
                    <a:pt x="238" y="1"/>
                    <a:pt x="441" y="84"/>
                    <a:pt x="441" y="251"/>
                  </a:cubicBezTo>
                  <a:cubicBezTo>
                    <a:pt x="441" y="358"/>
                    <a:pt x="357" y="441"/>
                    <a:pt x="250" y="44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36"/>
            <p:cNvSpPr/>
            <p:nvPr/>
          </p:nvSpPr>
          <p:spPr>
            <a:xfrm>
              <a:off x="919450" y="2095625"/>
              <a:ext cx="9550" cy="9850"/>
            </a:xfrm>
            <a:custGeom>
              <a:avLst/>
              <a:gdLst/>
              <a:ahLst/>
              <a:cxnLst/>
              <a:rect l="l" t="t" r="r" b="b"/>
              <a:pathLst>
                <a:path w="382" h="394" extrusionOk="0">
                  <a:moveTo>
                    <a:pt x="381" y="191"/>
                  </a:moveTo>
                  <a:cubicBezTo>
                    <a:pt x="381" y="298"/>
                    <a:pt x="298" y="393"/>
                    <a:pt x="191" y="393"/>
                  </a:cubicBezTo>
                  <a:cubicBezTo>
                    <a:pt x="84" y="393"/>
                    <a:pt x="0" y="298"/>
                    <a:pt x="0" y="191"/>
                  </a:cubicBezTo>
                  <a:cubicBezTo>
                    <a:pt x="0" y="84"/>
                    <a:pt x="84" y="1"/>
                    <a:pt x="191" y="1"/>
                  </a:cubicBezTo>
                  <a:cubicBezTo>
                    <a:pt x="298" y="1"/>
                    <a:pt x="381" y="84"/>
                    <a:pt x="381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36"/>
            <p:cNvSpPr/>
            <p:nvPr/>
          </p:nvSpPr>
          <p:spPr>
            <a:xfrm>
              <a:off x="898325" y="2062875"/>
              <a:ext cx="11625" cy="11650"/>
            </a:xfrm>
            <a:custGeom>
              <a:avLst/>
              <a:gdLst/>
              <a:ahLst/>
              <a:cxnLst/>
              <a:rect l="l" t="t" r="r" b="b"/>
              <a:pathLst>
                <a:path w="465" h="466" extrusionOk="0">
                  <a:moveTo>
                    <a:pt x="262" y="465"/>
                  </a:moveTo>
                  <a:cubicBezTo>
                    <a:pt x="95" y="465"/>
                    <a:pt x="0" y="251"/>
                    <a:pt x="131" y="132"/>
                  </a:cubicBezTo>
                  <a:cubicBezTo>
                    <a:pt x="250" y="1"/>
                    <a:pt x="464" y="96"/>
                    <a:pt x="464" y="275"/>
                  </a:cubicBezTo>
                  <a:cubicBezTo>
                    <a:pt x="464" y="382"/>
                    <a:pt x="369" y="465"/>
                    <a:pt x="262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36"/>
            <p:cNvSpPr/>
            <p:nvPr/>
          </p:nvSpPr>
          <p:spPr>
            <a:xfrm>
              <a:off x="881050" y="2031325"/>
              <a:ext cx="11625" cy="11650"/>
            </a:xfrm>
            <a:custGeom>
              <a:avLst/>
              <a:gdLst/>
              <a:ahLst/>
              <a:cxnLst/>
              <a:rect l="l" t="t" r="r" b="b"/>
              <a:pathLst>
                <a:path w="465" h="466" extrusionOk="0">
                  <a:moveTo>
                    <a:pt x="262" y="465"/>
                  </a:moveTo>
                  <a:cubicBezTo>
                    <a:pt x="84" y="465"/>
                    <a:pt x="1" y="251"/>
                    <a:pt x="120" y="120"/>
                  </a:cubicBezTo>
                  <a:cubicBezTo>
                    <a:pt x="251" y="1"/>
                    <a:pt x="465" y="84"/>
                    <a:pt x="465" y="263"/>
                  </a:cubicBezTo>
                  <a:cubicBezTo>
                    <a:pt x="465" y="370"/>
                    <a:pt x="370" y="465"/>
                    <a:pt x="262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36"/>
            <p:cNvSpPr/>
            <p:nvPr/>
          </p:nvSpPr>
          <p:spPr>
            <a:xfrm>
              <a:off x="867350" y="2000075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394" y="203"/>
                  </a:moveTo>
                  <a:cubicBezTo>
                    <a:pt x="394" y="310"/>
                    <a:pt x="310" y="394"/>
                    <a:pt x="203" y="394"/>
                  </a:cubicBezTo>
                  <a:cubicBezTo>
                    <a:pt x="84" y="394"/>
                    <a:pt x="1" y="310"/>
                    <a:pt x="1" y="203"/>
                  </a:cubicBezTo>
                  <a:cubicBezTo>
                    <a:pt x="1" y="84"/>
                    <a:pt x="84" y="1"/>
                    <a:pt x="203" y="1"/>
                  </a:cubicBezTo>
                  <a:cubicBezTo>
                    <a:pt x="310" y="1"/>
                    <a:pt x="394" y="84"/>
                    <a:pt x="394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36"/>
            <p:cNvSpPr/>
            <p:nvPr/>
          </p:nvSpPr>
          <p:spPr>
            <a:xfrm>
              <a:off x="852175" y="1964350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274" y="477"/>
                  </a:moveTo>
                  <a:cubicBezTo>
                    <a:pt x="96" y="477"/>
                    <a:pt x="1" y="263"/>
                    <a:pt x="132" y="132"/>
                  </a:cubicBezTo>
                  <a:cubicBezTo>
                    <a:pt x="251" y="1"/>
                    <a:pt x="477" y="96"/>
                    <a:pt x="477" y="275"/>
                  </a:cubicBezTo>
                  <a:cubicBezTo>
                    <a:pt x="477" y="382"/>
                    <a:pt x="382" y="477"/>
                    <a:pt x="274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36"/>
            <p:cNvSpPr/>
            <p:nvPr/>
          </p:nvSpPr>
          <p:spPr>
            <a:xfrm>
              <a:off x="840875" y="1929825"/>
              <a:ext cx="12225" cy="11925"/>
            </a:xfrm>
            <a:custGeom>
              <a:avLst/>
              <a:gdLst/>
              <a:ahLst/>
              <a:cxnLst/>
              <a:rect l="l" t="t" r="r" b="b"/>
              <a:pathLst>
                <a:path w="489" h="477" extrusionOk="0">
                  <a:moveTo>
                    <a:pt x="286" y="477"/>
                  </a:moveTo>
                  <a:cubicBezTo>
                    <a:pt x="95" y="477"/>
                    <a:pt x="0" y="263"/>
                    <a:pt x="131" y="132"/>
                  </a:cubicBezTo>
                  <a:cubicBezTo>
                    <a:pt x="262" y="1"/>
                    <a:pt x="488" y="96"/>
                    <a:pt x="488" y="275"/>
                  </a:cubicBezTo>
                  <a:cubicBezTo>
                    <a:pt x="488" y="394"/>
                    <a:pt x="393" y="477"/>
                    <a:pt x="286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36"/>
            <p:cNvSpPr/>
            <p:nvPr/>
          </p:nvSpPr>
          <p:spPr>
            <a:xfrm>
              <a:off x="831925" y="189440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87" y="489"/>
                  </a:moveTo>
                  <a:cubicBezTo>
                    <a:pt x="96" y="489"/>
                    <a:pt x="1" y="275"/>
                    <a:pt x="132" y="144"/>
                  </a:cubicBezTo>
                  <a:cubicBezTo>
                    <a:pt x="263" y="1"/>
                    <a:pt x="489" y="96"/>
                    <a:pt x="489" y="287"/>
                  </a:cubicBezTo>
                  <a:cubicBezTo>
                    <a:pt x="489" y="406"/>
                    <a:pt x="394" y="489"/>
                    <a:pt x="287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36"/>
            <p:cNvSpPr/>
            <p:nvPr/>
          </p:nvSpPr>
          <p:spPr>
            <a:xfrm>
              <a:off x="824800" y="1859875"/>
              <a:ext cx="14000" cy="11950"/>
            </a:xfrm>
            <a:custGeom>
              <a:avLst/>
              <a:gdLst/>
              <a:ahLst/>
              <a:cxnLst/>
              <a:rect l="l" t="t" r="r" b="b"/>
              <a:pathLst>
                <a:path w="560" h="478" extrusionOk="0">
                  <a:moveTo>
                    <a:pt x="298" y="453"/>
                  </a:moveTo>
                  <a:cubicBezTo>
                    <a:pt x="0" y="477"/>
                    <a:pt x="0" y="1"/>
                    <a:pt x="298" y="37"/>
                  </a:cubicBezTo>
                  <a:cubicBezTo>
                    <a:pt x="560" y="48"/>
                    <a:pt x="560" y="429"/>
                    <a:pt x="298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36"/>
            <p:cNvSpPr/>
            <p:nvPr/>
          </p:nvSpPr>
          <p:spPr>
            <a:xfrm>
              <a:off x="820625" y="182267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1"/>
                  </a:moveTo>
                  <a:cubicBezTo>
                    <a:pt x="96" y="501"/>
                    <a:pt x="1" y="274"/>
                    <a:pt x="132" y="131"/>
                  </a:cubicBezTo>
                  <a:cubicBezTo>
                    <a:pt x="274" y="1"/>
                    <a:pt x="501" y="96"/>
                    <a:pt x="501" y="286"/>
                  </a:cubicBezTo>
                  <a:cubicBezTo>
                    <a:pt x="501" y="405"/>
                    <a:pt x="405" y="501"/>
                    <a:pt x="286" y="50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36"/>
            <p:cNvSpPr/>
            <p:nvPr/>
          </p:nvSpPr>
          <p:spPr>
            <a:xfrm>
              <a:off x="818550" y="178665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1"/>
                  </a:moveTo>
                  <a:cubicBezTo>
                    <a:pt x="95" y="501"/>
                    <a:pt x="0" y="263"/>
                    <a:pt x="131" y="132"/>
                  </a:cubicBezTo>
                  <a:cubicBezTo>
                    <a:pt x="262" y="1"/>
                    <a:pt x="500" y="96"/>
                    <a:pt x="500" y="287"/>
                  </a:cubicBezTo>
                  <a:cubicBezTo>
                    <a:pt x="500" y="406"/>
                    <a:pt x="405" y="501"/>
                    <a:pt x="286" y="50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36"/>
            <p:cNvSpPr/>
            <p:nvPr/>
          </p:nvSpPr>
          <p:spPr>
            <a:xfrm>
              <a:off x="818250" y="1750050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98" y="512"/>
                  </a:moveTo>
                  <a:cubicBezTo>
                    <a:pt x="96" y="512"/>
                    <a:pt x="0" y="274"/>
                    <a:pt x="143" y="143"/>
                  </a:cubicBezTo>
                  <a:cubicBezTo>
                    <a:pt x="274" y="0"/>
                    <a:pt x="512" y="96"/>
                    <a:pt x="512" y="298"/>
                  </a:cubicBezTo>
                  <a:cubicBezTo>
                    <a:pt x="512" y="417"/>
                    <a:pt x="417" y="512"/>
                    <a:pt x="298" y="5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36"/>
            <p:cNvSpPr/>
            <p:nvPr/>
          </p:nvSpPr>
          <p:spPr>
            <a:xfrm>
              <a:off x="820625" y="17140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1"/>
                  </a:moveTo>
                  <a:cubicBezTo>
                    <a:pt x="96" y="501"/>
                    <a:pt x="1" y="275"/>
                    <a:pt x="132" y="132"/>
                  </a:cubicBezTo>
                  <a:cubicBezTo>
                    <a:pt x="274" y="1"/>
                    <a:pt x="501" y="96"/>
                    <a:pt x="501" y="286"/>
                  </a:cubicBezTo>
                  <a:cubicBezTo>
                    <a:pt x="501" y="406"/>
                    <a:pt x="405" y="501"/>
                    <a:pt x="286" y="50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36"/>
            <p:cNvSpPr/>
            <p:nvPr/>
          </p:nvSpPr>
          <p:spPr>
            <a:xfrm>
              <a:off x="825400" y="1678025"/>
              <a:ext cx="12225" cy="12525"/>
            </a:xfrm>
            <a:custGeom>
              <a:avLst/>
              <a:gdLst/>
              <a:ahLst/>
              <a:cxnLst/>
              <a:rect l="l" t="t" r="r" b="b"/>
              <a:pathLst>
                <a:path w="489" h="501" extrusionOk="0">
                  <a:moveTo>
                    <a:pt x="274" y="500"/>
                  </a:moveTo>
                  <a:cubicBezTo>
                    <a:pt x="83" y="500"/>
                    <a:pt x="0" y="274"/>
                    <a:pt x="131" y="131"/>
                  </a:cubicBezTo>
                  <a:cubicBezTo>
                    <a:pt x="262" y="0"/>
                    <a:pt x="488" y="95"/>
                    <a:pt x="488" y="286"/>
                  </a:cubicBezTo>
                  <a:cubicBezTo>
                    <a:pt x="488" y="405"/>
                    <a:pt x="393" y="500"/>
                    <a:pt x="274" y="50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36"/>
            <p:cNvSpPr/>
            <p:nvPr/>
          </p:nvSpPr>
          <p:spPr>
            <a:xfrm>
              <a:off x="831925" y="1642300"/>
              <a:ext cx="12250" cy="12525"/>
            </a:xfrm>
            <a:custGeom>
              <a:avLst/>
              <a:gdLst/>
              <a:ahLst/>
              <a:cxnLst/>
              <a:rect l="l" t="t" r="r" b="b"/>
              <a:pathLst>
                <a:path w="490" h="501" extrusionOk="0">
                  <a:moveTo>
                    <a:pt x="287" y="500"/>
                  </a:moveTo>
                  <a:cubicBezTo>
                    <a:pt x="96" y="500"/>
                    <a:pt x="1" y="274"/>
                    <a:pt x="132" y="143"/>
                  </a:cubicBezTo>
                  <a:cubicBezTo>
                    <a:pt x="263" y="0"/>
                    <a:pt x="489" y="96"/>
                    <a:pt x="489" y="286"/>
                  </a:cubicBezTo>
                  <a:cubicBezTo>
                    <a:pt x="489" y="405"/>
                    <a:pt x="394" y="500"/>
                    <a:pt x="287" y="50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36"/>
            <p:cNvSpPr/>
            <p:nvPr/>
          </p:nvSpPr>
          <p:spPr>
            <a:xfrm>
              <a:off x="840875" y="1607475"/>
              <a:ext cx="12225" cy="11925"/>
            </a:xfrm>
            <a:custGeom>
              <a:avLst/>
              <a:gdLst/>
              <a:ahLst/>
              <a:cxnLst/>
              <a:rect l="l" t="t" r="r" b="b"/>
              <a:pathLst>
                <a:path w="489" h="477" extrusionOk="0">
                  <a:moveTo>
                    <a:pt x="286" y="477"/>
                  </a:moveTo>
                  <a:cubicBezTo>
                    <a:pt x="95" y="477"/>
                    <a:pt x="0" y="262"/>
                    <a:pt x="131" y="131"/>
                  </a:cubicBezTo>
                  <a:cubicBezTo>
                    <a:pt x="262" y="0"/>
                    <a:pt x="488" y="84"/>
                    <a:pt x="488" y="274"/>
                  </a:cubicBezTo>
                  <a:cubicBezTo>
                    <a:pt x="488" y="381"/>
                    <a:pt x="393" y="477"/>
                    <a:pt x="286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36"/>
            <p:cNvSpPr/>
            <p:nvPr/>
          </p:nvSpPr>
          <p:spPr>
            <a:xfrm>
              <a:off x="853975" y="157472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405" y="203"/>
                  </a:moveTo>
                  <a:cubicBezTo>
                    <a:pt x="405" y="310"/>
                    <a:pt x="310" y="405"/>
                    <a:pt x="202" y="405"/>
                  </a:cubicBezTo>
                  <a:cubicBezTo>
                    <a:pt x="95" y="405"/>
                    <a:pt x="0" y="310"/>
                    <a:pt x="0" y="203"/>
                  </a:cubicBezTo>
                  <a:cubicBezTo>
                    <a:pt x="0" y="84"/>
                    <a:pt x="95" y="1"/>
                    <a:pt x="202" y="1"/>
                  </a:cubicBezTo>
                  <a:cubicBezTo>
                    <a:pt x="310" y="1"/>
                    <a:pt x="405" y="84"/>
                    <a:pt x="405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36"/>
            <p:cNvSpPr/>
            <p:nvPr/>
          </p:nvSpPr>
          <p:spPr>
            <a:xfrm>
              <a:off x="865575" y="1539300"/>
              <a:ext cx="11625" cy="11650"/>
            </a:xfrm>
            <a:custGeom>
              <a:avLst/>
              <a:gdLst/>
              <a:ahLst/>
              <a:cxnLst/>
              <a:rect l="l" t="t" r="r" b="b"/>
              <a:pathLst>
                <a:path w="465" h="466" extrusionOk="0">
                  <a:moveTo>
                    <a:pt x="274" y="465"/>
                  </a:moveTo>
                  <a:cubicBezTo>
                    <a:pt x="84" y="465"/>
                    <a:pt x="0" y="251"/>
                    <a:pt x="131" y="120"/>
                  </a:cubicBezTo>
                  <a:cubicBezTo>
                    <a:pt x="250" y="1"/>
                    <a:pt x="465" y="84"/>
                    <a:pt x="465" y="263"/>
                  </a:cubicBezTo>
                  <a:cubicBezTo>
                    <a:pt x="465" y="382"/>
                    <a:pt x="381" y="465"/>
                    <a:pt x="274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36"/>
            <p:cNvSpPr/>
            <p:nvPr/>
          </p:nvSpPr>
          <p:spPr>
            <a:xfrm>
              <a:off x="881050" y="1506275"/>
              <a:ext cx="11625" cy="11925"/>
            </a:xfrm>
            <a:custGeom>
              <a:avLst/>
              <a:gdLst/>
              <a:ahLst/>
              <a:cxnLst/>
              <a:rect l="l" t="t" r="r" b="b"/>
              <a:pathLst>
                <a:path w="465" h="477" extrusionOk="0">
                  <a:moveTo>
                    <a:pt x="262" y="476"/>
                  </a:moveTo>
                  <a:cubicBezTo>
                    <a:pt x="84" y="476"/>
                    <a:pt x="1" y="262"/>
                    <a:pt x="120" y="131"/>
                  </a:cubicBezTo>
                  <a:cubicBezTo>
                    <a:pt x="251" y="0"/>
                    <a:pt x="465" y="95"/>
                    <a:pt x="465" y="274"/>
                  </a:cubicBezTo>
                  <a:cubicBezTo>
                    <a:pt x="465" y="381"/>
                    <a:pt x="370" y="476"/>
                    <a:pt x="262" y="47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36"/>
            <p:cNvSpPr/>
            <p:nvPr/>
          </p:nvSpPr>
          <p:spPr>
            <a:xfrm>
              <a:off x="898325" y="1474725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62" y="453"/>
                  </a:moveTo>
                  <a:cubicBezTo>
                    <a:pt x="95" y="453"/>
                    <a:pt x="0" y="250"/>
                    <a:pt x="131" y="119"/>
                  </a:cubicBezTo>
                  <a:cubicBezTo>
                    <a:pt x="250" y="0"/>
                    <a:pt x="464" y="83"/>
                    <a:pt x="464" y="262"/>
                  </a:cubicBezTo>
                  <a:cubicBezTo>
                    <a:pt x="464" y="369"/>
                    <a:pt x="369" y="453"/>
                    <a:pt x="262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36"/>
            <p:cNvSpPr/>
            <p:nvPr/>
          </p:nvSpPr>
          <p:spPr>
            <a:xfrm>
              <a:off x="917375" y="1444950"/>
              <a:ext cx="12825" cy="11050"/>
            </a:xfrm>
            <a:custGeom>
              <a:avLst/>
              <a:gdLst/>
              <a:ahLst/>
              <a:cxnLst/>
              <a:rect l="l" t="t" r="r" b="b"/>
              <a:pathLst>
                <a:path w="513" h="442" extrusionOk="0">
                  <a:moveTo>
                    <a:pt x="274" y="417"/>
                  </a:moveTo>
                  <a:cubicBezTo>
                    <a:pt x="0" y="441"/>
                    <a:pt x="0" y="1"/>
                    <a:pt x="274" y="24"/>
                  </a:cubicBezTo>
                  <a:cubicBezTo>
                    <a:pt x="512" y="48"/>
                    <a:pt x="512" y="393"/>
                    <a:pt x="274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36"/>
            <p:cNvSpPr/>
            <p:nvPr/>
          </p:nvSpPr>
          <p:spPr>
            <a:xfrm>
              <a:off x="940575" y="1416375"/>
              <a:ext cx="9850" cy="9550"/>
            </a:xfrm>
            <a:custGeom>
              <a:avLst/>
              <a:gdLst/>
              <a:ahLst/>
              <a:cxnLst/>
              <a:rect l="l" t="t" r="r" b="b"/>
              <a:pathLst>
                <a:path w="394" h="382" extrusionOk="0">
                  <a:moveTo>
                    <a:pt x="394" y="191"/>
                  </a:moveTo>
                  <a:cubicBezTo>
                    <a:pt x="394" y="298"/>
                    <a:pt x="298" y="382"/>
                    <a:pt x="191" y="382"/>
                  </a:cubicBezTo>
                  <a:cubicBezTo>
                    <a:pt x="84" y="382"/>
                    <a:pt x="1" y="298"/>
                    <a:pt x="1" y="191"/>
                  </a:cubicBezTo>
                  <a:cubicBezTo>
                    <a:pt x="1" y="84"/>
                    <a:pt x="84" y="1"/>
                    <a:pt x="191" y="1"/>
                  </a:cubicBezTo>
                  <a:cubicBezTo>
                    <a:pt x="298" y="1"/>
                    <a:pt x="394" y="84"/>
                    <a:pt x="394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36"/>
            <p:cNvSpPr/>
            <p:nvPr/>
          </p:nvSpPr>
          <p:spPr>
            <a:xfrm>
              <a:off x="963800" y="1388400"/>
              <a:ext cx="9250" cy="9250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370" y="179"/>
                  </a:moveTo>
                  <a:cubicBezTo>
                    <a:pt x="370" y="286"/>
                    <a:pt x="286" y="369"/>
                    <a:pt x="179" y="369"/>
                  </a:cubicBezTo>
                  <a:cubicBezTo>
                    <a:pt x="84" y="369"/>
                    <a:pt x="0" y="286"/>
                    <a:pt x="0" y="179"/>
                  </a:cubicBezTo>
                  <a:cubicBezTo>
                    <a:pt x="0" y="84"/>
                    <a:pt x="84" y="0"/>
                    <a:pt x="179" y="0"/>
                  </a:cubicBezTo>
                  <a:cubicBezTo>
                    <a:pt x="286" y="0"/>
                    <a:pt x="370" y="84"/>
                    <a:pt x="370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36"/>
            <p:cNvSpPr/>
            <p:nvPr/>
          </p:nvSpPr>
          <p:spPr>
            <a:xfrm>
              <a:off x="988500" y="1361600"/>
              <a:ext cx="9250" cy="9550"/>
            </a:xfrm>
            <a:custGeom>
              <a:avLst/>
              <a:gdLst/>
              <a:ahLst/>
              <a:cxnLst/>
              <a:rect l="l" t="t" r="r" b="b"/>
              <a:pathLst>
                <a:path w="370" h="382" extrusionOk="0">
                  <a:moveTo>
                    <a:pt x="370" y="191"/>
                  </a:moveTo>
                  <a:cubicBezTo>
                    <a:pt x="370" y="298"/>
                    <a:pt x="286" y="382"/>
                    <a:pt x="179" y="382"/>
                  </a:cubicBezTo>
                  <a:cubicBezTo>
                    <a:pt x="84" y="382"/>
                    <a:pt x="1" y="298"/>
                    <a:pt x="1" y="191"/>
                  </a:cubicBezTo>
                  <a:cubicBezTo>
                    <a:pt x="1" y="84"/>
                    <a:pt x="84" y="1"/>
                    <a:pt x="179" y="1"/>
                  </a:cubicBezTo>
                  <a:cubicBezTo>
                    <a:pt x="286" y="1"/>
                    <a:pt x="370" y="84"/>
                    <a:pt x="370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36"/>
            <p:cNvSpPr/>
            <p:nvPr/>
          </p:nvSpPr>
          <p:spPr>
            <a:xfrm>
              <a:off x="1013200" y="1335125"/>
              <a:ext cx="10750" cy="10725"/>
            </a:xfrm>
            <a:custGeom>
              <a:avLst/>
              <a:gdLst/>
              <a:ahLst/>
              <a:cxnLst/>
              <a:rect l="l" t="t" r="r" b="b"/>
              <a:pathLst>
                <a:path w="430" h="429" extrusionOk="0">
                  <a:moveTo>
                    <a:pt x="251" y="429"/>
                  </a:moveTo>
                  <a:cubicBezTo>
                    <a:pt x="84" y="429"/>
                    <a:pt x="1" y="238"/>
                    <a:pt x="120" y="119"/>
                  </a:cubicBezTo>
                  <a:cubicBezTo>
                    <a:pt x="239" y="0"/>
                    <a:pt x="430" y="83"/>
                    <a:pt x="430" y="250"/>
                  </a:cubicBezTo>
                  <a:cubicBezTo>
                    <a:pt x="430" y="345"/>
                    <a:pt x="346" y="429"/>
                    <a:pt x="251" y="42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36"/>
            <p:cNvSpPr/>
            <p:nvPr/>
          </p:nvSpPr>
          <p:spPr>
            <a:xfrm>
              <a:off x="1041200" y="131190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38" y="417"/>
                  </a:moveTo>
                  <a:cubicBezTo>
                    <a:pt x="72" y="417"/>
                    <a:pt x="0" y="227"/>
                    <a:pt x="107" y="119"/>
                  </a:cubicBezTo>
                  <a:cubicBezTo>
                    <a:pt x="214" y="0"/>
                    <a:pt x="417" y="84"/>
                    <a:pt x="417" y="239"/>
                  </a:cubicBezTo>
                  <a:cubicBezTo>
                    <a:pt x="417" y="346"/>
                    <a:pt x="333" y="417"/>
                    <a:pt x="238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36"/>
            <p:cNvSpPr/>
            <p:nvPr/>
          </p:nvSpPr>
          <p:spPr>
            <a:xfrm>
              <a:off x="1070350" y="1290475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39" y="405"/>
                  </a:moveTo>
                  <a:cubicBezTo>
                    <a:pt x="84" y="405"/>
                    <a:pt x="1" y="214"/>
                    <a:pt x="108" y="107"/>
                  </a:cubicBezTo>
                  <a:cubicBezTo>
                    <a:pt x="215" y="0"/>
                    <a:pt x="406" y="84"/>
                    <a:pt x="406" y="238"/>
                  </a:cubicBezTo>
                  <a:cubicBezTo>
                    <a:pt x="406" y="322"/>
                    <a:pt x="334" y="405"/>
                    <a:pt x="239" y="40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36"/>
            <p:cNvSpPr/>
            <p:nvPr/>
          </p:nvSpPr>
          <p:spPr>
            <a:xfrm>
              <a:off x="1102500" y="1272300"/>
              <a:ext cx="8375" cy="8375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34" y="168"/>
                  </a:moveTo>
                  <a:cubicBezTo>
                    <a:pt x="334" y="263"/>
                    <a:pt x="263" y="334"/>
                    <a:pt x="167" y="334"/>
                  </a:cubicBezTo>
                  <a:cubicBezTo>
                    <a:pt x="72" y="334"/>
                    <a:pt x="1" y="263"/>
                    <a:pt x="1" y="168"/>
                  </a:cubicBezTo>
                  <a:cubicBezTo>
                    <a:pt x="1" y="84"/>
                    <a:pt x="72" y="1"/>
                    <a:pt x="167" y="1"/>
                  </a:cubicBezTo>
                  <a:cubicBezTo>
                    <a:pt x="263" y="1"/>
                    <a:pt x="334" y="84"/>
                    <a:pt x="334" y="16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36"/>
            <p:cNvSpPr/>
            <p:nvPr/>
          </p:nvSpPr>
          <p:spPr>
            <a:xfrm>
              <a:off x="1132875" y="1253250"/>
              <a:ext cx="9250" cy="9550"/>
            </a:xfrm>
            <a:custGeom>
              <a:avLst/>
              <a:gdLst/>
              <a:ahLst/>
              <a:cxnLst/>
              <a:rect l="l" t="t" r="r" b="b"/>
              <a:pathLst>
                <a:path w="370" h="382" extrusionOk="0">
                  <a:moveTo>
                    <a:pt x="215" y="382"/>
                  </a:moveTo>
                  <a:cubicBezTo>
                    <a:pt x="72" y="382"/>
                    <a:pt x="0" y="203"/>
                    <a:pt x="107" y="108"/>
                  </a:cubicBezTo>
                  <a:cubicBezTo>
                    <a:pt x="203" y="1"/>
                    <a:pt x="369" y="72"/>
                    <a:pt x="369" y="215"/>
                  </a:cubicBezTo>
                  <a:cubicBezTo>
                    <a:pt x="369" y="310"/>
                    <a:pt x="298" y="382"/>
                    <a:pt x="215" y="38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36"/>
            <p:cNvSpPr/>
            <p:nvPr/>
          </p:nvSpPr>
          <p:spPr>
            <a:xfrm>
              <a:off x="1165900" y="1238075"/>
              <a:ext cx="8675" cy="8650"/>
            </a:xfrm>
            <a:custGeom>
              <a:avLst/>
              <a:gdLst/>
              <a:ahLst/>
              <a:cxnLst/>
              <a:rect l="l" t="t" r="r" b="b"/>
              <a:pathLst>
                <a:path w="347" h="346" extrusionOk="0">
                  <a:moveTo>
                    <a:pt x="203" y="346"/>
                  </a:moveTo>
                  <a:cubicBezTo>
                    <a:pt x="60" y="346"/>
                    <a:pt x="1" y="191"/>
                    <a:pt x="96" y="96"/>
                  </a:cubicBezTo>
                  <a:cubicBezTo>
                    <a:pt x="191" y="1"/>
                    <a:pt x="346" y="60"/>
                    <a:pt x="346" y="203"/>
                  </a:cubicBezTo>
                  <a:cubicBezTo>
                    <a:pt x="346" y="275"/>
                    <a:pt x="287" y="346"/>
                    <a:pt x="203" y="34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36"/>
            <p:cNvSpPr/>
            <p:nvPr/>
          </p:nvSpPr>
          <p:spPr>
            <a:xfrm>
              <a:off x="1199550" y="1224100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203" y="345"/>
                  </a:moveTo>
                  <a:cubicBezTo>
                    <a:pt x="60" y="345"/>
                    <a:pt x="0" y="191"/>
                    <a:pt x="95" y="95"/>
                  </a:cubicBezTo>
                  <a:cubicBezTo>
                    <a:pt x="191" y="0"/>
                    <a:pt x="345" y="72"/>
                    <a:pt x="345" y="203"/>
                  </a:cubicBezTo>
                  <a:cubicBezTo>
                    <a:pt x="345" y="286"/>
                    <a:pt x="274" y="345"/>
                    <a:pt x="203" y="34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36"/>
            <p:cNvSpPr/>
            <p:nvPr/>
          </p:nvSpPr>
          <p:spPr>
            <a:xfrm>
              <a:off x="1234375" y="1212775"/>
              <a:ext cx="8050" cy="8375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91" y="334"/>
                  </a:moveTo>
                  <a:cubicBezTo>
                    <a:pt x="60" y="334"/>
                    <a:pt x="0" y="179"/>
                    <a:pt x="84" y="96"/>
                  </a:cubicBezTo>
                  <a:cubicBezTo>
                    <a:pt x="179" y="1"/>
                    <a:pt x="322" y="60"/>
                    <a:pt x="322" y="191"/>
                  </a:cubicBezTo>
                  <a:cubicBezTo>
                    <a:pt x="322" y="263"/>
                    <a:pt x="262" y="334"/>
                    <a:pt x="191" y="33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36"/>
            <p:cNvSpPr/>
            <p:nvPr/>
          </p:nvSpPr>
          <p:spPr>
            <a:xfrm>
              <a:off x="1269200" y="1203550"/>
              <a:ext cx="8050" cy="7775"/>
            </a:xfrm>
            <a:custGeom>
              <a:avLst/>
              <a:gdLst/>
              <a:ahLst/>
              <a:cxnLst/>
              <a:rect l="l" t="t" r="r" b="b"/>
              <a:pathLst>
                <a:path w="322" h="311" extrusionOk="0">
                  <a:moveTo>
                    <a:pt x="191" y="310"/>
                  </a:moveTo>
                  <a:cubicBezTo>
                    <a:pt x="60" y="310"/>
                    <a:pt x="0" y="167"/>
                    <a:pt x="96" y="84"/>
                  </a:cubicBezTo>
                  <a:cubicBezTo>
                    <a:pt x="179" y="1"/>
                    <a:pt x="322" y="60"/>
                    <a:pt x="322" y="179"/>
                  </a:cubicBezTo>
                  <a:cubicBezTo>
                    <a:pt x="322" y="251"/>
                    <a:pt x="262" y="310"/>
                    <a:pt x="191" y="31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36"/>
            <p:cNvSpPr/>
            <p:nvPr/>
          </p:nvSpPr>
          <p:spPr>
            <a:xfrm>
              <a:off x="1304625" y="1197000"/>
              <a:ext cx="8050" cy="7475"/>
            </a:xfrm>
            <a:custGeom>
              <a:avLst/>
              <a:gdLst/>
              <a:ahLst/>
              <a:cxnLst/>
              <a:rect l="l" t="t" r="r" b="b"/>
              <a:pathLst>
                <a:path w="322" h="299" extrusionOk="0">
                  <a:moveTo>
                    <a:pt x="191" y="274"/>
                  </a:moveTo>
                  <a:cubicBezTo>
                    <a:pt x="0" y="298"/>
                    <a:pt x="0" y="1"/>
                    <a:pt x="191" y="24"/>
                  </a:cubicBezTo>
                  <a:cubicBezTo>
                    <a:pt x="262" y="24"/>
                    <a:pt x="322" y="72"/>
                    <a:pt x="322" y="144"/>
                  </a:cubicBezTo>
                  <a:cubicBezTo>
                    <a:pt x="322" y="215"/>
                    <a:pt x="262" y="274"/>
                    <a:pt x="191" y="27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36"/>
            <p:cNvSpPr/>
            <p:nvPr/>
          </p:nvSpPr>
          <p:spPr>
            <a:xfrm>
              <a:off x="1341225" y="1192825"/>
              <a:ext cx="8075" cy="6000"/>
            </a:xfrm>
            <a:custGeom>
              <a:avLst/>
              <a:gdLst/>
              <a:ahLst/>
              <a:cxnLst/>
              <a:rect l="l" t="t" r="r" b="b"/>
              <a:pathLst>
                <a:path w="323" h="240" extrusionOk="0">
                  <a:moveTo>
                    <a:pt x="167" y="239"/>
                  </a:moveTo>
                  <a:cubicBezTo>
                    <a:pt x="1" y="239"/>
                    <a:pt x="1" y="1"/>
                    <a:pt x="167" y="1"/>
                  </a:cubicBezTo>
                  <a:cubicBezTo>
                    <a:pt x="322" y="1"/>
                    <a:pt x="322" y="239"/>
                    <a:pt x="167" y="23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36"/>
            <p:cNvSpPr/>
            <p:nvPr/>
          </p:nvSpPr>
          <p:spPr>
            <a:xfrm>
              <a:off x="1378125" y="1188675"/>
              <a:ext cx="6575" cy="7150"/>
            </a:xfrm>
            <a:custGeom>
              <a:avLst/>
              <a:gdLst/>
              <a:ahLst/>
              <a:cxnLst/>
              <a:rect l="l" t="t" r="r" b="b"/>
              <a:pathLst>
                <a:path w="263" h="286" extrusionOk="0">
                  <a:moveTo>
                    <a:pt x="132" y="286"/>
                  </a:moveTo>
                  <a:cubicBezTo>
                    <a:pt x="72" y="286"/>
                    <a:pt x="25" y="238"/>
                    <a:pt x="25" y="179"/>
                  </a:cubicBezTo>
                  <a:cubicBezTo>
                    <a:pt x="1" y="0"/>
                    <a:pt x="263" y="0"/>
                    <a:pt x="251" y="179"/>
                  </a:cubicBezTo>
                  <a:cubicBezTo>
                    <a:pt x="251" y="238"/>
                    <a:pt x="191" y="286"/>
                    <a:pt x="132" y="28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36"/>
            <p:cNvSpPr/>
            <p:nvPr/>
          </p:nvSpPr>
          <p:spPr>
            <a:xfrm>
              <a:off x="1414150" y="1189850"/>
              <a:ext cx="7175" cy="5400"/>
            </a:xfrm>
            <a:custGeom>
              <a:avLst/>
              <a:gdLst/>
              <a:ahLst/>
              <a:cxnLst/>
              <a:rect l="l" t="t" r="r" b="b"/>
              <a:pathLst>
                <a:path w="287" h="216" extrusionOk="0">
                  <a:moveTo>
                    <a:pt x="143" y="215"/>
                  </a:moveTo>
                  <a:cubicBezTo>
                    <a:pt x="1" y="215"/>
                    <a:pt x="1" y="1"/>
                    <a:pt x="143" y="1"/>
                  </a:cubicBezTo>
                  <a:cubicBezTo>
                    <a:pt x="286" y="1"/>
                    <a:pt x="286" y="215"/>
                    <a:pt x="143" y="21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36"/>
            <p:cNvSpPr/>
            <p:nvPr/>
          </p:nvSpPr>
          <p:spPr>
            <a:xfrm>
              <a:off x="1450775" y="1191650"/>
              <a:ext cx="6550" cy="5075"/>
            </a:xfrm>
            <a:custGeom>
              <a:avLst/>
              <a:gdLst/>
              <a:ahLst/>
              <a:cxnLst/>
              <a:rect l="l" t="t" r="r" b="b"/>
              <a:pathLst>
                <a:path w="262" h="203" extrusionOk="0">
                  <a:moveTo>
                    <a:pt x="131" y="203"/>
                  </a:moveTo>
                  <a:cubicBezTo>
                    <a:pt x="0" y="203"/>
                    <a:pt x="0" y="0"/>
                    <a:pt x="131" y="0"/>
                  </a:cubicBezTo>
                  <a:cubicBezTo>
                    <a:pt x="262" y="0"/>
                    <a:pt x="262" y="203"/>
                    <a:pt x="131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36"/>
            <p:cNvSpPr/>
            <p:nvPr/>
          </p:nvSpPr>
          <p:spPr>
            <a:xfrm>
              <a:off x="1487675" y="1194925"/>
              <a:ext cx="4775" cy="5375"/>
            </a:xfrm>
            <a:custGeom>
              <a:avLst/>
              <a:gdLst/>
              <a:ahLst/>
              <a:cxnLst/>
              <a:rect l="l" t="t" r="r" b="b"/>
              <a:pathLst>
                <a:path w="191" h="215" extrusionOk="0">
                  <a:moveTo>
                    <a:pt x="96" y="215"/>
                  </a:moveTo>
                  <a:cubicBezTo>
                    <a:pt x="48" y="215"/>
                    <a:pt x="0" y="179"/>
                    <a:pt x="0" y="119"/>
                  </a:cubicBezTo>
                  <a:cubicBezTo>
                    <a:pt x="0" y="0"/>
                    <a:pt x="191" y="0"/>
                    <a:pt x="191" y="119"/>
                  </a:cubicBezTo>
                  <a:cubicBezTo>
                    <a:pt x="191" y="179"/>
                    <a:pt x="155" y="215"/>
                    <a:pt x="96" y="21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36"/>
            <p:cNvSpPr/>
            <p:nvPr/>
          </p:nvSpPr>
          <p:spPr>
            <a:xfrm>
              <a:off x="1522500" y="1200575"/>
              <a:ext cx="5675" cy="5675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31" y="227"/>
                  </a:moveTo>
                  <a:cubicBezTo>
                    <a:pt x="0" y="227"/>
                    <a:pt x="227" y="1"/>
                    <a:pt x="227" y="143"/>
                  </a:cubicBezTo>
                  <a:cubicBezTo>
                    <a:pt x="227" y="191"/>
                    <a:pt x="179" y="227"/>
                    <a:pt x="131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36"/>
            <p:cNvSpPr/>
            <p:nvPr/>
          </p:nvSpPr>
          <p:spPr>
            <a:xfrm>
              <a:off x="1558825" y="1210400"/>
              <a:ext cx="4775" cy="4200"/>
            </a:xfrm>
            <a:custGeom>
              <a:avLst/>
              <a:gdLst/>
              <a:ahLst/>
              <a:cxnLst/>
              <a:rect l="l" t="t" r="r" b="b"/>
              <a:pathLst>
                <a:path w="191" h="168" extrusionOk="0">
                  <a:moveTo>
                    <a:pt x="95" y="167"/>
                  </a:moveTo>
                  <a:cubicBezTo>
                    <a:pt x="0" y="155"/>
                    <a:pt x="0" y="12"/>
                    <a:pt x="95" y="0"/>
                  </a:cubicBezTo>
                  <a:cubicBezTo>
                    <a:pt x="191" y="12"/>
                    <a:pt x="191" y="155"/>
                    <a:pt x="95" y="16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36"/>
            <p:cNvSpPr/>
            <p:nvPr/>
          </p:nvSpPr>
          <p:spPr>
            <a:xfrm>
              <a:off x="1593925" y="1221125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156" y="83"/>
                  </a:moveTo>
                  <a:cubicBezTo>
                    <a:pt x="156" y="119"/>
                    <a:pt x="120" y="155"/>
                    <a:pt x="84" y="155"/>
                  </a:cubicBezTo>
                  <a:cubicBezTo>
                    <a:pt x="37" y="155"/>
                    <a:pt x="1" y="119"/>
                    <a:pt x="1" y="83"/>
                  </a:cubicBezTo>
                  <a:cubicBezTo>
                    <a:pt x="1" y="36"/>
                    <a:pt x="37" y="0"/>
                    <a:pt x="84" y="0"/>
                  </a:cubicBezTo>
                  <a:cubicBezTo>
                    <a:pt x="120" y="0"/>
                    <a:pt x="156" y="36"/>
                    <a:pt x="156" y="8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36"/>
            <p:cNvSpPr/>
            <p:nvPr/>
          </p:nvSpPr>
          <p:spPr>
            <a:xfrm>
              <a:off x="1628175" y="123392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31" y="71"/>
                  </a:moveTo>
                  <a:cubicBezTo>
                    <a:pt x="131" y="107"/>
                    <a:pt x="107" y="143"/>
                    <a:pt x="72" y="143"/>
                  </a:cubicBezTo>
                  <a:cubicBezTo>
                    <a:pt x="36" y="143"/>
                    <a:pt x="0" y="107"/>
                    <a:pt x="0" y="71"/>
                  </a:cubicBezTo>
                  <a:cubicBezTo>
                    <a:pt x="0" y="36"/>
                    <a:pt x="36" y="0"/>
                    <a:pt x="72" y="0"/>
                  </a:cubicBezTo>
                  <a:cubicBezTo>
                    <a:pt x="107" y="0"/>
                    <a:pt x="131" y="36"/>
                    <a:pt x="131" y="7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36"/>
            <p:cNvSpPr/>
            <p:nvPr/>
          </p:nvSpPr>
          <p:spPr>
            <a:xfrm>
              <a:off x="1661500" y="1249100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20" y="60"/>
                  </a:moveTo>
                  <a:cubicBezTo>
                    <a:pt x="120" y="95"/>
                    <a:pt x="96" y="119"/>
                    <a:pt x="60" y="119"/>
                  </a:cubicBezTo>
                  <a:cubicBezTo>
                    <a:pt x="25" y="119"/>
                    <a:pt x="1" y="95"/>
                    <a:pt x="1" y="60"/>
                  </a:cubicBezTo>
                  <a:cubicBezTo>
                    <a:pt x="1" y="24"/>
                    <a:pt x="25" y="0"/>
                    <a:pt x="60" y="0"/>
                  </a:cubicBezTo>
                  <a:cubicBezTo>
                    <a:pt x="96" y="0"/>
                    <a:pt x="120" y="24"/>
                    <a:pt x="120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36"/>
            <p:cNvSpPr/>
            <p:nvPr/>
          </p:nvSpPr>
          <p:spPr>
            <a:xfrm>
              <a:off x="1693650" y="1266050"/>
              <a:ext cx="3000" cy="2725"/>
            </a:xfrm>
            <a:custGeom>
              <a:avLst/>
              <a:gdLst/>
              <a:ahLst/>
              <a:cxnLst/>
              <a:rect l="l" t="t" r="r" b="b"/>
              <a:pathLst>
                <a:path w="120" h="109" extrusionOk="0">
                  <a:moveTo>
                    <a:pt x="120" y="60"/>
                  </a:moveTo>
                  <a:cubicBezTo>
                    <a:pt x="120" y="84"/>
                    <a:pt x="96" y="108"/>
                    <a:pt x="60" y="108"/>
                  </a:cubicBezTo>
                  <a:cubicBezTo>
                    <a:pt x="24" y="108"/>
                    <a:pt x="1" y="84"/>
                    <a:pt x="1" y="60"/>
                  </a:cubicBezTo>
                  <a:cubicBezTo>
                    <a:pt x="1" y="25"/>
                    <a:pt x="24" y="1"/>
                    <a:pt x="60" y="1"/>
                  </a:cubicBezTo>
                  <a:cubicBezTo>
                    <a:pt x="96" y="1"/>
                    <a:pt x="120" y="25"/>
                    <a:pt x="120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36"/>
            <p:cNvSpPr/>
            <p:nvPr/>
          </p:nvSpPr>
          <p:spPr>
            <a:xfrm>
              <a:off x="1724300" y="1284225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72" y="131"/>
                  </a:moveTo>
                  <a:cubicBezTo>
                    <a:pt x="1" y="131"/>
                    <a:pt x="132" y="0"/>
                    <a:pt x="132" y="83"/>
                  </a:cubicBezTo>
                  <a:cubicBezTo>
                    <a:pt x="132" y="107"/>
                    <a:pt x="108" y="131"/>
                    <a:pt x="72" y="13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36"/>
            <p:cNvSpPr/>
            <p:nvPr/>
          </p:nvSpPr>
          <p:spPr>
            <a:xfrm>
              <a:off x="1754975" y="1305950"/>
              <a:ext cx="2100" cy="2100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4" y="36"/>
                  </a:moveTo>
                  <a:cubicBezTo>
                    <a:pt x="84" y="60"/>
                    <a:pt x="60" y="84"/>
                    <a:pt x="36" y="84"/>
                  </a:cubicBezTo>
                  <a:cubicBezTo>
                    <a:pt x="12" y="84"/>
                    <a:pt x="0" y="60"/>
                    <a:pt x="0" y="36"/>
                  </a:cubicBezTo>
                  <a:cubicBezTo>
                    <a:pt x="0" y="12"/>
                    <a:pt x="12" y="0"/>
                    <a:pt x="36" y="0"/>
                  </a:cubicBezTo>
                  <a:cubicBezTo>
                    <a:pt x="60" y="0"/>
                    <a:pt x="84" y="12"/>
                    <a:pt x="84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36"/>
            <p:cNvSpPr/>
            <p:nvPr/>
          </p:nvSpPr>
          <p:spPr>
            <a:xfrm>
              <a:off x="1783250" y="1328575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72"/>
                  </a:moveTo>
                  <a:cubicBezTo>
                    <a:pt x="0" y="72"/>
                    <a:pt x="0" y="0"/>
                    <a:pt x="48" y="0"/>
                  </a:cubicBezTo>
                  <a:cubicBezTo>
                    <a:pt x="96" y="0"/>
                    <a:pt x="96" y="72"/>
                    <a:pt x="48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36"/>
            <p:cNvSpPr/>
            <p:nvPr/>
          </p:nvSpPr>
          <p:spPr>
            <a:xfrm>
              <a:off x="1810625" y="135267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36" y="72"/>
                  </a:moveTo>
                  <a:cubicBezTo>
                    <a:pt x="13" y="72"/>
                    <a:pt x="1" y="60"/>
                    <a:pt x="1" y="36"/>
                  </a:cubicBezTo>
                  <a:cubicBezTo>
                    <a:pt x="1" y="24"/>
                    <a:pt x="13" y="1"/>
                    <a:pt x="36" y="1"/>
                  </a:cubicBezTo>
                  <a:cubicBezTo>
                    <a:pt x="48" y="1"/>
                    <a:pt x="60" y="24"/>
                    <a:pt x="60" y="36"/>
                  </a:cubicBezTo>
                  <a:cubicBezTo>
                    <a:pt x="60" y="60"/>
                    <a:pt x="48" y="72"/>
                    <a:pt x="36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36"/>
            <p:cNvSpPr/>
            <p:nvPr/>
          </p:nvSpPr>
          <p:spPr>
            <a:xfrm>
              <a:off x="1835625" y="1378275"/>
              <a:ext cx="2125" cy="1800"/>
            </a:xfrm>
            <a:custGeom>
              <a:avLst/>
              <a:gdLst/>
              <a:ahLst/>
              <a:cxnLst/>
              <a:rect l="l" t="t" r="r" b="b"/>
              <a:pathLst>
                <a:path w="85" h="72" extrusionOk="0">
                  <a:moveTo>
                    <a:pt x="48" y="72"/>
                  </a:moveTo>
                  <a:cubicBezTo>
                    <a:pt x="1" y="72"/>
                    <a:pt x="84" y="1"/>
                    <a:pt x="84" y="48"/>
                  </a:cubicBezTo>
                  <a:cubicBezTo>
                    <a:pt x="84" y="60"/>
                    <a:pt x="72" y="72"/>
                    <a:pt x="48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36"/>
            <p:cNvSpPr/>
            <p:nvPr/>
          </p:nvSpPr>
          <p:spPr>
            <a:xfrm>
              <a:off x="1860050" y="1406250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60" y="25"/>
                  </a:moveTo>
                  <a:cubicBezTo>
                    <a:pt x="60" y="36"/>
                    <a:pt x="48" y="48"/>
                    <a:pt x="24" y="48"/>
                  </a:cubicBezTo>
                  <a:cubicBezTo>
                    <a:pt x="12" y="48"/>
                    <a:pt x="0" y="36"/>
                    <a:pt x="0" y="25"/>
                  </a:cubicBezTo>
                  <a:cubicBezTo>
                    <a:pt x="0" y="13"/>
                    <a:pt x="12" y="1"/>
                    <a:pt x="24" y="1"/>
                  </a:cubicBezTo>
                  <a:cubicBezTo>
                    <a:pt x="48" y="1"/>
                    <a:pt x="60" y="13"/>
                    <a:pt x="60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36"/>
            <p:cNvSpPr/>
            <p:nvPr/>
          </p:nvSpPr>
          <p:spPr>
            <a:xfrm>
              <a:off x="1882075" y="1434825"/>
              <a:ext cx="1500" cy="1525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60" y="25"/>
                  </a:moveTo>
                  <a:cubicBezTo>
                    <a:pt x="60" y="48"/>
                    <a:pt x="48" y="60"/>
                    <a:pt x="36" y="60"/>
                  </a:cubicBezTo>
                  <a:cubicBezTo>
                    <a:pt x="12" y="60"/>
                    <a:pt x="0" y="48"/>
                    <a:pt x="0" y="25"/>
                  </a:cubicBezTo>
                  <a:cubicBezTo>
                    <a:pt x="0" y="13"/>
                    <a:pt x="12" y="1"/>
                    <a:pt x="36" y="1"/>
                  </a:cubicBezTo>
                  <a:cubicBezTo>
                    <a:pt x="48" y="1"/>
                    <a:pt x="60" y="13"/>
                    <a:pt x="60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36"/>
            <p:cNvSpPr/>
            <p:nvPr/>
          </p:nvSpPr>
          <p:spPr>
            <a:xfrm>
              <a:off x="1902600" y="1465200"/>
              <a:ext cx="925" cy="1200"/>
            </a:xfrm>
            <a:custGeom>
              <a:avLst/>
              <a:gdLst/>
              <a:ahLst/>
              <a:cxnLst/>
              <a:rect l="l" t="t" r="r" b="b"/>
              <a:pathLst>
                <a:path w="37" h="48" extrusionOk="0">
                  <a:moveTo>
                    <a:pt x="25" y="48"/>
                  </a:moveTo>
                  <a:cubicBezTo>
                    <a:pt x="1" y="48"/>
                    <a:pt x="1" y="36"/>
                    <a:pt x="1" y="24"/>
                  </a:cubicBezTo>
                  <a:cubicBezTo>
                    <a:pt x="1" y="12"/>
                    <a:pt x="1" y="0"/>
                    <a:pt x="25" y="0"/>
                  </a:cubicBezTo>
                  <a:cubicBezTo>
                    <a:pt x="36" y="0"/>
                    <a:pt x="36" y="12"/>
                    <a:pt x="36" y="24"/>
                  </a:cubicBezTo>
                  <a:cubicBezTo>
                    <a:pt x="36" y="36"/>
                    <a:pt x="36" y="48"/>
                    <a:pt x="25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36"/>
            <p:cNvSpPr/>
            <p:nvPr/>
          </p:nvSpPr>
          <p:spPr>
            <a:xfrm>
              <a:off x="1920775" y="1496450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24" y="48"/>
                  </a:moveTo>
                  <a:cubicBezTo>
                    <a:pt x="12" y="48"/>
                    <a:pt x="12" y="36"/>
                    <a:pt x="12" y="24"/>
                  </a:cubicBezTo>
                  <a:cubicBezTo>
                    <a:pt x="0" y="12"/>
                    <a:pt x="12" y="0"/>
                    <a:pt x="24" y="0"/>
                  </a:cubicBezTo>
                  <a:cubicBezTo>
                    <a:pt x="36" y="0"/>
                    <a:pt x="48" y="12"/>
                    <a:pt x="48" y="24"/>
                  </a:cubicBezTo>
                  <a:cubicBezTo>
                    <a:pt x="48" y="36"/>
                    <a:pt x="36" y="48"/>
                    <a:pt x="24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36"/>
            <p:cNvSpPr/>
            <p:nvPr/>
          </p:nvSpPr>
          <p:spPr>
            <a:xfrm>
              <a:off x="1937425" y="1528900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7" y="24"/>
                  </a:moveTo>
                  <a:cubicBezTo>
                    <a:pt x="37" y="24"/>
                    <a:pt x="25" y="36"/>
                    <a:pt x="13" y="36"/>
                  </a:cubicBezTo>
                  <a:cubicBezTo>
                    <a:pt x="1" y="36"/>
                    <a:pt x="1" y="24"/>
                    <a:pt x="1" y="24"/>
                  </a:cubicBezTo>
                  <a:cubicBezTo>
                    <a:pt x="1" y="12"/>
                    <a:pt x="1" y="0"/>
                    <a:pt x="13" y="0"/>
                  </a:cubicBezTo>
                  <a:cubicBezTo>
                    <a:pt x="25" y="0"/>
                    <a:pt x="37" y="12"/>
                    <a:pt x="37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36"/>
            <p:cNvSpPr/>
            <p:nvPr/>
          </p:nvSpPr>
          <p:spPr>
            <a:xfrm>
              <a:off x="1951725" y="1562225"/>
              <a:ext cx="900" cy="925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12" y="36"/>
                  </a:moveTo>
                  <a:cubicBezTo>
                    <a:pt x="0" y="36"/>
                    <a:pt x="0" y="24"/>
                    <a:pt x="0" y="24"/>
                  </a:cubicBezTo>
                  <a:cubicBezTo>
                    <a:pt x="0" y="12"/>
                    <a:pt x="0" y="12"/>
                    <a:pt x="12" y="12"/>
                  </a:cubicBezTo>
                  <a:cubicBezTo>
                    <a:pt x="24" y="1"/>
                    <a:pt x="36" y="12"/>
                    <a:pt x="36" y="24"/>
                  </a:cubicBezTo>
                  <a:cubicBezTo>
                    <a:pt x="24" y="24"/>
                    <a:pt x="24" y="36"/>
                    <a:pt x="12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36"/>
            <p:cNvSpPr/>
            <p:nvPr/>
          </p:nvSpPr>
          <p:spPr>
            <a:xfrm>
              <a:off x="1963925" y="159645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12" y="37"/>
                  </a:moveTo>
                  <a:cubicBezTo>
                    <a:pt x="12" y="37"/>
                    <a:pt x="0" y="25"/>
                    <a:pt x="0" y="25"/>
                  </a:cubicBezTo>
                  <a:cubicBezTo>
                    <a:pt x="0" y="13"/>
                    <a:pt x="12" y="1"/>
                    <a:pt x="12" y="1"/>
                  </a:cubicBezTo>
                  <a:cubicBezTo>
                    <a:pt x="24" y="1"/>
                    <a:pt x="24" y="13"/>
                    <a:pt x="24" y="25"/>
                  </a:cubicBezTo>
                  <a:cubicBezTo>
                    <a:pt x="24" y="25"/>
                    <a:pt x="24" y="25"/>
                    <a:pt x="12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36"/>
            <p:cNvSpPr/>
            <p:nvPr/>
          </p:nvSpPr>
          <p:spPr>
            <a:xfrm>
              <a:off x="1974050" y="1631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"/>
                    <a:pt x="24" y="1"/>
                    <a:pt x="24" y="25"/>
                  </a:cubicBezTo>
                  <a:cubicBezTo>
                    <a:pt x="24" y="25"/>
                    <a:pt x="12" y="25"/>
                    <a:pt x="12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36"/>
            <p:cNvSpPr/>
            <p:nvPr/>
          </p:nvSpPr>
          <p:spPr>
            <a:xfrm>
              <a:off x="1981775" y="16670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12"/>
                  </a:moveTo>
                  <a:cubicBezTo>
                    <a:pt x="25" y="12"/>
                    <a:pt x="13" y="12"/>
                    <a:pt x="13" y="12"/>
                  </a:cubicBezTo>
                  <a:cubicBezTo>
                    <a:pt x="13" y="12"/>
                    <a:pt x="1" y="12"/>
                    <a:pt x="1" y="12"/>
                  </a:cubicBezTo>
                  <a:cubicBezTo>
                    <a:pt x="1" y="1"/>
                    <a:pt x="13" y="1"/>
                    <a:pt x="13" y="1"/>
                  </a:cubicBezTo>
                  <a:cubicBezTo>
                    <a:pt x="13" y="1"/>
                    <a:pt x="25" y="1"/>
                    <a:pt x="25" y="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36"/>
            <p:cNvSpPr/>
            <p:nvPr/>
          </p:nvSpPr>
          <p:spPr>
            <a:xfrm>
              <a:off x="1987725" y="1703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lnTo>
                    <a:pt x="13" y="0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36"/>
            <p:cNvSpPr/>
            <p:nvPr/>
          </p:nvSpPr>
          <p:spPr>
            <a:xfrm>
              <a:off x="1991000" y="1739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36"/>
            <p:cNvSpPr/>
            <p:nvPr/>
          </p:nvSpPr>
          <p:spPr>
            <a:xfrm>
              <a:off x="795025" y="1737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36"/>
            <p:cNvSpPr/>
            <p:nvPr/>
          </p:nvSpPr>
          <p:spPr>
            <a:xfrm>
              <a:off x="798600" y="169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36"/>
            <p:cNvSpPr/>
            <p:nvPr/>
          </p:nvSpPr>
          <p:spPr>
            <a:xfrm>
              <a:off x="804250" y="16610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24"/>
                  </a:moveTo>
                  <a:cubicBezTo>
                    <a:pt x="1" y="24"/>
                    <a:pt x="1" y="0"/>
                    <a:pt x="13" y="0"/>
                  </a:cubicBezTo>
                  <a:cubicBezTo>
                    <a:pt x="25" y="0"/>
                    <a:pt x="25" y="12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36"/>
            <p:cNvSpPr/>
            <p:nvPr/>
          </p:nvSpPr>
          <p:spPr>
            <a:xfrm>
              <a:off x="812300" y="1623850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24" y="24"/>
                  </a:moveTo>
                  <a:cubicBezTo>
                    <a:pt x="0" y="12"/>
                    <a:pt x="0" y="0"/>
                    <a:pt x="24" y="0"/>
                  </a:cubicBezTo>
                  <a:cubicBezTo>
                    <a:pt x="36" y="0"/>
                    <a:pt x="36" y="24"/>
                    <a:pt x="24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36"/>
            <p:cNvSpPr/>
            <p:nvPr/>
          </p:nvSpPr>
          <p:spPr>
            <a:xfrm>
              <a:off x="823000" y="158692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25"/>
                  </a:moveTo>
                  <a:cubicBezTo>
                    <a:pt x="1" y="25"/>
                    <a:pt x="1" y="25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ubicBezTo>
                    <a:pt x="13" y="1"/>
                    <a:pt x="25" y="13"/>
                    <a:pt x="25" y="13"/>
                  </a:cubicBezTo>
                  <a:cubicBezTo>
                    <a:pt x="25" y="25"/>
                    <a:pt x="13" y="25"/>
                    <a:pt x="13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36"/>
            <p:cNvSpPr/>
            <p:nvPr/>
          </p:nvSpPr>
          <p:spPr>
            <a:xfrm>
              <a:off x="835800" y="1550925"/>
              <a:ext cx="625" cy="900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13" y="36"/>
                  </a:moveTo>
                  <a:cubicBezTo>
                    <a:pt x="1" y="36"/>
                    <a:pt x="1" y="24"/>
                    <a:pt x="1" y="12"/>
                  </a:cubicBezTo>
                  <a:cubicBezTo>
                    <a:pt x="1" y="0"/>
                    <a:pt x="1" y="0"/>
                    <a:pt x="13" y="0"/>
                  </a:cubicBezTo>
                  <a:cubicBezTo>
                    <a:pt x="25" y="0"/>
                    <a:pt x="25" y="0"/>
                    <a:pt x="25" y="12"/>
                  </a:cubicBezTo>
                  <a:cubicBezTo>
                    <a:pt x="25" y="24"/>
                    <a:pt x="25" y="24"/>
                    <a:pt x="13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36"/>
            <p:cNvSpPr/>
            <p:nvPr/>
          </p:nvSpPr>
          <p:spPr>
            <a:xfrm>
              <a:off x="850700" y="1515800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12"/>
                  </a:moveTo>
                  <a:cubicBezTo>
                    <a:pt x="36" y="24"/>
                    <a:pt x="36" y="36"/>
                    <a:pt x="24" y="36"/>
                  </a:cubicBezTo>
                  <a:cubicBezTo>
                    <a:pt x="12" y="36"/>
                    <a:pt x="0" y="24"/>
                    <a:pt x="0" y="12"/>
                  </a:cubicBezTo>
                  <a:cubicBezTo>
                    <a:pt x="0" y="0"/>
                    <a:pt x="12" y="0"/>
                    <a:pt x="24" y="0"/>
                  </a:cubicBezTo>
                  <a:cubicBezTo>
                    <a:pt x="36" y="0"/>
                    <a:pt x="36" y="0"/>
                    <a:pt x="36" y="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36"/>
            <p:cNvSpPr/>
            <p:nvPr/>
          </p:nvSpPr>
          <p:spPr>
            <a:xfrm>
              <a:off x="867950" y="1481275"/>
              <a:ext cx="925" cy="1200"/>
            </a:xfrm>
            <a:custGeom>
              <a:avLst/>
              <a:gdLst/>
              <a:ahLst/>
              <a:cxnLst/>
              <a:rect l="l" t="t" r="r" b="b"/>
              <a:pathLst>
                <a:path w="37" h="48" extrusionOk="0">
                  <a:moveTo>
                    <a:pt x="24" y="48"/>
                  </a:moveTo>
                  <a:cubicBezTo>
                    <a:pt x="13" y="48"/>
                    <a:pt x="1" y="36"/>
                    <a:pt x="1" y="36"/>
                  </a:cubicBezTo>
                  <a:cubicBezTo>
                    <a:pt x="1" y="0"/>
                    <a:pt x="36" y="0"/>
                    <a:pt x="36" y="36"/>
                  </a:cubicBezTo>
                  <a:cubicBezTo>
                    <a:pt x="36" y="36"/>
                    <a:pt x="36" y="48"/>
                    <a:pt x="24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36"/>
            <p:cNvSpPr/>
            <p:nvPr/>
          </p:nvSpPr>
          <p:spPr>
            <a:xfrm>
              <a:off x="887000" y="1448525"/>
              <a:ext cx="1525" cy="1225"/>
            </a:xfrm>
            <a:custGeom>
              <a:avLst/>
              <a:gdLst/>
              <a:ahLst/>
              <a:cxnLst/>
              <a:rect l="l" t="t" r="r" b="b"/>
              <a:pathLst>
                <a:path w="61" h="49" extrusionOk="0">
                  <a:moveTo>
                    <a:pt x="36" y="48"/>
                  </a:moveTo>
                  <a:cubicBezTo>
                    <a:pt x="1" y="48"/>
                    <a:pt x="1" y="0"/>
                    <a:pt x="36" y="0"/>
                  </a:cubicBezTo>
                  <a:cubicBezTo>
                    <a:pt x="60" y="0"/>
                    <a:pt x="60" y="48"/>
                    <a:pt x="36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36"/>
            <p:cNvSpPr/>
            <p:nvPr/>
          </p:nvSpPr>
          <p:spPr>
            <a:xfrm>
              <a:off x="908425" y="1416675"/>
              <a:ext cx="1225" cy="1225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49" y="24"/>
                  </a:moveTo>
                  <a:cubicBezTo>
                    <a:pt x="49" y="36"/>
                    <a:pt x="37" y="48"/>
                    <a:pt x="25" y="48"/>
                  </a:cubicBezTo>
                  <a:cubicBezTo>
                    <a:pt x="13" y="48"/>
                    <a:pt x="1" y="36"/>
                    <a:pt x="1" y="24"/>
                  </a:cubicBezTo>
                  <a:cubicBezTo>
                    <a:pt x="1" y="12"/>
                    <a:pt x="13" y="0"/>
                    <a:pt x="25" y="0"/>
                  </a:cubicBezTo>
                  <a:cubicBezTo>
                    <a:pt x="37" y="0"/>
                    <a:pt x="49" y="12"/>
                    <a:pt x="49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36"/>
            <p:cNvSpPr/>
            <p:nvPr/>
          </p:nvSpPr>
          <p:spPr>
            <a:xfrm>
              <a:off x="931650" y="1386025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24" y="72"/>
                  </a:moveTo>
                  <a:cubicBezTo>
                    <a:pt x="12" y="72"/>
                    <a:pt x="1" y="48"/>
                    <a:pt x="1" y="36"/>
                  </a:cubicBezTo>
                  <a:cubicBezTo>
                    <a:pt x="1" y="24"/>
                    <a:pt x="12" y="12"/>
                    <a:pt x="24" y="12"/>
                  </a:cubicBezTo>
                  <a:cubicBezTo>
                    <a:pt x="60" y="0"/>
                    <a:pt x="60" y="72"/>
                    <a:pt x="24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36"/>
            <p:cNvSpPr/>
            <p:nvPr/>
          </p:nvSpPr>
          <p:spPr>
            <a:xfrm>
              <a:off x="956650" y="1357150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36" y="72"/>
                  </a:moveTo>
                  <a:cubicBezTo>
                    <a:pt x="13" y="72"/>
                    <a:pt x="1" y="60"/>
                    <a:pt x="1" y="36"/>
                  </a:cubicBezTo>
                  <a:cubicBezTo>
                    <a:pt x="1" y="0"/>
                    <a:pt x="60" y="0"/>
                    <a:pt x="60" y="36"/>
                  </a:cubicBezTo>
                  <a:cubicBezTo>
                    <a:pt x="60" y="60"/>
                    <a:pt x="48" y="72"/>
                    <a:pt x="36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36"/>
            <p:cNvSpPr/>
            <p:nvPr/>
          </p:nvSpPr>
          <p:spPr>
            <a:xfrm>
              <a:off x="983450" y="1330050"/>
              <a:ext cx="1800" cy="1825"/>
            </a:xfrm>
            <a:custGeom>
              <a:avLst/>
              <a:gdLst/>
              <a:ahLst/>
              <a:cxnLst/>
              <a:rect l="l" t="t" r="r" b="b"/>
              <a:pathLst>
                <a:path w="72" h="73" extrusionOk="0">
                  <a:moveTo>
                    <a:pt x="36" y="72"/>
                  </a:moveTo>
                  <a:cubicBezTo>
                    <a:pt x="12" y="72"/>
                    <a:pt x="0" y="48"/>
                    <a:pt x="0" y="36"/>
                  </a:cubicBezTo>
                  <a:cubicBezTo>
                    <a:pt x="0" y="13"/>
                    <a:pt x="12" y="1"/>
                    <a:pt x="36" y="1"/>
                  </a:cubicBezTo>
                  <a:cubicBezTo>
                    <a:pt x="48" y="1"/>
                    <a:pt x="72" y="13"/>
                    <a:pt x="72" y="36"/>
                  </a:cubicBezTo>
                  <a:cubicBezTo>
                    <a:pt x="72" y="48"/>
                    <a:pt x="48" y="72"/>
                    <a:pt x="36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36"/>
            <p:cNvSpPr/>
            <p:nvPr/>
          </p:nvSpPr>
          <p:spPr>
            <a:xfrm>
              <a:off x="1011725" y="1304150"/>
              <a:ext cx="2100" cy="2425"/>
            </a:xfrm>
            <a:custGeom>
              <a:avLst/>
              <a:gdLst/>
              <a:ahLst/>
              <a:cxnLst/>
              <a:rect l="l" t="t" r="r" b="b"/>
              <a:pathLst>
                <a:path w="84" h="97" extrusionOk="0">
                  <a:moveTo>
                    <a:pt x="48" y="84"/>
                  </a:moveTo>
                  <a:cubicBezTo>
                    <a:pt x="0" y="96"/>
                    <a:pt x="0" y="1"/>
                    <a:pt x="48" y="13"/>
                  </a:cubicBezTo>
                  <a:cubicBezTo>
                    <a:pt x="84" y="25"/>
                    <a:pt x="84" y="84"/>
                    <a:pt x="48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36"/>
            <p:cNvSpPr/>
            <p:nvPr/>
          </p:nvSpPr>
          <p:spPr>
            <a:xfrm>
              <a:off x="1041775" y="1280650"/>
              <a:ext cx="2125" cy="2100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84" y="36"/>
                  </a:moveTo>
                  <a:cubicBezTo>
                    <a:pt x="84" y="60"/>
                    <a:pt x="60" y="84"/>
                    <a:pt x="37" y="84"/>
                  </a:cubicBezTo>
                  <a:cubicBezTo>
                    <a:pt x="13" y="84"/>
                    <a:pt x="1" y="60"/>
                    <a:pt x="1" y="36"/>
                  </a:cubicBezTo>
                  <a:cubicBezTo>
                    <a:pt x="1" y="12"/>
                    <a:pt x="13" y="0"/>
                    <a:pt x="37" y="0"/>
                  </a:cubicBezTo>
                  <a:cubicBezTo>
                    <a:pt x="60" y="0"/>
                    <a:pt x="84" y="12"/>
                    <a:pt x="84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36"/>
            <p:cNvSpPr/>
            <p:nvPr/>
          </p:nvSpPr>
          <p:spPr>
            <a:xfrm>
              <a:off x="1072150" y="1257725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84" y="131"/>
                  </a:moveTo>
                  <a:cubicBezTo>
                    <a:pt x="0" y="131"/>
                    <a:pt x="131" y="0"/>
                    <a:pt x="131" y="84"/>
                  </a:cubicBezTo>
                  <a:cubicBezTo>
                    <a:pt x="131" y="108"/>
                    <a:pt x="107" y="131"/>
                    <a:pt x="84" y="13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36"/>
            <p:cNvSpPr/>
            <p:nvPr/>
          </p:nvSpPr>
          <p:spPr>
            <a:xfrm>
              <a:off x="1104600" y="1237775"/>
              <a:ext cx="3875" cy="3600"/>
            </a:xfrm>
            <a:custGeom>
              <a:avLst/>
              <a:gdLst/>
              <a:ahLst/>
              <a:cxnLst/>
              <a:rect l="l" t="t" r="r" b="b"/>
              <a:pathLst>
                <a:path w="155" h="144" extrusionOk="0">
                  <a:moveTo>
                    <a:pt x="95" y="144"/>
                  </a:moveTo>
                  <a:cubicBezTo>
                    <a:pt x="0" y="144"/>
                    <a:pt x="155" y="1"/>
                    <a:pt x="155" y="96"/>
                  </a:cubicBezTo>
                  <a:cubicBezTo>
                    <a:pt x="155" y="120"/>
                    <a:pt x="119" y="144"/>
                    <a:pt x="95" y="14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36"/>
            <p:cNvSpPr/>
            <p:nvPr/>
          </p:nvSpPr>
          <p:spPr>
            <a:xfrm>
              <a:off x="1138225" y="1219925"/>
              <a:ext cx="4200" cy="42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08" y="155"/>
                  </a:moveTo>
                  <a:cubicBezTo>
                    <a:pt x="1" y="167"/>
                    <a:pt x="167" y="0"/>
                    <a:pt x="167" y="108"/>
                  </a:cubicBezTo>
                  <a:cubicBezTo>
                    <a:pt x="155" y="131"/>
                    <a:pt x="131" y="155"/>
                    <a:pt x="108" y="15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36"/>
            <p:cNvSpPr/>
            <p:nvPr/>
          </p:nvSpPr>
          <p:spPr>
            <a:xfrm>
              <a:off x="1173950" y="1204150"/>
              <a:ext cx="3900" cy="4475"/>
            </a:xfrm>
            <a:custGeom>
              <a:avLst/>
              <a:gdLst/>
              <a:ahLst/>
              <a:cxnLst/>
              <a:rect l="l" t="t" r="r" b="b"/>
              <a:pathLst>
                <a:path w="156" h="179" extrusionOk="0">
                  <a:moveTo>
                    <a:pt x="72" y="179"/>
                  </a:moveTo>
                  <a:cubicBezTo>
                    <a:pt x="36" y="179"/>
                    <a:pt x="0" y="143"/>
                    <a:pt x="0" y="108"/>
                  </a:cubicBezTo>
                  <a:cubicBezTo>
                    <a:pt x="0" y="0"/>
                    <a:pt x="155" y="0"/>
                    <a:pt x="155" y="108"/>
                  </a:cubicBezTo>
                  <a:cubicBezTo>
                    <a:pt x="155" y="143"/>
                    <a:pt x="119" y="179"/>
                    <a:pt x="72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36"/>
            <p:cNvSpPr/>
            <p:nvPr/>
          </p:nvSpPr>
          <p:spPr>
            <a:xfrm>
              <a:off x="1208475" y="1190150"/>
              <a:ext cx="5075" cy="5100"/>
            </a:xfrm>
            <a:custGeom>
              <a:avLst/>
              <a:gdLst/>
              <a:ahLst/>
              <a:cxnLst/>
              <a:rect l="l" t="t" r="r" b="b"/>
              <a:pathLst>
                <a:path w="203" h="204" extrusionOk="0">
                  <a:moveTo>
                    <a:pt x="119" y="203"/>
                  </a:moveTo>
                  <a:cubicBezTo>
                    <a:pt x="0" y="203"/>
                    <a:pt x="203" y="1"/>
                    <a:pt x="203" y="132"/>
                  </a:cubicBezTo>
                  <a:cubicBezTo>
                    <a:pt x="203" y="167"/>
                    <a:pt x="167" y="203"/>
                    <a:pt x="119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36"/>
            <p:cNvSpPr/>
            <p:nvPr/>
          </p:nvSpPr>
          <p:spPr>
            <a:xfrm>
              <a:off x="1245675" y="1179750"/>
              <a:ext cx="4800" cy="4775"/>
            </a:xfrm>
            <a:custGeom>
              <a:avLst/>
              <a:gdLst/>
              <a:ahLst/>
              <a:cxnLst/>
              <a:rect l="l" t="t" r="r" b="b"/>
              <a:pathLst>
                <a:path w="192" h="191" extrusionOk="0">
                  <a:moveTo>
                    <a:pt x="96" y="179"/>
                  </a:moveTo>
                  <a:cubicBezTo>
                    <a:pt x="1" y="167"/>
                    <a:pt x="1" y="24"/>
                    <a:pt x="96" y="12"/>
                  </a:cubicBezTo>
                  <a:cubicBezTo>
                    <a:pt x="191" y="0"/>
                    <a:pt x="191" y="191"/>
                    <a:pt x="96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36"/>
            <p:cNvSpPr/>
            <p:nvPr/>
          </p:nvSpPr>
          <p:spPr>
            <a:xfrm>
              <a:off x="1281700" y="1169625"/>
              <a:ext cx="5975" cy="5975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143" y="238"/>
                  </a:moveTo>
                  <a:cubicBezTo>
                    <a:pt x="0" y="238"/>
                    <a:pt x="238" y="0"/>
                    <a:pt x="238" y="155"/>
                  </a:cubicBezTo>
                  <a:cubicBezTo>
                    <a:pt x="238" y="203"/>
                    <a:pt x="191" y="238"/>
                    <a:pt x="143" y="23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36"/>
            <p:cNvSpPr/>
            <p:nvPr/>
          </p:nvSpPr>
          <p:spPr>
            <a:xfrm>
              <a:off x="1320100" y="1163975"/>
              <a:ext cx="5675" cy="5675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19" y="214"/>
                  </a:moveTo>
                  <a:cubicBezTo>
                    <a:pt x="0" y="226"/>
                    <a:pt x="0" y="0"/>
                    <a:pt x="119" y="24"/>
                  </a:cubicBezTo>
                  <a:cubicBezTo>
                    <a:pt x="226" y="36"/>
                    <a:pt x="226" y="202"/>
                    <a:pt x="119" y="21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36"/>
            <p:cNvSpPr/>
            <p:nvPr/>
          </p:nvSpPr>
          <p:spPr>
            <a:xfrm>
              <a:off x="1357300" y="1159200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251" h="251" extrusionOk="0">
                  <a:moveTo>
                    <a:pt x="143" y="251"/>
                  </a:moveTo>
                  <a:cubicBezTo>
                    <a:pt x="48" y="251"/>
                    <a:pt x="1" y="143"/>
                    <a:pt x="72" y="72"/>
                  </a:cubicBezTo>
                  <a:cubicBezTo>
                    <a:pt x="143" y="1"/>
                    <a:pt x="251" y="48"/>
                    <a:pt x="251" y="143"/>
                  </a:cubicBezTo>
                  <a:cubicBezTo>
                    <a:pt x="251" y="203"/>
                    <a:pt x="203" y="251"/>
                    <a:pt x="143" y="25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36"/>
            <p:cNvSpPr/>
            <p:nvPr/>
          </p:nvSpPr>
          <p:spPr>
            <a:xfrm>
              <a:off x="1396300" y="1158300"/>
              <a:ext cx="5675" cy="5700"/>
            </a:xfrm>
            <a:custGeom>
              <a:avLst/>
              <a:gdLst/>
              <a:ahLst/>
              <a:cxnLst/>
              <a:rect l="l" t="t" r="r" b="b"/>
              <a:pathLst>
                <a:path w="227" h="228" extrusionOk="0">
                  <a:moveTo>
                    <a:pt x="119" y="227"/>
                  </a:moveTo>
                  <a:cubicBezTo>
                    <a:pt x="48" y="227"/>
                    <a:pt x="0" y="168"/>
                    <a:pt x="0" y="108"/>
                  </a:cubicBezTo>
                  <a:cubicBezTo>
                    <a:pt x="0" y="48"/>
                    <a:pt x="48" y="1"/>
                    <a:pt x="119" y="1"/>
                  </a:cubicBezTo>
                  <a:cubicBezTo>
                    <a:pt x="179" y="1"/>
                    <a:pt x="226" y="48"/>
                    <a:pt x="226" y="108"/>
                  </a:cubicBezTo>
                  <a:cubicBezTo>
                    <a:pt x="226" y="168"/>
                    <a:pt x="179" y="227"/>
                    <a:pt x="119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36"/>
            <p:cNvSpPr/>
            <p:nvPr/>
          </p:nvSpPr>
          <p:spPr>
            <a:xfrm>
              <a:off x="1433500" y="1157725"/>
              <a:ext cx="6875" cy="6850"/>
            </a:xfrm>
            <a:custGeom>
              <a:avLst/>
              <a:gdLst/>
              <a:ahLst/>
              <a:cxnLst/>
              <a:rect l="l" t="t" r="r" b="b"/>
              <a:pathLst>
                <a:path w="275" h="274" extrusionOk="0">
                  <a:moveTo>
                    <a:pt x="155" y="274"/>
                  </a:moveTo>
                  <a:cubicBezTo>
                    <a:pt x="48" y="274"/>
                    <a:pt x="1" y="143"/>
                    <a:pt x="72" y="71"/>
                  </a:cubicBezTo>
                  <a:cubicBezTo>
                    <a:pt x="143" y="0"/>
                    <a:pt x="274" y="48"/>
                    <a:pt x="274" y="155"/>
                  </a:cubicBezTo>
                  <a:cubicBezTo>
                    <a:pt x="274" y="226"/>
                    <a:pt x="227" y="274"/>
                    <a:pt x="155" y="27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36"/>
            <p:cNvSpPr/>
            <p:nvPr/>
          </p:nvSpPr>
          <p:spPr>
            <a:xfrm>
              <a:off x="1472500" y="1161575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251" h="251" extrusionOk="0">
                  <a:moveTo>
                    <a:pt x="250" y="120"/>
                  </a:moveTo>
                  <a:cubicBezTo>
                    <a:pt x="250" y="191"/>
                    <a:pt x="191" y="251"/>
                    <a:pt x="119" y="251"/>
                  </a:cubicBezTo>
                  <a:cubicBezTo>
                    <a:pt x="48" y="251"/>
                    <a:pt x="0" y="191"/>
                    <a:pt x="0" y="120"/>
                  </a:cubicBezTo>
                  <a:cubicBezTo>
                    <a:pt x="0" y="48"/>
                    <a:pt x="48" y="1"/>
                    <a:pt x="119" y="1"/>
                  </a:cubicBezTo>
                  <a:cubicBezTo>
                    <a:pt x="191" y="1"/>
                    <a:pt x="250" y="48"/>
                    <a:pt x="250" y="12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36"/>
            <p:cNvSpPr/>
            <p:nvPr/>
          </p:nvSpPr>
          <p:spPr>
            <a:xfrm>
              <a:off x="1510000" y="1166650"/>
              <a:ext cx="6875" cy="6575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274" y="131"/>
                  </a:moveTo>
                  <a:cubicBezTo>
                    <a:pt x="274" y="203"/>
                    <a:pt x="215" y="262"/>
                    <a:pt x="143" y="262"/>
                  </a:cubicBezTo>
                  <a:cubicBezTo>
                    <a:pt x="60" y="262"/>
                    <a:pt x="0" y="203"/>
                    <a:pt x="0" y="131"/>
                  </a:cubicBezTo>
                  <a:cubicBezTo>
                    <a:pt x="0" y="60"/>
                    <a:pt x="60" y="0"/>
                    <a:pt x="143" y="0"/>
                  </a:cubicBezTo>
                  <a:cubicBezTo>
                    <a:pt x="215" y="0"/>
                    <a:pt x="274" y="60"/>
                    <a:pt x="274" y="13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36"/>
            <p:cNvSpPr/>
            <p:nvPr/>
          </p:nvSpPr>
          <p:spPr>
            <a:xfrm>
              <a:off x="1547500" y="1174075"/>
              <a:ext cx="6875" cy="687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274" y="132"/>
                  </a:moveTo>
                  <a:cubicBezTo>
                    <a:pt x="274" y="215"/>
                    <a:pt x="215" y="275"/>
                    <a:pt x="132" y="275"/>
                  </a:cubicBezTo>
                  <a:cubicBezTo>
                    <a:pt x="60" y="275"/>
                    <a:pt x="1" y="215"/>
                    <a:pt x="1" y="132"/>
                  </a:cubicBezTo>
                  <a:cubicBezTo>
                    <a:pt x="1" y="60"/>
                    <a:pt x="60" y="1"/>
                    <a:pt x="132" y="1"/>
                  </a:cubicBezTo>
                  <a:cubicBezTo>
                    <a:pt x="215" y="1"/>
                    <a:pt x="274" y="60"/>
                    <a:pt x="274" y="13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36"/>
            <p:cNvSpPr/>
            <p:nvPr/>
          </p:nvSpPr>
          <p:spPr>
            <a:xfrm>
              <a:off x="1584125" y="1183900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298" y="144"/>
                  </a:moveTo>
                  <a:cubicBezTo>
                    <a:pt x="298" y="227"/>
                    <a:pt x="226" y="287"/>
                    <a:pt x="143" y="287"/>
                  </a:cubicBezTo>
                  <a:cubicBezTo>
                    <a:pt x="72" y="287"/>
                    <a:pt x="0" y="227"/>
                    <a:pt x="0" y="144"/>
                  </a:cubicBezTo>
                  <a:cubicBezTo>
                    <a:pt x="0" y="60"/>
                    <a:pt x="72" y="1"/>
                    <a:pt x="143" y="1"/>
                  </a:cubicBezTo>
                  <a:cubicBezTo>
                    <a:pt x="226" y="1"/>
                    <a:pt x="298" y="60"/>
                    <a:pt x="298" y="14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36"/>
            <p:cNvSpPr/>
            <p:nvPr/>
          </p:nvSpPr>
          <p:spPr>
            <a:xfrm>
              <a:off x="1620125" y="1195825"/>
              <a:ext cx="7775" cy="7750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310" y="155"/>
                  </a:moveTo>
                  <a:cubicBezTo>
                    <a:pt x="310" y="238"/>
                    <a:pt x="239" y="310"/>
                    <a:pt x="156" y="310"/>
                  </a:cubicBezTo>
                  <a:cubicBezTo>
                    <a:pt x="72" y="310"/>
                    <a:pt x="1" y="238"/>
                    <a:pt x="1" y="155"/>
                  </a:cubicBezTo>
                  <a:cubicBezTo>
                    <a:pt x="1" y="71"/>
                    <a:pt x="72" y="0"/>
                    <a:pt x="156" y="0"/>
                  </a:cubicBezTo>
                  <a:cubicBezTo>
                    <a:pt x="239" y="0"/>
                    <a:pt x="310" y="71"/>
                    <a:pt x="310" y="15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36"/>
            <p:cNvSpPr/>
            <p:nvPr/>
          </p:nvSpPr>
          <p:spPr>
            <a:xfrm>
              <a:off x="1654075" y="1208900"/>
              <a:ext cx="9250" cy="9250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214" y="370"/>
                  </a:moveTo>
                  <a:cubicBezTo>
                    <a:pt x="71" y="370"/>
                    <a:pt x="0" y="203"/>
                    <a:pt x="107" y="96"/>
                  </a:cubicBezTo>
                  <a:cubicBezTo>
                    <a:pt x="202" y="1"/>
                    <a:pt x="369" y="72"/>
                    <a:pt x="369" y="215"/>
                  </a:cubicBezTo>
                  <a:cubicBezTo>
                    <a:pt x="369" y="299"/>
                    <a:pt x="298" y="370"/>
                    <a:pt x="214" y="37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36"/>
            <p:cNvSpPr/>
            <p:nvPr/>
          </p:nvSpPr>
          <p:spPr>
            <a:xfrm>
              <a:off x="1688300" y="1225275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26" y="394"/>
                  </a:moveTo>
                  <a:cubicBezTo>
                    <a:pt x="72" y="394"/>
                    <a:pt x="0" y="215"/>
                    <a:pt x="107" y="108"/>
                  </a:cubicBezTo>
                  <a:cubicBezTo>
                    <a:pt x="203" y="1"/>
                    <a:pt x="381" y="72"/>
                    <a:pt x="393" y="227"/>
                  </a:cubicBezTo>
                  <a:cubicBezTo>
                    <a:pt x="393" y="322"/>
                    <a:pt x="310" y="394"/>
                    <a:pt x="226" y="39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36"/>
            <p:cNvSpPr/>
            <p:nvPr/>
          </p:nvSpPr>
          <p:spPr>
            <a:xfrm>
              <a:off x="1721325" y="1244025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27" y="406"/>
                  </a:moveTo>
                  <a:cubicBezTo>
                    <a:pt x="72" y="394"/>
                    <a:pt x="1" y="215"/>
                    <a:pt x="108" y="108"/>
                  </a:cubicBezTo>
                  <a:cubicBezTo>
                    <a:pt x="215" y="1"/>
                    <a:pt x="406" y="72"/>
                    <a:pt x="406" y="227"/>
                  </a:cubicBezTo>
                  <a:cubicBezTo>
                    <a:pt x="406" y="322"/>
                    <a:pt x="322" y="406"/>
                    <a:pt x="227" y="40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36"/>
            <p:cNvSpPr/>
            <p:nvPr/>
          </p:nvSpPr>
          <p:spPr>
            <a:xfrm>
              <a:off x="1753175" y="12645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39" y="417"/>
                  </a:moveTo>
                  <a:cubicBezTo>
                    <a:pt x="84" y="417"/>
                    <a:pt x="1" y="227"/>
                    <a:pt x="108" y="107"/>
                  </a:cubicBezTo>
                  <a:cubicBezTo>
                    <a:pt x="227" y="0"/>
                    <a:pt x="418" y="84"/>
                    <a:pt x="418" y="238"/>
                  </a:cubicBezTo>
                  <a:cubicBezTo>
                    <a:pt x="418" y="334"/>
                    <a:pt x="334" y="417"/>
                    <a:pt x="239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36"/>
            <p:cNvSpPr/>
            <p:nvPr/>
          </p:nvSpPr>
          <p:spPr>
            <a:xfrm>
              <a:off x="1783850" y="1287200"/>
              <a:ext cx="10725" cy="10725"/>
            </a:xfrm>
            <a:custGeom>
              <a:avLst/>
              <a:gdLst/>
              <a:ahLst/>
              <a:cxnLst/>
              <a:rect l="l" t="t" r="r" b="b"/>
              <a:pathLst>
                <a:path w="429" h="429" extrusionOk="0">
                  <a:moveTo>
                    <a:pt x="238" y="429"/>
                  </a:moveTo>
                  <a:cubicBezTo>
                    <a:pt x="72" y="429"/>
                    <a:pt x="0" y="226"/>
                    <a:pt x="107" y="107"/>
                  </a:cubicBezTo>
                  <a:cubicBezTo>
                    <a:pt x="226" y="0"/>
                    <a:pt x="429" y="84"/>
                    <a:pt x="429" y="250"/>
                  </a:cubicBezTo>
                  <a:cubicBezTo>
                    <a:pt x="429" y="345"/>
                    <a:pt x="345" y="429"/>
                    <a:pt x="238" y="42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36"/>
            <p:cNvSpPr/>
            <p:nvPr/>
          </p:nvSpPr>
          <p:spPr>
            <a:xfrm>
              <a:off x="1812725" y="1311600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62" y="453"/>
                  </a:moveTo>
                  <a:cubicBezTo>
                    <a:pt x="83" y="453"/>
                    <a:pt x="0" y="239"/>
                    <a:pt x="119" y="120"/>
                  </a:cubicBezTo>
                  <a:cubicBezTo>
                    <a:pt x="238" y="1"/>
                    <a:pt x="453" y="84"/>
                    <a:pt x="453" y="262"/>
                  </a:cubicBezTo>
                  <a:cubicBezTo>
                    <a:pt x="453" y="370"/>
                    <a:pt x="357" y="453"/>
                    <a:pt x="262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36"/>
            <p:cNvSpPr/>
            <p:nvPr/>
          </p:nvSpPr>
          <p:spPr>
            <a:xfrm>
              <a:off x="1840100" y="1337800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74" y="453"/>
                  </a:moveTo>
                  <a:cubicBezTo>
                    <a:pt x="96" y="453"/>
                    <a:pt x="0" y="250"/>
                    <a:pt x="131" y="119"/>
                  </a:cubicBezTo>
                  <a:cubicBezTo>
                    <a:pt x="250" y="0"/>
                    <a:pt x="465" y="84"/>
                    <a:pt x="465" y="262"/>
                  </a:cubicBezTo>
                  <a:cubicBezTo>
                    <a:pt x="465" y="369"/>
                    <a:pt x="381" y="453"/>
                    <a:pt x="274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36"/>
            <p:cNvSpPr/>
            <p:nvPr/>
          </p:nvSpPr>
          <p:spPr>
            <a:xfrm>
              <a:off x="1867775" y="1367250"/>
              <a:ext cx="9850" cy="10150"/>
            </a:xfrm>
            <a:custGeom>
              <a:avLst/>
              <a:gdLst/>
              <a:ahLst/>
              <a:cxnLst/>
              <a:rect l="l" t="t" r="r" b="b"/>
              <a:pathLst>
                <a:path w="394" h="406" extrusionOk="0">
                  <a:moveTo>
                    <a:pt x="394" y="203"/>
                  </a:moveTo>
                  <a:cubicBezTo>
                    <a:pt x="394" y="311"/>
                    <a:pt x="310" y="406"/>
                    <a:pt x="203" y="406"/>
                  </a:cubicBezTo>
                  <a:cubicBezTo>
                    <a:pt x="96" y="406"/>
                    <a:pt x="1" y="311"/>
                    <a:pt x="1" y="203"/>
                  </a:cubicBezTo>
                  <a:cubicBezTo>
                    <a:pt x="1" y="96"/>
                    <a:pt x="96" y="1"/>
                    <a:pt x="203" y="1"/>
                  </a:cubicBezTo>
                  <a:cubicBezTo>
                    <a:pt x="310" y="1"/>
                    <a:pt x="394" y="96"/>
                    <a:pt x="394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36"/>
            <p:cNvSpPr/>
            <p:nvPr/>
          </p:nvSpPr>
          <p:spPr>
            <a:xfrm>
              <a:off x="1890100" y="1395250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75" y="476"/>
                  </a:moveTo>
                  <a:cubicBezTo>
                    <a:pt x="96" y="476"/>
                    <a:pt x="1" y="250"/>
                    <a:pt x="132" y="119"/>
                  </a:cubicBezTo>
                  <a:cubicBezTo>
                    <a:pt x="263" y="0"/>
                    <a:pt x="477" y="84"/>
                    <a:pt x="477" y="274"/>
                  </a:cubicBezTo>
                  <a:cubicBezTo>
                    <a:pt x="477" y="381"/>
                    <a:pt x="382" y="465"/>
                    <a:pt x="275" y="47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36"/>
            <p:cNvSpPr/>
            <p:nvPr/>
          </p:nvSpPr>
          <p:spPr>
            <a:xfrm>
              <a:off x="1912425" y="1426200"/>
              <a:ext cx="11925" cy="12225"/>
            </a:xfrm>
            <a:custGeom>
              <a:avLst/>
              <a:gdLst/>
              <a:ahLst/>
              <a:cxnLst/>
              <a:rect l="l" t="t" r="r" b="b"/>
              <a:pathLst>
                <a:path w="477" h="489" extrusionOk="0">
                  <a:moveTo>
                    <a:pt x="275" y="489"/>
                  </a:moveTo>
                  <a:cubicBezTo>
                    <a:pt x="96" y="489"/>
                    <a:pt x="1" y="262"/>
                    <a:pt x="132" y="131"/>
                  </a:cubicBezTo>
                  <a:cubicBezTo>
                    <a:pt x="263" y="0"/>
                    <a:pt x="477" y="96"/>
                    <a:pt x="477" y="274"/>
                  </a:cubicBezTo>
                  <a:cubicBezTo>
                    <a:pt x="477" y="393"/>
                    <a:pt x="382" y="489"/>
                    <a:pt x="275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36"/>
            <p:cNvSpPr/>
            <p:nvPr/>
          </p:nvSpPr>
          <p:spPr>
            <a:xfrm>
              <a:off x="1932675" y="1458350"/>
              <a:ext cx="12225" cy="1222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74" y="488"/>
                  </a:moveTo>
                  <a:cubicBezTo>
                    <a:pt x="96" y="488"/>
                    <a:pt x="0" y="262"/>
                    <a:pt x="131" y="131"/>
                  </a:cubicBezTo>
                  <a:cubicBezTo>
                    <a:pt x="262" y="0"/>
                    <a:pt x="488" y="96"/>
                    <a:pt x="488" y="286"/>
                  </a:cubicBezTo>
                  <a:cubicBezTo>
                    <a:pt x="488" y="393"/>
                    <a:pt x="393" y="488"/>
                    <a:pt x="274" y="48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36"/>
            <p:cNvSpPr/>
            <p:nvPr/>
          </p:nvSpPr>
          <p:spPr>
            <a:xfrm>
              <a:off x="1950825" y="1491975"/>
              <a:ext cx="12225" cy="1222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86" y="489"/>
                  </a:moveTo>
                  <a:cubicBezTo>
                    <a:pt x="96" y="489"/>
                    <a:pt x="1" y="263"/>
                    <a:pt x="132" y="132"/>
                  </a:cubicBezTo>
                  <a:cubicBezTo>
                    <a:pt x="263" y="1"/>
                    <a:pt x="489" y="96"/>
                    <a:pt x="489" y="286"/>
                  </a:cubicBezTo>
                  <a:cubicBezTo>
                    <a:pt x="489" y="394"/>
                    <a:pt x="405" y="489"/>
                    <a:pt x="286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36"/>
            <p:cNvSpPr/>
            <p:nvPr/>
          </p:nvSpPr>
          <p:spPr>
            <a:xfrm>
              <a:off x="1966900" y="15265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1"/>
                  </a:moveTo>
                  <a:cubicBezTo>
                    <a:pt x="96" y="501"/>
                    <a:pt x="1" y="275"/>
                    <a:pt x="143" y="132"/>
                  </a:cubicBezTo>
                  <a:cubicBezTo>
                    <a:pt x="274" y="1"/>
                    <a:pt x="501" y="96"/>
                    <a:pt x="501" y="287"/>
                  </a:cubicBezTo>
                  <a:cubicBezTo>
                    <a:pt x="501" y="406"/>
                    <a:pt x="405" y="501"/>
                    <a:pt x="286" y="50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36"/>
            <p:cNvSpPr/>
            <p:nvPr/>
          </p:nvSpPr>
          <p:spPr>
            <a:xfrm>
              <a:off x="1980900" y="1561925"/>
              <a:ext cx="12525" cy="12825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86" y="513"/>
                  </a:moveTo>
                  <a:cubicBezTo>
                    <a:pt x="95" y="513"/>
                    <a:pt x="0" y="275"/>
                    <a:pt x="131" y="144"/>
                  </a:cubicBezTo>
                  <a:cubicBezTo>
                    <a:pt x="274" y="1"/>
                    <a:pt x="500" y="96"/>
                    <a:pt x="500" y="298"/>
                  </a:cubicBezTo>
                  <a:cubicBezTo>
                    <a:pt x="500" y="405"/>
                    <a:pt x="405" y="513"/>
                    <a:pt x="286" y="5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36"/>
            <p:cNvSpPr/>
            <p:nvPr/>
          </p:nvSpPr>
          <p:spPr>
            <a:xfrm>
              <a:off x="1994275" y="1600025"/>
              <a:ext cx="11050" cy="1105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1" y="227"/>
                  </a:moveTo>
                  <a:cubicBezTo>
                    <a:pt x="441" y="346"/>
                    <a:pt x="334" y="441"/>
                    <a:pt x="215" y="441"/>
                  </a:cubicBezTo>
                  <a:cubicBezTo>
                    <a:pt x="96" y="441"/>
                    <a:pt x="1" y="346"/>
                    <a:pt x="1" y="227"/>
                  </a:cubicBezTo>
                  <a:cubicBezTo>
                    <a:pt x="1" y="108"/>
                    <a:pt x="96" y="1"/>
                    <a:pt x="215" y="1"/>
                  </a:cubicBezTo>
                  <a:cubicBezTo>
                    <a:pt x="334" y="1"/>
                    <a:pt x="441" y="108"/>
                    <a:pt x="441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36"/>
            <p:cNvSpPr/>
            <p:nvPr/>
          </p:nvSpPr>
          <p:spPr>
            <a:xfrm>
              <a:off x="2001725" y="1635150"/>
              <a:ext cx="13125" cy="13125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98" y="524"/>
                  </a:moveTo>
                  <a:cubicBezTo>
                    <a:pt x="96" y="524"/>
                    <a:pt x="1" y="286"/>
                    <a:pt x="143" y="143"/>
                  </a:cubicBezTo>
                  <a:cubicBezTo>
                    <a:pt x="286" y="1"/>
                    <a:pt x="524" y="108"/>
                    <a:pt x="524" y="298"/>
                  </a:cubicBezTo>
                  <a:cubicBezTo>
                    <a:pt x="524" y="417"/>
                    <a:pt x="417" y="524"/>
                    <a:pt x="298" y="5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36"/>
            <p:cNvSpPr/>
            <p:nvPr/>
          </p:nvSpPr>
          <p:spPr>
            <a:xfrm>
              <a:off x="2010650" y="1674750"/>
              <a:ext cx="11050" cy="11025"/>
            </a:xfrm>
            <a:custGeom>
              <a:avLst/>
              <a:gdLst/>
              <a:ahLst/>
              <a:cxnLst/>
              <a:rect l="l" t="t" r="r" b="b"/>
              <a:pathLst>
                <a:path w="442" h="441" extrusionOk="0">
                  <a:moveTo>
                    <a:pt x="441" y="214"/>
                  </a:moveTo>
                  <a:cubicBezTo>
                    <a:pt x="441" y="345"/>
                    <a:pt x="346" y="441"/>
                    <a:pt x="227" y="441"/>
                  </a:cubicBezTo>
                  <a:cubicBezTo>
                    <a:pt x="96" y="441"/>
                    <a:pt x="1" y="345"/>
                    <a:pt x="1" y="214"/>
                  </a:cubicBezTo>
                  <a:cubicBezTo>
                    <a:pt x="1" y="95"/>
                    <a:pt x="96" y="0"/>
                    <a:pt x="227" y="0"/>
                  </a:cubicBezTo>
                  <a:cubicBezTo>
                    <a:pt x="346" y="0"/>
                    <a:pt x="441" y="95"/>
                    <a:pt x="441" y="21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36"/>
            <p:cNvSpPr/>
            <p:nvPr/>
          </p:nvSpPr>
          <p:spPr>
            <a:xfrm>
              <a:off x="2013325" y="1710750"/>
              <a:ext cx="13125" cy="13125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310" y="525"/>
                  </a:moveTo>
                  <a:cubicBezTo>
                    <a:pt x="108" y="525"/>
                    <a:pt x="1" y="275"/>
                    <a:pt x="144" y="132"/>
                  </a:cubicBezTo>
                  <a:cubicBezTo>
                    <a:pt x="287" y="1"/>
                    <a:pt x="525" y="96"/>
                    <a:pt x="525" y="298"/>
                  </a:cubicBezTo>
                  <a:cubicBezTo>
                    <a:pt x="525" y="417"/>
                    <a:pt x="430" y="525"/>
                    <a:pt x="310" y="5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36"/>
            <p:cNvSpPr/>
            <p:nvPr/>
          </p:nvSpPr>
          <p:spPr>
            <a:xfrm>
              <a:off x="2015725" y="1748550"/>
              <a:ext cx="13100" cy="13425"/>
            </a:xfrm>
            <a:custGeom>
              <a:avLst/>
              <a:gdLst/>
              <a:ahLst/>
              <a:cxnLst/>
              <a:rect l="l" t="t" r="r" b="b"/>
              <a:pathLst>
                <a:path w="524" h="537" extrusionOk="0">
                  <a:moveTo>
                    <a:pt x="298" y="537"/>
                  </a:moveTo>
                  <a:cubicBezTo>
                    <a:pt x="95" y="537"/>
                    <a:pt x="0" y="299"/>
                    <a:pt x="143" y="144"/>
                  </a:cubicBezTo>
                  <a:cubicBezTo>
                    <a:pt x="286" y="1"/>
                    <a:pt x="524" y="108"/>
                    <a:pt x="524" y="310"/>
                  </a:cubicBezTo>
                  <a:cubicBezTo>
                    <a:pt x="524" y="429"/>
                    <a:pt x="429" y="537"/>
                    <a:pt x="298" y="5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36"/>
            <p:cNvSpPr/>
            <p:nvPr/>
          </p:nvSpPr>
          <p:spPr>
            <a:xfrm>
              <a:off x="2015725" y="17869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98" y="537"/>
                  </a:moveTo>
                  <a:cubicBezTo>
                    <a:pt x="95" y="537"/>
                    <a:pt x="0" y="287"/>
                    <a:pt x="143" y="144"/>
                  </a:cubicBezTo>
                  <a:cubicBezTo>
                    <a:pt x="286" y="1"/>
                    <a:pt x="536" y="108"/>
                    <a:pt x="536" y="310"/>
                  </a:cubicBezTo>
                  <a:cubicBezTo>
                    <a:pt x="536" y="429"/>
                    <a:pt x="429" y="537"/>
                    <a:pt x="298" y="5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36"/>
            <p:cNvSpPr/>
            <p:nvPr/>
          </p:nvSpPr>
          <p:spPr>
            <a:xfrm>
              <a:off x="2015425" y="1827150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453" y="226"/>
                  </a:moveTo>
                  <a:cubicBezTo>
                    <a:pt x="453" y="345"/>
                    <a:pt x="346" y="453"/>
                    <a:pt x="226" y="453"/>
                  </a:cubicBezTo>
                  <a:cubicBezTo>
                    <a:pt x="95" y="453"/>
                    <a:pt x="0" y="345"/>
                    <a:pt x="0" y="226"/>
                  </a:cubicBezTo>
                  <a:cubicBezTo>
                    <a:pt x="0" y="95"/>
                    <a:pt x="95" y="0"/>
                    <a:pt x="226" y="0"/>
                  </a:cubicBezTo>
                  <a:cubicBezTo>
                    <a:pt x="346" y="0"/>
                    <a:pt x="453" y="95"/>
                    <a:pt x="453" y="22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36"/>
            <p:cNvSpPr/>
            <p:nvPr/>
          </p:nvSpPr>
          <p:spPr>
            <a:xfrm>
              <a:off x="2010650" y="1865250"/>
              <a:ext cx="11050" cy="11025"/>
            </a:xfrm>
            <a:custGeom>
              <a:avLst/>
              <a:gdLst/>
              <a:ahLst/>
              <a:cxnLst/>
              <a:rect l="l" t="t" r="r" b="b"/>
              <a:pathLst>
                <a:path w="442" h="441" extrusionOk="0">
                  <a:moveTo>
                    <a:pt x="441" y="214"/>
                  </a:moveTo>
                  <a:cubicBezTo>
                    <a:pt x="441" y="345"/>
                    <a:pt x="346" y="441"/>
                    <a:pt x="227" y="441"/>
                  </a:cubicBezTo>
                  <a:cubicBezTo>
                    <a:pt x="96" y="441"/>
                    <a:pt x="1" y="345"/>
                    <a:pt x="1" y="214"/>
                  </a:cubicBezTo>
                  <a:cubicBezTo>
                    <a:pt x="1" y="95"/>
                    <a:pt x="96" y="0"/>
                    <a:pt x="227" y="0"/>
                  </a:cubicBezTo>
                  <a:cubicBezTo>
                    <a:pt x="346" y="0"/>
                    <a:pt x="441" y="95"/>
                    <a:pt x="441" y="21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36"/>
            <p:cNvSpPr/>
            <p:nvPr/>
          </p:nvSpPr>
          <p:spPr>
            <a:xfrm>
              <a:off x="2001725" y="1900950"/>
              <a:ext cx="13125" cy="12825"/>
            </a:xfrm>
            <a:custGeom>
              <a:avLst/>
              <a:gdLst/>
              <a:ahLst/>
              <a:cxnLst/>
              <a:rect l="l" t="t" r="r" b="b"/>
              <a:pathLst>
                <a:path w="525" h="513" extrusionOk="0">
                  <a:moveTo>
                    <a:pt x="298" y="513"/>
                  </a:moveTo>
                  <a:cubicBezTo>
                    <a:pt x="108" y="513"/>
                    <a:pt x="1" y="275"/>
                    <a:pt x="143" y="144"/>
                  </a:cubicBezTo>
                  <a:cubicBezTo>
                    <a:pt x="286" y="1"/>
                    <a:pt x="524" y="96"/>
                    <a:pt x="524" y="299"/>
                  </a:cubicBezTo>
                  <a:cubicBezTo>
                    <a:pt x="524" y="418"/>
                    <a:pt x="417" y="513"/>
                    <a:pt x="298" y="5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36"/>
            <p:cNvSpPr/>
            <p:nvPr/>
          </p:nvSpPr>
          <p:spPr>
            <a:xfrm>
              <a:off x="1992500" y="1938175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86" y="512"/>
                  </a:moveTo>
                  <a:cubicBezTo>
                    <a:pt x="96" y="512"/>
                    <a:pt x="0" y="274"/>
                    <a:pt x="131" y="131"/>
                  </a:cubicBezTo>
                  <a:cubicBezTo>
                    <a:pt x="274" y="0"/>
                    <a:pt x="512" y="95"/>
                    <a:pt x="512" y="286"/>
                  </a:cubicBezTo>
                  <a:cubicBezTo>
                    <a:pt x="512" y="405"/>
                    <a:pt x="405" y="512"/>
                    <a:pt x="286" y="5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36"/>
            <p:cNvSpPr/>
            <p:nvPr/>
          </p:nvSpPr>
          <p:spPr>
            <a:xfrm>
              <a:off x="1980900" y="1974475"/>
              <a:ext cx="12525" cy="12825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86" y="513"/>
                  </a:moveTo>
                  <a:cubicBezTo>
                    <a:pt x="95" y="513"/>
                    <a:pt x="0" y="275"/>
                    <a:pt x="131" y="144"/>
                  </a:cubicBezTo>
                  <a:cubicBezTo>
                    <a:pt x="274" y="1"/>
                    <a:pt x="500" y="96"/>
                    <a:pt x="500" y="298"/>
                  </a:cubicBezTo>
                  <a:cubicBezTo>
                    <a:pt x="500" y="417"/>
                    <a:pt x="405" y="513"/>
                    <a:pt x="286" y="5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36"/>
            <p:cNvSpPr/>
            <p:nvPr/>
          </p:nvSpPr>
          <p:spPr>
            <a:xfrm>
              <a:off x="1968675" y="2011975"/>
              <a:ext cx="10750" cy="10750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430" y="215"/>
                  </a:moveTo>
                  <a:cubicBezTo>
                    <a:pt x="430" y="334"/>
                    <a:pt x="334" y="429"/>
                    <a:pt x="215" y="429"/>
                  </a:cubicBezTo>
                  <a:cubicBezTo>
                    <a:pt x="96" y="429"/>
                    <a:pt x="1" y="334"/>
                    <a:pt x="1" y="215"/>
                  </a:cubicBezTo>
                  <a:cubicBezTo>
                    <a:pt x="1" y="96"/>
                    <a:pt x="96" y="1"/>
                    <a:pt x="215" y="1"/>
                  </a:cubicBezTo>
                  <a:cubicBezTo>
                    <a:pt x="334" y="1"/>
                    <a:pt x="430" y="96"/>
                    <a:pt x="430" y="21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36"/>
            <p:cNvSpPr/>
            <p:nvPr/>
          </p:nvSpPr>
          <p:spPr>
            <a:xfrm>
              <a:off x="1950825" y="2045025"/>
              <a:ext cx="12225" cy="1222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86" y="489"/>
                  </a:moveTo>
                  <a:cubicBezTo>
                    <a:pt x="96" y="489"/>
                    <a:pt x="1" y="262"/>
                    <a:pt x="132" y="131"/>
                  </a:cubicBezTo>
                  <a:cubicBezTo>
                    <a:pt x="263" y="0"/>
                    <a:pt x="489" y="96"/>
                    <a:pt x="489" y="274"/>
                  </a:cubicBezTo>
                  <a:cubicBezTo>
                    <a:pt x="489" y="393"/>
                    <a:pt x="405" y="489"/>
                    <a:pt x="286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36"/>
            <p:cNvSpPr/>
            <p:nvPr/>
          </p:nvSpPr>
          <p:spPr>
            <a:xfrm>
              <a:off x="1932675" y="2078650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74" y="489"/>
                  </a:moveTo>
                  <a:cubicBezTo>
                    <a:pt x="96" y="489"/>
                    <a:pt x="0" y="263"/>
                    <a:pt x="131" y="132"/>
                  </a:cubicBezTo>
                  <a:cubicBezTo>
                    <a:pt x="262" y="1"/>
                    <a:pt x="488" y="96"/>
                    <a:pt x="488" y="287"/>
                  </a:cubicBezTo>
                  <a:cubicBezTo>
                    <a:pt x="488" y="394"/>
                    <a:pt x="393" y="489"/>
                    <a:pt x="274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36"/>
            <p:cNvSpPr/>
            <p:nvPr/>
          </p:nvSpPr>
          <p:spPr>
            <a:xfrm>
              <a:off x="1912425" y="2111100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75" y="477"/>
                  </a:moveTo>
                  <a:cubicBezTo>
                    <a:pt x="96" y="477"/>
                    <a:pt x="1" y="263"/>
                    <a:pt x="132" y="132"/>
                  </a:cubicBezTo>
                  <a:cubicBezTo>
                    <a:pt x="263" y="1"/>
                    <a:pt x="477" y="96"/>
                    <a:pt x="477" y="274"/>
                  </a:cubicBezTo>
                  <a:cubicBezTo>
                    <a:pt x="477" y="394"/>
                    <a:pt x="382" y="477"/>
                    <a:pt x="275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36"/>
            <p:cNvSpPr/>
            <p:nvPr/>
          </p:nvSpPr>
          <p:spPr>
            <a:xfrm>
              <a:off x="1891900" y="2143850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405" y="203"/>
                  </a:moveTo>
                  <a:cubicBezTo>
                    <a:pt x="405" y="322"/>
                    <a:pt x="310" y="405"/>
                    <a:pt x="203" y="405"/>
                  </a:cubicBezTo>
                  <a:cubicBezTo>
                    <a:pt x="95" y="405"/>
                    <a:pt x="0" y="322"/>
                    <a:pt x="0" y="203"/>
                  </a:cubicBezTo>
                  <a:cubicBezTo>
                    <a:pt x="0" y="96"/>
                    <a:pt x="95" y="0"/>
                    <a:pt x="203" y="0"/>
                  </a:cubicBezTo>
                  <a:cubicBezTo>
                    <a:pt x="310" y="0"/>
                    <a:pt x="405" y="96"/>
                    <a:pt x="405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36"/>
            <p:cNvSpPr/>
            <p:nvPr/>
          </p:nvSpPr>
          <p:spPr>
            <a:xfrm>
              <a:off x="1867775" y="2173600"/>
              <a:ext cx="9850" cy="10150"/>
            </a:xfrm>
            <a:custGeom>
              <a:avLst/>
              <a:gdLst/>
              <a:ahLst/>
              <a:cxnLst/>
              <a:rect l="l" t="t" r="r" b="b"/>
              <a:pathLst>
                <a:path w="394" h="406" extrusionOk="0">
                  <a:moveTo>
                    <a:pt x="394" y="203"/>
                  </a:moveTo>
                  <a:cubicBezTo>
                    <a:pt x="394" y="311"/>
                    <a:pt x="310" y="406"/>
                    <a:pt x="203" y="406"/>
                  </a:cubicBezTo>
                  <a:cubicBezTo>
                    <a:pt x="84" y="406"/>
                    <a:pt x="1" y="311"/>
                    <a:pt x="1" y="203"/>
                  </a:cubicBezTo>
                  <a:cubicBezTo>
                    <a:pt x="1" y="96"/>
                    <a:pt x="84" y="1"/>
                    <a:pt x="203" y="1"/>
                  </a:cubicBezTo>
                  <a:cubicBezTo>
                    <a:pt x="310" y="1"/>
                    <a:pt x="394" y="96"/>
                    <a:pt x="394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36"/>
            <p:cNvSpPr/>
            <p:nvPr/>
          </p:nvSpPr>
          <p:spPr>
            <a:xfrm>
              <a:off x="1840100" y="220010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74" y="465"/>
                  </a:moveTo>
                  <a:cubicBezTo>
                    <a:pt x="96" y="465"/>
                    <a:pt x="0" y="251"/>
                    <a:pt x="131" y="120"/>
                  </a:cubicBezTo>
                  <a:cubicBezTo>
                    <a:pt x="250" y="1"/>
                    <a:pt x="465" y="84"/>
                    <a:pt x="465" y="263"/>
                  </a:cubicBezTo>
                  <a:cubicBezTo>
                    <a:pt x="465" y="370"/>
                    <a:pt x="381" y="465"/>
                    <a:pt x="274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36"/>
            <p:cNvSpPr/>
            <p:nvPr/>
          </p:nvSpPr>
          <p:spPr>
            <a:xfrm>
              <a:off x="1812725" y="2226600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62" y="453"/>
                  </a:moveTo>
                  <a:cubicBezTo>
                    <a:pt x="83" y="453"/>
                    <a:pt x="0" y="238"/>
                    <a:pt x="119" y="119"/>
                  </a:cubicBezTo>
                  <a:cubicBezTo>
                    <a:pt x="238" y="0"/>
                    <a:pt x="453" y="84"/>
                    <a:pt x="453" y="262"/>
                  </a:cubicBezTo>
                  <a:cubicBezTo>
                    <a:pt x="453" y="369"/>
                    <a:pt x="369" y="453"/>
                    <a:pt x="262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36"/>
            <p:cNvSpPr/>
            <p:nvPr/>
          </p:nvSpPr>
          <p:spPr>
            <a:xfrm>
              <a:off x="1783550" y="2251300"/>
              <a:ext cx="11025" cy="11050"/>
            </a:xfrm>
            <a:custGeom>
              <a:avLst/>
              <a:gdLst/>
              <a:ahLst/>
              <a:cxnLst/>
              <a:rect l="l" t="t" r="r" b="b"/>
              <a:pathLst>
                <a:path w="441" h="442" extrusionOk="0">
                  <a:moveTo>
                    <a:pt x="250" y="441"/>
                  </a:moveTo>
                  <a:cubicBezTo>
                    <a:pt x="84" y="441"/>
                    <a:pt x="0" y="239"/>
                    <a:pt x="119" y="120"/>
                  </a:cubicBezTo>
                  <a:cubicBezTo>
                    <a:pt x="238" y="0"/>
                    <a:pt x="441" y="84"/>
                    <a:pt x="441" y="262"/>
                  </a:cubicBezTo>
                  <a:cubicBezTo>
                    <a:pt x="441" y="358"/>
                    <a:pt x="357" y="441"/>
                    <a:pt x="250" y="44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36"/>
            <p:cNvSpPr/>
            <p:nvPr/>
          </p:nvSpPr>
          <p:spPr>
            <a:xfrm>
              <a:off x="1753175" y="2274525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39" y="417"/>
                  </a:moveTo>
                  <a:cubicBezTo>
                    <a:pt x="84" y="417"/>
                    <a:pt x="1" y="226"/>
                    <a:pt x="108" y="107"/>
                  </a:cubicBezTo>
                  <a:cubicBezTo>
                    <a:pt x="227" y="0"/>
                    <a:pt x="418" y="72"/>
                    <a:pt x="418" y="238"/>
                  </a:cubicBezTo>
                  <a:cubicBezTo>
                    <a:pt x="418" y="334"/>
                    <a:pt x="346" y="417"/>
                    <a:pt x="239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36"/>
            <p:cNvSpPr/>
            <p:nvPr/>
          </p:nvSpPr>
          <p:spPr>
            <a:xfrm>
              <a:off x="1721325" y="2295350"/>
              <a:ext cx="10150" cy="10450"/>
            </a:xfrm>
            <a:custGeom>
              <a:avLst/>
              <a:gdLst/>
              <a:ahLst/>
              <a:cxnLst/>
              <a:rect l="l" t="t" r="r" b="b"/>
              <a:pathLst>
                <a:path w="406" h="418" extrusionOk="0">
                  <a:moveTo>
                    <a:pt x="227" y="417"/>
                  </a:moveTo>
                  <a:cubicBezTo>
                    <a:pt x="72" y="417"/>
                    <a:pt x="1" y="227"/>
                    <a:pt x="108" y="120"/>
                  </a:cubicBezTo>
                  <a:cubicBezTo>
                    <a:pt x="215" y="1"/>
                    <a:pt x="406" y="84"/>
                    <a:pt x="406" y="239"/>
                  </a:cubicBezTo>
                  <a:cubicBezTo>
                    <a:pt x="406" y="334"/>
                    <a:pt x="322" y="417"/>
                    <a:pt x="227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36"/>
            <p:cNvSpPr/>
            <p:nvPr/>
          </p:nvSpPr>
          <p:spPr>
            <a:xfrm>
              <a:off x="1688300" y="2314400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26" y="394"/>
                  </a:moveTo>
                  <a:cubicBezTo>
                    <a:pt x="72" y="394"/>
                    <a:pt x="0" y="215"/>
                    <a:pt x="107" y="108"/>
                  </a:cubicBezTo>
                  <a:cubicBezTo>
                    <a:pt x="215" y="1"/>
                    <a:pt x="393" y="84"/>
                    <a:pt x="393" y="227"/>
                  </a:cubicBezTo>
                  <a:cubicBezTo>
                    <a:pt x="393" y="322"/>
                    <a:pt x="310" y="394"/>
                    <a:pt x="226" y="39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36"/>
            <p:cNvSpPr/>
            <p:nvPr/>
          </p:nvSpPr>
          <p:spPr>
            <a:xfrm>
              <a:off x="1655250" y="2332850"/>
              <a:ext cx="8075" cy="8075"/>
            </a:xfrm>
            <a:custGeom>
              <a:avLst/>
              <a:gdLst/>
              <a:ahLst/>
              <a:cxnLst/>
              <a:rect l="l" t="t" r="r" b="b"/>
              <a:pathLst>
                <a:path w="323" h="323" extrusionOk="0">
                  <a:moveTo>
                    <a:pt x="322" y="156"/>
                  </a:moveTo>
                  <a:cubicBezTo>
                    <a:pt x="322" y="251"/>
                    <a:pt x="251" y="322"/>
                    <a:pt x="167" y="322"/>
                  </a:cubicBezTo>
                  <a:cubicBezTo>
                    <a:pt x="72" y="322"/>
                    <a:pt x="1" y="251"/>
                    <a:pt x="1" y="156"/>
                  </a:cubicBezTo>
                  <a:cubicBezTo>
                    <a:pt x="1" y="72"/>
                    <a:pt x="72" y="1"/>
                    <a:pt x="167" y="1"/>
                  </a:cubicBezTo>
                  <a:cubicBezTo>
                    <a:pt x="251" y="1"/>
                    <a:pt x="322" y="72"/>
                    <a:pt x="322" y="15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36"/>
            <p:cNvSpPr/>
            <p:nvPr/>
          </p:nvSpPr>
          <p:spPr>
            <a:xfrm>
              <a:off x="1618950" y="2347450"/>
              <a:ext cx="10125" cy="7750"/>
            </a:xfrm>
            <a:custGeom>
              <a:avLst/>
              <a:gdLst/>
              <a:ahLst/>
              <a:cxnLst/>
              <a:rect l="l" t="t" r="r" b="b"/>
              <a:pathLst>
                <a:path w="405" h="310" extrusionOk="0">
                  <a:moveTo>
                    <a:pt x="203" y="310"/>
                  </a:moveTo>
                  <a:cubicBezTo>
                    <a:pt x="0" y="310"/>
                    <a:pt x="0" y="0"/>
                    <a:pt x="203" y="0"/>
                  </a:cubicBezTo>
                  <a:cubicBezTo>
                    <a:pt x="405" y="0"/>
                    <a:pt x="405" y="310"/>
                    <a:pt x="203" y="31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36"/>
            <p:cNvSpPr/>
            <p:nvPr/>
          </p:nvSpPr>
          <p:spPr>
            <a:xfrm>
              <a:off x="1582925" y="2358450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191" y="346"/>
                  </a:moveTo>
                  <a:cubicBezTo>
                    <a:pt x="60" y="346"/>
                    <a:pt x="0" y="191"/>
                    <a:pt x="96" y="96"/>
                  </a:cubicBezTo>
                  <a:cubicBezTo>
                    <a:pt x="179" y="1"/>
                    <a:pt x="346" y="72"/>
                    <a:pt x="346" y="203"/>
                  </a:cubicBezTo>
                  <a:cubicBezTo>
                    <a:pt x="346" y="286"/>
                    <a:pt x="274" y="346"/>
                    <a:pt x="191" y="34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36"/>
            <p:cNvSpPr/>
            <p:nvPr/>
          </p:nvSpPr>
          <p:spPr>
            <a:xfrm>
              <a:off x="1546300" y="2368875"/>
              <a:ext cx="8075" cy="8050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80" y="322"/>
                  </a:moveTo>
                  <a:cubicBezTo>
                    <a:pt x="61" y="322"/>
                    <a:pt x="1" y="167"/>
                    <a:pt x="84" y="84"/>
                  </a:cubicBezTo>
                  <a:cubicBezTo>
                    <a:pt x="180" y="0"/>
                    <a:pt x="322" y="60"/>
                    <a:pt x="322" y="191"/>
                  </a:cubicBezTo>
                  <a:cubicBezTo>
                    <a:pt x="322" y="262"/>
                    <a:pt x="263" y="322"/>
                    <a:pt x="180" y="32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36"/>
            <p:cNvSpPr/>
            <p:nvPr/>
          </p:nvSpPr>
          <p:spPr>
            <a:xfrm>
              <a:off x="1508800" y="2376600"/>
              <a:ext cx="8075" cy="7775"/>
            </a:xfrm>
            <a:custGeom>
              <a:avLst/>
              <a:gdLst/>
              <a:ahLst/>
              <a:cxnLst/>
              <a:rect l="l" t="t" r="r" b="b"/>
              <a:pathLst>
                <a:path w="323" h="311" extrusionOk="0">
                  <a:moveTo>
                    <a:pt x="191" y="311"/>
                  </a:moveTo>
                  <a:cubicBezTo>
                    <a:pt x="72" y="311"/>
                    <a:pt x="1" y="168"/>
                    <a:pt x="96" y="84"/>
                  </a:cubicBezTo>
                  <a:cubicBezTo>
                    <a:pt x="179" y="1"/>
                    <a:pt x="322" y="61"/>
                    <a:pt x="322" y="180"/>
                  </a:cubicBezTo>
                  <a:cubicBezTo>
                    <a:pt x="322" y="251"/>
                    <a:pt x="263" y="311"/>
                    <a:pt x="191" y="31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36"/>
            <p:cNvSpPr/>
            <p:nvPr/>
          </p:nvSpPr>
          <p:spPr>
            <a:xfrm>
              <a:off x="1472500" y="2382275"/>
              <a:ext cx="6275" cy="7450"/>
            </a:xfrm>
            <a:custGeom>
              <a:avLst/>
              <a:gdLst/>
              <a:ahLst/>
              <a:cxnLst/>
              <a:rect l="l" t="t" r="r" b="b"/>
              <a:pathLst>
                <a:path w="251" h="298" extrusionOk="0">
                  <a:moveTo>
                    <a:pt x="119" y="298"/>
                  </a:moveTo>
                  <a:cubicBezTo>
                    <a:pt x="48" y="298"/>
                    <a:pt x="0" y="238"/>
                    <a:pt x="0" y="167"/>
                  </a:cubicBezTo>
                  <a:cubicBezTo>
                    <a:pt x="0" y="0"/>
                    <a:pt x="250" y="0"/>
                    <a:pt x="250" y="167"/>
                  </a:cubicBezTo>
                  <a:cubicBezTo>
                    <a:pt x="250" y="238"/>
                    <a:pt x="191" y="298"/>
                    <a:pt x="119" y="29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36"/>
            <p:cNvSpPr/>
            <p:nvPr/>
          </p:nvSpPr>
          <p:spPr>
            <a:xfrm>
              <a:off x="1433500" y="2385250"/>
              <a:ext cx="6875" cy="7175"/>
            </a:xfrm>
            <a:custGeom>
              <a:avLst/>
              <a:gdLst/>
              <a:ahLst/>
              <a:cxnLst/>
              <a:rect l="l" t="t" r="r" b="b"/>
              <a:pathLst>
                <a:path w="275" h="287" extrusionOk="0">
                  <a:moveTo>
                    <a:pt x="155" y="286"/>
                  </a:moveTo>
                  <a:cubicBezTo>
                    <a:pt x="48" y="286"/>
                    <a:pt x="1" y="155"/>
                    <a:pt x="72" y="84"/>
                  </a:cubicBezTo>
                  <a:cubicBezTo>
                    <a:pt x="143" y="0"/>
                    <a:pt x="274" y="60"/>
                    <a:pt x="274" y="167"/>
                  </a:cubicBezTo>
                  <a:cubicBezTo>
                    <a:pt x="274" y="226"/>
                    <a:pt x="227" y="286"/>
                    <a:pt x="155" y="28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36"/>
            <p:cNvSpPr/>
            <p:nvPr/>
          </p:nvSpPr>
          <p:spPr>
            <a:xfrm>
              <a:off x="1395400" y="2386125"/>
              <a:ext cx="6575" cy="6575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55" y="263"/>
                  </a:moveTo>
                  <a:cubicBezTo>
                    <a:pt x="48" y="263"/>
                    <a:pt x="1" y="144"/>
                    <a:pt x="72" y="72"/>
                  </a:cubicBezTo>
                  <a:cubicBezTo>
                    <a:pt x="143" y="1"/>
                    <a:pt x="262" y="49"/>
                    <a:pt x="262" y="156"/>
                  </a:cubicBezTo>
                  <a:cubicBezTo>
                    <a:pt x="262" y="215"/>
                    <a:pt x="215" y="263"/>
                    <a:pt x="155" y="26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36"/>
            <p:cNvSpPr/>
            <p:nvPr/>
          </p:nvSpPr>
          <p:spPr>
            <a:xfrm>
              <a:off x="1357300" y="2384350"/>
              <a:ext cx="6275" cy="6575"/>
            </a:xfrm>
            <a:custGeom>
              <a:avLst/>
              <a:gdLst/>
              <a:ahLst/>
              <a:cxnLst/>
              <a:rect l="l" t="t" r="r" b="b"/>
              <a:pathLst>
                <a:path w="251" h="263" extrusionOk="0">
                  <a:moveTo>
                    <a:pt x="155" y="262"/>
                  </a:moveTo>
                  <a:cubicBezTo>
                    <a:pt x="48" y="262"/>
                    <a:pt x="1" y="143"/>
                    <a:pt x="72" y="72"/>
                  </a:cubicBezTo>
                  <a:cubicBezTo>
                    <a:pt x="143" y="1"/>
                    <a:pt x="251" y="60"/>
                    <a:pt x="251" y="155"/>
                  </a:cubicBezTo>
                  <a:cubicBezTo>
                    <a:pt x="251" y="215"/>
                    <a:pt x="203" y="262"/>
                    <a:pt x="155" y="26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36"/>
            <p:cNvSpPr/>
            <p:nvPr/>
          </p:nvSpPr>
          <p:spPr>
            <a:xfrm>
              <a:off x="1320400" y="2381675"/>
              <a:ext cx="5075" cy="5075"/>
            </a:xfrm>
            <a:custGeom>
              <a:avLst/>
              <a:gdLst/>
              <a:ahLst/>
              <a:cxnLst/>
              <a:rect l="l" t="t" r="r" b="b"/>
              <a:pathLst>
                <a:path w="203" h="203" extrusionOk="0">
                  <a:moveTo>
                    <a:pt x="107" y="203"/>
                  </a:moveTo>
                  <a:cubicBezTo>
                    <a:pt x="48" y="191"/>
                    <a:pt x="0" y="155"/>
                    <a:pt x="0" y="96"/>
                  </a:cubicBezTo>
                  <a:cubicBezTo>
                    <a:pt x="0" y="36"/>
                    <a:pt x="48" y="0"/>
                    <a:pt x="107" y="0"/>
                  </a:cubicBezTo>
                  <a:cubicBezTo>
                    <a:pt x="155" y="0"/>
                    <a:pt x="203" y="36"/>
                    <a:pt x="203" y="96"/>
                  </a:cubicBezTo>
                  <a:cubicBezTo>
                    <a:pt x="203" y="155"/>
                    <a:pt x="155" y="191"/>
                    <a:pt x="107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36"/>
            <p:cNvSpPr/>
            <p:nvPr/>
          </p:nvSpPr>
          <p:spPr>
            <a:xfrm>
              <a:off x="1282875" y="2375425"/>
              <a:ext cx="4800" cy="4475"/>
            </a:xfrm>
            <a:custGeom>
              <a:avLst/>
              <a:gdLst/>
              <a:ahLst/>
              <a:cxnLst/>
              <a:rect l="l" t="t" r="r" b="b"/>
              <a:pathLst>
                <a:path w="192" h="179" extrusionOk="0">
                  <a:moveTo>
                    <a:pt x="191" y="84"/>
                  </a:moveTo>
                  <a:cubicBezTo>
                    <a:pt x="191" y="143"/>
                    <a:pt x="144" y="179"/>
                    <a:pt x="96" y="179"/>
                  </a:cubicBezTo>
                  <a:cubicBezTo>
                    <a:pt x="49" y="179"/>
                    <a:pt x="1" y="143"/>
                    <a:pt x="1" y="84"/>
                  </a:cubicBezTo>
                  <a:cubicBezTo>
                    <a:pt x="1" y="36"/>
                    <a:pt x="49" y="0"/>
                    <a:pt x="96" y="0"/>
                  </a:cubicBezTo>
                  <a:cubicBezTo>
                    <a:pt x="144" y="0"/>
                    <a:pt x="191" y="36"/>
                    <a:pt x="191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36"/>
            <p:cNvSpPr/>
            <p:nvPr/>
          </p:nvSpPr>
          <p:spPr>
            <a:xfrm>
              <a:off x="1244775" y="2365300"/>
              <a:ext cx="5400" cy="5675"/>
            </a:xfrm>
            <a:custGeom>
              <a:avLst/>
              <a:gdLst/>
              <a:ahLst/>
              <a:cxnLst/>
              <a:rect l="l" t="t" r="r" b="b"/>
              <a:pathLst>
                <a:path w="216" h="227" extrusionOk="0">
                  <a:moveTo>
                    <a:pt x="132" y="227"/>
                  </a:moveTo>
                  <a:cubicBezTo>
                    <a:pt x="1" y="227"/>
                    <a:pt x="215" y="1"/>
                    <a:pt x="215" y="143"/>
                  </a:cubicBezTo>
                  <a:cubicBezTo>
                    <a:pt x="215" y="191"/>
                    <a:pt x="180" y="227"/>
                    <a:pt x="132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36"/>
            <p:cNvSpPr/>
            <p:nvPr/>
          </p:nvSpPr>
          <p:spPr>
            <a:xfrm>
              <a:off x="1208175" y="2354575"/>
              <a:ext cx="5375" cy="5100"/>
            </a:xfrm>
            <a:custGeom>
              <a:avLst/>
              <a:gdLst/>
              <a:ahLst/>
              <a:cxnLst/>
              <a:rect l="l" t="t" r="r" b="b"/>
              <a:pathLst>
                <a:path w="215" h="204" extrusionOk="0">
                  <a:moveTo>
                    <a:pt x="131" y="203"/>
                  </a:moveTo>
                  <a:cubicBezTo>
                    <a:pt x="0" y="203"/>
                    <a:pt x="215" y="1"/>
                    <a:pt x="215" y="120"/>
                  </a:cubicBezTo>
                  <a:cubicBezTo>
                    <a:pt x="215" y="168"/>
                    <a:pt x="179" y="203"/>
                    <a:pt x="131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36"/>
            <p:cNvSpPr/>
            <p:nvPr/>
          </p:nvSpPr>
          <p:spPr>
            <a:xfrm>
              <a:off x="1173950" y="2342375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143" y="72"/>
                  </a:moveTo>
                  <a:cubicBezTo>
                    <a:pt x="143" y="120"/>
                    <a:pt x="107" y="156"/>
                    <a:pt x="72" y="156"/>
                  </a:cubicBezTo>
                  <a:cubicBezTo>
                    <a:pt x="24" y="156"/>
                    <a:pt x="0" y="120"/>
                    <a:pt x="0" y="72"/>
                  </a:cubicBezTo>
                  <a:cubicBezTo>
                    <a:pt x="0" y="37"/>
                    <a:pt x="24" y="1"/>
                    <a:pt x="72" y="1"/>
                  </a:cubicBezTo>
                  <a:cubicBezTo>
                    <a:pt x="107" y="1"/>
                    <a:pt x="143" y="37"/>
                    <a:pt x="143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36"/>
            <p:cNvSpPr/>
            <p:nvPr/>
          </p:nvSpPr>
          <p:spPr>
            <a:xfrm>
              <a:off x="1138225" y="2326000"/>
              <a:ext cx="4200" cy="4500"/>
            </a:xfrm>
            <a:custGeom>
              <a:avLst/>
              <a:gdLst/>
              <a:ahLst/>
              <a:cxnLst/>
              <a:rect l="l" t="t" r="r" b="b"/>
              <a:pathLst>
                <a:path w="168" h="180" extrusionOk="0">
                  <a:moveTo>
                    <a:pt x="108" y="180"/>
                  </a:moveTo>
                  <a:cubicBezTo>
                    <a:pt x="1" y="180"/>
                    <a:pt x="167" y="1"/>
                    <a:pt x="167" y="108"/>
                  </a:cubicBezTo>
                  <a:cubicBezTo>
                    <a:pt x="167" y="144"/>
                    <a:pt x="143" y="180"/>
                    <a:pt x="108" y="18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36"/>
            <p:cNvSpPr/>
            <p:nvPr/>
          </p:nvSpPr>
          <p:spPr>
            <a:xfrm>
              <a:off x="1105475" y="2309650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0" y="119"/>
                  </a:moveTo>
                  <a:cubicBezTo>
                    <a:pt x="25" y="119"/>
                    <a:pt x="1" y="95"/>
                    <a:pt x="1" y="60"/>
                  </a:cubicBezTo>
                  <a:cubicBezTo>
                    <a:pt x="1" y="24"/>
                    <a:pt x="25" y="0"/>
                    <a:pt x="60" y="0"/>
                  </a:cubicBezTo>
                  <a:cubicBezTo>
                    <a:pt x="84" y="0"/>
                    <a:pt x="120" y="24"/>
                    <a:pt x="120" y="60"/>
                  </a:cubicBezTo>
                  <a:cubicBezTo>
                    <a:pt x="120" y="95"/>
                    <a:pt x="84" y="119"/>
                    <a:pt x="60" y="11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36"/>
            <p:cNvSpPr/>
            <p:nvPr/>
          </p:nvSpPr>
          <p:spPr>
            <a:xfrm>
              <a:off x="1073050" y="2290000"/>
              <a:ext cx="2400" cy="2400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95" y="48"/>
                  </a:moveTo>
                  <a:cubicBezTo>
                    <a:pt x="95" y="72"/>
                    <a:pt x="71" y="96"/>
                    <a:pt x="48" y="96"/>
                  </a:cubicBezTo>
                  <a:cubicBezTo>
                    <a:pt x="12" y="96"/>
                    <a:pt x="0" y="72"/>
                    <a:pt x="0" y="48"/>
                  </a:cubicBezTo>
                  <a:cubicBezTo>
                    <a:pt x="0" y="12"/>
                    <a:pt x="12" y="0"/>
                    <a:pt x="48" y="0"/>
                  </a:cubicBezTo>
                  <a:cubicBezTo>
                    <a:pt x="71" y="0"/>
                    <a:pt x="95" y="12"/>
                    <a:pt x="95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36"/>
            <p:cNvSpPr/>
            <p:nvPr/>
          </p:nvSpPr>
          <p:spPr>
            <a:xfrm>
              <a:off x="1041775" y="2268275"/>
              <a:ext cx="2125" cy="2100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84" y="48"/>
                  </a:moveTo>
                  <a:cubicBezTo>
                    <a:pt x="84" y="72"/>
                    <a:pt x="72" y="83"/>
                    <a:pt x="37" y="83"/>
                  </a:cubicBezTo>
                  <a:cubicBezTo>
                    <a:pt x="13" y="83"/>
                    <a:pt x="1" y="72"/>
                    <a:pt x="1" y="48"/>
                  </a:cubicBezTo>
                  <a:cubicBezTo>
                    <a:pt x="1" y="12"/>
                    <a:pt x="13" y="0"/>
                    <a:pt x="37" y="0"/>
                  </a:cubicBezTo>
                  <a:cubicBezTo>
                    <a:pt x="72" y="0"/>
                    <a:pt x="84" y="12"/>
                    <a:pt x="84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36"/>
            <p:cNvSpPr/>
            <p:nvPr/>
          </p:nvSpPr>
          <p:spPr>
            <a:xfrm>
              <a:off x="1011725" y="2244750"/>
              <a:ext cx="2100" cy="1800"/>
            </a:xfrm>
            <a:custGeom>
              <a:avLst/>
              <a:gdLst/>
              <a:ahLst/>
              <a:cxnLst/>
              <a:rect l="l" t="t" r="r" b="b"/>
              <a:pathLst>
                <a:path w="84" h="72" extrusionOk="0">
                  <a:moveTo>
                    <a:pt x="48" y="72"/>
                  </a:moveTo>
                  <a:cubicBezTo>
                    <a:pt x="0" y="72"/>
                    <a:pt x="0" y="1"/>
                    <a:pt x="48" y="1"/>
                  </a:cubicBezTo>
                  <a:cubicBezTo>
                    <a:pt x="84" y="1"/>
                    <a:pt x="84" y="72"/>
                    <a:pt x="48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36"/>
            <p:cNvSpPr/>
            <p:nvPr/>
          </p:nvSpPr>
          <p:spPr>
            <a:xfrm>
              <a:off x="982850" y="2218850"/>
              <a:ext cx="2400" cy="2125"/>
            </a:xfrm>
            <a:custGeom>
              <a:avLst/>
              <a:gdLst/>
              <a:ahLst/>
              <a:cxnLst/>
              <a:rect l="l" t="t" r="r" b="b"/>
              <a:pathLst>
                <a:path w="96" h="85" extrusionOk="0">
                  <a:moveTo>
                    <a:pt x="60" y="84"/>
                  </a:moveTo>
                  <a:cubicBezTo>
                    <a:pt x="0" y="84"/>
                    <a:pt x="96" y="1"/>
                    <a:pt x="96" y="48"/>
                  </a:cubicBezTo>
                  <a:cubicBezTo>
                    <a:pt x="96" y="72"/>
                    <a:pt x="84" y="84"/>
                    <a:pt x="60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36"/>
            <p:cNvSpPr/>
            <p:nvPr/>
          </p:nvSpPr>
          <p:spPr>
            <a:xfrm>
              <a:off x="956350" y="2192075"/>
              <a:ext cx="2125" cy="1500"/>
            </a:xfrm>
            <a:custGeom>
              <a:avLst/>
              <a:gdLst/>
              <a:ahLst/>
              <a:cxnLst/>
              <a:rect l="l" t="t" r="r" b="b"/>
              <a:pathLst>
                <a:path w="85" h="60" extrusionOk="0">
                  <a:moveTo>
                    <a:pt x="48" y="60"/>
                  </a:moveTo>
                  <a:cubicBezTo>
                    <a:pt x="1" y="60"/>
                    <a:pt x="1" y="0"/>
                    <a:pt x="48" y="0"/>
                  </a:cubicBezTo>
                  <a:cubicBezTo>
                    <a:pt x="84" y="0"/>
                    <a:pt x="84" y="60"/>
                    <a:pt x="48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36"/>
            <p:cNvSpPr/>
            <p:nvPr/>
          </p:nvSpPr>
          <p:spPr>
            <a:xfrm>
              <a:off x="931650" y="2163200"/>
              <a:ext cx="1525" cy="1500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0" y="36"/>
                  </a:moveTo>
                  <a:cubicBezTo>
                    <a:pt x="60" y="48"/>
                    <a:pt x="48" y="60"/>
                    <a:pt x="36" y="60"/>
                  </a:cubicBezTo>
                  <a:cubicBezTo>
                    <a:pt x="12" y="60"/>
                    <a:pt x="1" y="48"/>
                    <a:pt x="1" y="36"/>
                  </a:cubicBezTo>
                  <a:cubicBezTo>
                    <a:pt x="1" y="12"/>
                    <a:pt x="12" y="0"/>
                    <a:pt x="36" y="0"/>
                  </a:cubicBezTo>
                  <a:cubicBezTo>
                    <a:pt x="48" y="0"/>
                    <a:pt x="60" y="12"/>
                    <a:pt x="60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36"/>
            <p:cNvSpPr/>
            <p:nvPr/>
          </p:nvSpPr>
          <p:spPr>
            <a:xfrm>
              <a:off x="908125" y="2132525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7" y="72"/>
                  </a:moveTo>
                  <a:cubicBezTo>
                    <a:pt x="1" y="72"/>
                    <a:pt x="72" y="1"/>
                    <a:pt x="72" y="49"/>
                  </a:cubicBezTo>
                  <a:cubicBezTo>
                    <a:pt x="72" y="60"/>
                    <a:pt x="49" y="72"/>
                    <a:pt x="37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36"/>
            <p:cNvSpPr/>
            <p:nvPr/>
          </p:nvSpPr>
          <p:spPr>
            <a:xfrm>
              <a:off x="887000" y="2101275"/>
              <a:ext cx="1525" cy="1225"/>
            </a:xfrm>
            <a:custGeom>
              <a:avLst/>
              <a:gdLst/>
              <a:ahLst/>
              <a:cxnLst/>
              <a:rect l="l" t="t" r="r" b="b"/>
              <a:pathLst>
                <a:path w="61" h="49" extrusionOk="0">
                  <a:moveTo>
                    <a:pt x="36" y="48"/>
                  </a:moveTo>
                  <a:cubicBezTo>
                    <a:pt x="13" y="48"/>
                    <a:pt x="13" y="36"/>
                    <a:pt x="13" y="25"/>
                  </a:cubicBezTo>
                  <a:cubicBezTo>
                    <a:pt x="1" y="13"/>
                    <a:pt x="13" y="1"/>
                    <a:pt x="36" y="1"/>
                  </a:cubicBezTo>
                  <a:cubicBezTo>
                    <a:pt x="48" y="1"/>
                    <a:pt x="60" y="13"/>
                    <a:pt x="60" y="25"/>
                  </a:cubicBezTo>
                  <a:cubicBezTo>
                    <a:pt x="60" y="36"/>
                    <a:pt x="48" y="48"/>
                    <a:pt x="36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36"/>
            <p:cNvSpPr/>
            <p:nvPr/>
          </p:nvSpPr>
          <p:spPr>
            <a:xfrm>
              <a:off x="867650" y="2068250"/>
              <a:ext cx="1225" cy="1200"/>
            </a:xfrm>
            <a:custGeom>
              <a:avLst/>
              <a:gdLst/>
              <a:ahLst/>
              <a:cxnLst/>
              <a:rect l="l" t="t" r="r" b="b"/>
              <a:pathLst>
                <a:path w="49" h="48" extrusionOk="0">
                  <a:moveTo>
                    <a:pt x="36" y="48"/>
                  </a:moveTo>
                  <a:cubicBezTo>
                    <a:pt x="1" y="48"/>
                    <a:pt x="48" y="0"/>
                    <a:pt x="48" y="36"/>
                  </a:cubicBezTo>
                  <a:cubicBezTo>
                    <a:pt x="48" y="36"/>
                    <a:pt x="48" y="48"/>
                    <a:pt x="36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36"/>
            <p:cNvSpPr/>
            <p:nvPr/>
          </p:nvSpPr>
          <p:spPr>
            <a:xfrm>
              <a:off x="850700" y="2034300"/>
              <a:ext cx="900" cy="925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24" y="37"/>
                  </a:moveTo>
                  <a:cubicBezTo>
                    <a:pt x="12" y="37"/>
                    <a:pt x="0" y="37"/>
                    <a:pt x="0" y="25"/>
                  </a:cubicBezTo>
                  <a:cubicBezTo>
                    <a:pt x="0" y="13"/>
                    <a:pt x="12" y="1"/>
                    <a:pt x="24" y="1"/>
                  </a:cubicBezTo>
                  <a:cubicBezTo>
                    <a:pt x="36" y="1"/>
                    <a:pt x="36" y="13"/>
                    <a:pt x="36" y="25"/>
                  </a:cubicBezTo>
                  <a:cubicBezTo>
                    <a:pt x="36" y="37"/>
                    <a:pt x="24" y="37"/>
                    <a:pt x="24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36"/>
            <p:cNvSpPr/>
            <p:nvPr/>
          </p:nvSpPr>
          <p:spPr>
            <a:xfrm>
              <a:off x="835500" y="1999175"/>
              <a:ext cx="1225" cy="925"/>
            </a:xfrm>
            <a:custGeom>
              <a:avLst/>
              <a:gdLst/>
              <a:ahLst/>
              <a:cxnLst/>
              <a:rect l="l" t="t" r="r" b="b"/>
              <a:pathLst>
                <a:path w="49" h="37" extrusionOk="0">
                  <a:moveTo>
                    <a:pt x="25" y="37"/>
                  </a:moveTo>
                  <a:cubicBezTo>
                    <a:pt x="1" y="37"/>
                    <a:pt x="1" y="1"/>
                    <a:pt x="25" y="1"/>
                  </a:cubicBezTo>
                  <a:cubicBezTo>
                    <a:pt x="48" y="1"/>
                    <a:pt x="48" y="37"/>
                    <a:pt x="25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36"/>
            <p:cNvSpPr/>
            <p:nvPr/>
          </p:nvSpPr>
          <p:spPr>
            <a:xfrm>
              <a:off x="822700" y="1963175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25" y="36"/>
                  </a:moveTo>
                  <a:cubicBezTo>
                    <a:pt x="1" y="36"/>
                    <a:pt x="37" y="0"/>
                    <a:pt x="37" y="24"/>
                  </a:cubicBezTo>
                  <a:cubicBezTo>
                    <a:pt x="37" y="24"/>
                    <a:pt x="25" y="36"/>
                    <a:pt x="25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36"/>
            <p:cNvSpPr/>
            <p:nvPr/>
          </p:nvSpPr>
          <p:spPr>
            <a:xfrm>
              <a:off x="812300" y="19265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4" y="25"/>
                  </a:moveTo>
                  <a:cubicBezTo>
                    <a:pt x="0" y="37"/>
                    <a:pt x="0" y="1"/>
                    <a:pt x="24" y="1"/>
                  </a:cubicBezTo>
                  <a:cubicBezTo>
                    <a:pt x="24" y="1"/>
                    <a:pt x="24" y="13"/>
                    <a:pt x="24" y="13"/>
                  </a:cubicBezTo>
                  <a:cubicBezTo>
                    <a:pt x="24" y="25"/>
                    <a:pt x="24" y="25"/>
                    <a:pt x="24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36"/>
            <p:cNvSpPr/>
            <p:nvPr/>
          </p:nvSpPr>
          <p:spPr>
            <a:xfrm>
              <a:off x="804250" y="1889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"/>
                    <a:pt x="13" y="1"/>
                  </a:cubicBezTo>
                  <a:cubicBezTo>
                    <a:pt x="13" y="1"/>
                    <a:pt x="13" y="12"/>
                    <a:pt x="13" y="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36"/>
            <p:cNvSpPr/>
            <p:nvPr/>
          </p:nvSpPr>
          <p:spPr>
            <a:xfrm>
              <a:off x="798600" y="1851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36"/>
            <p:cNvSpPr/>
            <p:nvPr/>
          </p:nvSpPr>
          <p:spPr>
            <a:xfrm>
              <a:off x="795025" y="1813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36"/>
            <p:cNvSpPr/>
            <p:nvPr/>
          </p:nvSpPr>
          <p:spPr>
            <a:xfrm>
              <a:off x="795025" y="1737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36"/>
            <p:cNvSpPr/>
            <p:nvPr/>
          </p:nvSpPr>
          <p:spPr>
            <a:xfrm>
              <a:off x="798600" y="169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36"/>
            <p:cNvSpPr/>
            <p:nvPr/>
          </p:nvSpPr>
          <p:spPr>
            <a:xfrm>
              <a:off x="804250" y="16610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24"/>
                  </a:moveTo>
                  <a:cubicBezTo>
                    <a:pt x="1" y="24"/>
                    <a:pt x="1" y="0"/>
                    <a:pt x="13" y="0"/>
                  </a:cubicBezTo>
                  <a:cubicBezTo>
                    <a:pt x="25" y="0"/>
                    <a:pt x="25" y="12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36"/>
            <p:cNvSpPr/>
            <p:nvPr/>
          </p:nvSpPr>
          <p:spPr>
            <a:xfrm>
              <a:off x="812300" y="1623850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24" y="24"/>
                  </a:moveTo>
                  <a:cubicBezTo>
                    <a:pt x="0" y="12"/>
                    <a:pt x="0" y="0"/>
                    <a:pt x="24" y="0"/>
                  </a:cubicBezTo>
                  <a:cubicBezTo>
                    <a:pt x="36" y="0"/>
                    <a:pt x="36" y="24"/>
                    <a:pt x="24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36"/>
            <p:cNvSpPr/>
            <p:nvPr/>
          </p:nvSpPr>
          <p:spPr>
            <a:xfrm>
              <a:off x="823000" y="158692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25"/>
                  </a:moveTo>
                  <a:cubicBezTo>
                    <a:pt x="1" y="25"/>
                    <a:pt x="1" y="25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ubicBezTo>
                    <a:pt x="13" y="1"/>
                    <a:pt x="25" y="13"/>
                    <a:pt x="25" y="13"/>
                  </a:cubicBezTo>
                  <a:cubicBezTo>
                    <a:pt x="25" y="25"/>
                    <a:pt x="13" y="25"/>
                    <a:pt x="13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36"/>
            <p:cNvSpPr/>
            <p:nvPr/>
          </p:nvSpPr>
          <p:spPr>
            <a:xfrm>
              <a:off x="835800" y="1550925"/>
              <a:ext cx="625" cy="900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13" y="36"/>
                  </a:moveTo>
                  <a:cubicBezTo>
                    <a:pt x="1" y="36"/>
                    <a:pt x="1" y="24"/>
                    <a:pt x="1" y="12"/>
                  </a:cubicBezTo>
                  <a:cubicBezTo>
                    <a:pt x="1" y="0"/>
                    <a:pt x="1" y="0"/>
                    <a:pt x="13" y="0"/>
                  </a:cubicBezTo>
                  <a:cubicBezTo>
                    <a:pt x="25" y="0"/>
                    <a:pt x="25" y="0"/>
                    <a:pt x="25" y="12"/>
                  </a:cubicBezTo>
                  <a:cubicBezTo>
                    <a:pt x="25" y="24"/>
                    <a:pt x="25" y="24"/>
                    <a:pt x="13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36"/>
            <p:cNvSpPr/>
            <p:nvPr/>
          </p:nvSpPr>
          <p:spPr>
            <a:xfrm>
              <a:off x="850700" y="1515800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12"/>
                  </a:moveTo>
                  <a:cubicBezTo>
                    <a:pt x="36" y="24"/>
                    <a:pt x="36" y="36"/>
                    <a:pt x="24" y="36"/>
                  </a:cubicBezTo>
                  <a:cubicBezTo>
                    <a:pt x="12" y="36"/>
                    <a:pt x="0" y="24"/>
                    <a:pt x="0" y="12"/>
                  </a:cubicBezTo>
                  <a:cubicBezTo>
                    <a:pt x="0" y="0"/>
                    <a:pt x="12" y="0"/>
                    <a:pt x="24" y="0"/>
                  </a:cubicBezTo>
                  <a:cubicBezTo>
                    <a:pt x="36" y="0"/>
                    <a:pt x="36" y="0"/>
                    <a:pt x="36" y="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36"/>
            <p:cNvSpPr/>
            <p:nvPr/>
          </p:nvSpPr>
          <p:spPr>
            <a:xfrm>
              <a:off x="867950" y="1481275"/>
              <a:ext cx="925" cy="1200"/>
            </a:xfrm>
            <a:custGeom>
              <a:avLst/>
              <a:gdLst/>
              <a:ahLst/>
              <a:cxnLst/>
              <a:rect l="l" t="t" r="r" b="b"/>
              <a:pathLst>
                <a:path w="37" h="48" extrusionOk="0">
                  <a:moveTo>
                    <a:pt x="24" y="48"/>
                  </a:moveTo>
                  <a:cubicBezTo>
                    <a:pt x="13" y="48"/>
                    <a:pt x="1" y="36"/>
                    <a:pt x="1" y="36"/>
                  </a:cubicBezTo>
                  <a:cubicBezTo>
                    <a:pt x="1" y="0"/>
                    <a:pt x="36" y="0"/>
                    <a:pt x="36" y="36"/>
                  </a:cubicBezTo>
                  <a:cubicBezTo>
                    <a:pt x="36" y="36"/>
                    <a:pt x="36" y="48"/>
                    <a:pt x="24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36"/>
            <p:cNvSpPr/>
            <p:nvPr/>
          </p:nvSpPr>
          <p:spPr>
            <a:xfrm>
              <a:off x="887000" y="1448525"/>
              <a:ext cx="1525" cy="1225"/>
            </a:xfrm>
            <a:custGeom>
              <a:avLst/>
              <a:gdLst/>
              <a:ahLst/>
              <a:cxnLst/>
              <a:rect l="l" t="t" r="r" b="b"/>
              <a:pathLst>
                <a:path w="61" h="49" extrusionOk="0">
                  <a:moveTo>
                    <a:pt x="36" y="48"/>
                  </a:moveTo>
                  <a:cubicBezTo>
                    <a:pt x="1" y="48"/>
                    <a:pt x="1" y="0"/>
                    <a:pt x="36" y="0"/>
                  </a:cubicBezTo>
                  <a:cubicBezTo>
                    <a:pt x="60" y="0"/>
                    <a:pt x="60" y="48"/>
                    <a:pt x="36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36"/>
            <p:cNvSpPr/>
            <p:nvPr/>
          </p:nvSpPr>
          <p:spPr>
            <a:xfrm>
              <a:off x="908425" y="1416675"/>
              <a:ext cx="1225" cy="1225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49" y="24"/>
                  </a:moveTo>
                  <a:cubicBezTo>
                    <a:pt x="49" y="36"/>
                    <a:pt x="37" y="48"/>
                    <a:pt x="25" y="48"/>
                  </a:cubicBezTo>
                  <a:cubicBezTo>
                    <a:pt x="13" y="48"/>
                    <a:pt x="1" y="36"/>
                    <a:pt x="1" y="24"/>
                  </a:cubicBezTo>
                  <a:cubicBezTo>
                    <a:pt x="1" y="12"/>
                    <a:pt x="13" y="0"/>
                    <a:pt x="25" y="0"/>
                  </a:cubicBezTo>
                  <a:cubicBezTo>
                    <a:pt x="37" y="0"/>
                    <a:pt x="49" y="12"/>
                    <a:pt x="49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36"/>
            <p:cNvSpPr/>
            <p:nvPr/>
          </p:nvSpPr>
          <p:spPr>
            <a:xfrm>
              <a:off x="931650" y="1386025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24" y="72"/>
                  </a:moveTo>
                  <a:cubicBezTo>
                    <a:pt x="12" y="72"/>
                    <a:pt x="1" y="48"/>
                    <a:pt x="1" y="36"/>
                  </a:cubicBezTo>
                  <a:cubicBezTo>
                    <a:pt x="1" y="24"/>
                    <a:pt x="12" y="12"/>
                    <a:pt x="24" y="12"/>
                  </a:cubicBezTo>
                  <a:cubicBezTo>
                    <a:pt x="60" y="0"/>
                    <a:pt x="60" y="72"/>
                    <a:pt x="24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36"/>
            <p:cNvSpPr/>
            <p:nvPr/>
          </p:nvSpPr>
          <p:spPr>
            <a:xfrm>
              <a:off x="956650" y="1357150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36" y="72"/>
                  </a:moveTo>
                  <a:cubicBezTo>
                    <a:pt x="13" y="72"/>
                    <a:pt x="1" y="60"/>
                    <a:pt x="1" y="36"/>
                  </a:cubicBezTo>
                  <a:cubicBezTo>
                    <a:pt x="1" y="0"/>
                    <a:pt x="60" y="0"/>
                    <a:pt x="60" y="36"/>
                  </a:cubicBezTo>
                  <a:cubicBezTo>
                    <a:pt x="60" y="60"/>
                    <a:pt x="48" y="72"/>
                    <a:pt x="36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36"/>
            <p:cNvSpPr/>
            <p:nvPr/>
          </p:nvSpPr>
          <p:spPr>
            <a:xfrm>
              <a:off x="983450" y="1330050"/>
              <a:ext cx="1800" cy="1825"/>
            </a:xfrm>
            <a:custGeom>
              <a:avLst/>
              <a:gdLst/>
              <a:ahLst/>
              <a:cxnLst/>
              <a:rect l="l" t="t" r="r" b="b"/>
              <a:pathLst>
                <a:path w="72" h="73" extrusionOk="0">
                  <a:moveTo>
                    <a:pt x="36" y="72"/>
                  </a:moveTo>
                  <a:cubicBezTo>
                    <a:pt x="12" y="72"/>
                    <a:pt x="0" y="48"/>
                    <a:pt x="0" y="36"/>
                  </a:cubicBezTo>
                  <a:cubicBezTo>
                    <a:pt x="0" y="13"/>
                    <a:pt x="12" y="1"/>
                    <a:pt x="36" y="1"/>
                  </a:cubicBezTo>
                  <a:cubicBezTo>
                    <a:pt x="48" y="1"/>
                    <a:pt x="72" y="13"/>
                    <a:pt x="72" y="36"/>
                  </a:cubicBezTo>
                  <a:cubicBezTo>
                    <a:pt x="72" y="48"/>
                    <a:pt x="48" y="72"/>
                    <a:pt x="36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36"/>
            <p:cNvSpPr/>
            <p:nvPr/>
          </p:nvSpPr>
          <p:spPr>
            <a:xfrm>
              <a:off x="1011725" y="1304150"/>
              <a:ext cx="2100" cy="2425"/>
            </a:xfrm>
            <a:custGeom>
              <a:avLst/>
              <a:gdLst/>
              <a:ahLst/>
              <a:cxnLst/>
              <a:rect l="l" t="t" r="r" b="b"/>
              <a:pathLst>
                <a:path w="84" h="97" extrusionOk="0">
                  <a:moveTo>
                    <a:pt x="48" y="84"/>
                  </a:moveTo>
                  <a:cubicBezTo>
                    <a:pt x="0" y="96"/>
                    <a:pt x="0" y="1"/>
                    <a:pt x="48" y="13"/>
                  </a:cubicBezTo>
                  <a:cubicBezTo>
                    <a:pt x="84" y="25"/>
                    <a:pt x="84" y="84"/>
                    <a:pt x="48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36"/>
            <p:cNvSpPr/>
            <p:nvPr/>
          </p:nvSpPr>
          <p:spPr>
            <a:xfrm>
              <a:off x="1041775" y="1280650"/>
              <a:ext cx="2125" cy="2100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84" y="36"/>
                  </a:moveTo>
                  <a:cubicBezTo>
                    <a:pt x="84" y="60"/>
                    <a:pt x="60" y="84"/>
                    <a:pt x="37" y="84"/>
                  </a:cubicBezTo>
                  <a:cubicBezTo>
                    <a:pt x="13" y="84"/>
                    <a:pt x="1" y="60"/>
                    <a:pt x="1" y="36"/>
                  </a:cubicBezTo>
                  <a:cubicBezTo>
                    <a:pt x="1" y="12"/>
                    <a:pt x="13" y="0"/>
                    <a:pt x="37" y="0"/>
                  </a:cubicBezTo>
                  <a:cubicBezTo>
                    <a:pt x="60" y="0"/>
                    <a:pt x="84" y="12"/>
                    <a:pt x="84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36"/>
            <p:cNvSpPr/>
            <p:nvPr/>
          </p:nvSpPr>
          <p:spPr>
            <a:xfrm>
              <a:off x="1072150" y="1257725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84" y="131"/>
                  </a:moveTo>
                  <a:cubicBezTo>
                    <a:pt x="0" y="131"/>
                    <a:pt x="131" y="0"/>
                    <a:pt x="131" y="84"/>
                  </a:cubicBezTo>
                  <a:cubicBezTo>
                    <a:pt x="131" y="108"/>
                    <a:pt x="107" y="131"/>
                    <a:pt x="84" y="13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36"/>
            <p:cNvSpPr/>
            <p:nvPr/>
          </p:nvSpPr>
          <p:spPr>
            <a:xfrm>
              <a:off x="1104600" y="1237775"/>
              <a:ext cx="3875" cy="3600"/>
            </a:xfrm>
            <a:custGeom>
              <a:avLst/>
              <a:gdLst/>
              <a:ahLst/>
              <a:cxnLst/>
              <a:rect l="l" t="t" r="r" b="b"/>
              <a:pathLst>
                <a:path w="155" h="144" extrusionOk="0">
                  <a:moveTo>
                    <a:pt x="95" y="144"/>
                  </a:moveTo>
                  <a:cubicBezTo>
                    <a:pt x="0" y="144"/>
                    <a:pt x="155" y="1"/>
                    <a:pt x="155" y="96"/>
                  </a:cubicBezTo>
                  <a:cubicBezTo>
                    <a:pt x="155" y="120"/>
                    <a:pt x="119" y="144"/>
                    <a:pt x="95" y="14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36"/>
            <p:cNvSpPr/>
            <p:nvPr/>
          </p:nvSpPr>
          <p:spPr>
            <a:xfrm>
              <a:off x="1138225" y="1219925"/>
              <a:ext cx="4200" cy="42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08" y="155"/>
                  </a:moveTo>
                  <a:cubicBezTo>
                    <a:pt x="1" y="167"/>
                    <a:pt x="167" y="0"/>
                    <a:pt x="167" y="108"/>
                  </a:cubicBezTo>
                  <a:cubicBezTo>
                    <a:pt x="155" y="131"/>
                    <a:pt x="131" y="155"/>
                    <a:pt x="108" y="15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36"/>
            <p:cNvSpPr/>
            <p:nvPr/>
          </p:nvSpPr>
          <p:spPr>
            <a:xfrm>
              <a:off x="1173950" y="1204150"/>
              <a:ext cx="3900" cy="4475"/>
            </a:xfrm>
            <a:custGeom>
              <a:avLst/>
              <a:gdLst/>
              <a:ahLst/>
              <a:cxnLst/>
              <a:rect l="l" t="t" r="r" b="b"/>
              <a:pathLst>
                <a:path w="156" h="179" extrusionOk="0">
                  <a:moveTo>
                    <a:pt x="72" y="179"/>
                  </a:moveTo>
                  <a:cubicBezTo>
                    <a:pt x="36" y="179"/>
                    <a:pt x="0" y="143"/>
                    <a:pt x="0" y="108"/>
                  </a:cubicBezTo>
                  <a:cubicBezTo>
                    <a:pt x="0" y="0"/>
                    <a:pt x="155" y="0"/>
                    <a:pt x="155" y="108"/>
                  </a:cubicBezTo>
                  <a:cubicBezTo>
                    <a:pt x="155" y="143"/>
                    <a:pt x="119" y="179"/>
                    <a:pt x="72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36"/>
            <p:cNvSpPr/>
            <p:nvPr/>
          </p:nvSpPr>
          <p:spPr>
            <a:xfrm>
              <a:off x="1208475" y="1190150"/>
              <a:ext cx="5075" cy="5100"/>
            </a:xfrm>
            <a:custGeom>
              <a:avLst/>
              <a:gdLst/>
              <a:ahLst/>
              <a:cxnLst/>
              <a:rect l="l" t="t" r="r" b="b"/>
              <a:pathLst>
                <a:path w="203" h="204" extrusionOk="0">
                  <a:moveTo>
                    <a:pt x="119" y="203"/>
                  </a:moveTo>
                  <a:cubicBezTo>
                    <a:pt x="0" y="203"/>
                    <a:pt x="203" y="1"/>
                    <a:pt x="203" y="132"/>
                  </a:cubicBezTo>
                  <a:cubicBezTo>
                    <a:pt x="203" y="167"/>
                    <a:pt x="167" y="203"/>
                    <a:pt x="119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36"/>
            <p:cNvSpPr/>
            <p:nvPr/>
          </p:nvSpPr>
          <p:spPr>
            <a:xfrm>
              <a:off x="1245675" y="1179750"/>
              <a:ext cx="4800" cy="4775"/>
            </a:xfrm>
            <a:custGeom>
              <a:avLst/>
              <a:gdLst/>
              <a:ahLst/>
              <a:cxnLst/>
              <a:rect l="l" t="t" r="r" b="b"/>
              <a:pathLst>
                <a:path w="192" h="191" extrusionOk="0">
                  <a:moveTo>
                    <a:pt x="96" y="179"/>
                  </a:moveTo>
                  <a:cubicBezTo>
                    <a:pt x="1" y="167"/>
                    <a:pt x="1" y="24"/>
                    <a:pt x="96" y="12"/>
                  </a:cubicBezTo>
                  <a:cubicBezTo>
                    <a:pt x="191" y="0"/>
                    <a:pt x="191" y="191"/>
                    <a:pt x="96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36"/>
            <p:cNvSpPr/>
            <p:nvPr/>
          </p:nvSpPr>
          <p:spPr>
            <a:xfrm>
              <a:off x="1281700" y="1169625"/>
              <a:ext cx="5975" cy="5975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143" y="238"/>
                  </a:moveTo>
                  <a:cubicBezTo>
                    <a:pt x="0" y="238"/>
                    <a:pt x="238" y="0"/>
                    <a:pt x="238" y="155"/>
                  </a:cubicBezTo>
                  <a:cubicBezTo>
                    <a:pt x="238" y="203"/>
                    <a:pt x="191" y="238"/>
                    <a:pt x="143" y="23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36"/>
            <p:cNvSpPr/>
            <p:nvPr/>
          </p:nvSpPr>
          <p:spPr>
            <a:xfrm>
              <a:off x="1320100" y="1163975"/>
              <a:ext cx="5675" cy="5675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19" y="214"/>
                  </a:moveTo>
                  <a:cubicBezTo>
                    <a:pt x="0" y="226"/>
                    <a:pt x="0" y="0"/>
                    <a:pt x="119" y="24"/>
                  </a:cubicBezTo>
                  <a:cubicBezTo>
                    <a:pt x="226" y="36"/>
                    <a:pt x="226" y="202"/>
                    <a:pt x="119" y="21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36"/>
            <p:cNvSpPr/>
            <p:nvPr/>
          </p:nvSpPr>
          <p:spPr>
            <a:xfrm>
              <a:off x="1357300" y="1159200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251" h="251" extrusionOk="0">
                  <a:moveTo>
                    <a:pt x="143" y="251"/>
                  </a:moveTo>
                  <a:cubicBezTo>
                    <a:pt x="48" y="251"/>
                    <a:pt x="1" y="143"/>
                    <a:pt x="72" y="72"/>
                  </a:cubicBezTo>
                  <a:cubicBezTo>
                    <a:pt x="143" y="1"/>
                    <a:pt x="251" y="48"/>
                    <a:pt x="251" y="143"/>
                  </a:cubicBezTo>
                  <a:cubicBezTo>
                    <a:pt x="251" y="203"/>
                    <a:pt x="203" y="251"/>
                    <a:pt x="143" y="25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36"/>
            <p:cNvSpPr/>
            <p:nvPr/>
          </p:nvSpPr>
          <p:spPr>
            <a:xfrm>
              <a:off x="1396300" y="1158300"/>
              <a:ext cx="5675" cy="5700"/>
            </a:xfrm>
            <a:custGeom>
              <a:avLst/>
              <a:gdLst/>
              <a:ahLst/>
              <a:cxnLst/>
              <a:rect l="l" t="t" r="r" b="b"/>
              <a:pathLst>
                <a:path w="227" h="228" extrusionOk="0">
                  <a:moveTo>
                    <a:pt x="119" y="227"/>
                  </a:moveTo>
                  <a:cubicBezTo>
                    <a:pt x="48" y="227"/>
                    <a:pt x="0" y="168"/>
                    <a:pt x="0" y="108"/>
                  </a:cubicBezTo>
                  <a:cubicBezTo>
                    <a:pt x="0" y="48"/>
                    <a:pt x="48" y="1"/>
                    <a:pt x="119" y="1"/>
                  </a:cubicBezTo>
                  <a:cubicBezTo>
                    <a:pt x="179" y="1"/>
                    <a:pt x="226" y="48"/>
                    <a:pt x="226" y="108"/>
                  </a:cubicBezTo>
                  <a:cubicBezTo>
                    <a:pt x="226" y="168"/>
                    <a:pt x="179" y="227"/>
                    <a:pt x="119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36"/>
            <p:cNvSpPr/>
            <p:nvPr/>
          </p:nvSpPr>
          <p:spPr>
            <a:xfrm>
              <a:off x="1433500" y="1157725"/>
              <a:ext cx="6875" cy="6850"/>
            </a:xfrm>
            <a:custGeom>
              <a:avLst/>
              <a:gdLst/>
              <a:ahLst/>
              <a:cxnLst/>
              <a:rect l="l" t="t" r="r" b="b"/>
              <a:pathLst>
                <a:path w="275" h="274" extrusionOk="0">
                  <a:moveTo>
                    <a:pt x="155" y="274"/>
                  </a:moveTo>
                  <a:cubicBezTo>
                    <a:pt x="48" y="274"/>
                    <a:pt x="1" y="143"/>
                    <a:pt x="72" y="71"/>
                  </a:cubicBezTo>
                  <a:cubicBezTo>
                    <a:pt x="143" y="0"/>
                    <a:pt x="274" y="48"/>
                    <a:pt x="274" y="155"/>
                  </a:cubicBezTo>
                  <a:cubicBezTo>
                    <a:pt x="274" y="226"/>
                    <a:pt x="227" y="274"/>
                    <a:pt x="155" y="27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36"/>
            <p:cNvSpPr/>
            <p:nvPr/>
          </p:nvSpPr>
          <p:spPr>
            <a:xfrm>
              <a:off x="1472500" y="1161575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251" h="251" extrusionOk="0">
                  <a:moveTo>
                    <a:pt x="250" y="120"/>
                  </a:moveTo>
                  <a:cubicBezTo>
                    <a:pt x="250" y="191"/>
                    <a:pt x="191" y="251"/>
                    <a:pt x="119" y="251"/>
                  </a:cubicBezTo>
                  <a:cubicBezTo>
                    <a:pt x="48" y="251"/>
                    <a:pt x="0" y="191"/>
                    <a:pt x="0" y="120"/>
                  </a:cubicBezTo>
                  <a:cubicBezTo>
                    <a:pt x="0" y="48"/>
                    <a:pt x="48" y="1"/>
                    <a:pt x="119" y="1"/>
                  </a:cubicBezTo>
                  <a:cubicBezTo>
                    <a:pt x="191" y="1"/>
                    <a:pt x="250" y="48"/>
                    <a:pt x="250" y="12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36"/>
            <p:cNvSpPr/>
            <p:nvPr/>
          </p:nvSpPr>
          <p:spPr>
            <a:xfrm>
              <a:off x="1510000" y="1166650"/>
              <a:ext cx="6875" cy="6575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274" y="131"/>
                  </a:moveTo>
                  <a:cubicBezTo>
                    <a:pt x="274" y="203"/>
                    <a:pt x="215" y="262"/>
                    <a:pt x="143" y="262"/>
                  </a:cubicBezTo>
                  <a:cubicBezTo>
                    <a:pt x="60" y="262"/>
                    <a:pt x="0" y="203"/>
                    <a:pt x="0" y="131"/>
                  </a:cubicBezTo>
                  <a:cubicBezTo>
                    <a:pt x="0" y="60"/>
                    <a:pt x="60" y="0"/>
                    <a:pt x="143" y="0"/>
                  </a:cubicBezTo>
                  <a:cubicBezTo>
                    <a:pt x="215" y="0"/>
                    <a:pt x="274" y="60"/>
                    <a:pt x="274" y="13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36"/>
            <p:cNvSpPr/>
            <p:nvPr/>
          </p:nvSpPr>
          <p:spPr>
            <a:xfrm>
              <a:off x="1547500" y="1174075"/>
              <a:ext cx="6875" cy="687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274" y="132"/>
                  </a:moveTo>
                  <a:cubicBezTo>
                    <a:pt x="274" y="215"/>
                    <a:pt x="215" y="275"/>
                    <a:pt x="132" y="275"/>
                  </a:cubicBezTo>
                  <a:cubicBezTo>
                    <a:pt x="60" y="275"/>
                    <a:pt x="1" y="215"/>
                    <a:pt x="1" y="132"/>
                  </a:cubicBezTo>
                  <a:cubicBezTo>
                    <a:pt x="1" y="60"/>
                    <a:pt x="60" y="1"/>
                    <a:pt x="132" y="1"/>
                  </a:cubicBezTo>
                  <a:cubicBezTo>
                    <a:pt x="215" y="1"/>
                    <a:pt x="274" y="60"/>
                    <a:pt x="274" y="13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36"/>
            <p:cNvSpPr/>
            <p:nvPr/>
          </p:nvSpPr>
          <p:spPr>
            <a:xfrm>
              <a:off x="1584125" y="1183900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298" y="144"/>
                  </a:moveTo>
                  <a:cubicBezTo>
                    <a:pt x="298" y="227"/>
                    <a:pt x="226" y="287"/>
                    <a:pt x="143" y="287"/>
                  </a:cubicBezTo>
                  <a:cubicBezTo>
                    <a:pt x="72" y="287"/>
                    <a:pt x="0" y="227"/>
                    <a:pt x="0" y="144"/>
                  </a:cubicBezTo>
                  <a:cubicBezTo>
                    <a:pt x="0" y="60"/>
                    <a:pt x="72" y="1"/>
                    <a:pt x="143" y="1"/>
                  </a:cubicBezTo>
                  <a:cubicBezTo>
                    <a:pt x="226" y="1"/>
                    <a:pt x="298" y="60"/>
                    <a:pt x="298" y="14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36"/>
            <p:cNvSpPr/>
            <p:nvPr/>
          </p:nvSpPr>
          <p:spPr>
            <a:xfrm>
              <a:off x="1620125" y="1195825"/>
              <a:ext cx="7775" cy="7750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310" y="155"/>
                  </a:moveTo>
                  <a:cubicBezTo>
                    <a:pt x="310" y="238"/>
                    <a:pt x="239" y="310"/>
                    <a:pt x="156" y="310"/>
                  </a:cubicBezTo>
                  <a:cubicBezTo>
                    <a:pt x="72" y="310"/>
                    <a:pt x="1" y="238"/>
                    <a:pt x="1" y="155"/>
                  </a:cubicBezTo>
                  <a:cubicBezTo>
                    <a:pt x="1" y="71"/>
                    <a:pt x="72" y="0"/>
                    <a:pt x="156" y="0"/>
                  </a:cubicBezTo>
                  <a:cubicBezTo>
                    <a:pt x="239" y="0"/>
                    <a:pt x="310" y="71"/>
                    <a:pt x="310" y="15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36"/>
            <p:cNvSpPr/>
            <p:nvPr/>
          </p:nvSpPr>
          <p:spPr>
            <a:xfrm>
              <a:off x="1654075" y="1208900"/>
              <a:ext cx="9250" cy="9250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214" y="370"/>
                  </a:moveTo>
                  <a:cubicBezTo>
                    <a:pt x="71" y="370"/>
                    <a:pt x="0" y="203"/>
                    <a:pt x="107" y="96"/>
                  </a:cubicBezTo>
                  <a:cubicBezTo>
                    <a:pt x="202" y="1"/>
                    <a:pt x="369" y="72"/>
                    <a:pt x="369" y="215"/>
                  </a:cubicBezTo>
                  <a:cubicBezTo>
                    <a:pt x="369" y="299"/>
                    <a:pt x="298" y="370"/>
                    <a:pt x="214" y="37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36"/>
            <p:cNvSpPr/>
            <p:nvPr/>
          </p:nvSpPr>
          <p:spPr>
            <a:xfrm>
              <a:off x="1688300" y="1225275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26" y="394"/>
                  </a:moveTo>
                  <a:cubicBezTo>
                    <a:pt x="72" y="394"/>
                    <a:pt x="0" y="215"/>
                    <a:pt x="107" y="108"/>
                  </a:cubicBezTo>
                  <a:cubicBezTo>
                    <a:pt x="203" y="1"/>
                    <a:pt x="381" y="72"/>
                    <a:pt x="393" y="227"/>
                  </a:cubicBezTo>
                  <a:cubicBezTo>
                    <a:pt x="393" y="322"/>
                    <a:pt x="310" y="394"/>
                    <a:pt x="226" y="39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36"/>
            <p:cNvSpPr/>
            <p:nvPr/>
          </p:nvSpPr>
          <p:spPr>
            <a:xfrm>
              <a:off x="1721325" y="1244025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27" y="406"/>
                  </a:moveTo>
                  <a:cubicBezTo>
                    <a:pt x="72" y="394"/>
                    <a:pt x="1" y="215"/>
                    <a:pt x="108" y="108"/>
                  </a:cubicBezTo>
                  <a:cubicBezTo>
                    <a:pt x="215" y="1"/>
                    <a:pt x="406" y="72"/>
                    <a:pt x="406" y="227"/>
                  </a:cubicBezTo>
                  <a:cubicBezTo>
                    <a:pt x="406" y="322"/>
                    <a:pt x="322" y="406"/>
                    <a:pt x="227" y="40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36"/>
            <p:cNvSpPr/>
            <p:nvPr/>
          </p:nvSpPr>
          <p:spPr>
            <a:xfrm>
              <a:off x="1753175" y="12645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39" y="417"/>
                  </a:moveTo>
                  <a:cubicBezTo>
                    <a:pt x="84" y="417"/>
                    <a:pt x="1" y="227"/>
                    <a:pt x="108" y="107"/>
                  </a:cubicBezTo>
                  <a:cubicBezTo>
                    <a:pt x="227" y="0"/>
                    <a:pt x="418" y="84"/>
                    <a:pt x="418" y="238"/>
                  </a:cubicBezTo>
                  <a:cubicBezTo>
                    <a:pt x="418" y="334"/>
                    <a:pt x="334" y="417"/>
                    <a:pt x="239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36"/>
            <p:cNvSpPr/>
            <p:nvPr/>
          </p:nvSpPr>
          <p:spPr>
            <a:xfrm>
              <a:off x="1783850" y="1287200"/>
              <a:ext cx="10725" cy="10725"/>
            </a:xfrm>
            <a:custGeom>
              <a:avLst/>
              <a:gdLst/>
              <a:ahLst/>
              <a:cxnLst/>
              <a:rect l="l" t="t" r="r" b="b"/>
              <a:pathLst>
                <a:path w="429" h="429" extrusionOk="0">
                  <a:moveTo>
                    <a:pt x="238" y="429"/>
                  </a:moveTo>
                  <a:cubicBezTo>
                    <a:pt x="72" y="429"/>
                    <a:pt x="0" y="226"/>
                    <a:pt x="107" y="107"/>
                  </a:cubicBezTo>
                  <a:cubicBezTo>
                    <a:pt x="226" y="0"/>
                    <a:pt x="429" y="84"/>
                    <a:pt x="429" y="250"/>
                  </a:cubicBezTo>
                  <a:cubicBezTo>
                    <a:pt x="429" y="345"/>
                    <a:pt x="345" y="429"/>
                    <a:pt x="238" y="42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36"/>
            <p:cNvSpPr/>
            <p:nvPr/>
          </p:nvSpPr>
          <p:spPr>
            <a:xfrm>
              <a:off x="1812725" y="1311600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62" y="453"/>
                  </a:moveTo>
                  <a:cubicBezTo>
                    <a:pt x="83" y="453"/>
                    <a:pt x="0" y="239"/>
                    <a:pt x="119" y="120"/>
                  </a:cubicBezTo>
                  <a:cubicBezTo>
                    <a:pt x="238" y="1"/>
                    <a:pt x="453" y="84"/>
                    <a:pt x="453" y="262"/>
                  </a:cubicBezTo>
                  <a:cubicBezTo>
                    <a:pt x="453" y="370"/>
                    <a:pt x="357" y="453"/>
                    <a:pt x="262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36"/>
            <p:cNvSpPr/>
            <p:nvPr/>
          </p:nvSpPr>
          <p:spPr>
            <a:xfrm>
              <a:off x="1840100" y="1337800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74" y="453"/>
                  </a:moveTo>
                  <a:cubicBezTo>
                    <a:pt x="96" y="453"/>
                    <a:pt x="0" y="250"/>
                    <a:pt x="131" y="119"/>
                  </a:cubicBezTo>
                  <a:cubicBezTo>
                    <a:pt x="250" y="0"/>
                    <a:pt x="465" y="84"/>
                    <a:pt x="465" y="262"/>
                  </a:cubicBezTo>
                  <a:cubicBezTo>
                    <a:pt x="465" y="369"/>
                    <a:pt x="381" y="453"/>
                    <a:pt x="274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36"/>
            <p:cNvSpPr/>
            <p:nvPr/>
          </p:nvSpPr>
          <p:spPr>
            <a:xfrm>
              <a:off x="1867775" y="1367250"/>
              <a:ext cx="9850" cy="10150"/>
            </a:xfrm>
            <a:custGeom>
              <a:avLst/>
              <a:gdLst/>
              <a:ahLst/>
              <a:cxnLst/>
              <a:rect l="l" t="t" r="r" b="b"/>
              <a:pathLst>
                <a:path w="394" h="406" extrusionOk="0">
                  <a:moveTo>
                    <a:pt x="394" y="203"/>
                  </a:moveTo>
                  <a:cubicBezTo>
                    <a:pt x="394" y="311"/>
                    <a:pt x="310" y="406"/>
                    <a:pt x="203" y="406"/>
                  </a:cubicBezTo>
                  <a:cubicBezTo>
                    <a:pt x="96" y="406"/>
                    <a:pt x="1" y="311"/>
                    <a:pt x="1" y="203"/>
                  </a:cubicBezTo>
                  <a:cubicBezTo>
                    <a:pt x="1" y="96"/>
                    <a:pt x="96" y="1"/>
                    <a:pt x="203" y="1"/>
                  </a:cubicBezTo>
                  <a:cubicBezTo>
                    <a:pt x="310" y="1"/>
                    <a:pt x="394" y="96"/>
                    <a:pt x="394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36"/>
            <p:cNvSpPr/>
            <p:nvPr/>
          </p:nvSpPr>
          <p:spPr>
            <a:xfrm>
              <a:off x="1890100" y="1395250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75" y="476"/>
                  </a:moveTo>
                  <a:cubicBezTo>
                    <a:pt x="96" y="476"/>
                    <a:pt x="1" y="250"/>
                    <a:pt x="132" y="119"/>
                  </a:cubicBezTo>
                  <a:cubicBezTo>
                    <a:pt x="263" y="0"/>
                    <a:pt x="477" y="84"/>
                    <a:pt x="477" y="274"/>
                  </a:cubicBezTo>
                  <a:cubicBezTo>
                    <a:pt x="477" y="381"/>
                    <a:pt x="382" y="465"/>
                    <a:pt x="275" y="47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36"/>
            <p:cNvSpPr/>
            <p:nvPr/>
          </p:nvSpPr>
          <p:spPr>
            <a:xfrm>
              <a:off x="1912425" y="1426200"/>
              <a:ext cx="11925" cy="12225"/>
            </a:xfrm>
            <a:custGeom>
              <a:avLst/>
              <a:gdLst/>
              <a:ahLst/>
              <a:cxnLst/>
              <a:rect l="l" t="t" r="r" b="b"/>
              <a:pathLst>
                <a:path w="477" h="489" extrusionOk="0">
                  <a:moveTo>
                    <a:pt x="275" y="489"/>
                  </a:moveTo>
                  <a:cubicBezTo>
                    <a:pt x="96" y="489"/>
                    <a:pt x="1" y="262"/>
                    <a:pt x="132" y="131"/>
                  </a:cubicBezTo>
                  <a:cubicBezTo>
                    <a:pt x="263" y="0"/>
                    <a:pt x="477" y="96"/>
                    <a:pt x="477" y="274"/>
                  </a:cubicBezTo>
                  <a:cubicBezTo>
                    <a:pt x="477" y="393"/>
                    <a:pt x="382" y="489"/>
                    <a:pt x="275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36"/>
            <p:cNvSpPr/>
            <p:nvPr/>
          </p:nvSpPr>
          <p:spPr>
            <a:xfrm>
              <a:off x="1932675" y="1458350"/>
              <a:ext cx="12225" cy="1222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74" y="488"/>
                  </a:moveTo>
                  <a:cubicBezTo>
                    <a:pt x="96" y="488"/>
                    <a:pt x="0" y="262"/>
                    <a:pt x="131" y="131"/>
                  </a:cubicBezTo>
                  <a:cubicBezTo>
                    <a:pt x="262" y="0"/>
                    <a:pt x="488" y="96"/>
                    <a:pt x="488" y="286"/>
                  </a:cubicBezTo>
                  <a:cubicBezTo>
                    <a:pt x="488" y="393"/>
                    <a:pt x="393" y="488"/>
                    <a:pt x="274" y="48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36"/>
            <p:cNvSpPr/>
            <p:nvPr/>
          </p:nvSpPr>
          <p:spPr>
            <a:xfrm>
              <a:off x="1950825" y="1491975"/>
              <a:ext cx="12225" cy="1222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86" y="489"/>
                  </a:moveTo>
                  <a:cubicBezTo>
                    <a:pt x="96" y="489"/>
                    <a:pt x="1" y="263"/>
                    <a:pt x="132" y="132"/>
                  </a:cubicBezTo>
                  <a:cubicBezTo>
                    <a:pt x="263" y="1"/>
                    <a:pt x="489" y="96"/>
                    <a:pt x="489" y="286"/>
                  </a:cubicBezTo>
                  <a:cubicBezTo>
                    <a:pt x="489" y="394"/>
                    <a:pt x="405" y="489"/>
                    <a:pt x="286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36"/>
            <p:cNvSpPr/>
            <p:nvPr/>
          </p:nvSpPr>
          <p:spPr>
            <a:xfrm>
              <a:off x="1966900" y="15265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1"/>
                  </a:moveTo>
                  <a:cubicBezTo>
                    <a:pt x="96" y="501"/>
                    <a:pt x="1" y="275"/>
                    <a:pt x="143" y="132"/>
                  </a:cubicBezTo>
                  <a:cubicBezTo>
                    <a:pt x="274" y="1"/>
                    <a:pt x="501" y="96"/>
                    <a:pt x="501" y="287"/>
                  </a:cubicBezTo>
                  <a:cubicBezTo>
                    <a:pt x="501" y="406"/>
                    <a:pt x="405" y="501"/>
                    <a:pt x="286" y="50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36"/>
            <p:cNvSpPr/>
            <p:nvPr/>
          </p:nvSpPr>
          <p:spPr>
            <a:xfrm>
              <a:off x="1980900" y="1561925"/>
              <a:ext cx="12525" cy="12825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86" y="513"/>
                  </a:moveTo>
                  <a:cubicBezTo>
                    <a:pt x="95" y="513"/>
                    <a:pt x="0" y="275"/>
                    <a:pt x="131" y="144"/>
                  </a:cubicBezTo>
                  <a:cubicBezTo>
                    <a:pt x="274" y="1"/>
                    <a:pt x="500" y="96"/>
                    <a:pt x="500" y="298"/>
                  </a:cubicBezTo>
                  <a:cubicBezTo>
                    <a:pt x="500" y="405"/>
                    <a:pt x="405" y="513"/>
                    <a:pt x="286" y="5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36"/>
            <p:cNvSpPr/>
            <p:nvPr/>
          </p:nvSpPr>
          <p:spPr>
            <a:xfrm>
              <a:off x="1994275" y="1600025"/>
              <a:ext cx="11050" cy="1105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1" y="227"/>
                  </a:moveTo>
                  <a:cubicBezTo>
                    <a:pt x="441" y="346"/>
                    <a:pt x="334" y="441"/>
                    <a:pt x="215" y="441"/>
                  </a:cubicBezTo>
                  <a:cubicBezTo>
                    <a:pt x="96" y="441"/>
                    <a:pt x="1" y="346"/>
                    <a:pt x="1" y="227"/>
                  </a:cubicBezTo>
                  <a:cubicBezTo>
                    <a:pt x="1" y="108"/>
                    <a:pt x="96" y="1"/>
                    <a:pt x="215" y="1"/>
                  </a:cubicBezTo>
                  <a:cubicBezTo>
                    <a:pt x="334" y="1"/>
                    <a:pt x="441" y="108"/>
                    <a:pt x="441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36"/>
            <p:cNvSpPr/>
            <p:nvPr/>
          </p:nvSpPr>
          <p:spPr>
            <a:xfrm>
              <a:off x="2001725" y="1635150"/>
              <a:ext cx="13125" cy="13125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98" y="524"/>
                  </a:moveTo>
                  <a:cubicBezTo>
                    <a:pt x="96" y="524"/>
                    <a:pt x="1" y="286"/>
                    <a:pt x="143" y="143"/>
                  </a:cubicBezTo>
                  <a:cubicBezTo>
                    <a:pt x="286" y="1"/>
                    <a:pt x="524" y="108"/>
                    <a:pt x="524" y="298"/>
                  </a:cubicBezTo>
                  <a:cubicBezTo>
                    <a:pt x="524" y="417"/>
                    <a:pt x="417" y="524"/>
                    <a:pt x="298" y="5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36"/>
            <p:cNvSpPr/>
            <p:nvPr/>
          </p:nvSpPr>
          <p:spPr>
            <a:xfrm>
              <a:off x="2010650" y="1674750"/>
              <a:ext cx="11050" cy="11025"/>
            </a:xfrm>
            <a:custGeom>
              <a:avLst/>
              <a:gdLst/>
              <a:ahLst/>
              <a:cxnLst/>
              <a:rect l="l" t="t" r="r" b="b"/>
              <a:pathLst>
                <a:path w="442" h="441" extrusionOk="0">
                  <a:moveTo>
                    <a:pt x="441" y="214"/>
                  </a:moveTo>
                  <a:cubicBezTo>
                    <a:pt x="441" y="345"/>
                    <a:pt x="346" y="441"/>
                    <a:pt x="227" y="441"/>
                  </a:cubicBezTo>
                  <a:cubicBezTo>
                    <a:pt x="96" y="441"/>
                    <a:pt x="1" y="345"/>
                    <a:pt x="1" y="214"/>
                  </a:cubicBezTo>
                  <a:cubicBezTo>
                    <a:pt x="1" y="95"/>
                    <a:pt x="96" y="0"/>
                    <a:pt x="227" y="0"/>
                  </a:cubicBezTo>
                  <a:cubicBezTo>
                    <a:pt x="346" y="0"/>
                    <a:pt x="441" y="95"/>
                    <a:pt x="441" y="21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36"/>
            <p:cNvSpPr/>
            <p:nvPr/>
          </p:nvSpPr>
          <p:spPr>
            <a:xfrm>
              <a:off x="2013325" y="1710750"/>
              <a:ext cx="13125" cy="13125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310" y="525"/>
                  </a:moveTo>
                  <a:cubicBezTo>
                    <a:pt x="108" y="525"/>
                    <a:pt x="1" y="275"/>
                    <a:pt x="144" y="132"/>
                  </a:cubicBezTo>
                  <a:cubicBezTo>
                    <a:pt x="287" y="1"/>
                    <a:pt x="525" y="96"/>
                    <a:pt x="525" y="298"/>
                  </a:cubicBezTo>
                  <a:cubicBezTo>
                    <a:pt x="525" y="417"/>
                    <a:pt x="430" y="525"/>
                    <a:pt x="310" y="5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36"/>
            <p:cNvSpPr/>
            <p:nvPr/>
          </p:nvSpPr>
          <p:spPr>
            <a:xfrm>
              <a:off x="2015725" y="1748550"/>
              <a:ext cx="13100" cy="13425"/>
            </a:xfrm>
            <a:custGeom>
              <a:avLst/>
              <a:gdLst/>
              <a:ahLst/>
              <a:cxnLst/>
              <a:rect l="l" t="t" r="r" b="b"/>
              <a:pathLst>
                <a:path w="524" h="537" extrusionOk="0">
                  <a:moveTo>
                    <a:pt x="298" y="537"/>
                  </a:moveTo>
                  <a:cubicBezTo>
                    <a:pt x="95" y="537"/>
                    <a:pt x="0" y="299"/>
                    <a:pt x="143" y="144"/>
                  </a:cubicBezTo>
                  <a:cubicBezTo>
                    <a:pt x="286" y="1"/>
                    <a:pt x="524" y="108"/>
                    <a:pt x="524" y="310"/>
                  </a:cubicBezTo>
                  <a:cubicBezTo>
                    <a:pt x="524" y="429"/>
                    <a:pt x="429" y="537"/>
                    <a:pt x="298" y="5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36"/>
            <p:cNvSpPr/>
            <p:nvPr/>
          </p:nvSpPr>
          <p:spPr>
            <a:xfrm>
              <a:off x="2015725" y="17869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98" y="537"/>
                  </a:moveTo>
                  <a:cubicBezTo>
                    <a:pt x="95" y="537"/>
                    <a:pt x="0" y="287"/>
                    <a:pt x="143" y="144"/>
                  </a:cubicBezTo>
                  <a:cubicBezTo>
                    <a:pt x="286" y="1"/>
                    <a:pt x="536" y="108"/>
                    <a:pt x="536" y="310"/>
                  </a:cubicBezTo>
                  <a:cubicBezTo>
                    <a:pt x="536" y="429"/>
                    <a:pt x="429" y="537"/>
                    <a:pt x="298" y="5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36"/>
            <p:cNvSpPr/>
            <p:nvPr/>
          </p:nvSpPr>
          <p:spPr>
            <a:xfrm>
              <a:off x="2015425" y="1827150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453" y="226"/>
                  </a:moveTo>
                  <a:cubicBezTo>
                    <a:pt x="453" y="345"/>
                    <a:pt x="346" y="453"/>
                    <a:pt x="226" y="453"/>
                  </a:cubicBezTo>
                  <a:cubicBezTo>
                    <a:pt x="95" y="453"/>
                    <a:pt x="0" y="345"/>
                    <a:pt x="0" y="226"/>
                  </a:cubicBezTo>
                  <a:cubicBezTo>
                    <a:pt x="0" y="95"/>
                    <a:pt x="95" y="0"/>
                    <a:pt x="226" y="0"/>
                  </a:cubicBezTo>
                  <a:cubicBezTo>
                    <a:pt x="346" y="0"/>
                    <a:pt x="453" y="95"/>
                    <a:pt x="453" y="22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36"/>
            <p:cNvSpPr/>
            <p:nvPr/>
          </p:nvSpPr>
          <p:spPr>
            <a:xfrm>
              <a:off x="2010650" y="1865250"/>
              <a:ext cx="11050" cy="11025"/>
            </a:xfrm>
            <a:custGeom>
              <a:avLst/>
              <a:gdLst/>
              <a:ahLst/>
              <a:cxnLst/>
              <a:rect l="l" t="t" r="r" b="b"/>
              <a:pathLst>
                <a:path w="442" h="441" extrusionOk="0">
                  <a:moveTo>
                    <a:pt x="441" y="214"/>
                  </a:moveTo>
                  <a:cubicBezTo>
                    <a:pt x="441" y="345"/>
                    <a:pt x="346" y="441"/>
                    <a:pt x="227" y="441"/>
                  </a:cubicBezTo>
                  <a:cubicBezTo>
                    <a:pt x="96" y="441"/>
                    <a:pt x="1" y="345"/>
                    <a:pt x="1" y="214"/>
                  </a:cubicBezTo>
                  <a:cubicBezTo>
                    <a:pt x="1" y="95"/>
                    <a:pt x="96" y="0"/>
                    <a:pt x="227" y="0"/>
                  </a:cubicBezTo>
                  <a:cubicBezTo>
                    <a:pt x="346" y="0"/>
                    <a:pt x="441" y="95"/>
                    <a:pt x="441" y="21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36"/>
            <p:cNvSpPr/>
            <p:nvPr/>
          </p:nvSpPr>
          <p:spPr>
            <a:xfrm>
              <a:off x="2001725" y="1900950"/>
              <a:ext cx="13125" cy="12825"/>
            </a:xfrm>
            <a:custGeom>
              <a:avLst/>
              <a:gdLst/>
              <a:ahLst/>
              <a:cxnLst/>
              <a:rect l="l" t="t" r="r" b="b"/>
              <a:pathLst>
                <a:path w="525" h="513" extrusionOk="0">
                  <a:moveTo>
                    <a:pt x="298" y="513"/>
                  </a:moveTo>
                  <a:cubicBezTo>
                    <a:pt x="108" y="513"/>
                    <a:pt x="1" y="275"/>
                    <a:pt x="143" y="144"/>
                  </a:cubicBezTo>
                  <a:cubicBezTo>
                    <a:pt x="286" y="1"/>
                    <a:pt x="524" y="96"/>
                    <a:pt x="524" y="299"/>
                  </a:cubicBezTo>
                  <a:cubicBezTo>
                    <a:pt x="524" y="418"/>
                    <a:pt x="417" y="513"/>
                    <a:pt x="298" y="5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36"/>
            <p:cNvSpPr/>
            <p:nvPr/>
          </p:nvSpPr>
          <p:spPr>
            <a:xfrm>
              <a:off x="1992500" y="1938175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86" y="512"/>
                  </a:moveTo>
                  <a:cubicBezTo>
                    <a:pt x="96" y="512"/>
                    <a:pt x="0" y="274"/>
                    <a:pt x="131" y="131"/>
                  </a:cubicBezTo>
                  <a:cubicBezTo>
                    <a:pt x="274" y="0"/>
                    <a:pt x="512" y="95"/>
                    <a:pt x="512" y="286"/>
                  </a:cubicBezTo>
                  <a:cubicBezTo>
                    <a:pt x="512" y="405"/>
                    <a:pt x="405" y="512"/>
                    <a:pt x="286" y="5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36"/>
            <p:cNvSpPr/>
            <p:nvPr/>
          </p:nvSpPr>
          <p:spPr>
            <a:xfrm>
              <a:off x="1980900" y="1974475"/>
              <a:ext cx="12525" cy="12825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86" y="513"/>
                  </a:moveTo>
                  <a:cubicBezTo>
                    <a:pt x="95" y="513"/>
                    <a:pt x="0" y="275"/>
                    <a:pt x="131" y="144"/>
                  </a:cubicBezTo>
                  <a:cubicBezTo>
                    <a:pt x="274" y="1"/>
                    <a:pt x="500" y="96"/>
                    <a:pt x="500" y="298"/>
                  </a:cubicBezTo>
                  <a:cubicBezTo>
                    <a:pt x="500" y="417"/>
                    <a:pt x="405" y="513"/>
                    <a:pt x="286" y="5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36"/>
            <p:cNvSpPr/>
            <p:nvPr/>
          </p:nvSpPr>
          <p:spPr>
            <a:xfrm>
              <a:off x="1968675" y="2011975"/>
              <a:ext cx="10750" cy="10750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430" y="215"/>
                  </a:moveTo>
                  <a:cubicBezTo>
                    <a:pt x="430" y="334"/>
                    <a:pt x="334" y="429"/>
                    <a:pt x="215" y="429"/>
                  </a:cubicBezTo>
                  <a:cubicBezTo>
                    <a:pt x="96" y="429"/>
                    <a:pt x="1" y="334"/>
                    <a:pt x="1" y="215"/>
                  </a:cubicBezTo>
                  <a:cubicBezTo>
                    <a:pt x="1" y="96"/>
                    <a:pt x="96" y="1"/>
                    <a:pt x="215" y="1"/>
                  </a:cubicBezTo>
                  <a:cubicBezTo>
                    <a:pt x="334" y="1"/>
                    <a:pt x="430" y="96"/>
                    <a:pt x="430" y="21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36"/>
            <p:cNvSpPr/>
            <p:nvPr/>
          </p:nvSpPr>
          <p:spPr>
            <a:xfrm>
              <a:off x="1950825" y="2045025"/>
              <a:ext cx="12225" cy="1222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86" y="489"/>
                  </a:moveTo>
                  <a:cubicBezTo>
                    <a:pt x="96" y="489"/>
                    <a:pt x="1" y="262"/>
                    <a:pt x="132" y="131"/>
                  </a:cubicBezTo>
                  <a:cubicBezTo>
                    <a:pt x="263" y="0"/>
                    <a:pt x="489" y="96"/>
                    <a:pt x="489" y="274"/>
                  </a:cubicBezTo>
                  <a:cubicBezTo>
                    <a:pt x="489" y="393"/>
                    <a:pt x="405" y="489"/>
                    <a:pt x="286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36"/>
            <p:cNvSpPr/>
            <p:nvPr/>
          </p:nvSpPr>
          <p:spPr>
            <a:xfrm>
              <a:off x="1932675" y="2078650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74" y="489"/>
                  </a:moveTo>
                  <a:cubicBezTo>
                    <a:pt x="96" y="489"/>
                    <a:pt x="0" y="263"/>
                    <a:pt x="131" y="132"/>
                  </a:cubicBezTo>
                  <a:cubicBezTo>
                    <a:pt x="262" y="1"/>
                    <a:pt x="488" y="96"/>
                    <a:pt x="488" y="287"/>
                  </a:cubicBezTo>
                  <a:cubicBezTo>
                    <a:pt x="488" y="394"/>
                    <a:pt x="393" y="489"/>
                    <a:pt x="274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36"/>
            <p:cNvSpPr/>
            <p:nvPr/>
          </p:nvSpPr>
          <p:spPr>
            <a:xfrm>
              <a:off x="1912425" y="2111100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75" y="477"/>
                  </a:moveTo>
                  <a:cubicBezTo>
                    <a:pt x="96" y="477"/>
                    <a:pt x="1" y="263"/>
                    <a:pt x="132" y="132"/>
                  </a:cubicBezTo>
                  <a:cubicBezTo>
                    <a:pt x="263" y="1"/>
                    <a:pt x="477" y="96"/>
                    <a:pt x="477" y="274"/>
                  </a:cubicBezTo>
                  <a:cubicBezTo>
                    <a:pt x="477" y="394"/>
                    <a:pt x="382" y="477"/>
                    <a:pt x="275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36"/>
            <p:cNvSpPr/>
            <p:nvPr/>
          </p:nvSpPr>
          <p:spPr>
            <a:xfrm>
              <a:off x="1891900" y="2143850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405" y="203"/>
                  </a:moveTo>
                  <a:cubicBezTo>
                    <a:pt x="405" y="322"/>
                    <a:pt x="310" y="405"/>
                    <a:pt x="203" y="405"/>
                  </a:cubicBezTo>
                  <a:cubicBezTo>
                    <a:pt x="95" y="405"/>
                    <a:pt x="0" y="322"/>
                    <a:pt x="0" y="203"/>
                  </a:cubicBezTo>
                  <a:cubicBezTo>
                    <a:pt x="0" y="96"/>
                    <a:pt x="95" y="0"/>
                    <a:pt x="203" y="0"/>
                  </a:cubicBezTo>
                  <a:cubicBezTo>
                    <a:pt x="310" y="0"/>
                    <a:pt x="405" y="96"/>
                    <a:pt x="405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36"/>
            <p:cNvSpPr/>
            <p:nvPr/>
          </p:nvSpPr>
          <p:spPr>
            <a:xfrm>
              <a:off x="1867775" y="2173600"/>
              <a:ext cx="9850" cy="10150"/>
            </a:xfrm>
            <a:custGeom>
              <a:avLst/>
              <a:gdLst/>
              <a:ahLst/>
              <a:cxnLst/>
              <a:rect l="l" t="t" r="r" b="b"/>
              <a:pathLst>
                <a:path w="394" h="406" extrusionOk="0">
                  <a:moveTo>
                    <a:pt x="394" y="203"/>
                  </a:moveTo>
                  <a:cubicBezTo>
                    <a:pt x="394" y="311"/>
                    <a:pt x="310" y="406"/>
                    <a:pt x="203" y="406"/>
                  </a:cubicBezTo>
                  <a:cubicBezTo>
                    <a:pt x="84" y="406"/>
                    <a:pt x="1" y="311"/>
                    <a:pt x="1" y="203"/>
                  </a:cubicBezTo>
                  <a:cubicBezTo>
                    <a:pt x="1" y="96"/>
                    <a:pt x="84" y="1"/>
                    <a:pt x="203" y="1"/>
                  </a:cubicBezTo>
                  <a:cubicBezTo>
                    <a:pt x="310" y="1"/>
                    <a:pt x="394" y="96"/>
                    <a:pt x="394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36"/>
            <p:cNvSpPr/>
            <p:nvPr/>
          </p:nvSpPr>
          <p:spPr>
            <a:xfrm>
              <a:off x="1840100" y="220010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74" y="465"/>
                  </a:moveTo>
                  <a:cubicBezTo>
                    <a:pt x="96" y="465"/>
                    <a:pt x="0" y="251"/>
                    <a:pt x="131" y="120"/>
                  </a:cubicBezTo>
                  <a:cubicBezTo>
                    <a:pt x="250" y="1"/>
                    <a:pt x="465" y="84"/>
                    <a:pt x="465" y="263"/>
                  </a:cubicBezTo>
                  <a:cubicBezTo>
                    <a:pt x="465" y="370"/>
                    <a:pt x="381" y="465"/>
                    <a:pt x="274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36"/>
            <p:cNvSpPr/>
            <p:nvPr/>
          </p:nvSpPr>
          <p:spPr>
            <a:xfrm>
              <a:off x="1812725" y="2226600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62" y="453"/>
                  </a:moveTo>
                  <a:cubicBezTo>
                    <a:pt x="83" y="453"/>
                    <a:pt x="0" y="238"/>
                    <a:pt x="119" y="119"/>
                  </a:cubicBezTo>
                  <a:cubicBezTo>
                    <a:pt x="238" y="0"/>
                    <a:pt x="453" y="84"/>
                    <a:pt x="453" y="262"/>
                  </a:cubicBezTo>
                  <a:cubicBezTo>
                    <a:pt x="453" y="369"/>
                    <a:pt x="369" y="453"/>
                    <a:pt x="262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36"/>
            <p:cNvSpPr/>
            <p:nvPr/>
          </p:nvSpPr>
          <p:spPr>
            <a:xfrm>
              <a:off x="1783550" y="2251300"/>
              <a:ext cx="11025" cy="11050"/>
            </a:xfrm>
            <a:custGeom>
              <a:avLst/>
              <a:gdLst/>
              <a:ahLst/>
              <a:cxnLst/>
              <a:rect l="l" t="t" r="r" b="b"/>
              <a:pathLst>
                <a:path w="441" h="442" extrusionOk="0">
                  <a:moveTo>
                    <a:pt x="250" y="441"/>
                  </a:moveTo>
                  <a:cubicBezTo>
                    <a:pt x="84" y="441"/>
                    <a:pt x="0" y="239"/>
                    <a:pt x="119" y="120"/>
                  </a:cubicBezTo>
                  <a:cubicBezTo>
                    <a:pt x="238" y="0"/>
                    <a:pt x="441" y="84"/>
                    <a:pt x="441" y="262"/>
                  </a:cubicBezTo>
                  <a:cubicBezTo>
                    <a:pt x="441" y="358"/>
                    <a:pt x="357" y="441"/>
                    <a:pt x="250" y="44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36"/>
            <p:cNvSpPr/>
            <p:nvPr/>
          </p:nvSpPr>
          <p:spPr>
            <a:xfrm>
              <a:off x="1753175" y="2274525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39" y="417"/>
                  </a:moveTo>
                  <a:cubicBezTo>
                    <a:pt x="84" y="417"/>
                    <a:pt x="1" y="226"/>
                    <a:pt x="108" y="107"/>
                  </a:cubicBezTo>
                  <a:cubicBezTo>
                    <a:pt x="227" y="0"/>
                    <a:pt x="418" y="72"/>
                    <a:pt x="418" y="238"/>
                  </a:cubicBezTo>
                  <a:cubicBezTo>
                    <a:pt x="418" y="334"/>
                    <a:pt x="346" y="417"/>
                    <a:pt x="239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36"/>
            <p:cNvSpPr/>
            <p:nvPr/>
          </p:nvSpPr>
          <p:spPr>
            <a:xfrm>
              <a:off x="1721325" y="2295350"/>
              <a:ext cx="10150" cy="10450"/>
            </a:xfrm>
            <a:custGeom>
              <a:avLst/>
              <a:gdLst/>
              <a:ahLst/>
              <a:cxnLst/>
              <a:rect l="l" t="t" r="r" b="b"/>
              <a:pathLst>
                <a:path w="406" h="418" extrusionOk="0">
                  <a:moveTo>
                    <a:pt x="227" y="417"/>
                  </a:moveTo>
                  <a:cubicBezTo>
                    <a:pt x="72" y="417"/>
                    <a:pt x="1" y="227"/>
                    <a:pt x="108" y="120"/>
                  </a:cubicBezTo>
                  <a:cubicBezTo>
                    <a:pt x="215" y="1"/>
                    <a:pt x="406" y="84"/>
                    <a:pt x="406" y="239"/>
                  </a:cubicBezTo>
                  <a:cubicBezTo>
                    <a:pt x="406" y="334"/>
                    <a:pt x="322" y="417"/>
                    <a:pt x="227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36"/>
            <p:cNvSpPr/>
            <p:nvPr/>
          </p:nvSpPr>
          <p:spPr>
            <a:xfrm>
              <a:off x="1688300" y="2314400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26" y="394"/>
                  </a:moveTo>
                  <a:cubicBezTo>
                    <a:pt x="72" y="394"/>
                    <a:pt x="0" y="215"/>
                    <a:pt x="107" y="108"/>
                  </a:cubicBezTo>
                  <a:cubicBezTo>
                    <a:pt x="215" y="1"/>
                    <a:pt x="393" y="84"/>
                    <a:pt x="393" y="227"/>
                  </a:cubicBezTo>
                  <a:cubicBezTo>
                    <a:pt x="393" y="322"/>
                    <a:pt x="310" y="394"/>
                    <a:pt x="226" y="39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36"/>
            <p:cNvSpPr/>
            <p:nvPr/>
          </p:nvSpPr>
          <p:spPr>
            <a:xfrm>
              <a:off x="1655250" y="2332850"/>
              <a:ext cx="8075" cy="8075"/>
            </a:xfrm>
            <a:custGeom>
              <a:avLst/>
              <a:gdLst/>
              <a:ahLst/>
              <a:cxnLst/>
              <a:rect l="l" t="t" r="r" b="b"/>
              <a:pathLst>
                <a:path w="323" h="323" extrusionOk="0">
                  <a:moveTo>
                    <a:pt x="322" y="156"/>
                  </a:moveTo>
                  <a:cubicBezTo>
                    <a:pt x="322" y="251"/>
                    <a:pt x="251" y="322"/>
                    <a:pt x="167" y="322"/>
                  </a:cubicBezTo>
                  <a:cubicBezTo>
                    <a:pt x="72" y="322"/>
                    <a:pt x="1" y="251"/>
                    <a:pt x="1" y="156"/>
                  </a:cubicBezTo>
                  <a:cubicBezTo>
                    <a:pt x="1" y="72"/>
                    <a:pt x="72" y="1"/>
                    <a:pt x="167" y="1"/>
                  </a:cubicBezTo>
                  <a:cubicBezTo>
                    <a:pt x="251" y="1"/>
                    <a:pt x="322" y="72"/>
                    <a:pt x="322" y="15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36"/>
            <p:cNvSpPr/>
            <p:nvPr/>
          </p:nvSpPr>
          <p:spPr>
            <a:xfrm>
              <a:off x="1618950" y="2347450"/>
              <a:ext cx="10125" cy="7750"/>
            </a:xfrm>
            <a:custGeom>
              <a:avLst/>
              <a:gdLst/>
              <a:ahLst/>
              <a:cxnLst/>
              <a:rect l="l" t="t" r="r" b="b"/>
              <a:pathLst>
                <a:path w="405" h="310" extrusionOk="0">
                  <a:moveTo>
                    <a:pt x="203" y="310"/>
                  </a:moveTo>
                  <a:cubicBezTo>
                    <a:pt x="0" y="310"/>
                    <a:pt x="0" y="0"/>
                    <a:pt x="203" y="0"/>
                  </a:cubicBezTo>
                  <a:cubicBezTo>
                    <a:pt x="405" y="0"/>
                    <a:pt x="405" y="310"/>
                    <a:pt x="203" y="31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36"/>
            <p:cNvSpPr/>
            <p:nvPr/>
          </p:nvSpPr>
          <p:spPr>
            <a:xfrm>
              <a:off x="1582925" y="2358450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191" y="346"/>
                  </a:moveTo>
                  <a:cubicBezTo>
                    <a:pt x="60" y="346"/>
                    <a:pt x="0" y="191"/>
                    <a:pt x="96" y="96"/>
                  </a:cubicBezTo>
                  <a:cubicBezTo>
                    <a:pt x="179" y="1"/>
                    <a:pt x="346" y="72"/>
                    <a:pt x="346" y="203"/>
                  </a:cubicBezTo>
                  <a:cubicBezTo>
                    <a:pt x="346" y="286"/>
                    <a:pt x="274" y="346"/>
                    <a:pt x="191" y="34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36"/>
            <p:cNvSpPr/>
            <p:nvPr/>
          </p:nvSpPr>
          <p:spPr>
            <a:xfrm>
              <a:off x="1546300" y="2368875"/>
              <a:ext cx="8075" cy="8050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80" y="322"/>
                  </a:moveTo>
                  <a:cubicBezTo>
                    <a:pt x="61" y="322"/>
                    <a:pt x="1" y="167"/>
                    <a:pt x="84" y="84"/>
                  </a:cubicBezTo>
                  <a:cubicBezTo>
                    <a:pt x="180" y="0"/>
                    <a:pt x="322" y="60"/>
                    <a:pt x="322" y="191"/>
                  </a:cubicBezTo>
                  <a:cubicBezTo>
                    <a:pt x="322" y="262"/>
                    <a:pt x="263" y="322"/>
                    <a:pt x="180" y="32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36"/>
            <p:cNvSpPr/>
            <p:nvPr/>
          </p:nvSpPr>
          <p:spPr>
            <a:xfrm>
              <a:off x="1508800" y="2376600"/>
              <a:ext cx="8075" cy="7775"/>
            </a:xfrm>
            <a:custGeom>
              <a:avLst/>
              <a:gdLst/>
              <a:ahLst/>
              <a:cxnLst/>
              <a:rect l="l" t="t" r="r" b="b"/>
              <a:pathLst>
                <a:path w="323" h="311" extrusionOk="0">
                  <a:moveTo>
                    <a:pt x="191" y="311"/>
                  </a:moveTo>
                  <a:cubicBezTo>
                    <a:pt x="72" y="311"/>
                    <a:pt x="1" y="168"/>
                    <a:pt x="96" y="84"/>
                  </a:cubicBezTo>
                  <a:cubicBezTo>
                    <a:pt x="179" y="1"/>
                    <a:pt x="322" y="61"/>
                    <a:pt x="322" y="180"/>
                  </a:cubicBezTo>
                  <a:cubicBezTo>
                    <a:pt x="322" y="251"/>
                    <a:pt x="263" y="311"/>
                    <a:pt x="191" y="31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36"/>
            <p:cNvSpPr/>
            <p:nvPr/>
          </p:nvSpPr>
          <p:spPr>
            <a:xfrm>
              <a:off x="1472500" y="2382275"/>
              <a:ext cx="6275" cy="7450"/>
            </a:xfrm>
            <a:custGeom>
              <a:avLst/>
              <a:gdLst/>
              <a:ahLst/>
              <a:cxnLst/>
              <a:rect l="l" t="t" r="r" b="b"/>
              <a:pathLst>
                <a:path w="251" h="298" extrusionOk="0">
                  <a:moveTo>
                    <a:pt x="119" y="298"/>
                  </a:moveTo>
                  <a:cubicBezTo>
                    <a:pt x="48" y="298"/>
                    <a:pt x="0" y="238"/>
                    <a:pt x="0" y="167"/>
                  </a:cubicBezTo>
                  <a:cubicBezTo>
                    <a:pt x="0" y="0"/>
                    <a:pt x="250" y="0"/>
                    <a:pt x="250" y="167"/>
                  </a:cubicBezTo>
                  <a:cubicBezTo>
                    <a:pt x="250" y="238"/>
                    <a:pt x="191" y="298"/>
                    <a:pt x="119" y="29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36"/>
            <p:cNvSpPr/>
            <p:nvPr/>
          </p:nvSpPr>
          <p:spPr>
            <a:xfrm>
              <a:off x="1433500" y="2385250"/>
              <a:ext cx="6875" cy="7175"/>
            </a:xfrm>
            <a:custGeom>
              <a:avLst/>
              <a:gdLst/>
              <a:ahLst/>
              <a:cxnLst/>
              <a:rect l="l" t="t" r="r" b="b"/>
              <a:pathLst>
                <a:path w="275" h="287" extrusionOk="0">
                  <a:moveTo>
                    <a:pt x="155" y="286"/>
                  </a:moveTo>
                  <a:cubicBezTo>
                    <a:pt x="48" y="286"/>
                    <a:pt x="1" y="155"/>
                    <a:pt x="72" y="84"/>
                  </a:cubicBezTo>
                  <a:cubicBezTo>
                    <a:pt x="143" y="0"/>
                    <a:pt x="274" y="60"/>
                    <a:pt x="274" y="167"/>
                  </a:cubicBezTo>
                  <a:cubicBezTo>
                    <a:pt x="274" y="226"/>
                    <a:pt x="227" y="286"/>
                    <a:pt x="155" y="28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36"/>
            <p:cNvSpPr/>
            <p:nvPr/>
          </p:nvSpPr>
          <p:spPr>
            <a:xfrm>
              <a:off x="1395400" y="2386125"/>
              <a:ext cx="6575" cy="6575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55" y="263"/>
                  </a:moveTo>
                  <a:cubicBezTo>
                    <a:pt x="48" y="263"/>
                    <a:pt x="1" y="144"/>
                    <a:pt x="72" y="72"/>
                  </a:cubicBezTo>
                  <a:cubicBezTo>
                    <a:pt x="143" y="1"/>
                    <a:pt x="262" y="49"/>
                    <a:pt x="262" y="156"/>
                  </a:cubicBezTo>
                  <a:cubicBezTo>
                    <a:pt x="262" y="215"/>
                    <a:pt x="215" y="263"/>
                    <a:pt x="155" y="26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36"/>
            <p:cNvSpPr/>
            <p:nvPr/>
          </p:nvSpPr>
          <p:spPr>
            <a:xfrm>
              <a:off x="1357300" y="2384350"/>
              <a:ext cx="6275" cy="6575"/>
            </a:xfrm>
            <a:custGeom>
              <a:avLst/>
              <a:gdLst/>
              <a:ahLst/>
              <a:cxnLst/>
              <a:rect l="l" t="t" r="r" b="b"/>
              <a:pathLst>
                <a:path w="251" h="263" extrusionOk="0">
                  <a:moveTo>
                    <a:pt x="155" y="262"/>
                  </a:moveTo>
                  <a:cubicBezTo>
                    <a:pt x="48" y="262"/>
                    <a:pt x="1" y="143"/>
                    <a:pt x="72" y="72"/>
                  </a:cubicBezTo>
                  <a:cubicBezTo>
                    <a:pt x="143" y="1"/>
                    <a:pt x="251" y="60"/>
                    <a:pt x="251" y="155"/>
                  </a:cubicBezTo>
                  <a:cubicBezTo>
                    <a:pt x="251" y="215"/>
                    <a:pt x="203" y="262"/>
                    <a:pt x="155" y="26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36"/>
            <p:cNvSpPr/>
            <p:nvPr/>
          </p:nvSpPr>
          <p:spPr>
            <a:xfrm>
              <a:off x="1320400" y="2381675"/>
              <a:ext cx="5075" cy="5075"/>
            </a:xfrm>
            <a:custGeom>
              <a:avLst/>
              <a:gdLst/>
              <a:ahLst/>
              <a:cxnLst/>
              <a:rect l="l" t="t" r="r" b="b"/>
              <a:pathLst>
                <a:path w="203" h="203" extrusionOk="0">
                  <a:moveTo>
                    <a:pt x="107" y="203"/>
                  </a:moveTo>
                  <a:cubicBezTo>
                    <a:pt x="48" y="191"/>
                    <a:pt x="0" y="155"/>
                    <a:pt x="0" y="96"/>
                  </a:cubicBezTo>
                  <a:cubicBezTo>
                    <a:pt x="0" y="36"/>
                    <a:pt x="48" y="0"/>
                    <a:pt x="107" y="0"/>
                  </a:cubicBezTo>
                  <a:cubicBezTo>
                    <a:pt x="155" y="0"/>
                    <a:pt x="203" y="36"/>
                    <a:pt x="203" y="96"/>
                  </a:cubicBezTo>
                  <a:cubicBezTo>
                    <a:pt x="203" y="155"/>
                    <a:pt x="155" y="191"/>
                    <a:pt x="107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36"/>
            <p:cNvSpPr/>
            <p:nvPr/>
          </p:nvSpPr>
          <p:spPr>
            <a:xfrm>
              <a:off x="1282875" y="2375425"/>
              <a:ext cx="4800" cy="4475"/>
            </a:xfrm>
            <a:custGeom>
              <a:avLst/>
              <a:gdLst/>
              <a:ahLst/>
              <a:cxnLst/>
              <a:rect l="l" t="t" r="r" b="b"/>
              <a:pathLst>
                <a:path w="192" h="179" extrusionOk="0">
                  <a:moveTo>
                    <a:pt x="191" y="84"/>
                  </a:moveTo>
                  <a:cubicBezTo>
                    <a:pt x="191" y="143"/>
                    <a:pt x="144" y="179"/>
                    <a:pt x="96" y="179"/>
                  </a:cubicBezTo>
                  <a:cubicBezTo>
                    <a:pt x="49" y="179"/>
                    <a:pt x="1" y="143"/>
                    <a:pt x="1" y="84"/>
                  </a:cubicBezTo>
                  <a:cubicBezTo>
                    <a:pt x="1" y="36"/>
                    <a:pt x="49" y="0"/>
                    <a:pt x="96" y="0"/>
                  </a:cubicBezTo>
                  <a:cubicBezTo>
                    <a:pt x="144" y="0"/>
                    <a:pt x="191" y="36"/>
                    <a:pt x="191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36"/>
            <p:cNvSpPr/>
            <p:nvPr/>
          </p:nvSpPr>
          <p:spPr>
            <a:xfrm>
              <a:off x="1244775" y="2365300"/>
              <a:ext cx="5400" cy="5675"/>
            </a:xfrm>
            <a:custGeom>
              <a:avLst/>
              <a:gdLst/>
              <a:ahLst/>
              <a:cxnLst/>
              <a:rect l="l" t="t" r="r" b="b"/>
              <a:pathLst>
                <a:path w="216" h="227" extrusionOk="0">
                  <a:moveTo>
                    <a:pt x="132" y="227"/>
                  </a:moveTo>
                  <a:cubicBezTo>
                    <a:pt x="1" y="227"/>
                    <a:pt x="215" y="1"/>
                    <a:pt x="215" y="143"/>
                  </a:cubicBezTo>
                  <a:cubicBezTo>
                    <a:pt x="215" y="191"/>
                    <a:pt x="180" y="227"/>
                    <a:pt x="132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36"/>
            <p:cNvSpPr/>
            <p:nvPr/>
          </p:nvSpPr>
          <p:spPr>
            <a:xfrm>
              <a:off x="1208175" y="2354575"/>
              <a:ext cx="5375" cy="5100"/>
            </a:xfrm>
            <a:custGeom>
              <a:avLst/>
              <a:gdLst/>
              <a:ahLst/>
              <a:cxnLst/>
              <a:rect l="l" t="t" r="r" b="b"/>
              <a:pathLst>
                <a:path w="215" h="204" extrusionOk="0">
                  <a:moveTo>
                    <a:pt x="131" y="203"/>
                  </a:moveTo>
                  <a:cubicBezTo>
                    <a:pt x="0" y="203"/>
                    <a:pt x="215" y="1"/>
                    <a:pt x="215" y="120"/>
                  </a:cubicBezTo>
                  <a:cubicBezTo>
                    <a:pt x="215" y="168"/>
                    <a:pt x="179" y="203"/>
                    <a:pt x="131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36"/>
            <p:cNvSpPr/>
            <p:nvPr/>
          </p:nvSpPr>
          <p:spPr>
            <a:xfrm>
              <a:off x="1173950" y="2342375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143" y="72"/>
                  </a:moveTo>
                  <a:cubicBezTo>
                    <a:pt x="143" y="120"/>
                    <a:pt x="107" y="156"/>
                    <a:pt x="72" y="156"/>
                  </a:cubicBezTo>
                  <a:cubicBezTo>
                    <a:pt x="24" y="156"/>
                    <a:pt x="0" y="120"/>
                    <a:pt x="0" y="72"/>
                  </a:cubicBezTo>
                  <a:cubicBezTo>
                    <a:pt x="0" y="37"/>
                    <a:pt x="24" y="1"/>
                    <a:pt x="72" y="1"/>
                  </a:cubicBezTo>
                  <a:cubicBezTo>
                    <a:pt x="107" y="1"/>
                    <a:pt x="143" y="37"/>
                    <a:pt x="143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36"/>
            <p:cNvSpPr/>
            <p:nvPr/>
          </p:nvSpPr>
          <p:spPr>
            <a:xfrm>
              <a:off x="1138225" y="2326000"/>
              <a:ext cx="4200" cy="4500"/>
            </a:xfrm>
            <a:custGeom>
              <a:avLst/>
              <a:gdLst/>
              <a:ahLst/>
              <a:cxnLst/>
              <a:rect l="l" t="t" r="r" b="b"/>
              <a:pathLst>
                <a:path w="168" h="180" extrusionOk="0">
                  <a:moveTo>
                    <a:pt x="108" y="180"/>
                  </a:moveTo>
                  <a:cubicBezTo>
                    <a:pt x="1" y="180"/>
                    <a:pt x="167" y="1"/>
                    <a:pt x="167" y="108"/>
                  </a:cubicBezTo>
                  <a:cubicBezTo>
                    <a:pt x="167" y="144"/>
                    <a:pt x="143" y="180"/>
                    <a:pt x="108" y="18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36"/>
            <p:cNvSpPr/>
            <p:nvPr/>
          </p:nvSpPr>
          <p:spPr>
            <a:xfrm>
              <a:off x="1105475" y="2309650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0" y="119"/>
                  </a:moveTo>
                  <a:cubicBezTo>
                    <a:pt x="25" y="119"/>
                    <a:pt x="1" y="95"/>
                    <a:pt x="1" y="60"/>
                  </a:cubicBezTo>
                  <a:cubicBezTo>
                    <a:pt x="1" y="24"/>
                    <a:pt x="25" y="0"/>
                    <a:pt x="60" y="0"/>
                  </a:cubicBezTo>
                  <a:cubicBezTo>
                    <a:pt x="84" y="0"/>
                    <a:pt x="120" y="24"/>
                    <a:pt x="120" y="60"/>
                  </a:cubicBezTo>
                  <a:cubicBezTo>
                    <a:pt x="120" y="95"/>
                    <a:pt x="84" y="119"/>
                    <a:pt x="60" y="11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36"/>
            <p:cNvSpPr/>
            <p:nvPr/>
          </p:nvSpPr>
          <p:spPr>
            <a:xfrm>
              <a:off x="1073050" y="2290000"/>
              <a:ext cx="2400" cy="2400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95" y="48"/>
                  </a:moveTo>
                  <a:cubicBezTo>
                    <a:pt x="95" y="72"/>
                    <a:pt x="71" y="96"/>
                    <a:pt x="48" y="96"/>
                  </a:cubicBezTo>
                  <a:cubicBezTo>
                    <a:pt x="12" y="96"/>
                    <a:pt x="0" y="72"/>
                    <a:pt x="0" y="48"/>
                  </a:cubicBezTo>
                  <a:cubicBezTo>
                    <a:pt x="0" y="12"/>
                    <a:pt x="12" y="0"/>
                    <a:pt x="48" y="0"/>
                  </a:cubicBezTo>
                  <a:cubicBezTo>
                    <a:pt x="71" y="0"/>
                    <a:pt x="95" y="12"/>
                    <a:pt x="95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36"/>
            <p:cNvSpPr/>
            <p:nvPr/>
          </p:nvSpPr>
          <p:spPr>
            <a:xfrm>
              <a:off x="1041775" y="2268275"/>
              <a:ext cx="2125" cy="2100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84" y="48"/>
                  </a:moveTo>
                  <a:cubicBezTo>
                    <a:pt x="84" y="72"/>
                    <a:pt x="72" y="83"/>
                    <a:pt x="37" y="83"/>
                  </a:cubicBezTo>
                  <a:cubicBezTo>
                    <a:pt x="13" y="83"/>
                    <a:pt x="1" y="72"/>
                    <a:pt x="1" y="48"/>
                  </a:cubicBezTo>
                  <a:cubicBezTo>
                    <a:pt x="1" y="12"/>
                    <a:pt x="13" y="0"/>
                    <a:pt x="37" y="0"/>
                  </a:cubicBezTo>
                  <a:cubicBezTo>
                    <a:pt x="72" y="0"/>
                    <a:pt x="84" y="12"/>
                    <a:pt x="84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36"/>
            <p:cNvSpPr/>
            <p:nvPr/>
          </p:nvSpPr>
          <p:spPr>
            <a:xfrm>
              <a:off x="1011725" y="2244750"/>
              <a:ext cx="2100" cy="1800"/>
            </a:xfrm>
            <a:custGeom>
              <a:avLst/>
              <a:gdLst/>
              <a:ahLst/>
              <a:cxnLst/>
              <a:rect l="l" t="t" r="r" b="b"/>
              <a:pathLst>
                <a:path w="84" h="72" extrusionOk="0">
                  <a:moveTo>
                    <a:pt x="48" y="72"/>
                  </a:moveTo>
                  <a:cubicBezTo>
                    <a:pt x="0" y="72"/>
                    <a:pt x="0" y="1"/>
                    <a:pt x="48" y="1"/>
                  </a:cubicBezTo>
                  <a:cubicBezTo>
                    <a:pt x="84" y="1"/>
                    <a:pt x="84" y="72"/>
                    <a:pt x="48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36"/>
            <p:cNvSpPr/>
            <p:nvPr/>
          </p:nvSpPr>
          <p:spPr>
            <a:xfrm>
              <a:off x="982850" y="2218850"/>
              <a:ext cx="2400" cy="2125"/>
            </a:xfrm>
            <a:custGeom>
              <a:avLst/>
              <a:gdLst/>
              <a:ahLst/>
              <a:cxnLst/>
              <a:rect l="l" t="t" r="r" b="b"/>
              <a:pathLst>
                <a:path w="96" h="85" extrusionOk="0">
                  <a:moveTo>
                    <a:pt x="60" y="84"/>
                  </a:moveTo>
                  <a:cubicBezTo>
                    <a:pt x="0" y="84"/>
                    <a:pt x="96" y="1"/>
                    <a:pt x="96" y="48"/>
                  </a:cubicBezTo>
                  <a:cubicBezTo>
                    <a:pt x="96" y="72"/>
                    <a:pt x="84" y="84"/>
                    <a:pt x="60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36"/>
            <p:cNvSpPr/>
            <p:nvPr/>
          </p:nvSpPr>
          <p:spPr>
            <a:xfrm>
              <a:off x="956350" y="2192075"/>
              <a:ext cx="2125" cy="1500"/>
            </a:xfrm>
            <a:custGeom>
              <a:avLst/>
              <a:gdLst/>
              <a:ahLst/>
              <a:cxnLst/>
              <a:rect l="l" t="t" r="r" b="b"/>
              <a:pathLst>
                <a:path w="85" h="60" extrusionOk="0">
                  <a:moveTo>
                    <a:pt x="48" y="60"/>
                  </a:moveTo>
                  <a:cubicBezTo>
                    <a:pt x="1" y="60"/>
                    <a:pt x="1" y="0"/>
                    <a:pt x="48" y="0"/>
                  </a:cubicBezTo>
                  <a:cubicBezTo>
                    <a:pt x="84" y="0"/>
                    <a:pt x="84" y="60"/>
                    <a:pt x="48" y="6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36"/>
            <p:cNvSpPr/>
            <p:nvPr/>
          </p:nvSpPr>
          <p:spPr>
            <a:xfrm>
              <a:off x="931650" y="2163200"/>
              <a:ext cx="1525" cy="1500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0" y="36"/>
                  </a:moveTo>
                  <a:cubicBezTo>
                    <a:pt x="60" y="48"/>
                    <a:pt x="48" y="60"/>
                    <a:pt x="36" y="60"/>
                  </a:cubicBezTo>
                  <a:cubicBezTo>
                    <a:pt x="12" y="60"/>
                    <a:pt x="1" y="48"/>
                    <a:pt x="1" y="36"/>
                  </a:cubicBezTo>
                  <a:cubicBezTo>
                    <a:pt x="1" y="12"/>
                    <a:pt x="12" y="0"/>
                    <a:pt x="36" y="0"/>
                  </a:cubicBezTo>
                  <a:cubicBezTo>
                    <a:pt x="48" y="0"/>
                    <a:pt x="60" y="12"/>
                    <a:pt x="60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36"/>
            <p:cNvSpPr/>
            <p:nvPr/>
          </p:nvSpPr>
          <p:spPr>
            <a:xfrm>
              <a:off x="908125" y="2132525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7" y="72"/>
                  </a:moveTo>
                  <a:cubicBezTo>
                    <a:pt x="1" y="72"/>
                    <a:pt x="72" y="1"/>
                    <a:pt x="72" y="49"/>
                  </a:cubicBezTo>
                  <a:cubicBezTo>
                    <a:pt x="72" y="60"/>
                    <a:pt x="49" y="72"/>
                    <a:pt x="37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36"/>
            <p:cNvSpPr/>
            <p:nvPr/>
          </p:nvSpPr>
          <p:spPr>
            <a:xfrm>
              <a:off x="887000" y="2101275"/>
              <a:ext cx="1525" cy="1225"/>
            </a:xfrm>
            <a:custGeom>
              <a:avLst/>
              <a:gdLst/>
              <a:ahLst/>
              <a:cxnLst/>
              <a:rect l="l" t="t" r="r" b="b"/>
              <a:pathLst>
                <a:path w="61" h="49" extrusionOk="0">
                  <a:moveTo>
                    <a:pt x="36" y="48"/>
                  </a:moveTo>
                  <a:cubicBezTo>
                    <a:pt x="13" y="48"/>
                    <a:pt x="13" y="36"/>
                    <a:pt x="13" y="25"/>
                  </a:cubicBezTo>
                  <a:cubicBezTo>
                    <a:pt x="1" y="13"/>
                    <a:pt x="13" y="1"/>
                    <a:pt x="36" y="1"/>
                  </a:cubicBezTo>
                  <a:cubicBezTo>
                    <a:pt x="48" y="1"/>
                    <a:pt x="60" y="13"/>
                    <a:pt x="60" y="25"/>
                  </a:cubicBezTo>
                  <a:cubicBezTo>
                    <a:pt x="60" y="36"/>
                    <a:pt x="48" y="48"/>
                    <a:pt x="36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36"/>
            <p:cNvSpPr/>
            <p:nvPr/>
          </p:nvSpPr>
          <p:spPr>
            <a:xfrm>
              <a:off x="867650" y="2068250"/>
              <a:ext cx="1225" cy="1200"/>
            </a:xfrm>
            <a:custGeom>
              <a:avLst/>
              <a:gdLst/>
              <a:ahLst/>
              <a:cxnLst/>
              <a:rect l="l" t="t" r="r" b="b"/>
              <a:pathLst>
                <a:path w="49" h="48" extrusionOk="0">
                  <a:moveTo>
                    <a:pt x="36" y="48"/>
                  </a:moveTo>
                  <a:cubicBezTo>
                    <a:pt x="1" y="48"/>
                    <a:pt x="48" y="0"/>
                    <a:pt x="48" y="36"/>
                  </a:cubicBezTo>
                  <a:cubicBezTo>
                    <a:pt x="48" y="36"/>
                    <a:pt x="48" y="48"/>
                    <a:pt x="36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36"/>
            <p:cNvSpPr/>
            <p:nvPr/>
          </p:nvSpPr>
          <p:spPr>
            <a:xfrm>
              <a:off x="850700" y="2034300"/>
              <a:ext cx="900" cy="925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24" y="37"/>
                  </a:moveTo>
                  <a:cubicBezTo>
                    <a:pt x="12" y="37"/>
                    <a:pt x="0" y="37"/>
                    <a:pt x="0" y="25"/>
                  </a:cubicBezTo>
                  <a:cubicBezTo>
                    <a:pt x="0" y="13"/>
                    <a:pt x="12" y="1"/>
                    <a:pt x="24" y="1"/>
                  </a:cubicBezTo>
                  <a:cubicBezTo>
                    <a:pt x="36" y="1"/>
                    <a:pt x="36" y="13"/>
                    <a:pt x="36" y="25"/>
                  </a:cubicBezTo>
                  <a:cubicBezTo>
                    <a:pt x="36" y="37"/>
                    <a:pt x="24" y="37"/>
                    <a:pt x="24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36"/>
            <p:cNvSpPr/>
            <p:nvPr/>
          </p:nvSpPr>
          <p:spPr>
            <a:xfrm>
              <a:off x="835500" y="1999175"/>
              <a:ext cx="1225" cy="925"/>
            </a:xfrm>
            <a:custGeom>
              <a:avLst/>
              <a:gdLst/>
              <a:ahLst/>
              <a:cxnLst/>
              <a:rect l="l" t="t" r="r" b="b"/>
              <a:pathLst>
                <a:path w="49" h="37" extrusionOk="0">
                  <a:moveTo>
                    <a:pt x="25" y="37"/>
                  </a:moveTo>
                  <a:cubicBezTo>
                    <a:pt x="1" y="37"/>
                    <a:pt x="1" y="1"/>
                    <a:pt x="25" y="1"/>
                  </a:cubicBezTo>
                  <a:cubicBezTo>
                    <a:pt x="48" y="1"/>
                    <a:pt x="48" y="37"/>
                    <a:pt x="25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36"/>
            <p:cNvSpPr/>
            <p:nvPr/>
          </p:nvSpPr>
          <p:spPr>
            <a:xfrm>
              <a:off x="822700" y="1963175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25" y="36"/>
                  </a:moveTo>
                  <a:cubicBezTo>
                    <a:pt x="1" y="36"/>
                    <a:pt x="37" y="0"/>
                    <a:pt x="37" y="24"/>
                  </a:cubicBezTo>
                  <a:cubicBezTo>
                    <a:pt x="37" y="24"/>
                    <a:pt x="25" y="36"/>
                    <a:pt x="25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36"/>
            <p:cNvSpPr/>
            <p:nvPr/>
          </p:nvSpPr>
          <p:spPr>
            <a:xfrm>
              <a:off x="812300" y="19265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4" y="25"/>
                  </a:moveTo>
                  <a:cubicBezTo>
                    <a:pt x="0" y="37"/>
                    <a:pt x="0" y="1"/>
                    <a:pt x="24" y="1"/>
                  </a:cubicBezTo>
                  <a:cubicBezTo>
                    <a:pt x="24" y="1"/>
                    <a:pt x="24" y="13"/>
                    <a:pt x="24" y="13"/>
                  </a:cubicBezTo>
                  <a:cubicBezTo>
                    <a:pt x="24" y="25"/>
                    <a:pt x="24" y="25"/>
                    <a:pt x="24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36"/>
            <p:cNvSpPr/>
            <p:nvPr/>
          </p:nvSpPr>
          <p:spPr>
            <a:xfrm>
              <a:off x="804250" y="1889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"/>
                    <a:pt x="13" y="1"/>
                  </a:cubicBezTo>
                  <a:cubicBezTo>
                    <a:pt x="13" y="1"/>
                    <a:pt x="13" y="12"/>
                    <a:pt x="13" y="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36"/>
            <p:cNvSpPr/>
            <p:nvPr/>
          </p:nvSpPr>
          <p:spPr>
            <a:xfrm>
              <a:off x="798600" y="1851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36"/>
            <p:cNvSpPr/>
            <p:nvPr/>
          </p:nvSpPr>
          <p:spPr>
            <a:xfrm>
              <a:off x="795025" y="1813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36"/>
            <p:cNvSpPr/>
            <p:nvPr/>
          </p:nvSpPr>
          <p:spPr>
            <a:xfrm>
              <a:off x="1372475" y="2422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36"/>
            <p:cNvSpPr/>
            <p:nvPr/>
          </p:nvSpPr>
          <p:spPr>
            <a:xfrm>
              <a:off x="1336175" y="2419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36"/>
            <p:cNvSpPr/>
            <p:nvPr/>
          </p:nvSpPr>
          <p:spPr>
            <a:xfrm>
              <a:off x="1299850" y="24141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24" y="12"/>
                    <a:pt x="13" y="12"/>
                    <a:pt x="13" y="12"/>
                  </a:cubicBezTo>
                  <a:cubicBezTo>
                    <a:pt x="13" y="12"/>
                    <a:pt x="1" y="12"/>
                    <a:pt x="1" y="0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24" y="0"/>
                    <a:pt x="24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36"/>
            <p:cNvSpPr/>
            <p:nvPr/>
          </p:nvSpPr>
          <p:spPr>
            <a:xfrm>
              <a:off x="1264125" y="24069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3" y="12"/>
                  </a:moveTo>
                  <a:cubicBezTo>
                    <a:pt x="13" y="12"/>
                    <a:pt x="1" y="12"/>
                    <a:pt x="1" y="12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25" y="0"/>
                    <a:pt x="25" y="0"/>
                    <a:pt x="25" y="12"/>
                  </a:cubicBezTo>
                  <a:cubicBezTo>
                    <a:pt x="25" y="12"/>
                    <a:pt x="25" y="12"/>
                    <a:pt x="13" y="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36"/>
            <p:cNvSpPr/>
            <p:nvPr/>
          </p:nvSpPr>
          <p:spPr>
            <a:xfrm>
              <a:off x="1229000" y="23977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24"/>
                  </a:moveTo>
                  <a:cubicBezTo>
                    <a:pt x="1" y="24"/>
                    <a:pt x="1" y="24"/>
                    <a:pt x="1" y="12"/>
                  </a:cubicBezTo>
                  <a:cubicBezTo>
                    <a:pt x="1" y="0"/>
                    <a:pt x="25" y="0"/>
                    <a:pt x="25" y="12"/>
                  </a:cubicBezTo>
                  <a:cubicBezTo>
                    <a:pt x="25" y="24"/>
                    <a:pt x="13" y="24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36"/>
            <p:cNvSpPr/>
            <p:nvPr/>
          </p:nvSpPr>
          <p:spPr>
            <a:xfrm>
              <a:off x="1194175" y="238642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25" y="37"/>
                  </a:moveTo>
                  <a:cubicBezTo>
                    <a:pt x="1" y="37"/>
                    <a:pt x="37" y="1"/>
                    <a:pt x="37" y="25"/>
                  </a:cubicBezTo>
                  <a:cubicBezTo>
                    <a:pt x="37" y="37"/>
                    <a:pt x="25" y="37"/>
                    <a:pt x="25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36"/>
            <p:cNvSpPr/>
            <p:nvPr/>
          </p:nvSpPr>
          <p:spPr>
            <a:xfrm>
              <a:off x="1160550" y="237362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12" y="37"/>
                  </a:moveTo>
                  <a:cubicBezTo>
                    <a:pt x="0" y="37"/>
                    <a:pt x="0" y="25"/>
                    <a:pt x="0" y="25"/>
                  </a:cubicBezTo>
                  <a:cubicBezTo>
                    <a:pt x="0" y="13"/>
                    <a:pt x="0" y="1"/>
                    <a:pt x="12" y="1"/>
                  </a:cubicBezTo>
                  <a:cubicBezTo>
                    <a:pt x="24" y="1"/>
                    <a:pt x="24" y="13"/>
                    <a:pt x="24" y="25"/>
                  </a:cubicBezTo>
                  <a:cubicBezTo>
                    <a:pt x="24" y="25"/>
                    <a:pt x="24" y="37"/>
                    <a:pt x="12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36"/>
            <p:cNvSpPr/>
            <p:nvPr/>
          </p:nvSpPr>
          <p:spPr>
            <a:xfrm>
              <a:off x="1126925" y="2358750"/>
              <a:ext cx="900" cy="925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24" y="36"/>
                  </a:moveTo>
                  <a:cubicBezTo>
                    <a:pt x="12" y="36"/>
                    <a:pt x="0" y="36"/>
                    <a:pt x="0" y="24"/>
                  </a:cubicBezTo>
                  <a:cubicBezTo>
                    <a:pt x="0" y="13"/>
                    <a:pt x="12" y="1"/>
                    <a:pt x="24" y="1"/>
                  </a:cubicBezTo>
                  <a:cubicBezTo>
                    <a:pt x="24" y="1"/>
                    <a:pt x="36" y="13"/>
                    <a:pt x="36" y="24"/>
                  </a:cubicBezTo>
                  <a:cubicBezTo>
                    <a:pt x="36" y="24"/>
                    <a:pt x="24" y="36"/>
                    <a:pt x="24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36"/>
            <p:cNvSpPr/>
            <p:nvPr/>
          </p:nvSpPr>
          <p:spPr>
            <a:xfrm>
              <a:off x="1094775" y="2342075"/>
              <a:ext cx="900" cy="925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36" y="25"/>
                  </a:moveTo>
                  <a:cubicBezTo>
                    <a:pt x="36" y="37"/>
                    <a:pt x="24" y="37"/>
                    <a:pt x="24" y="37"/>
                  </a:cubicBezTo>
                  <a:cubicBezTo>
                    <a:pt x="12" y="37"/>
                    <a:pt x="0" y="37"/>
                    <a:pt x="0" y="25"/>
                  </a:cubicBezTo>
                  <a:cubicBezTo>
                    <a:pt x="0" y="13"/>
                    <a:pt x="12" y="1"/>
                    <a:pt x="24" y="1"/>
                  </a:cubicBezTo>
                  <a:cubicBezTo>
                    <a:pt x="24" y="1"/>
                    <a:pt x="36" y="13"/>
                    <a:pt x="36" y="2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36"/>
            <p:cNvSpPr/>
            <p:nvPr/>
          </p:nvSpPr>
          <p:spPr>
            <a:xfrm>
              <a:off x="1063525" y="2323325"/>
              <a:ext cx="1200" cy="1225"/>
            </a:xfrm>
            <a:custGeom>
              <a:avLst/>
              <a:gdLst/>
              <a:ahLst/>
              <a:cxnLst/>
              <a:rect l="l" t="t" r="r" b="b"/>
              <a:pathLst>
                <a:path w="48" h="49" extrusionOk="0">
                  <a:moveTo>
                    <a:pt x="24" y="48"/>
                  </a:moveTo>
                  <a:cubicBezTo>
                    <a:pt x="12" y="48"/>
                    <a:pt x="0" y="48"/>
                    <a:pt x="0" y="37"/>
                  </a:cubicBezTo>
                  <a:cubicBezTo>
                    <a:pt x="0" y="1"/>
                    <a:pt x="48" y="1"/>
                    <a:pt x="48" y="37"/>
                  </a:cubicBezTo>
                  <a:cubicBezTo>
                    <a:pt x="48" y="48"/>
                    <a:pt x="36" y="48"/>
                    <a:pt x="24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36"/>
            <p:cNvSpPr/>
            <p:nvPr/>
          </p:nvSpPr>
          <p:spPr>
            <a:xfrm>
              <a:off x="1033150" y="2303100"/>
              <a:ext cx="1225" cy="1500"/>
            </a:xfrm>
            <a:custGeom>
              <a:avLst/>
              <a:gdLst/>
              <a:ahLst/>
              <a:cxnLst/>
              <a:rect l="l" t="t" r="r" b="b"/>
              <a:pathLst>
                <a:path w="49" h="60" extrusionOk="0">
                  <a:moveTo>
                    <a:pt x="48" y="36"/>
                  </a:moveTo>
                  <a:cubicBezTo>
                    <a:pt x="48" y="48"/>
                    <a:pt x="36" y="60"/>
                    <a:pt x="24" y="60"/>
                  </a:cubicBezTo>
                  <a:cubicBezTo>
                    <a:pt x="13" y="60"/>
                    <a:pt x="1" y="48"/>
                    <a:pt x="1" y="36"/>
                  </a:cubicBezTo>
                  <a:cubicBezTo>
                    <a:pt x="1" y="12"/>
                    <a:pt x="13" y="0"/>
                    <a:pt x="24" y="0"/>
                  </a:cubicBezTo>
                  <a:cubicBezTo>
                    <a:pt x="36" y="0"/>
                    <a:pt x="48" y="12"/>
                    <a:pt x="48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36"/>
            <p:cNvSpPr/>
            <p:nvPr/>
          </p:nvSpPr>
          <p:spPr>
            <a:xfrm>
              <a:off x="1003375" y="2281075"/>
              <a:ext cx="1825" cy="1800"/>
            </a:xfrm>
            <a:custGeom>
              <a:avLst/>
              <a:gdLst/>
              <a:ahLst/>
              <a:cxnLst/>
              <a:rect l="l" t="t" r="r" b="b"/>
              <a:pathLst>
                <a:path w="73" h="72" extrusionOk="0">
                  <a:moveTo>
                    <a:pt x="49" y="72"/>
                  </a:moveTo>
                  <a:cubicBezTo>
                    <a:pt x="1" y="72"/>
                    <a:pt x="72" y="0"/>
                    <a:pt x="72" y="48"/>
                  </a:cubicBezTo>
                  <a:cubicBezTo>
                    <a:pt x="72" y="60"/>
                    <a:pt x="61" y="72"/>
                    <a:pt x="49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36"/>
            <p:cNvSpPr/>
            <p:nvPr/>
          </p:nvSpPr>
          <p:spPr>
            <a:xfrm>
              <a:off x="975700" y="2257250"/>
              <a:ext cx="2125" cy="2100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48" y="84"/>
                  </a:moveTo>
                  <a:cubicBezTo>
                    <a:pt x="1" y="84"/>
                    <a:pt x="84" y="1"/>
                    <a:pt x="84" y="48"/>
                  </a:cubicBezTo>
                  <a:cubicBezTo>
                    <a:pt x="84" y="72"/>
                    <a:pt x="72" y="84"/>
                    <a:pt x="48" y="8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36"/>
            <p:cNvSpPr/>
            <p:nvPr/>
          </p:nvSpPr>
          <p:spPr>
            <a:xfrm>
              <a:off x="949500" y="2232850"/>
              <a:ext cx="2125" cy="1800"/>
            </a:xfrm>
            <a:custGeom>
              <a:avLst/>
              <a:gdLst/>
              <a:ahLst/>
              <a:cxnLst/>
              <a:rect l="l" t="t" r="r" b="b"/>
              <a:pathLst>
                <a:path w="85" h="72" extrusionOk="0">
                  <a:moveTo>
                    <a:pt x="37" y="72"/>
                  </a:moveTo>
                  <a:cubicBezTo>
                    <a:pt x="1" y="72"/>
                    <a:pt x="1" y="0"/>
                    <a:pt x="37" y="0"/>
                  </a:cubicBezTo>
                  <a:cubicBezTo>
                    <a:pt x="84" y="0"/>
                    <a:pt x="84" y="60"/>
                    <a:pt x="37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36"/>
            <p:cNvSpPr/>
            <p:nvPr/>
          </p:nvSpPr>
          <p:spPr>
            <a:xfrm>
              <a:off x="924200" y="2205750"/>
              <a:ext cx="2125" cy="2425"/>
            </a:xfrm>
            <a:custGeom>
              <a:avLst/>
              <a:gdLst/>
              <a:ahLst/>
              <a:cxnLst/>
              <a:rect l="l" t="t" r="r" b="b"/>
              <a:pathLst>
                <a:path w="85" h="97" extrusionOk="0">
                  <a:moveTo>
                    <a:pt x="60" y="96"/>
                  </a:moveTo>
                  <a:cubicBezTo>
                    <a:pt x="1" y="96"/>
                    <a:pt x="84" y="1"/>
                    <a:pt x="84" y="60"/>
                  </a:cubicBezTo>
                  <a:cubicBezTo>
                    <a:pt x="84" y="72"/>
                    <a:pt x="72" y="96"/>
                    <a:pt x="60" y="9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36"/>
            <p:cNvSpPr/>
            <p:nvPr/>
          </p:nvSpPr>
          <p:spPr>
            <a:xfrm>
              <a:off x="900400" y="2177775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72" y="108"/>
                  </a:moveTo>
                  <a:cubicBezTo>
                    <a:pt x="0" y="108"/>
                    <a:pt x="108" y="1"/>
                    <a:pt x="108" y="72"/>
                  </a:cubicBezTo>
                  <a:cubicBezTo>
                    <a:pt x="108" y="84"/>
                    <a:pt x="84" y="108"/>
                    <a:pt x="72" y="10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36"/>
            <p:cNvSpPr/>
            <p:nvPr/>
          </p:nvSpPr>
          <p:spPr>
            <a:xfrm>
              <a:off x="878975" y="2149200"/>
              <a:ext cx="2400" cy="2400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96"/>
                  </a:moveTo>
                  <a:cubicBezTo>
                    <a:pt x="24" y="96"/>
                    <a:pt x="0" y="72"/>
                    <a:pt x="0" y="48"/>
                  </a:cubicBezTo>
                  <a:cubicBezTo>
                    <a:pt x="12" y="1"/>
                    <a:pt x="84" y="1"/>
                    <a:pt x="95" y="48"/>
                  </a:cubicBezTo>
                  <a:cubicBezTo>
                    <a:pt x="95" y="72"/>
                    <a:pt x="72" y="96"/>
                    <a:pt x="48" y="9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36"/>
            <p:cNvSpPr/>
            <p:nvPr/>
          </p:nvSpPr>
          <p:spPr>
            <a:xfrm>
              <a:off x="858125" y="2118850"/>
              <a:ext cx="3600" cy="2700"/>
            </a:xfrm>
            <a:custGeom>
              <a:avLst/>
              <a:gdLst/>
              <a:ahLst/>
              <a:cxnLst/>
              <a:rect l="l" t="t" r="r" b="b"/>
              <a:pathLst>
                <a:path w="144" h="108" extrusionOk="0">
                  <a:moveTo>
                    <a:pt x="72" y="107"/>
                  </a:moveTo>
                  <a:cubicBezTo>
                    <a:pt x="1" y="107"/>
                    <a:pt x="1" y="0"/>
                    <a:pt x="72" y="0"/>
                  </a:cubicBezTo>
                  <a:cubicBezTo>
                    <a:pt x="144" y="0"/>
                    <a:pt x="144" y="107"/>
                    <a:pt x="72" y="10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36"/>
            <p:cNvSpPr/>
            <p:nvPr/>
          </p:nvSpPr>
          <p:spPr>
            <a:xfrm>
              <a:off x="839075" y="208670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96" y="143"/>
                  </a:moveTo>
                  <a:cubicBezTo>
                    <a:pt x="1" y="143"/>
                    <a:pt x="156" y="0"/>
                    <a:pt x="156" y="96"/>
                  </a:cubicBezTo>
                  <a:cubicBezTo>
                    <a:pt x="156" y="119"/>
                    <a:pt x="120" y="143"/>
                    <a:pt x="96" y="14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36"/>
            <p:cNvSpPr/>
            <p:nvPr/>
          </p:nvSpPr>
          <p:spPr>
            <a:xfrm>
              <a:off x="822400" y="2054250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96" y="155"/>
                  </a:moveTo>
                  <a:cubicBezTo>
                    <a:pt x="1" y="155"/>
                    <a:pt x="156" y="1"/>
                    <a:pt x="156" y="96"/>
                  </a:cubicBezTo>
                  <a:cubicBezTo>
                    <a:pt x="156" y="132"/>
                    <a:pt x="132" y="155"/>
                    <a:pt x="96" y="15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36"/>
            <p:cNvSpPr/>
            <p:nvPr/>
          </p:nvSpPr>
          <p:spPr>
            <a:xfrm>
              <a:off x="807225" y="2020925"/>
              <a:ext cx="4500" cy="4175"/>
            </a:xfrm>
            <a:custGeom>
              <a:avLst/>
              <a:gdLst/>
              <a:ahLst/>
              <a:cxnLst/>
              <a:rect l="l" t="t" r="r" b="b"/>
              <a:pathLst>
                <a:path w="180" h="167" extrusionOk="0">
                  <a:moveTo>
                    <a:pt x="108" y="167"/>
                  </a:moveTo>
                  <a:cubicBezTo>
                    <a:pt x="1" y="167"/>
                    <a:pt x="179" y="0"/>
                    <a:pt x="179" y="107"/>
                  </a:cubicBezTo>
                  <a:cubicBezTo>
                    <a:pt x="167" y="143"/>
                    <a:pt x="144" y="167"/>
                    <a:pt x="108" y="16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36"/>
            <p:cNvSpPr/>
            <p:nvPr/>
          </p:nvSpPr>
          <p:spPr>
            <a:xfrm>
              <a:off x="795025" y="1986975"/>
              <a:ext cx="3900" cy="4500"/>
            </a:xfrm>
            <a:custGeom>
              <a:avLst/>
              <a:gdLst/>
              <a:ahLst/>
              <a:cxnLst/>
              <a:rect l="l" t="t" r="r" b="b"/>
              <a:pathLst>
                <a:path w="156" h="180" extrusionOk="0">
                  <a:moveTo>
                    <a:pt x="72" y="179"/>
                  </a:moveTo>
                  <a:cubicBezTo>
                    <a:pt x="36" y="179"/>
                    <a:pt x="1" y="144"/>
                    <a:pt x="1" y="108"/>
                  </a:cubicBezTo>
                  <a:cubicBezTo>
                    <a:pt x="1" y="1"/>
                    <a:pt x="143" y="1"/>
                    <a:pt x="143" y="108"/>
                  </a:cubicBezTo>
                  <a:cubicBezTo>
                    <a:pt x="155" y="144"/>
                    <a:pt x="120" y="179"/>
                    <a:pt x="72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36"/>
            <p:cNvSpPr/>
            <p:nvPr/>
          </p:nvSpPr>
          <p:spPr>
            <a:xfrm>
              <a:off x="784025" y="1953050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155" y="72"/>
                  </a:moveTo>
                  <a:cubicBezTo>
                    <a:pt x="155" y="120"/>
                    <a:pt x="119" y="155"/>
                    <a:pt x="72" y="155"/>
                  </a:cubicBezTo>
                  <a:cubicBezTo>
                    <a:pt x="24" y="155"/>
                    <a:pt x="0" y="120"/>
                    <a:pt x="0" y="72"/>
                  </a:cubicBezTo>
                  <a:cubicBezTo>
                    <a:pt x="0" y="36"/>
                    <a:pt x="24" y="0"/>
                    <a:pt x="72" y="0"/>
                  </a:cubicBezTo>
                  <a:cubicBezTo>
                    <a:pt x="119" y="0"/>
                    <a:pt x="155" y="36"/>
                    <a:pt x="155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36"/>
            <p:cNvSpPr/>
            <p:nvPr/>
          </p:nvSpPr>
          <p:spPr>
            <a:xfrm>
              <a:off x="774500" y="1917625"/>
              <a:ext cx="4475" cy="4500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95" y="179"/>
                  </a:moveTo>
                  <a:cubicBezTo>
                    <a:pt x="48" y="167"/>
                    <a:pt x="12" y="132"/>
                    <a:pt x="12" y="84"/>
                  </a:cubicBezTo>
                  <a:cubicBezTo>
                    <a:pt x="0" y="36"/>
                    <a:pt x="48" y="1"/>
                    <a:pt x="95" y="1"/>
                  </a:cubicBezTo>
                  <a:cubicBezTo>
                    <a:pt x="143" y="1"/>
                    <a:pt x="179" y="36"/>
                    <a:pt x="179" y="84"/>
                  </a:cubicBezTo>
                  <a:cubicBezTo>
                    <a:pt x="179" y="132"/>
                    <a:pt x="143" y="179"/>
                    <a:pt x="95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36"/>
            <p:cNvSpPr/>
            <p:nvPr/>
          </p:nvSpPr>
          <p:spPr>
            <a:xfrm>
              <a:off x="767350" y="1881325"/>
              <a:ext cx="4775" cy="5075"/>
            </a:xfrm>
            <a:custGeom>
              <a:avLst/>
              <a:gdLst/>
              <a:ahLst/>
              <a:cxnLst/>
              <a:rect l="l" t="t" r="r" b="b"/>
              <a:pathLst>
                <a:path w="191" h="203" extrusionOk="0">
                  <a:moveTo>
                    <a:pt x="96" y="202"/>
                  </a:moveTo>
                  <a:cubicBezTo>
                    <a:pt x="48" y="202"/>
                    <a:pt x="0" y="167"/>
                    <a:pt x="0" y="107"/>
                  </a:cubicBezTo>
                  <a:cubicBezTo>
                    <a:pt x="12" y="0"/>
                    <a:pt x="167" y="0"/>
                    <a:pt x="191" y="107"/>
                  </a:cubicBezTo>
                  <a:cubicBezTo>
                    <a:pt x="191" y="167"/>
                    <a:pt x="143" y="202"/>
                    <a:pt x="96" y="20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36"/>
            <p:cNvSpPr/>
            <p:nvPr/>
          </p:nvSpPr>
          <p:spPr>
            <a:xfrm>
              <a:off x="760800" y="1844400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251" h="251" extrusionOk="0">
                  <a:moveTo>
                    <a:pt x="155" y="251"/>
                  </a:moveTo>
                  <a:cubicBezTo>
                    <a:pt x="0" y="239"/>
                    <a:pt x="250" y="1"/>
                    <a:pt x="250" y="144"/>
                  </a:cubicBezTo>
                  <a:cubicBezTo>
                    <a:pt x="250" y="203"/>
                    <a:pt x="203" y="251"/>
                    <a:pt x="155" y="25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36"/>
            <p:cNvSpPr/>
            <p:nvPr/>
          </p:nvSpPr>
          <p:spPr>
            <a:xfrm>
              <a:off x="759000" y="1808400"/>
              <a:ext cx="5400" cy="5975"/>
            </a:xfrm>
            <a:custGeom>
              <a:avLst/>
              <a:gdLst/>
              <a:ahLst/>
              <a:cxnLst/>
              <a:rect l="l" t="t" r="r" b="b"/>
              <a:pathLst>
                <a:path w="216" h="239" extrusionOk="0">
                  <a:moveTo>
                    <a:pt x="108" y="238"/>
                  </a:moveTo>
                  <a:cubicBezTo>
                    <a:pt x="49" y="238"/>
                    <a:pt x="1" y="191"/>
                    <a:pt x="1" y="143"/>
                  </a:cubicBezTo>
                  <a:cubicBezTo>
                    <a:pt x="1" y="0"/>
                    <a:pt x="215" y="0"/>
                    <a:pt x="215" y="143"/>
                  </a:cubicBezTo>
                  <a:cubicBezTo>
                    <a:pt x="215" y="191"/>
                    <a:pt x="168" y="238"/>
                    <a:pt x="108" y="23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36"/>
            <p:cNvSpPr/>
            <p:nvPr/>
          </p:nvSpPr>
          <p:spPr>
            <a:xfrm>
              <a:off x="757825" y="1772675"/>
              <a:ext cx="5675" cy="5675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227" y="119"/>
                  </a:moveTo>
                  <a:cubicBezTo>
                    <a:pt x="227" y="179"/>
                    <a:pt x="179" y="226"/>
                    <a:pt x="119" y="226"/>
                  </a:cubicBezTo>
                  <a:cubicBezTo>
                    <a:pt x="48" y="226"/>
                    <a:pt x="0" y="179"/>
                    <a:pt x="0" y="119"/>
                  </a:cubicBezTo>
                  <a:cubicBezTo>
                    <a:pt x="0" y="60"/>
                    <a:pt x="48" y="0"/>
                    <a:pt x="119" y="0"/>
                  </a:cubicBezTo>
                  <a:cubicBezTo>
                    <a:pt x="179" y="0"/>
                    <a:pt x="227" y="60"/>
                    <a:pt x="227" y="11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36"/>
            <p:cNvSpPr/>
            <p:nvPr/>
          </p:nvSpPr>
          <p:spPr>
            <a:xfrm>
              <a:off x="758725" y="1735450"/>
              <a:ext cx="6850" cy="6575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19" y="263"/>
                  </a:moveTo>
                  <a:cubicBezTo>
                    <a:pt x="60" y="263"/>
                    <a:pt x="0" y="215"/>
                    <a:pt x="0" y="156"/>
                  </a:cubicBezTo>
                  <a:cubicBezTo>
                    <a:pt x="0" y="49"/>
                    <a:pt x="131" y="1"/>
                    <a:pt x="202" y="72"/>
                  </a:cubicBezTo>
                  <a:cubicBezTo>
                    <a:pt x="274" y="144"/>
                    <a:pt x="214" y="263"/>
                    <a:pt x="119" y="26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36"/>
            <p:cNvSpPr/>
            <p:nvPr/>
          </p:nvSpPr>
          <p:spPr>
            <a:xfrm>
              <a:off x="761700" y="1700050"/>
              <a:ext cx="5975" cy="5975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238" y="119"/>
                  </a:moveTo>
                  <a:cubicBezTo>
                    <a:pt x="238" y="179"/>
                    <a:pt x="191" y="238"/>
                    <a:pt x="119" y="238"/>
                  </a:cubicBezTo>
                  <a:cubicBezTo>
                    <a:pt x="48" y="238"/>
                    <a:pt x="0" y="179"/>
                    <a:pt x="0" y="119"/>
                  </a:cubicBezTo>
                  <a:cubicBezTo>
                    <a:pt x="0" y="48"/>
                    <a:pt x="48" y="0"/>
                    <a:pt x="119" y="0"/>
                  </a:cubicBezTo>
                  <a:cubicBezTo>
                    <a:pt x="191" y="0"/>
                    <a:pt x="238" y="48"/>
                    <a:pt x="238" y="11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36"/>
            <p:cNvSpPr/>
            <p:nvPr/>
          </p:nvSpPr>
          <p:spPr>
            <a:xfrm>
              <a:off x="765550" y="1662825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68" y="287"/>
                  </a:moveTo>
                  <a:cubicBezTo>
                    <a:pt x="49" y="287"/>
                    <a:pt x="1" y="156"/>
                    <a:pt x="72" y="72"/>
                  </a:cubicBezTo>
                  <a:cubicBezTo>
                    <a:pt x="156" y="1"/>
                    <a:pt x="287" y="48"/>
                    <a:pt x="287" y="168"/>
                  </a:cubicBezTo>
                  <a:cubicBezTo>
                    <a:pt x="287" y="239"/>
                    <a:pt x="239" y="287"/>
                    <a:pt x="168" y="28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36"/>
            <p:cNvSpPr/>
            <p:nvPr/>
          </p:nvSpPr>
          <p:spPr>
            <a:xfrm>
              <a:off x="772400" y="1626825"/>
              <a:ext cx="7775" cy="7750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179" y="310"/>
                  </a:moveTo>
                  <a:cubicBezTo>
                    <a:pt x="60" y="310"/>
                    <a:pt x="1" y="167"/>
                    <a:pt x="84" y="84"/>
                  </a:cubicBezTo>
                  <a:cubicBezTo>
                    <a:pt x="167" y="0"/>
                    <a:pt x="310" y="60"/>
                    <a:pt x="310" y="179"/>
                  </a:cubicBezTo>
                  <a:cubicBezTo>
                    <a:pt x="310" y="250"/>
                    <a:pt x="251" y="310"/>
                    <a:pt x="179" y="31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36"/>
            <p:cNvSpPr/>
            <p:nvPr/>
          </p:nvSpPr>
          <p:spPr>
            <a:xfrm>
              <a:off x="782225" y="1592600"/>
              <a:ext cx="6875" cy="6850"/>
            </a:xfrm>
            <a:custGeom>
              <a:avLst/>
              <a:gdLst/>
              <a:ahLst/>
              <a:cxnLst/>
              <a:rect l="l" t="t" r="r" b="b"/>
              <a:pathLst>
                <a:path w="275" h="274" extrusionOk="0">
                  <a:moveTo>
                    <a:pt x="274" y="143"/>
                  </a:moveTo>
                  <a:cubicBezTo>
                    <a:pt x="274" y="214"/>
                    <a:pt x="215" y="274"/>
                    <a:pt x="144" y="274"/>
                  </a:cubicBezTo>
                  <a:cubicBezTo>
                    <a:pt x="72" y="274"/>
                    <a:pt x="1" y="214"/>
                    <a:pt x="1" y="143"/>
                  </a:cubicBezTo>
                  <a:cubicBezTo>
                    <a:pt x="1" y="60"/>
                    <a:pt x="72" y="0"/>
                    <a:pt x="144" y="0"/>
                  </a:cubicBezTo>
                  <a:cubicBezTo>
                    <a:pt x="215" y="0"/>
                    <a:pt x="274" y="60"/>
                    <a:pt x="274" y="14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36"/>
            <p:cNvSpPr/>
            <p:nvPr/>
          </p:nvSpPr>
          <p:spPr>
            <a:xfrm>
              <a:off x="791750" y="1556275"/>
              <a:ext cx="8950" cy="8650"/>
            </a:xfrm>
            <a:custGeom>
              <a:avLst/>
              <a:gdLst/>
              <a:ahLst/>
              <a:cxnLst/>
              <a:rect l="l" t="t" r="r" b="b"/>
              <a:pathLst>
                <a:path w="358" h="346" extrusionOk="0">
                  <a:moveTo>
                    <a:pt x="203" y="346"/>
                  </a:moveTo>
                  <a:cubicBezTo>
                    <a:pt x="72" y="346"/>
                    <a:pt x="1" y="191"/>
                    <a:pt x="96" y="96"/>
                  </a:cubicBezTo>
                  <a:cubicBezTo>
                    <a:pt x="191" y="0"/>
                    <a:pt x="358" y="72"/>
                    <a:pt x="358" y="203"/>
                  </a:cubicBezTo>
                  <a:cubicBezTo>
                    <a:pt x="358" y="286"/>
                    <a:pt x="286" y="346"/>
                    <a:pt x="203" y="34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36"/>
            <p:cNvSpPr/>
            <p:nvPr/>
          </p:nvSpPr>
          <p:spPr>
            <a:xfrm>
              <a:off x="804850" y="1522650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203" y="345"/>
                  </a:moveTo>
                  <a:cubicBezTo>
                    <a:pt x="72" y="345"/>
                    <a:pt x="1" y="191"/>
                    <a:pt x="96" y="95"/>
                  </a:cubicBezTo>
                  <a:cubicBezTo>
                    <a:pt x="191" y="0"/>
                    <a:pt x="346" y="60"/>
                    <a:pt x="346" y="202"/>
                  </a:cubicBezTo>
                  <a:cubicBezTo>
                    <a:pt x="346" y="274"/>
                    <a:pt x="286" y="345"/>
                    <a:pt x="203" y="34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36"/>
            <p:cNvSpPr/>
            <p:nvPr/>
          </p:nvSpPr>
          <p:spPr>
            <a:xfrm>
              <a:off x="819725" y="1490500"/>
              <a:ext cx="10150" cy="7750"/>
            </a:xfrm>
            <a:custGeom>
              <a:avLst/>
              <a:gdLst/>
              <a:ahLst/>
              <a:cxnLst/>
              <a:rect l="l" t="t" r="r" b="b"/>
              <a:pathLst>
                <a:path w="406" h="310" extrusionOk="0">
                  <a:moveTo>
                    <a:pt x="203" y="310"/>
                  </a:moveTo>
                  <a:cubicBezTo>
                    <a:pt x="1" y="310"/>
                    <a:pt x="1" y="0"/>
                    <a:pt x="203" y="0"/>
                  </a:cubicBezTo>
                  <a:cubicBezTo>
                    <a:pt x="406" y="0"/>
                    <a:pt x="406" y="310"/>
                    <a:pt x="203" y="31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36"/>
            <p:cNvSpPr/>
            <p:nvPr/>
          </p:nvSpPr>
          <p:spPr>
            <a:xfrm>
              <a:off x="836100" y="1456550"/>
              <a:ext cx="9250" cy="9550"/>
            </a:xfrm>
            <a:custGeom>
              <a:avLst/>
              <a:gdLst/>
              <a:ahLst/>
              <a:cxnLst/>
              <a:rect l="l" t="t" r="r" b="b"/>
              <a:pathLst>
                <a:path w="370" h="382" extrusionOk="0">
                  <a:moveTo>
                    <a:pt x="215" y="382"/>
                  </a:moveTo>
                  <a:cubicBezTo>
                    <a:pt x="72" y="382"/>
                    <a:pt x="1" y="203"/>
                    <a:pt x="96" y="108"/>
                  </a:cubicBezTo>
                  <a:cubicBezTo>
                    <a:pt x="203" y="1"/>
                    <a:pt x="370" y="72"/>
                    <a:pt x="370" y="227"/>
                  </a:cubicBezTo>
                  <a:cubicBezTo>
                    <a:pt x="370" y="310"/>
                    <a:pt x="298" y="382"/>
                    <a:pt x="215" y="38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36"/>
            <p:cNvSpPr/>
            <p:nvPr/>
          </p:nvSpPr>
          <p:spPr>
            <a:xfrm>
              <a:off x="854550" y="1425300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215" y="382"/>
                  </a:moveTo>
                  <a:cubicBezTo>
                    <a:pt x="72" y="382"/>
                    <a:pt x="1" y="203"/>
                    <a:pt x="96" y="108"/>
                  </a:cubicBezTo>
                  <a:cubicBezTo>
                    <a:pt x="203" y="1"/>
                    <a:pt x="382" y="72"/>
                    <a:pt x="382" y="215"/>
                  </a:cubicBezTo>
                  <a:cubicBezTo>
                    <a:pt x="382" y="310"/>
                    <a:pt x="310" y="382"/>
                    <a:pt x="215" y="38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36"/>
            <p:cNvSpPr/>
            <p:nvPr/>
          </p:nvSpPr>
          <p:spPr>
            <a:xfrm>
              <a:off x="874200" y="1394650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39" y="405"/>
                  </a:moveTo>
                  <a:cubicBezTo>
                    <a:pt x="84" y="405"/>
                    <a:pt x="1" y="215"/>
                    <a:pt x="120" y="108"/>
                  </a:cubicBezTo>
                  <a:cubicBezTo>
                    <a:pt x="227" y="0"/>
                    <a:pt x="405" y="84"/>
                    <a:pt x="405" y="238"/>
                  </a:cubicBezTo>
                  <a:cubicBezTo>
                    <a:pt x="405" y="334"/>
                    <a:pt x="334" y="405"/>
                    <a:pt x="239" y="40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36"/>
            <p:cNvSpPr/>
            <p:nvPr/>
          </p:nvSpPr>
          <p:spPr>
            <a:xfrm>
              <a:off x="897725" y="1367250"/>
              <a:ext cx="8650" cy="8675"/>
            </a:xfrm>
            <a:custGeom>
              <a:avLst/>
              <a:gdLst/>
              <a:ahLst/>
              <a:cxnLst/>
              <a:rect l="l" t="t" r="r" b="b"/>
              <a:pathLst>
                <a:path w="346" h="347" extrusionOk="0">
                  <a:moveTo>
                    <a:pt x="346" y="180"/>
                  </a:moveTo>
                  <a:cubicBezTo>
                    <a:pt x="346" y="275"/>
                    <a:pt x="274" y="346"/>
                    <a:pt x="179" y="346"/>
                  </a:cubicBezTo>
                  <a:cubicBezTo>
                    <a:pt x="72" y="346"/>
                    <a:pt x="0" y="275"/>
                    <a:pt x="0" y="180"/>
                  </a:cubicBezTo>
                  <a:cubicBezTo>
                    <a:pt x="0" y="72"/>
                    <a:pt x="72" y="1"/>
                    <a:pt x="179" y="1"/>
                  </a:cubicBezTo>
                  <a:cubicBezTo>
                    <a:pt x="274" y="1"/>
                    <a:pt x="346" y="72"/>
                    <a:pt x="346" y="18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36"/>
            <p:cNvSpPr/>
            <p:nvPr/>
          </p:nvSpPr>
          <p:spPr>
            <a:xfrm>
              <a:off x="919450" y="1337800"/>
              <a:ext cx="10750" cy="10725"/>
            </a:xfrm>
            <a:custGeom>
              <a:avLst/>
              <a:gdLst/>
              <a:ahLst/>
              <a:cxnLst/>
              <a:rect l="l" t="t" r="r" b="b"/>
              <a:pathLst>
                <a:path w="430" h="429" extrusionOk="0">
                  <a:moveTo>
                    <a:pt x="239" y="429"/>
                  </a:moveTo>
                  <a:cubicBezTo>
                    <a:pt x="84" y="429"/>
                    <a:pt x="0" y="226"/>
                    <a:pt x="119" y="107"/>
                  </a:cubicBezTo>
                  <a:cubicBezTo>
                    <a:pt x="227" y="0"/>
                    <a:pt x="429" y="84"/>
                    <a:pt x="429" y="238"/>
                  </a:cubicBezTo>
                  <a:cubicBezTo>
                    <a:pt x="429" y="346"/>
                    <a:pt x="346" y="429"/>
                    <a:pt x="239" y="42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36"/>
            <p:cNvSpPr/>
            <p:nvPr/>
          </p:nvSpPr>
          <p:spPr>
            <a:xfrm>
              <a:off x="945950" y="1312800"/>
              <a:ext cx="9250" cy="9250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369" y="191"/>
                  </a:moveTo>
                  <a:cubicBezTo>
                    <a:pt x="369" y="286"/>
                    <a:pt x="286" y="369"/>
                    <a:pt x="179" y="369"/>
                  </a:cubicBezTo>
                  <a:cubicBezTo>
                    <a:pt x="83" y="369"/>
                    <a:pt x="0" y="286"/>
                    <a:pt x="0" y="191"/>
                  </a:cubicBezTo>
                  <a:cubicBezTo>
                    <a:pt x="0" y="83"/>
                    <a:pt x="83" y="0"/>
                    <a:pt x="179" y="0"/>
                  </a:cubicBezTo>
                  <a:cubicBezTo>
                    <a:pt x="286" y="0"/>
                    <a:pt x="369" y="83"/>
                    <a:pt x="369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36"/>
            <p:cNvSpPr/>
            <p:nvPr/>
          </p:nvSpPr>
          <p:spPr>
            <a:xfrm>
              <a:off x="970650" y="1286300"/>
              <a:ext cx="11025" cy="11050"/>
            </a:xfrm>
            <a:custGeom>
              <a:avLst/>
              <a:gdLst/>
              <a:ahLst/>
              <a:cxnLst/>
              <a:rect l="l" t="t" r="r" b="b"/>
              <a:pathLst>
                <a:path w="441" h="442" extrusionOk="0">
                  <a:moveTo>
                    <a:pt x="250" y="441"/>
                  </a:moveTo>
                  <a:cubicBezTo>
                    <a:pt x="84" y="441"/>
                    <a:pt x="0" y="239"/>
                    <a:pt x="119" y="120"/>
                  </a:cubicBezTo>
                  <a:cubicBezTo>
                    <a:pt x="238" y="0"/>
                    <a:pt x="441" y="84"/>
                    <a:pt x="441" y="251"/>
                  </a:cubicBezTo>
                  <a:cubicBezTo>
                    <a:pt x="441" y="346"/>
                    <a:pt x="357" y="441"/>
                    <a:pt x="250" y="44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36"/>
            <p:cNvSpPr/>
            <p:nvPr/>
          </p:nvSpPr>
          <p:spPr>
            <a:xfrm>
              <a:off x="998325" y="1262475"/>
              <a:ext cx="11050" cy="11350"/>
            </a:xfrm>
            <a:custGeom>
              <a:avLst/>
              <a:gdLst/>
              <a:ahLst/>
              <a:cxnLst/>
              <a:rect l="l" t="t" r="r" b="b"/>
              <a:pathLst>
                <a:path w="442" h="454" extrusionOk="0">
                  <a:moveTo>
                    <a:pt x="251" y="453"/>
                  </a:moveTo>
                  <a:cubicBezTo>
                    <a:pt x="84" y="453"/>
                    <a:pt x="1" y="251"/>
                    <a:pt x="120" y="132"/>
                  </a:cubicBezTo>
                  <a:cubicBezTo>
                    <a:pt x="239" y="1"/>
                    <a:pt x="441" y="96"/>
                    <a:pt x="441" y="263"/>
                  </a:cubicBezTo>
                  <a:cubicBezTo>
                    <a:pt x="441" y="370"/>
                    <a:pt x="358" y="453"/>
                    <a:pt x="251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36"/>
            <p:cNvSpPr/>
            <p:nvPr/>
          </p:nvSpPr>
          <p:spPr>
            <a:xfrm>
              <a:off x="1027200" y="1240750"/>
              <a:ext cx="11325" cy="11350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62" y="453"/>
                  </a:moveTo>
                  <a:cubicBezTo>
                    <a:pt x="84" y="453"/>
                    <a:pt x="0" y="239"/>
                    <a:pt x="120" y="120"/>
                  </a:cubicBezTo>
                  <a:cubicBezTo>
                    <a:pt x="251" y="1"/>
                    <a:pt x="453" y="84"/>
                    <a:pt x="453" y="263"/>
                  </a:cubicBezTo>
                  <a:cubicBezTo>
                    <a:pt x="453" y="358"/>
                    <a:pt x="370" y="453"/>
                    <a:pt x="262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36"/>
            <p:cNvSpPr/>
            <p:nvPr/>
          </p:nvSpPr>
          <p:spPr>
            <a:xfrm>
              <a:off x="1057275" y="1220525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62" y="453"/>
                  </a:moveTo>
                  <a:cubicBezTo>
                    <a:pt x="95" y="453"/>
                    <a:pt x="0" y="238"/>
                    <a:pt x="131" y="119"/>
                  </a:cubicBezTo>
                  <a:cubicBezTo>
                    <a:pt x="250" y="0"/>
                    <a:pt x="464" y="84"/>
                    <a:pt x="464" y="262"/>
                  </a:cubicBezTo>
                  <a:cubicBezTo>
                    <a:pt x="464" y="369"/>
                    <a:pt x="369" y="453"/>
                    <a:pt x="262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36"/>
            <p:cNvSpPr/>
            <p:nvPr/>
          </p:nvSpPr>
          <p:spPr>
            <a:xfrm>
              <a:off x="1090300" y="1203550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394" y="191"/>
                  </a:moveTo>
                  <a:cubicBezTo>
                    <a:pt x="394" y="298"/>
                    <a:pt x="298" y="393"/>
                    <a:pt x="191" y="393"/>
                  </a:cubicBezTo>
                  <a:cubicBezTo>
                    <a:pt x="84" y="393"/>
                    <a:pt x="1" y="298"/>
                    <a:pt x="1" y="191"/>
                  </a:cubicBezTo>
                  <a:cubicBezTo>
                    <a:pt x="1" y="84"/>
                    <a:pt x="84" y="1"/>
                    <a:pt x="191" y="1"/>
                  </a:cubicBezTo>
                  <a:cubicBezTo>
                    <a:pt x="298" y="1"/>
                    <a:pt x="394" y="84"/>
                    <a:pt x="394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36"/>
            <p:cNvSpPr/>
            <p:nvPr/>
          </p:nvSpPr>
          <p:spPr>
            <a:xfrm>
              <a:off x="1122450" y="1186575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405" y="203"/>
                  </a:moveTo>
                  <a:cubicBezTo>
                    <a:pt x="405" y="322"/>
                    <a:pt x="310" y="406"/>
                    <a:pt x="203" y="406"/>
                  </a:cubicBezTo>
                  <a:cubicBezTo>
                    <a:pt x="96" y="406"/>
                    <a:pt x="0" y="322"/>
                    <a:pt x="0" y="203"/>
                  </a:cubicBezTo>
                  <a:cubicBezTo>
                    <a:pt x="0" y="96"/>
                    <a:pt x="96" y="1"/>
                    <a:pt x="203" y="1"/>
                  </a:cubicBezTo>
                  <a:cubicBezTo>
                    <a:pt x="310" y="1"/>
                    <a:pt x="405" y="96"/>
                    <a:pt x="405" y="20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36"/>
            <p:cNvSpPr/>
            <p:nvPr/>
          </p:nvSpPr>
          <p:spPr>
            <a:xfrm>
              <a:off x="1154000" y="1170225"/>
              <a:ext cx="11925" cy="11625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74" y="464"/>
                  </a:moveTo>
                  <a:cubicBezTo>
                    <a:pt x="96" y="464"/>
                    <a:pt x="1" y="250"/>
                    <a:pt x="132" y="119"/>
                  </a:cubicBezTo>
                  <a:cubicBezTo>
                    <a:pt x="262" y="0"/>
                    <a:pt x="477" y="83"/>
                    <a:pt x="477" y="262"/>
                  </a:cubicBezTo>
                  <a:cubicBezTo>
                    <a:pt x="477" y="381"/>
                    <a:pt x="382" y="464"/>
                    <a:pt x="274" y="46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36"/>
            <p:cNvSpPr/>
            <p:nvPr/>
          </p:nvSpPr>
          <p:spPr>
            <a:xfrm>
              <a:off x="1187625" y="1157125"/>
              <a:ext cx="12250" cy="11925"/>
            </a:xfrm>
            <a:custGeom>
              <a:avLst/>
              <a:gdLst/>
              <a:ahLst/>
              <a:cxnLst/>
              <a:rect l="l" t="t" r="r" b="b"/>
              <a:pathLst>
                <a:path w="490" h="477" extrusionOk="0">
                  <a:moveTo>
                    <a:pt x="275" y="476"/>
                  </a:moveTo>
                  <a:cubicBezTo>
                    <a:pt x="96" y="476"/>
                    <a:pt x="1" y="250"/>
                    <a:pt x="132" y="131"/>
                  </a:cubicBezTo>
                  <a:cubicBezTo>
                    <a:pt x="263" y="0"/>
                    <a:pt x="489" y="95"/>
                    <a:pt x="489" y="274"/>
                  </a:cubicBezTo>
                  <a:cubicBezTo>
                    <a:pt x="489" y="381"/>
                    <a:pt x="394" y="476"/>
                    <a:pt x="275" y="47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36"/>
            <p:cNvSpPr/>
            <p:nvPr/>
          </p:nvSpPr>
          <p:spPr>
            <a:xfrm>
              <a:off x="1222175" y="1146100"/>
              <a:ext cx="12225" cy="11925"/>
            </a:xfrm>
            <a:custGeom>
              <a:avLst/>
              <a:gdLst/>
              <a:ahLst/>
              <a:cxnLst/>
              <a:rect l="l" t="t" r="r" b="b"/>
              <a:pathLst>
                <a:path w="489" h="477" extrusionOk="0">
                  <a:moveTo>
                    <a:pt x="286" y="477"/>
                  </a:moveTo>
                  <a:cubicBezTo>
                    <a:pt x="95" y="477"/>
                    <a:pt x="0" y="263"/>
                    <a:pt x="131" y="132"/>
                  </a:cubicBezTo>
                  <a:cubicBezTo>
                    <a:pt x="262" y="1"/>
                    <a:pt x="488" y="84"/>
                    <a:pt x="488" y="275"/>
                  </a:cubicBezTo>
                  <a:cubicBezTo>
                    <a:pt x="488" y="382"/>
                    <a:pt x="393" y="477"/>
                    <a:pt x="286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36"/>
            <p:cNvSpPr/>
            <p:nvPr/>
          </p:nvSpPr>
          <p:spPr>
            <a:xfrm>
              <a:off x="1257575" y="1136875"/>
              <a:ext cx="11950" cy="12225"/>
            </a:xfrm>
            <a:custGeom>
              <a:avLst/>
              <a:gdLst/>
              <a:ahLst/>
              <a:cxnLst/>
              <a:rect l="l" t="t" r="r" b="b"/>
              <a:pathLst>
                <a:path w="478" h="489" extrusionOk="0">
                  <a:moveTo>
                    <a:pt x="275" y="489"/>
                  </a:moveTo>
                  <a:cubicBezTo>
                    <a:pt x="84" y="489"/>
                    <a:pt x="1" y="263"/>
                    <a:pt x="132" y="132"/>
                  </a:cubicBezTo>
                  <a:cubicBezTo>
                    <a:pt x="263" y="1"/>
                    <a:pt x="477" y="96"/>
                    <a:pt x="477" y="274"/>
                  </a:cubicBezTo>
                  <a:cubicBezTo>
                    <a:pt x="477" y="393"/>
                    <a:pt x="394" y="489"/>
                    <a:pt x="275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36"/>
            <p:cNvSpPr/>
            <p:nvPr/>
          </p:nvSpPr>
          <p:spPr>
            <a:xfrm>
              <a:off x="1293000" y="1129725"/>
              <a:ext cx="12525" cy="12225"/>
            </a:xfrm>
            <a:custGeom>
              <a:avLst/>
              <a:gdLst/>
              <a:ahLst/>
              <a:cxnLst/>
              <a:rect l="l" t="t" r="r" b="b"/>
              <a:pathLst>
                <a:path w="501" h="489" extrusionOk="0">
                  <a:moveTo>
                    <a:pt x="287" y="489"/>
                  </a:moveTo>
                  <a:cubicBezTo>
                    <a:pt x="96" y="489"/>
                    <a:pt x="1" y="263"/>
                    <a:pt x="132" y="132"/>
                  </a:cubicBezTo>
                  <a:cubicBezTo>
                    <a:pt x="275" y="1"/>
                    <a:pt x="501" y="96"/>
                    <a:pt x="489" y="287"/>
                  </a:cubicBezTo>
                  <a:cubicBezTo>
                    <a:pt x="489" y="406"/>
                    <a:pt x="394" y="489"/>
                    <a:pt x="287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36"/>
            <p:cNvSpPr/>
            <p:nvPr/>
          </p:nvSpPr>
          <p:spPr>
            <a:xfrm>
              <a:off x="1329025" y="112467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0"/>
                  </a:moveTo>
                  <a:cubicBezTo>
                    <a:pt x="96" y="500"/>
                    <a:pt x="0" y="262"/>
                    <a:pt x="131" y="131"/>
                  </a:cubicBezTo>
                  <a:cubicBezTo>
                    <a:pt x="262" y="0"/>
                    <a:pt x="500" y="96"/>
                    <a:pt x="500" y="286"/>
                  </a:cubicBezTo>
                  <a:cubicBezTo>
                    <a:pt x="500" y="405"/>
                    <a:pt x="393" y="500"/>
                    <a:pt x="286" y="50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36"/>
            <p:cNvSpPr/>
            <p:nvPr/>
          </p:nvSpPr>
          <p:spPr>
            <a:xfrm>
              <a:off x="1365050" y="11217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86" y="500"/>
                  </a:moveTo>
                  <a:cubicBezTo>
                    <a:pt x="95" y="500"/>
                    <a:pt x="0" y="262"/>
                    <a:pt x="143" y="131"/>
                  </a:cubicBezTo>
                  <a:cubicBezTo>
                    <a:pt x="274" y="0"/>
                    <a:pt x="500" y="96"/>
                    <a:pt x="500" y="286"/>
                  </a:cubicBezTo>
                  <a:cubicBezTo>
                    <a:pt x="500" y="405"/>
                    <a:pt x="405" y="500"/>
                    <a:pt x="286" y="50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36"/>
            <p:cNvSpPr/>
            <p:nvPr/>
          </p:nvSpPr>
          <p:spPr>
            <a:xfrm>
              <a:off x="1401350" y="1120500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98" y="513"/>
                  </a:moveTo>
                  <a:cubicBezTo>
                    <a:pt x="96" y="513"/>
                    <a:pt x="1" y="275"/>
                    <a:pt x="132" y="132"/>
                  </a:cubicBezTo>
                  <a:cubicBezTo>
                    <a:pt x="274" y="1"/>
                    <a:pt x="513" y="96"/>
                    <a:pt x="513" y="286"/>
                  </a:cubicBezTo>
                  <a:cubicBezTo>
                    <a:pt x="513" y="406"/>
                    <a:pt x="417" y="501"/>
                    <a:pt x="298" y="5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36"/>
            <p:cNvSpPr/>
            <p:nvPr/>
          </p:nvSpPr>
          <p:spPr>
            <a:xfrm>
              <a:off x="1437675" y="1121400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98" y="512"/>
                  </a:moveTo>
                  <a:cubicBezTo>
                    <a:pt x="95" y="512"/>
                    <a:pt x="0" y="274"/>
                    <a:pt x="143" y="143"/>
                  </a:cubicBezTo>
                  <a:cubicBezTo>
                    <a:pt x="274" y="0"/>
                    <a:pt x="512" y="96"/>
                    <a:pt x="512" y="298"/>
                  </a:cubicBezTo>
                  <a:cubicBezTo>
                    <a:pt x="512" y="417"/>
                    <a:pt x="417" y="512"/>
                    <a:pt x="298" y="51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36"/>
            <p:cNvSpPr/>
            <p:nvPr/>
          </p:nvSpPr>
          <p:spPr>
            <a:xfrm>
              <a:off x="1474275" y="1124675"/>
              <a:ext cx="12225" cy="12525"/>
            </a:xfrm>
            <a:custGeom>
              <a:avLst/>
              <a:gdLst/>
              <a:ahLst/>
              <a:cxnLst/>
              <a:rect l="l" t="t" r="r" b="b"/>
              <a:pathLst>
                <a:path w="489" h="501" extrusionOk="0">
                  <a:moveTo>
                    <a:pt x="275" y="500"/>
                  </a:moveTo>
                  <a:cubicBezTo>
                    <a:pt x="84" y="500"/>
                    <a:pt x="1" y="262"/>
                    <a:pt x="132" y="131"/>
                  </a:cubicBezTo>
                  <a:cubicBezTo>
                    <a:pt x="263" y="0"/>
                    <a:pt x="489" y="96"/>
                    <a:pt x="489" y="286"/>
                  </a:cubicBezTo>
                  <a:cubicBezTo>
                    <a:pt x="489" y="405"/>
                    <a:pt x="394" y="500"/>
                    <a:pt x="275" y="50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36"/>
            <p:cNvSpPr/>
            <p:nvPr/>
          </p:nvSpPr>
          <p:spPr>
            <a:xfrm>
              <a:off x="1510000" y="1129725"/>
              <a:ext cx="12525" cy="12225"/>
            </a:xfrm>
            <a:custGeom>
              <a:avLst/>
              <a:gdLst/>
              <a:ahLst/>
              <a:cxnLst/>
              <a:rect l="l" t="t" r="r" b="b"/>
              <a:pathLst>
                <a:path w="501" h="489" extrusionOk="0">
                  <a:moveTo>
                    <a:pt x="286" y="489"/>
                  </a:moveTo>
                  <a:cubicBezTo>
                    <a:pt x="96" y="489"/>
                    <a:pt x="0" y="263"/>
                    <a:pt x="143" y="132"/>
                  </a:cubicBezTo>
                  <a:cubicBezTo>
                    <a:pt x="274" y="1"/>
                    <a:pt x="500" y="96"/>
                    <a:pt x="500" y="287"/>
                  </a:cubicBezTo>
                  <a:cubicBezTo>
                    <a:pt x="500" y="406"/>
                    <a:pt x="405" y="489"/>
                    <a:pt x="286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36"/>
            <p:cNvSpPr/>
            <p:nvPr/>
          </p:nvSpPr>
          <p:spPr>
            <a:xfrm>
              <a:off x="1545725" y="1136875"/>
              <a:ext cx="12525" cy="12225"/>
            </a:xfrm>
            <a:custGeom>
              <a:avLst/>
              <a:gdLst/>
              <a:ahLst/>
              <a:cxnLst/>
              <a:rect l="l" t="t" r="r" b="b"/>
              <a:pathLst>
                <a:path w="501" h="489" extrusionOk="0">
                  <a:moveTo>
                    <a:pt x="286" y="489"/>
                  </a:moveTo>
                  <a:cubicBezTo>
                    <a:pt x="95" y="489"/>
                    <a:pt x="0" y="263"/>
                    <a:pt x="131" y="132"/>
                  </a:cubicBezTo>
                  <a:cubicBezTo>
                    <a:pt x="274" y="1"/>
                    <a:pt x="500" y="96"/>
                    <a:pt x="500" y="274"/>
                  </a:cubicBezTo>
                  <a:cubicBezTo>
                    <a:pt x="500" y="393"/>
                    <a:pt x="405" y="489"/>
                    <a:pt x="286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36"/>
            <p:cNvSpPr/>
            <p:nvPr/>
          </p:nvSpPr>
          <p:spPr>
            <a:xfrm>
              <a:off x="1581150" y="1145800"/>
              <a:ext cx="12225" cy="1222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74" y="489"/>
                  </a:moveTo>
                  <a:cubicBezTo>
                    <a:pt x="95" y="489"/>
                    <a:pt x="0" y="263"/>
                    <a:pt x="131" y="132"/>
                  </a:cubicBezTo>
                  <a:cubicBezTo>
                    <a:pt x="262" y="1"/>
                    <a:pt x="488" y="96"/>
                    <a:pt x="488" y="287"/>
                  </a:cubicBezTo>
                  <a:cubicBezTo>
                    <a:pt x="488" y="394"/>
                    <a:pt x="393" y="489"/>
                    <a:pt x="274" y="48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36"/>
            <p:cNvSpPr/>
            <p:nvPr/>
          </p:nvSpPr>
          <p:spPr>
            <a:xfrm>
              <a:off x="1615975" y="1157125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74" y="476"/>
                  </a:moveTo>
                  <a:cubicBezTo>
                    <a:pt x="83" y="476"/>
                    <a:pt x="0" y="250"/>
                    <a:pt x="119" y="119"/>
                  </a:cubicBezTo>
                  <a:cubicBezTo>
                    <a:pt x="250" y="0"/>
                    <a:pt x="476" y="84"/>
                    <a:pt x="476" y="274"/>
                  </a:cubicBezTo>
                  <a:cubicBezTo>
                    <a:pt x="476" y="381"/>
                    <a:pt x="381" y="476"/>
                    <a:pt x="274" y="47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36"/>
            <p:cNvSpPr/>
            <p:nvPr/>
          </p:nvSpPr>
          <p:spPr>
            <a:xfrm>
              <a:off x="1649900" y="1170225"/>
              <a:ext cx="11925" cy="11625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74" y="464"/>
                  </a:moveTo>
                  <a:cubicBezTo>
                    <a:pt x="96" y="464"/>
                    <a:pt x="0" y="250"/>
                    <a:pt x="131" y="119"/>
                  </a:cubicBezTo>
                  <a:cubicBezTo>
                    <a:pt x="250" y="0"/>
                    <a:pt x="477" y="83"/>
                    <a:pt x="477" y="262"/>
                  </a:cubicBezTo>
                  <a:cubicBezTo>
                    <a:pt x="477" y="381"/>
                    <a:pt x="381" y="464"/>
                    <a:pt x="274" y="46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36"/>
            <p:cNvSpPr/>
            <p:nvPr/>
          </p:nvSpPr>
          <p:spPr>
            <a:xfrm>
              <a:off x="1683225" y="1185100"/>
              <a:ext cx="11650" cy="11625"/>
            </a:xfrm>
            <a:custGeom>
              <a:avLst/>
              <a:gdLst/>
              <a:ahLst/>
              <a:cxnLst/>
              <a:rect l="l" t="t" r="r" b="b"/>
              <a:pathLst>
                <a:path w="466" h="465" extrusionOk="0">
                  <a:moveTo>
                    <a:pt x="263" y="465"/>
                  </a:moveTo>
                  <a:cubicBezTo>
                    <a:pt x="84" y="465"/>
                    <a:pt x="1" y="250"/>
                    <a:pt x="120" y="119"/>
                  </a:cubicBezTo>
                  <a:cubicBezTo>
                    <a:pt x="251" y="0"/>
                    <a:pt x="465" y="84"/>
                    <a:pt x="465" y="262"/>
                  </a:cubicBezTo>
                  <a:cubicBezTo>
                    <a:pt x="465" y="369"/>
                    <a:pt x="382" y="465"/>
                    <a:pt x="263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36"/>
            <p:cNvSpPr/>
            <p:nvPr/>
          </p:nvSpPr>
          <p:spPr>
            <a:xfrm>
              <a:off x="1717175" y="1203550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393" y="191"/>
                  </a:moveTo>
                  <a:cubicBezTo>
                    <a:pt x="393" y="298"/>
                    <a:pt x="310" y="393"/>
                    <a:pt x="203" y="393"/>
                  </a:cubicBezTo>
                  <a:cubicBezTo>
                    <a:pt x="95" y="393"/>
                    <a:pt x="0" y="298"/>
                    <a:pt x="0" y="191"/>
                  </a:cubicBezTo>
                  <a:cubicBezTo>
                    <a:pt x="0" y="84"/>
                    <a:pt x="95" y="1"/>
                    <a:pt x="203" y="1"/>
                  </a:cubicBezTo>
                  <a:cubicBezTo>
                    <a:pt x="310" y="1"/>
                    <a:pt x="393" y="84"/>
                    <a:pt x="393" y="19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36"/>
            <p:cNvSpPr/>
            <p:nvPr/>
          </p:nvSpPr>
          <p:spPr>
            <a:xfrm>
              <a:off x="1746925" y="1220225"/>
              <a:ext cx="11350" cy="11625"/>
            </a:xfrm>
            <a:custGeom>
              <a:avLst/>
              <a:gdLst/>
              <a:ahLst/>
              <a:cxnLst/>
              <a:rect l="l" t="t" r="r" b="b"/>
              <a:pathLst>
                <a:path w="454" h="465" extrusionOk="0">
                  <a:moveTo>
                    <a:pt x="263" y="465"/>
                  </a:moveTo>
                  <a:cubicBezTo>
                    <a:pt x="84" y="465"/>
                    <a:pt x="1" y="250"/>
                    <a:pt x="120" y="131"/>
                  </a:cubicBezTo>
                  <a:cubicBezTo>
                    <a:pt x="251" y="0"/>
                    <a:pt x="453" y="96"/>
                    <a:pt x="453" y="262"/>
                  </a:cubicBezTo>
                  <a:cubicBezTo>
                    <a:pt x="453" y="369"/>
                    <a:pt x="370" y="465"/>
                    <a:pt x="263" y="4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36"/>
            <p:cNvSpPr/>
            <p:nvPr/>
          </p:nvSpPr>
          <p:spPr>
            <a:xfrm>
              <a:off x="1777300" y="1240450"/>
              <a:ext cx="11325" cy="11350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50" y="453"/>
                  </a:moveTo>
                  <a:cubicBezTo>
                    <a:pt x="84" y="453"/>
                    <a:pt x="0" y="251"/>
                    <a:pt x="119" y="132"/>
                  </a:cubicBezTo>
                  <a:cubicBezTo>
                    <a:pt x="238" y="1"/>
                    <a:pt x="453" y="96"/>
                    <a:pt x="453" y="263"/>
                  </a:cubicBezTo>
                  <a:cubicBezTo>
                    <a:pt x="453" y="370"/>
                    <a:pt x="357" y="453"/>
                    <a:pt x="250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36"/>
            <p:cNvSpPr/>
            <p:nvPr/>
          </p:nvSpPr>
          <p:spPr>
            <a:xfrm>
              <a:off x="1806175" y="1262475"/>
              <a:ext cx="11325" cy="11350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62" y="453"/>
                  </a:moveTo>
                  <a:cubicBezTo>
                    <a:pt x="95" y="453"/>
                    <a:pt x="0" y="239"/>
                    <a:pt x="131" y="120"/>
                  </a:cubicBezTo>
                  <a:cubicBezTo>
                    <a:pt x="250" y="1"/>
                    <a:pt x="453" y="84"/>
                    <a:pt x="453" y="263"/>
                  </a:cubicBezTo>
                  <a:cubicBezTo>
                    <a:pt x="453" y="358"/>
                    <a:pt x="369" y="453"/>
                    <a:pt x="262" y="45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36"/>
            <p:cNvSpPr/>
            <p:nvPr/>
          </p:nvSpPr>
          <p:spPr>
            <a:xfrm>
              <a:off x="1834150" y="1286000"/>
              <a:ext cx="11025" cy="11050"/>
            </a:xfrm>
            <a:custGeom>
              <a:avLst/>
              <a:gdLst/>
              <a:ahLst/>
              <a:cxnLst/>
              <a:rect l="l" t="t" r="r" b="b"/>
              <a:pathLst>
                <a:path w="441" h="442" extrusionOk="0">
                  <a:moveTo>
                    <a:pt x="250" y="441"/>
                  </a:moveTo>
                  <a:cubicBezTo>
                    <a:pt x="84" y="441"/>
                    <a:pt x="0" y="239"/>
                    <a:pt x="119" y="120"/>
                  </a:cubicBezTo>
                  <a:cubicBezTo>
                    <a:pt x="238" y="1"/>
                    <a:pt x="441" y="84"/>
                    <a:pt x="441" y="251"/>
                  </a:cubicBezTo>
                  <a:cubicBezTo>
                    <a:pt x="441" y="358"/>
                    <a:pt x="358" y="441"/>
                    <a:pt x="250" y="44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36"/>
            <p:cNvSpPr/>
            <p:nvPr/>
          </p:nvSpPr>
          <p:spPr>
            <a:xfrm>
              <a:off x="1860625" y="1311000"/>
              <a:ext cx="11050" cy="1105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251" y="441"/>
                  </a:moveTo>
                  <a:cubicBezTo>
                    <a:pt x="84" y="441"/>
                    <a:pt x="1" y="239"/>
                    <a:pt x="120" y="120"/>
                  </a:cubicBezTo>
                  <a:cubicBezTo>
                    <a:pt x="239" y="1"/>
                    <a:pt x="442" y="84"/>
                    <a:pt x="442" y="251"/>
                  </a:cubicBezTo>
                  <a:cubicBezTo>
                    <a:pt x="442" y="358"/>
                    <a:pt x="358" y="441"/>
                    <a:pt x="251" y="44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36"/>
            <p:cNvSpPr/>
            <p:nvPr/>
          </p:nvSpPr>
          <p:spPr>
            <a:xfrm>
              <a:off x="1885050" y="1338400"/>
              <a:ext cx="12525" cy="10425"/>
            </a:xfrm>
            <a:custGeom>
              <a:avLst/>
              <a:gdLst/>
              <a:ahLst/>
              <a:cxnLst/>
              <a:rect l="l" t="t" r="r" b="b"/>
              <a:pathLst>
                <a:path w="501" h="417" extrusionOk="0">
                  <a:moveTo>
                    <a:pt x="274" y="393"/>
                  </a:moveTo>
                  <a:cubicBezTo>
                    <a:pt x="0" y="417"/>
                    <a:pt x="0" y="0"/>
                    <a:pt x="274" y="36"/>
                  </a:cubicBezTo>
                  <a:cubicBezTo>
                    <a:pt x="500" y="48"/>
                    <a:pt x="500" y="381"/>
                    <a:pt x="274" y="39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36"/>
            <p:cNvSpPr/>
            <p:nvPr/>
          </p:nvSpPr>
          <p:spPr>
            <a:xfrm>
              <a:off x="1909450" y="13654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39" y="417"/>
                  </a:moveTo>
                  <a:cubicBezTo>
                    <a:pt x="72" y="417"/>
                    <a:pt x="1" y="227"/>
                    <a:pt x="108" y="120"/>
                  </a:cubicBezTo>
                  <a:cubicBezTo>
                    <a:pt x="227" y="1"/>
                    <a:pt x="417" y="84"/>
                    <a:pt x="417" y="239"/>
                  </a:cubicBezTo>
                  <a:cubicBezTo>
                    <a:pt x="417" y="334"/>
                    <a:pt x="334" y="417"/>
                    <a:pt x="239" y="41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36"/>
            <p:cNvSpPr/>
            <p:nvPr/>
          </p:nvSpPr>
          <p:spPr>
            <a:xfrm>
              <a:off x="1931475" y="1394650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27" y="405"/>
                  </a:moveTo>
                  <a:cubicBezTo>
                    <a:pt x="72" y="405"/>
                    <a:pt x="1" y="215"/>
                    <a:pt x="108" y="108"/>
                  </a:cubicBezTo>
                  <a:cubicBezTo>
                    <a:pt x="215" y="0"/>
                    <a:pt x="405" y="84"/>
                    <a:pt x="405" y="238"/>
                  </a:cubicBezTo>
                  <a:cubicBezTo>
                    <a:pt x="405" y="334"/>
                    <a:pt x="322" y="405"/>
                    <a:pt x="227" y="40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36"/>
            <p:cNvSpPr/>
            <p:nvPr/>
          </p:nvSpPr>
          <p:spPr>
            <a:xfrm>
              <a:off x="1951725" y="1425000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27" y="394"/>
                  </a:moveTo>
                  <a:cubicBezTo>
                    <a:pt x="84" y="394"/>
                    <a:pt x="0" y="215"/>
                    <a:pt x="107" y="108"/>
                  </a:cubicBezTo>
                  <a:cubicBezTo>
                    <a:pt x="215" y="1"/>
                    <a:pt x="393" y="72"/>
                    <a:pt x="393" y="227"/>
                  </a:cubicBezTo>
                  <a:cubicBezTo>
                    <a:pt x="393" y="322"/>
                    <a:pt x="322" y="394"/>
                    <a:pt x="227" y="39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36"/>
            <p:cNvSpPr/>
            <p:nvPr/>
          </p:nvSpPr>
          <p:spPr>
            <a:xfrm>
              <a:off x="1970475" y="1456550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227" y="382"/>
                  </a:moveTo>
                  <a:cubicBezTo>
                    <a:pt x="72" y="382"/>
                    <a:pt x="0" y="203"/>
                    <a:pt x="108" y="108"/>
                  </a:cubicBezTo>
                  <a:cubicBezTo>
                    <a:pt x="203" y="1"/>
                    <a:pt x="381" y="72"/>
                    <a:pt x="381" y="215"/>
                  </a:cubicBezTo>
                  <a:cubicBezTo>
                    <a:pt x="381" y="310"/>
                    <a:pt x="310" y="382"/>
                    <a:pt x="227" y="38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36"/>
            <p:cNvSpPr/>
            <p:nvPr/>
          </p:nvSpPr>
          <p:spPr>
            <a:xfrm>
              <a:off x="1988025" y="1489600"/>
              <a:ext cx="8675" cy="8650"/>
            </a:xfrm>
            <a:custGeom>
              <a:avLst/>
              <a:gdLst/>
              <a:ahLst/>
              <a:cxnLst/>
              <a:rect l="l" t="t" r="r" b="b"/>
              <a:pathLst>
                <a:path w="347" h="346" extrusionOk="0">
                  <a:moveTo>
                    <a:pt x="191" y="346"/>
                  </a:moveTo>
                  <a:cubicBezTo>
                    <a:pt x="60" y="334"/>
                    <a:pt x="1" y="179"/>
                    <a:pt x="84" y="84"/>
                  </a:cubicBezTo>
                  <a:cubicBezTo>
                    <a:pt x="179" y="0"/>
                    <a:pt x="334" y="60"/>
                    <a:pt x="346" y="191"/>
                  </a:cubicBezTo>
                  <a:cubicBezTo>
                    <a:pt x="346" y="274"/>
                    <a:pt x="275" y="346"/>
                    <a:pt x="191" y="34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36"/>
            <p:cNvSpPr/>
            <p:nvPr/>
          </p:nvSpPr>
          <p:spPr>
            <a:xfrm>
              <a:off x="2002625" y="1522650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203" y="345"/>
                  </a:moveTo>
                  <a:cubicBezTo>
                    <a:pt x="60" y="345"/>
                    <a:pt x="0" y="191"/>
                    <a:pt x="96" y="95"/>
                  </a:cubicBezTo>
                  <a:cubicBezTo>
                    <a:pt x="191" y="0"/>
                    <a:pt x="346" y="60"/>
                    <a:pt x="346" y="202"/>
                  </a:cubicBezTo>
                  <a:cubicBezTo>
                    <a:pt x="346" y="274"/>
                    <a:pt x="286" y="345"/>
                    <a:pt x="203" y="34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36"/>
            <p:cNvSpPr/>
            <p:nvPr/>
          </p:nvSpPr>
          <p:spPr>
            <a:xfrm>
              <a:off x="2015725" y="1556275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191" y="346"/>
                  </a:moveTo>
                  <a:cubicBezTo>
                    <a:pt x="60" y="346"/>
                    <a:pt x="0" y="191"/>
                    <a:pt x="83" y="96"/>
                  </a:cubicBezTo>
                  <a:cubicBezTo>
                    <a:pt x="179" y="0"/>
                    <a:pt x="345" y="60"/>
                    <a:pt x="345" y="203"/>
                  </a:cubicBezTo>
                  <a:cubicBezTo>
                    <a:pt x="345" y="286"/>
                    <a:pt x="274" y="346"/>
                    <a:pt x="191" y="34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36"/>
            <p:cNvSpPr/>
            <p:nvPr/>
          </p:nvSpPr>
          <p:spPr>
            <a:xfrm>
              <a:off x="2028225" y="1592600"/>
              <a:ext cx="6875" cy="6850"/>
            </a:xfrm>
            <a:custGeom>
              <a:avLst/>
              <a:gdLst/>
              <a:ahLst/>
              <a:cxnLst/>
              <a:rect l="l" t="t" r="r" b="b"/>
              <a:pathLst>
                <a:path w="275" h="274" extrusionOk="0">
                  <a:moveTo>
                    <a:pt x="274" y="131"/>
                  </a:moveTo>
                  <a:cubicBezTo>
                    <a:pt x="274" y="214"/>
                    <a:pt x="215" y="274"/>
                    <a:pt x="131" y="274"/>
                  </a:cubicBezTo>
                  <a:cubicBezTo>
                    <a:pt x="60" y="274"/>
                    <a:pt x="0" y="214"/>
                    <a:pt x="0" y="131"/>
                  </a:cubicBezTo>
                  <a:cubicBezTo>
                    <a:pt x="0" y="60"/>
                    <a:pt x="60" y="0"/>
                    <a:pt x="131" y="0"/>
                  </a:cubicBezTo>
                  <a:cubicBezTo>
                    <a:pt x="215" y="0"/>
                    <a:pt x="274" y="60"/>
                    <a:pt x="274" y="13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36"/>
            <p:cNvSpPr/>
            <p:nvPr/>
          </p:nvSpPr>
          <p:spPr>
            <a:xfrm>
              <a:off x="2036250" y="1626825"/>
              <a:ext cx="7775" cy="7750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179" y="310"/>
                  </a:moveTo>
                  <a:cubicBezTo>
                    <a:pt x="60" y="310"/>
                    <a:pt x="1" y="167"/>
                    <a:pt x="84" y="84"/>
                  </a:cubicBezTo>
                  <a:cubicBezTo>
                    <a:pt x="167" y="0"/>
                    <a:pt x="310" y="60"/>
                    <a:pt x="310" y="179"/>
                  </a:cubicBezTo>
                  <a:cubicBezTo>
                    <a:pt x="310" y="250"/>
                    <a:pt x="251" y="310"/>
                    <a:pt x="179" y="31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36"/>
            <p:cNvSpPr/>
            <p:nvPr/>
          </p:nvSpPr>
          <p:spPr>
            <a:xfrm>
              <a:off x="2043400" y="1662525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79" y="299"/>
                  </a:moveTo>
                  <a:cubicBezTo>
                    <a:pt x="60" y="299"/>
                    <a:pt x="0" y="156"/>
                    <a:pt x="84" y="84"/>
                  </a:cubicBezTo>
                  <a:cubicBezTo>
                    <a:pt x="167" y="1"/>
                    <a:pt x="298" y="60"/>
                    <a:pt x="298" y="168"/>
                  </a:cubicBezTo>
                  <a:cubicBezTo>
                    <a:pt x="298" y="239"/>
                    <a:pt x="239" y="299"/>
                    <a:pt x="179" y="29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36"/>
            <p:cNvSpPr/>
            <p:nvPr/>
          </p:nvSpPr>
          <p:spPr>
            <a:xfrm>
              <a:off x="2048750" y="1698850"/>
              <a:ext cx="7175" cy="6875"/>
            </a:xfrm>
            <a:custGeom>
              <a:avLst/>
              <a:gdLst/>
              <a:ahLst/>
              <a:cxnLst/>
              <a:rect l="l" t="t" r="r" b="b"/>
              <a:pathLst>
                <a:path w="287" h="275" extrusionOk="0">
                  <a:moveTo>
                    <a:pt x="167" y="274"/>
                  </a:moveTo>
                  <a:cubicBezTo>
                    <a:pt x="48" y="274"/>
                    <a:pt x="1" y="143"/>
                    <a:pt x="72" y="72"/>
                  </a:cubicBezTo>
                  <a:cubicBezTo>
                    <a:pt x="156" y="1"/>
                    <a:pt x="286" y="48"/>
                    <a:pt x="286" y="155"/>
                  </a:cubicBezTo>
                  <a:cubicBezTo>
                    <a:pt x="286" y="227"/>
                    <a:pt x="227" y="274"/>
                    <a:pt x="167" y="27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36"/>
            <p:cNvSpPr/>
            <p:nvPr/>
          </p:nvSpPr>
          <p:spPr>
            <a:xfrm>
              <a:off x="2052025" y="1735175"/>
              <a:ext cx="6575" cy="6850"/>
            </a:xfrm>
            <a:custGeom>
              <a:avLst/>
              <a:gdLst/>
              <a:ahLst/>
              <a:cxnLst/>
              <a:rect l="l" t="t" r="r" b="b"/>
              <a:pathLst>
                <a:path w="263" h="274" extrusionOk="0">
                  <a:moveTo>
                    <a:pt x="155" y="274"/>
                  </a:moveTo>
                  <a:cubicBezTo>
                    <a:pt x="48" y="274"/>
                    <a:pt x="1" y="143"/>
                    <a:pt x="72" y="72"/>
                  </a:cubicBezTo>
                  <a:cubicBezTo>
                    <a:pt x="144" y="0"/>
                    <a:pt x="263" y="48"/>
                    <a:pt x="263" y="155"/>
                  </a:cubicBezTo>
                  <a:cubicBezTo>
                    <a:pt x="263" y="214"/>
                    <a:pt x="215" y="274"/>
                    <a:pt x="155" y="27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36"/>
            <p:cNvSpPr/>
            <p:nvPr/>
          </p:nvSpPr>
          <p:spPr>
            <a:xfrm>
              <a:off x="2053225" y="1772675"/>
              <a:ext cx="7175" cy="5375"/>
            </a:xfrm>
            <a:custGeom>
              <a:avLst/>
              <a:gdLst/>
              <a:ahLst/>
              <a:cxnLst/>
              <a:rect l="l" t="t" r="r" b="b"/>
              <a:pathLst>
                <a:path w="287" h="215" extrusionOk="0">
                  <a:moveTo>
                    <a:pt x="143" y="215"/>
                  </a:moveTo>
                  <a:cubicBezTo>
                    <a:pt x="0" y="215"/>
                    <a:pt x="0" y="0"/>
                    <a:pt x="143" y="0"/>
                  </a:cubicBezTo>
                  <a:cubicBezTo>
                    <a:pt x="286" y="0"/>
                    <a:pt x="286" y="215"/>
                    <a:pt x="143" y="21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36"/>
            <p:cNvSpPr/>
            <p:nvPr/>
          </p:nvSpPr>
          <p:spPr>
            <a:xfrm>
              <a:off x="2052325" y="1808100"/>
              <a:ext cx="5975" cy="6275"/>
            </a:xfrm>
            <a:custGeom>
              <a:avLst/>
              <a:gdLst/>
              <a:ahLst/>
              <a:cxnLst/>
              <a:rect l="l" t="t" r="r" b="b"/>
              <a:pathLst>
                <a:path w="239" h="251" extrusionOk="0">
                  <a:moveTo>
                    <a:pt x="143" y="250"/>
                  </a:moveTo>
                  <a:cubicBezTo>
                    <a:pt x="48" y="250"/>
                    <a:pt x="1" y="131"/>
                    <a:pt x="60" y="72"/>
                  </a:cubicBezTo>
                  <a:cubicBezTo>
                    <a:pt x="132" y="0"/>
                    <a:pt x="239" y="48"/>
                    <a:pt x="239" y="143"/>
                  </a:cubicBezTo>
                  <a:cubicBezTo>
                    <a:pt x="239" y="203"/>
                    <a:pt x="203" y="250"/>
                    <a:pt x="143" y="25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36"/>
            <p:cNvSpPr/>
            <p:nvPr/>
          </p:nvSpPr>
          <p:spPr>
            <a:xfrm>
              <a:off x="2049650" y="1844700"/>
              <a:ext cx="5675" cy="5675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31" y="227"/>
                  </a:moveTo>
                  <a:cubicBezTo>
                    <a:pt x="36" y="227"/>
                    <a:pt x="0" y="120"/>
                    <a:pt x="60" y="60"/>
                  </a:cubicBezTo>
                  <a:cubicBezTo>
                    <a:pt x="120" y="1"/>
                    <a:pt x="227" y="36"/>
                    <a:pt x="227" y="132"/>
                  </a:cubicBezTo>
                  <a:cubicBezTo>
                    <a:pt x="227" y="179"/>
                    <a:pt x="179" y="227"/>
                    <a:pt x="131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36"/>
            <p:cNvSpPr/>
            <p:nvPr/>
          </p:nvSpPr>
          <p:spPr>
            <a:xfrm>
              <a:off x="2045475" y="1881600"/>
              <a:ext cx="4500" cy="4800"/>
            </a:xfrm>
            <a:custGeom>
              <a:avLst/>
              <a:gdLst/>
              <a:ahLst/>
              <a:cxnLst/>
              <a:rect l="l" t="t" r="r" b="b"/>
              <a:pathLst>
                <a:path w="180" h="192" extrusionOk="0">
                  <a:moveTo>
                    <a:pt x="96" y="180"/>
                  </a:moveTo>
                  <a:cubicBezTo>
                    <a:pt x="36" y="180"/>
                    <a:pt x="1" y="144"/>
                    <a:pt x="1" y="96"/>
                  </a:cubicBezTo>
                  <a:cubicBezTo>
                    <a:pt x="1" y="37"/>
                    <a:pt x="36" y="1"/>
                    <a:pt x="96" y="1"/>
                  </a:cubicBezTo>
                  <a:cubicBezTo>
                    <a:pt x="144" y="1"/>
                    <a:pt x="179" y="49"/>
                    <a:pt x="179" y="96"/>
                  </a:cubicBezTo>
                  <a:cubicBezTo>
                    <a:pt x="179" y="144"/>
                    <a:pt x="144" y="191"/>
                    <a:pt x="96" y="18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36"/>
            <p:cNvSpPr/>
            <p:nvPr/>
          </p:nvSpPr>
          <p:spPr>
            <a:xfrm>
              <a:off x="2037450" y="1916425"/>
              <a:ext cx="5375" cy="5700"/>
            </a:xfrm>
            <a:custGeom>
              <a:avLst/>
              <a:gdLst/>
              <a:ahLst/>
              <a:cxnLst/>
              <a:rect l="l" t="t" r="r" b="b"/>
              <a:pathLst>
                <a:path w="215" h="228" extrusionOk="0">
                  <a:moveTo>
                    <a:pt x="131" y="227"/>
                  </a:moveTo>
                  <a:cubicBezTo>
                    <a:pt x="0" y="227"/>
                    <a:pt x="215" y="1"/>
                    <a:pt x="215" y="132"/>
                  </a:cubicBezTo>
                  <a:cubicBezTo>
                    <a:pt x="215" y="180"/>
                    <a:pt x="179" y="227"/>
                    <a:pt x="131" y="22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36"/>
            <p:cNvSpPr/>
            <p:nvPr/>
          </p:nvSpPr>
          <p:spPr>
            <a:xfrm>
              <a:off x="2029100" y="195275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08" y="167"/>
                  </a:moveTo>
                  <a:cubicBezTo>
                    <a:pt x="1" y="167"/>
                    <a:pt x="1" y="1"/>
                    <a:pt x="108" y="1"/>
                  </a:cubicBezTo>
                  <a:cubicBezTo>
                    <a:pt x="215" y="1"/>
                    <a:pt x="215" y="167"/>
                    <a:pt x="108" y="16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36"/>
            <p:cNvSpPr/>
            <p:nvPr/>
          </p:nvSpPr>
          <p:spPr>
            <a:xfrm>
              <a:off x="2018100" y="1987575"/>
              <a:ext cx="5075" cy="3900"/>
            </a:xfrm>
            <a:custGeom>
              <a:avLst/>
              <a:gdLst/>
              <a:ahLst/>
              <a:cxnLst/>
              <a:rect l="l" t="t" r="r" b="b"/>
              <a:pathLst>
                <a:path w="203" h="156" extrusionOk="0">
                  <a:moveTo>
                    <a:pt x="108" y="155"/>
                  </a:moveTo>
                  <a:cubicBezTo>
                    <a:pt x="0" y="155"/>
                    <a:pt x="0" y="1"/>
                    <a:pt x="108" y="1"/>
                  </a:cubicBezTo>
                  <a:cubicBezTo>
                    <a:pt x="203" y="1"/>
                    <a:pt x="203" y="155"/>
                    <a:pt x="108" y="15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36"/>
            <p:cNvSpPr/>
            <p:nvPr/>
          </p:nvSpPr>
          <p:spPr>
            <a:xfrm>
              <a:off x="2005000" y="2020625"/>
              <a:ext cx="4500" cy="4475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108" y="179"/>
                  </a:moveTo>
                  <a:cubicBezTo>
                    <a:pt x="1" y="179"/>
                    <a:pt x="179" y="0"/>
                    <a:pt x="179" y="107"/>
                  </a:cubicBezTo>
                  <a:cubicBezTo>
                    <a:pt x="179" y="155"/>
                    <a:pt x="143" y="179"/>
                    <a:pt x="108" y="17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36"/>
            <p:cNvSpPr/>
            <p:nvPr/>
          </p:nvSpPr>
          <p:spPr>
            <a:xfrm>
              <a:off x="1990425" y="2054250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95" y="155"/>
                  </a:moveTo>
                  <a:cubicBezTo>
                    <a:pt x="0" y="155"/>
                    <a:pt x="155" y="1"/>
                    <a:pt x="155" y="96"/>
                  </a:cubicBezTo>
                  <a:cubicBezTo>
                    <a:pt x="155" y="132"/>
                    <a:pt x="131" y="155"/>
                    <a:pt x="95" y="15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36"/>
            <p:cNvSpPr/>
            <p:nvPr/>
          </p:nvSpPr>
          <p:spPr>
            <a:xfrm>
              <a:off x="1974350" y="2087000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72" y="131"/>
                  </a:moveTo>
                  <a:cubicBezTo>
                    <a:pt x="0" y="143"/>
                    <a:pt x="0" y="0"/>
                    <a:pt x="72" y="12"/>
                  </a:cubicBezTo>
                  <a:cubicBezTo>
                    <a:pt x="131" y="24"/>
                    <a:pt x="131" y="119"/>
                    <a:pt x="72" y="13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36"/>
            <p:cNvSpPr/>
            <p:nvPr/>
          </p:nvSpPr>
          <p:spPr>
            <a:xfrm>
              <a:off x="1956175" y="2118550"/>
              <a:ext cx="2725" cy="3000"/>
            </a:xfrm>
            <a:custGeom>
              <a:avLst/>
              <a:gdLst/>
              <a:ahLst/>
              <a:cxnLst/>
              <a:rect l="l" t="t" r="r" b="b"/>
              <a:pathLst>
                <a:path w="109" h="120" extrusionOk="0">
                  <a:moveTo>
                    <a:pt x="60" y="119"/>
                  </a:moveTo>
                  <a:cubicBezTo>
                    <a:pt x="25" y="119"/>
                    <a:pt x="1" y="96"/>
                    <a:pt x="1" y="60"/>
                  </a:cubicBezTo>
                  <a:cubicBezTo>
                    <a:pt x="13" y="0"/>
                    <a:pt x="96" y="0"/>
                    <a:pt x="108" y="60"/>
                  </a:cubicBezTo>
                  <a:cubicBezTo>
                    <a:pt x="108" y="96"/>
                    <a:pt x="84" y="119"/>
                    <a:pt x="60" y="119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36"/>
            <p:cNvSpPr/>
            <p:nvPr/>
          </p:nvSpPr>
          <p:spPr>
            <a:xfrm>
              <a:off x="1935650" y="2148600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72" y="120"/>
                  </a:moveTo>
                  <a:cubicBezTo>
                    <a:pt x="0" y="120"/>
                    <a:pt x="119" y="1"/>
                    <a:pt x="119" y="72"/>
                  </a:cubicBezTo>
                  <a:cubicBezTo>
                    <a:pt x="119" y="96"/>
                    <a:pt x="96" y="120"/>
                    <a:pt x="72" y="12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36"/>
            <p:cNvSpPr/>
            <p:nvPr/>
          </p:nvSpPr>
          <p:spPr>
            <a:xfrm>
              <a:off x="1914525" y="2178375"/>
              <a:ext cx="2100" cy="2100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3" y="36"/>
                  </a:moveTo>
                  <a:cubicBezTo>
                    <a:pt x="83" y="60"/>
                    <a:pt x="60" y="84"/>
                    <a:pt x="36" y="84"/>
                  </a:cubicBezTo>
                  <a:cubicBezTo>
                    <a:pt x="12" y="84"/>
                    <a:pt x="0" y="60"/>
                    <a:pt x="0" y="36"/>
                  </a:cubicBezTo>
                  <a:cubicBezTo>
                    <a:pt x="0" y="12"/>
                    <a:pt x="12" y="0"/>
                    <a:pt x="36" y="0"/>
                  </a:cubicBezTo>
                  <a:cubicBezTo>
                    <a:pt x="60" y="0"/>
                    <a:pt x="83" y="12"/>
                    <a:pt x="83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36"/>
            <p:cNvSpPr/>
            <p:nvPr/>
          </p:nvSpPr>
          <p:spPr>
            <a:xfrm>
              <a:off x="1891300" y="2206050"/>
              <a:ext cx="1800" cy="2125"/>
            </a:xfrm>
            <a:custGeom>
              <a:avLst/>
              <a:gdLst/>
              <a:ahLst/>
              <a:cxnLst/>
              <a:rect l="l" t="t" r="r" b="b"/>
              <a:pathLst>
                <a:path w="72" h="85" extrusionOk="0">
                  <a:moveTo>
                    <a:pt x="24" y="72"/>
                  </a:moveTo>
                  <a:cubicBezTo>
                    <a:pt x="12" y="72"/>
                    <a:pt x="0" y="60"/>
                    <a:pt x="0" y="36"/>
                  </a:cubicBezTo>
                  <a:cubicBezTo>
                    <a:pt x="0" y="25"/>
                    <a:pt x="12" y="13"/>
                    <a:pt x="24" y="13"/>
                  </a:cubicBezTo>
                  <a:cubicBezTo>
                    <a:pt x="72" y="1"/>
                    <a:pt x="72" y="84"/>
                    <a:pt x="24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36"/>
            <p:cNvSpPr/>
            <p:nvPr/>
          </p:nvSpPr>
          <p:spPr>
            <a:xfrm>
              <a:off x="1866000" y="2232550"/>
              <a:ext cx="2100" cy="1800"/>
            </a:xfrm>
            <a:custGeom>
              <a:avLst/>
              <a:gdLst/>
              <a:ahLst/>
              <a:cxnLst/>
              <a:rect l="l" t="t" r="r" b="b"/>
              <a:pathLst>
                <a:path w="84" h="72" extrusionOk="0">
                  <a:moveTo>
                    <a:pt x="48" y="72"/>
                  </a:moveTo>
                  <a:cubicBezTo>
                    <a:pt x="0" y="72"/>
                    <a:pt x="0" y="0"/>
                    <a:pt x="48" y="12"/>
                  </a:cubicBezTo>
                  <a:cubicBezTo>
                    <a:pt x="84" y="0"/>
                    <a:pt x="84" y="72"/>
                    <a:pt x="48" y="72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36"/>
            <p:cNvSpPr/>
            <p:nvPr/>
          </p:nvSpPr>
          <p:spPr>
            <a:xfrm>
              <a:off x="1839800" y="2257850"/>
              <a:ext cx="1525" cy="1500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0" y="24"/>
                  </a:moveTo>
                  <a:cubicBezTo>
                    <a:pt x="60" y="36"/>
                    <a:pt x="48" y="60"/>
                    <a:pt x="36" y="60"/>
                  </a:cubicBezTo>
                  <a:cubicBezTo>
                    <a:pt x="12" y="60"/>
                    <a:pt x="1" y="36"/>
                    <a:pt x="1" y="24"/>
                  </a:cubicBezTo>
                  <a:cubicBezTo>
                    <a:pt x="1" y="12"/>
                    <a:pt x="12" y="0"/>
                    <a:pt x="36" y="0"/>
                  </a:cubicBezTo>
                  <a:cubicBezTo>
                    <a:pt x="48" y="0"/>
                    <a:pt x="60" y="12"/>
                    <a:pt x="60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36"/>
            <p:cNvSpPr/>
            <p:nvPr/>
          </p:nvSpPr>
          <p:spPr>
            <a:xfrm>
              <a:off x="1812125" y="2281375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60" h="48" extrusionOk="0">
                  <a:moveTo>
                    <a:pt x="36" y="48"/>
                  </a:moveTo>
                  <a:cubicBezTo>
                    <a:pt x="12" y="48"/>
                    <a:pt x="0" y="36"/>
                    <a:pt x="0" y="24"/>
                  </a:cubicBezTo>
                  <a:cubicBezTo>
                    <a:pt x="0" y="12"/>
                    <a:pt x="12" y="0"/>
                    <a:pt x="36" y="0"/>
                  </a:cubicBezTo>
                  <a:cubicBezTo>
                    <a:pt x="48" y="0"/>
                    <a:pt x="60" y="12"/>
                    <a:pt x="60" y="24"/>
                  </a:cubicBezTo>
                  <a:cubicBezTo>
                    <a:pt x="60" y="36"/>
                    <a:pt x="48" y="48"/>
                    <a:pt x="36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36"/>
            <p:cNvSpPr/>
            <p:nvPr/>
          </p:nvSpPr>
          <p:spPr>
            <a:xfrm>
              <a:off x="1783250" y="2303100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24" y="48"/>
                  </a:moveTo>
                  <a:cubicBezTo>
                    <a:pt x="12" y="48"/>
                    <a:pt x="0" y="36"/>
                    <a:pt x="0" y="24"/>
                  </a:cubicBezTo>
                  <a:cubicBezTo>
                    <a:pt x="0" y="0"/>
                    <a:pt x="48" y="0"/>
                    <a:pt x="48" y="24"/>
                  </a:cubicBezTo>
                  <a:cubicBezTo>
                    <a:pt x="48" y="36"/>
                    <a:pt x="36" y="48"/>
                    <a:pt x="24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36"/>
            <p:cNvSpPr/>
            <p:nvPr/>
          </p:nvSpPr>
          <p:spPr>
            <a:xfrm>
              <a:off x="1752875" y="2323325"/>
              <a:ext cx="1525" cy="1225"/>
            </a:xfrm>
            <a:custGeom>
              <a:avLst/>
              <a:gdLst/>
              <a:ahLst/>
              <a:cxnLst/>
              <a:rect l="l" t="t" r="r" b="b"/>
              <a:pathLst>
                <a:path w="61" h="49" extrusionOk="0">
                  <a:moveTo>
                    <a:pt x="37" y="48"/>
                  </a:moveTo>
                  <a:cubicBezTo>
                    <a:pt x="1" y="48"/>
                    <a:pt x="1" y="1"/>
                    <a:pt x="37" y="1"/>
                  </a:cubicBezTo>
                  <a:cubicBezTo>
                    <a:pt x="60" y="1"/>
                    <a:pt x="60" y="48"/>
                    <a:pt x="37" y="48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36"/>
            <p:cNvSpPr/>
            <p:nvPr/>
          </p:nvSpPr>
          <p:spPr>
            <a:xfrm>
              <a:off x="1721925" y="234207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6" y="13"/>
                  </a:moveTo>
                  <a:cubicBezTo>
                    <a:pt x="36" y="25"/>
                    <a:pt x="24" y="37"/>
                    <a:pt x="13" y="37"/>
                  </a:cubicBezTo>
                  <a:cubicBezTo>
                    <a:pt x="1" y="37"/>
                    <a:pt x="1" y="25"/>
                    <a:pt x="1" y="13"/>
                  </a:cubicBezTo>
                  <a:cubicBezTo>
                    <a:pt x="1" y="1"/>
                    <a:pt x="1" y="1"/>
                    <a:pt x="13" y="1"/>
                  </a:cubicBezTo>
                  <a:cubicBezTo>
                    <a:pt x="24" y="1"/>
                    <a:pt x="36" y="1"/>
                    <a:pt x="36" y="13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36"/>
            <p:cNvSpPr/>
            <p:nvPr/>
          </p:nvSpPr>
          <p:spPr>
            <a:xfrm>
              <a:off x="1689475" y="2358750"/>
              <a:ext cx="1225" cy="925"/>
            </a:xfrm>
            <a:custGeom>
              <a:avLst/>
              <a:gdLst/>
              <a:ahLst/>
              <a:cxnLst/>
              <a:rect l="l" t="t" r="r" b="b"/>
              <a:pathLst>
                <a:path w="49" h="37" extrusionOk="0">
                  <a:moveTo>
                    <a:pt x="25" y="36"/>
                  </a:moveTo>
                  <a:cubicBezTo>
                    <a:pt x="1" y="36"/>
                    <a:pt x="1" y="1"/>
                    <a:pt x="25" y="1"/>
                  </a:cubicBezTo>
                  <a:cubicBezTo>
                    <a:pt x="49" y="1"/>
                    <a:pt x="49" y="36"/>
                    <a:pt x="25" y="3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36"/>
            <p:cNvSpPr/>
            <p:nvPr/>
          </p:nvSpPr>
          <p:spPr>
            <a:xfrm>
              <a:off x="1656450" y="2373625"/>
              <a:ext cx="900" cy="925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24" y="37"/>
                  </a:moveTo>
                  <a:cubicBezTo>
                    <a:pt x="12" y="37"/>
                    <a:pt x="0" y="25"/>
                    <a:pt x="0" y="25"/>
                  </a:cubicBezTo>
                  <a:cubicBezTo>
                    <a:pt x="0" y="1"/>
                    <a:pt x="36" y="1"/>
                    <a:pt x="36" y="25"/>
                  </a:cubicBezTo>
                  <a:cubicBezTo>
                    <a:pt x="36" y="25"/>
                    <a:pt x="24" y="37"/>
                    <a:pt x="24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36"/>
            <p:cNvSpPr/>
            <p:nvPr/>
          </p:nvSpPr>
          <p:spPr>
            <a:xfrm>
              <a:off x="1622500" y="238642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3" y="37"/>
                  </a:moveTo>
                  <a:cubicBezTo>
                    <a:pt x="1" y="37"/>
                    <a:pt x="37" y="1"/>
                    <a:pt x="37" y="25"/>
                  </a:cubicBezTo>
                  <a:cubicBezTo>
                    <a:pt x="25" y="37"/>
                    <a:pt x="25" y="37"/>
                    <a:pt x="13" y="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36"/>
            <p:cNvSpPr/>
            <p:nvPr/>
          </p:nvSpPr>
          <p:spPr>
            <a:xfrm>
              <a:off x="1587975" y="23977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24"/>
                  </a:moveTo>
                  <a:cubicBezTo>
                    <a:pt x="13" y="12"/>
                    <a:pt x="1" y="12"/>
                    <a:pt x="1" y="12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25" y="0"/>
                    <a:pt x="25" y="0"/>
                    <a:pt x="25" y="12"/>
                  </a:cubicBezTo>
                  <a:cubicBezTo>
                    <a:pt x="25" y="12"/>
                    <a:pt x="25" y="24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36"/>
            <p:cNvSpPr/>
            <p:nvPr/>
          </p:nvSpPr>
          <p:spPr>
            <a:xfrm>
              <a:off x="1552850" y="24069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0"/>
                  </a:moveTo>
                  <a:cubicBezTo>
                    <a:pt x="25" y="12"/>
                    <a:pt x="13" y="12"/>
                    <a:pt x="13" y="12"/>
                  </a:cubicBezTo>
                  <a:cubicBezTo>
                    <a:pt x="1" y="12"/>
                    <a:pt x="1" y="12"/>
                    <a:pt x="1" y="0"/>
                  </a:cubicBezTo>
                  <a:cubicBezTo>
                    <a:pt x="1" y="0"/>
                    <a:pt x="1" y="0"/>
                    <a:pt x="13" y="0"/>
                  </a:cubicBezTo>
                  <a:cubicBezTo>
                    <a:pt x="13" y="0"/>
                    <a:pt x="25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36"/>
            <p:cNvSpPr/>
            <p:nvPr/>
          </p:nvSpPr>
          <p:spPr>
            <a:xfrm>
              <a:off x="1517450" y="2414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36"/>
            <p:cNvSpPr/>
            <p:nvPr/>
          </p:nvSpPr>
          <p:spPr>
            <a:xfrm>
              <a:off x="1481425" y="2419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36"/>
            <p:cNvSpPr/>
            <p:nvPr/>
          </p:nvSpPr>
          <p:spPr>
            <a:xfrm>
              <a:off x="1445400" y="2422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3" name="Google Shape;7523;p36"/>
          <p:cNvGrpSpPr/>
          <p:nvPr/>
        </p:nvGrpSpPr>
        <p:grpSpPr>
          <a:xfrm>
            <a:off x="8293899" y="-373476"/>
            <a:ext cx="1230229" cy="1330527"/>
            <a:chOff x="-703051" y="-1"/>
            <a:chExt cx="1230229" cy="1330527"/>
          </a:xfrm>
        </p:grpSpPr>
        <p:grpSp>
          <p:nvGrpSpPr>
            <p:cNvPr id="7524" name="Google Shape;7524;p36"/>
            <p:cNvGrpSpPr/>
            <p:nvPr/>
          </p:nvGrpSpPr>
          <p:grpSpPr>
            <a:xfrm>
              <a:off x="-703051" y="-1"/>
              <a:ext cx="1230229" cy="1330527"/>
              <a:chOff x="7558975" y="-466725"/>
              <a:chExt cx="2111619" cy="2283774"/>
            </a:xfrm>
          </p:grpSpPr>
          <p:sp>
            <p:nvSpPr>
              <p:cNvPr id="7525" name="Google Shape;7525;p36"/>
              <p:cNvSpPr/>
              <p:nvPr/>
            </p:nvSpPr>
            <p:spPr>
              <a:xfrm>
                <a:off x="7665487" y="-466725"/>
                <a:ext cx="1634804" cy="848450"/>
              </a:xfrm>
              <a:custGeom>
                <a:avLst/>
                <a:gdLst/>
                <a:ahLst/>
                <a:cxnLst/>
                <a:rect l="l" t="t" r="r" b="b"/>
                <a:pathLst>
                  <a:path w="15717" h="8157" extrusionOk="0">
                    <a:moveTo>
                      <a:pt x="2441" y="4775"/>
                    </a:moveTo>
                    <a:cubicBezTo>
                      <a:pt x="6204" y="1274"/>
                      <a:pt x="12050" y="1369"/>
                      <a:pt x="15717" y="4965"/>
                    </a:cubicBezTo>
                    <a:cubicBezTo>
                      <a:pt x="15693" y="4834"/>
                      <a:pt x="15693" y="4715"/>
                      <a:pt x="15717" y="4584"/>
                    </a:cubicBezTo>
                    <a:cubicBezTo>
                      <a:pt x="10788" y="0"/>
                      <a:pt x="2822" y="1572"/>
                      <a:pt x="1" y="7680"/>
                    </a:cubicBezTo>
                    <a:cubicBezTo>
                      <a:pt x="48" y="7835"/>
                      <a:pt x="72" y="8001"/>
                      <a:pt x="84" y="8156"/>
                    </a:cubicBezTo>
                    <a:cubicBezTo>
                      <a:pt x="620" y="6870"/>
                      <a:pt x="1418" y="5715"/>
                      <a:pt x="2441" y="477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6DFB7"/>
                  </a:gs>
                  <a:gs pos="100000">
                    <a:srgbClr val="E0A94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6" name="Google Shape;7526;p36"/>
              <p:cNvSpPr/>
              <p:nvPr/>
            </p:nvSpPr>
            <p:spPr>
              <a:xfrm>
                <a:off x="7575097" y="815064"/>
                <a:ext cx="682442" cy="900458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8657" extrusionOk="0">
                    <a:moveTo>
                      <a:pt x="2798" y="6037"/>
                    </a:moveTo>
                    <a:cubicBezTo>
                      <a:pt x="1263" y="4394"/>
                      <a:pt x="358" y="2250"/>
                      <a:pt x="251" y="0"/>
                    </a:cubicBezTo>
                    <a:cubicBezTo>
                      <a:pt x="179" y="143"/>
                      <a:pt x="96" y="274"/>
                      <a:pt x="1" y="393"/>
                    </a:cubicBezTo>
                    <a:cubicBezTo>
                      <a:pt x="322" y="4072"/>
                      <a:pt x="2679" y="7251"/>
                      <a:pt x="6097" y="8656"/>
                    </a:cubicBezTo>
                    <a:cubicBezTo>
                      <a:pt x="6239" y="8608"/>
                      <a:pt x="6394" y="8573"/>
                      <a:pt x="6561" y="8537"/>
                    </a:cubicBezTo>
                    <a:cubicBezTo>
                      <a:pt x="5120" y="8013"/>
                      <a:pt x="3834" y="7156"/>
                      <a:pt x="2798" y="60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6DFB7"/>
                  </a:gs>
                  <a:gs pos="100000">
                    <a:srgbClr val="E0A94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7" name="Google Shape;7527;p36"/>
              <p:cNvSpPr/>
              <p:nvPr/>
            </p:nvSpPr>
            <p:spPr>
              <a:xfrm>
                <a:off x="8906396" y="621802"/>
                <a:ext cx="764198" cy="1109736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10669" extrusionOk="0">
                    <a:moveTo>
                      <a:pt x="6561" y="1"/>
                    </a:moveTo>
                    <a:cubicBezTo>
                      <a:pt x="7228" y="4632"/>
                      <a:pt x="4454" y="9073"/>
                      <a:pt x="1" y="10502"/>
                    </a:cubicBezTo>
                    <a:cubicBezTo>
                      <a:pt x="132" y="10550"/>
                      <a:pt x="263" y="10597"/>
                      <a:pt x="394" y="10669"/>
                    </a:cubicBezTo>
                    <a:cubicBezTo>
                      <a:pt x="4668" y="9121"/>
                      <a:pt x="7347" y="4870"/>
                      <a:pt x="6883" y="346"/>
                    </a:cubicBezTo>
                    <a:cubicBezTo>
                      <a:pt x="6787" y="251"/>
                      <a:pt x="6680" y="132"/>
                      <a:pt x="656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6DFB7"/>
                  </a:gs>
                  <a:gs pos="100000">
                    <a:srgbClr val="E0A94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8" name="Google Shape;7528;p36"/>
              <p:cNvSpPr/>
              <p:nvPr/>
            </p:nvSpPr>
            <p:spPr>
              <a:xfrm>
                <a:off x="8210426" y="1702944"/>
                <a:ext cx="738194" cy="114104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1097" extrusionOk="0">
                    <a:moveTo>
                      <a:pt x="453" y="1"/>
                    </a:moveTo>
                    <a:cubicBezTo>
                      <a:pt x="286" y="37"/>
                      <a:pt x="131" y="72"/>
                      <a:pt x="0" y="120"/>
                    </a:cubicBezTo>
                    <a:cubicBezTo>
                      <a:pt x="2263" y="1037"/>
                      <a:pt x="4787" y="1096"/>
                      <a:pt x="7097" y="263"/>
                    </a:cubicBezTo>
                    <a:cubicBezTo>
                      <a:pt x="6966" y="203"/>
                      <a:pt x="6823" y="156"/>
                      <a:pt x="6692" y="108"/>
                    </a:cubicBezTo>
                    <a:cubicBezTo>
                      <a:pt x="4656" y="763"/>
                      <a:pt x="2465" y="727"/>
                      <a:pt x="453" y="1"/>
                    </a:cubicBezTo>
                    <a:close/>
                  </a:path>
                </a:pathLst>
              </a:custGeom>
              <a:solidFill>
                <a:srgbClr val="E7B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9" name="Google Shape;7529;p36"/>
              <p:cNvSpPr/>
              <p:nvPr/>
            </p:nvSpPr>
            <p:spPr>
              <a:xfrm>
                <a:off x="8210426" y="1702944"/>
                <a:ext cx="738194" cy="114104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1097" extrusionOk="0">
                    <a:moveTo>
                      <a:pt x="453" y="1"/>
                    </a:moveTo>
                    <a:cubicBezTo>
                      <a:pt x="286" y="37"/>
                      <a:pt x="131" y="72"/>
                      <a:pt x="0" y="120"/>
                    </a:cubicBezTo>
                    <a:cubicBezTo>
                      <a:pt x="2263" y="1037"/>
                      <a:pt x="4787" y="1096"/>
                      <a:pt x="7097" y="263"/>
                    </a:cubicBezTo>
                    <a:cubicBezTo>
                      <a:pt x="6966" y="203"/>
                      <a:pt x="6823" y="156"/>
                      <a:pt x="6692" y="108"/>
                    </a:cubicBezTo>
                    <a:cubicBezTo>
                      <a:pt x="4656" y="763"/>
                      <a:pt x="2465" y="727"/>
                      <a:pt x="45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6DFB7"/>
                  </a:gs>
                  <a:gs pos="100000">
                    <a:srgbClr val="E0A94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0" name="Google Shape;7530;p36"/>
              <p:cNvSpPr/>
              <p:nvPr/>
            </p:nvSpPr>
            <p:spPr>
              <a:xfrm>
                <a:off x="9297807" y="10084"/>
                <a:ext cx="324527" cy="64780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6228" extrusionOk="0">
                    <a:moveTo>
                      <a:pt x="24" y="0"/>
                    </a:moveTo>
                    <a:cubicBezTo>
                      <a:pt x="0" y="131"/>
                      <a:pt x="0" y="262"/>
                      <a:pt x="24" y="381"/>
                    </a:cubicBezTo>
                    <a:cubicBezTo>
                      <a:pt x="131" y="488"/>
                      <a:pt x="226" y="595"/>
                      <a:pt x="333" y="703"/>
                    </a:cubicBezTo>
                    <a:cubicBezTo>
                      <a:pt x="1667" y="2131"/>
                      <a:pt x="2524" y="3941"/>
                      <a:pt x="2798" y="5882"/>
                    </a:cubicBezTo>
                    <a:cubicBezTo>
                      <a:pt x="2917" y="6013"/>
                      <a:pt x="3024" y="6132"/>
                      <a:pt x="3120" y="6227"/>
                    </a:cubicBezTo>
                    <a:cubicBezTo>
                      <a:pt x="2905" y="4084"/>
                      <a:pt x="2000" y="2084"/>
                      <a:pt x="536" y="512"/>
                    </a:cubicBezTo>
                    <a:cubicBezTo>
                      <a:pt x="369" y="334"/>
                      <a:pt x="203" y="167"/>
                      <a:pt x="24" y="0"/>
                    </a:cubicBezTo>
                    <a:close/>
                  </a:path>
                </a:pathLst>
              </a:custGeom>
              <a:solidFill>
                <a:srgbClr val="E7B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1" name="Google Shape;7531;p36"/>
              <p:cNvSpPr/>
              <p:nvPr/>
            </p:nvSpPr>
            <p:spPr>
              <a:xfrm>
                <a:off x="9297807" y="10084"/>
                <a:ext cx="324527" cy="64780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6228" extrusionOk="0">
                    <a:moveTo>
                      <a:pt x="24" y="0"/>
                    </a:moveTo>
                    <a:cubicBezTo>
                      <a:pt x="0" y="131"/>
                      <a:pt x="0" y="262"/>
                      <a:pt x="24" y="381"/>
                    </a:cubicBezTo>
                    <a:cubicBezTo>
                      <a:pt x="131" y="488"/>
                      <a:pt x="226" y="595"/>
                      <a:pt x="333" y="703"/>
                    </a:cubicBezTo>
                    <a:cubicBezTo>
                      <a:pt x="1667" y="2131"/>
                      <a:pt x="2524" y="3941"/>
                      <a:pt x="2798" y="5882"/>
                    </a:cubicBezTo>
                    <a:cubicBezTo>
                      <a:pt x="2917" y="6013"/>
                      <a:pt x="3024" y="6132"/>
                      <a:pt x="3120" y="6227"/>
                    </a:cubicBezTo>
                    <a:cubicBezTo>
                      <a:pt x="2905" y="4084"/>
                      <a:pt x="2000" y="2084"/>
                      <a:pt x="536" y="512"/>
                    </a:cubicBezTo>
                    <a:cubicBezTo>
                      <a:pt x="369" y="334"/>
                      <a:pt x="203" y="167"/>
                      <a:pt x="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6DFB7"/>
                  </a:gs>
                  <a:gs pos="100000">
                    <a:srgbClr val="E0A94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2" name="Google Shape;7532;p36"/>
              <p:cNvSpPr/>
              <p:nvPr/>
            </p:nvSpPr>
            <p:spPr>
              <a:xfrm>
                <a:off x="7558975" y="332014"/>
                <a:ext cx="115249" cy="524028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5038" extrusionOk="0">
                    <a:moveTo>
                      <a:pt x="1108" y="477"/>
                    </a:moveTo>
                    <a:cubicBezTo>
                      <a:pt x="1096" y="310"/>
                      <a:pt x="1072" y="156"/>
                      <a:pt x="1025" y="1"/>
                    </a:cubicBezTo>
                    <a:cubicBezTo>
                      <a:pt x="298" y="1572"/>
                      <a:pt x="1" y="3311"/>
                      <a:pt x="156" y="5037"/>
                    </a:cubicBezTo>
                    <a:cubicBezTo>
                      <a:pt x="251" y="4918"/>
                      <a:pt x="334" y="4787"/>
                      <a:pt x="406" y="4644"/>
                    </a:cubicBezTo>
                    <a:cubicBezTo>
                      <a:pt x="322" y="3215"/>
                      <a:pt x="572" y="1799"/>
                      <a:pt x="1108" y="477"/>
                    </a:cubicBezTo>
                    <a:close/>
                  </a:path>
                </a:pathLst>
              </a:custGeom>
              <a:solidFill>
                <a:srgbClr val="E7B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3" name="Google Shape;7533;p36"/>
              <p:cNvSpPr/>
              <p:nvPr/>
            </p:nvSpPr>
            <p:spPr>
              <a:xfrm>
                <a:off x="7558975" y="332014"/>
                <a:ext cx="115249" cy="524028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5038" extrusionOk="0">
                    <a:moveTo>
                      <a:pt x="1108" y="477"/>
                    </a:moveTo>
                    <a:cubicBezTo>
                      <a:pt x="1096" y="310"/>
                      <a:pt x="1072" y="156"/>
                      <a:pt x="1025" y="1"/>
                    </a:cubicBezTo>
                    <a:cubicBezTo>
                      <a:pt x="298" y="1572"/>
                      <a:pt x="1" y="3311"/>
                      <a:pt x="156" y="5037"/>
                    </a:cubicBezTo>
                    <a:cubicBezTo>
                      <a:pt x="251" y="4918"/>
                      <a:pt x="334" y="4787"/>
                      <a:pt x="406" y="4644"/>
                    </a:cubicBezTo>
                    <a:cubicBezTo>
                      <a:pt x="322" y="3215"/>
                      <a:pt x="572" y="1799"/>
                      <a:pt x="1108" y="47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6DFB7"/>
                  </a:gs>
                  <a:gs pos="100000">
                    <a:srgbClr val="E0A94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4" name="Google Shape;7534;p36"/>
            <p:cNvGrpSpPr/>
            <p:nvPr/>
          </p:nvGrpSpPr>
          <p:grpSpPr>
            <a:xfrm>
              <a:off x="-561342" y="153348"/>
              <a:ext cx="946639" cy="1023816"/>
              <a:chOff x="7558975" y="-466725"/>
              <a:chExt cx="2111619" cy="2283774"/>
            </a:xfrm>
          </p:grpSpPr>
          <p:sp>
            <p:nvSpPr>
              <p:cNvPr id="7535" name="Google Shape;7535;p36"/>
              <p:cNvSpPr/>
              <p:nvPr/>
            </p:nvSpPr>
            <p:spPr>
              <a:xfrm>
                <a:off x="7665487" y="-466725"/>
                <a:ext cx="1634804" cy="848450"/>
              </a:xfrm>
              <a:custGeom>
                <a:avLst/>
                <a:gdLst/>
                <a:ahLst/>
                <a:cxnLst/>
                <a:rect l="l" t="t" r="r" b="b"/>
                <a:pathLst>
                  <a:path w="15717" h="8157" extrusionOk="0">
                    <a:moveTo>
                      <a:pt x="2441" y="4775"/>
                    </a:moveTo>
                    <a:cubicBezTo>
                      <a:pt x="6204" y="1274"/>
                      <a:pt x="12050" y="1369"/>
                      <a:pt x="15717" y="4965"/>
                    </a:cubicBezTo>
                    <a:cubicBezTo>
                      <a:pt x="15693" y="4834"/>
                      <a:pt x="15693" y="4715"/>
                      <a:pt x="15717" y="4584"/>
                    </a:cubicBezTo>
                    <a:cubicBezTo>
                      <a:pt x="10788" y="0"/>
                      <a:pt x="2822" y="1572"/>
                      <a:pt x="1" y="7680"/>
                    </a:cubicBezTo>
                    <a:cubicBezTo>
                      <a:pt x="48" y="7835"/>
                      <a:pt x="72" y="8001"/>
                      <a:pt x="84" y="8156"/>
                    </a:cubicBezTo>
                    <a:cubicBezTo>
                      <a:pt x="620" y="6870"/>
                      <a:pt x="1418" y="5715"/>
                      <a:pt x="2441" y="477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6DFB7"/>
                  </a:gs>
                  <a:gs pos="100000">
                    <a:srgbClr val="E0A94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6" name="Google Shape;7536;p36"/>
              <p:cNvSpPr/>
              <p:nvPr/>
            </p:nvSpPr>
            <p:spPr>
              <a:xfrm>
                <a:off x="7575097" y="815064"/>
                <a:ext cx="682442" cy="900458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8657" extrusionOk="0">
                    <a:moveTo>
                      <a:pt x="2798" y="6037"/>
                    </a:moveTo>
                    <a:cubicBezTo>
                      <a:pt x="1263" y="4394"/>
                      <a:pt x="358" y="2250"/>
                      <a:pt x="251" y="0"/>
                    </a:cubicBezTo>
                    <a:cubicBezTo>
                      <a:pt x="179" y="143"/>
                      <a:pt x="96" y="274"/>
                      <a:pt x="1" y="393"/>
                    </a:cubicBezTo>
                    <a:cubicBezTo>
                      <a:pt x="322" y="4072"/>
                      <a:pt x="2679" y="7251"/>
                      <a:pt x="6097" y="8656"/>
                    </a:cubicBezTo>
                    <a:cubicBezTo>
                      <a:pt x="6239" y="8608"/>
                      <a:pt x="6394" y="8573"/>
                      <a:pt x="6561" y="8537"/>
                    </a:cubicBezTo>
                    <a:cubicBezTo>
                      <a:pt x="5120" y="8013"/>
                      <a:pt x="3834" y="7156"/>
                      <a:pt x="2798" y="60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6DFB7"/>
                  </a:gs>
                  <a:gs pos="100000">
                    <a:srgbClr val="E0A94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7" name="Google Shape;7537;p36"/>
              <p:cNvSpPr/>
              <p:nvPr/>
            </p:nvSpPr>
            <p:spPr>
              <a:xfrm>
                <a:off x="8906396" y="621802"/>
                <a:ext cx="764198" cy="1109736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10669" extrusionOk="0">
                    <a:moveTo>
                      <a:pt x="6561" y="1"/>
                    </a:moveTo>
                    <a:cubicBezTo>
                      <a:pt x="7228" y="4632"/>
                      <a:pt x="4454" y="9073"/>
                      <a:pt x="1" y="10502"/>
                    </a:cubicBezTo>
                    <a:cubicBezTo>
                      <a:pt x="132" y="10550"/>
                      <a:pt x="263" y="10597"/>
                      <a:pt x="394" y="10669"/>
                    </a:cubicBezTo>
                    <a:cubicBezTo>
                      <a:pt x="4668" y="9121"/>
                      <a:pt x="7347" y="4870"/>
                      <a:pt x="6883" y="346"/>
                    </a:cubicBezTo>
                    <a:cubicBezTo>
                      <a:pt x="6787" y="251"/>
                      <a:pt x="6680" y="132"/>
                      <a:pt x="656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6DFB7"/>
                  </a:gs>
                  <a:gs pos="100000">
                    <a:srgbClr val="E0A94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8" name="Google Shape;7538;p36"/>
              <p:cNvSpPr/>
              <p:nvPr/>
            </p:nvSpPr>
            <p:spPr>
              <a:xfrm>
                <a:off x="8210426" y="1702944"/>
                <a:ext cx="738194" cy="114104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1097" extrusionOk="0">
                    <a:moveTo>
                      <a:pt x="453" y="1"/>
                    </a:moveTo>
                    <a:cubicBezTo>
                      <a:pt x="286" y="37"/>
                      <a:pt x="131" y="72"/>
                      <a:pt x="0" y="120"/>
                    </a:cubicBezTo>
                    <a:cubicBezTo>
                      <a:pt x="2263" y="1037"/>
                      <a:pt x="4787" y="1096"/>
                      <a:pt x="7097" y="263"/>
                    </a:cubicBezTo>
                    <a:cubicBezTo>
                      <a:pt x="6966" y="203"/>
                      <a:pt x="6823" y="156"/>
                      <a:pt x="6692" y="108"/>
                    </a:cubicBezTo>
                    <a:cubicBezTo>
                      <a:pt x="4656" y="763"/>
                      <a:pt x="2465" y="727"/>
                      <a:pt x="453" y="1"/>
                    </a:cubicBezTo>
                    <a:close/>
                  </a:path>
                </a:pathLst>
              </a:custGeom>
              <a:solidFill>
                <a:srgbClr val="E7B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9" name="Google Shape;7539;p36"/>
              <p:cNvSpPr/>
              <p:nvPr/>
            </p:nvSpPr>
            <p:spPr>
              <a:xfrm>
                <a:off x="8210426" y="1702944"/>
                <a:ext cx="738194" cy="114104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1097" extrusionOk="0">
                    <a:moveTo>
                      <a:pt x="453" y="1"/>
                    </a:moveTo>
                    <a:cubicBezTo>
                      <a:pt x="286" y="37"/>
                      <a:pt x="131" y="72"/>
                      <a:pt x="0" y="120"/>
                    </a:cubicBezTo>
                    <a:cubicBezTo>
                      <a:pt x="2263" y="1037"/>
                      <a:pt x="4787" y="1096"/>
                      <a:pt x="7097" y="263"/>
                    </a:cubicBezTo>
                    <a:cubicBezTo>
                      <a:pt x="6966" y="203"/>
                      <a:pt x="6823" y="156"/>
                      <a:pt x="6692" y="108"/>
                    </a:cubicBezTo>
                    <a:cubicBezTo>
                      <a:pt x="4656" y="763"/>
                      <a:pt x="2465" y="727"/>
                      <a:pt x="45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6DFB7"/>
                  </a:gs>
                  <a:gs pos="100000">
                    <a:srgbClr val="E0A94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0" name="Google Shape;7540;p36"/>
              <p:cNvSpPr/>
              <p:nvPr/>
            </p:nvSpPr>
            <p:spPr>
              <a:xfrm>
                <a:off x="9297807" y="10084"/>
                <a:ext cx="324527" cy="64780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6228" extrusionOk="0">
                    <a:moveTo>
                      <a:pt x="24" y="0"/>
                    </a:moveTo>
                    <a:cubicBezTo>
                      <a:pt x="0" y="131"/>
                      <a:pt x="0" y="262"/>
                      <a:pt x="24" y="381"/>
                    </a:cubicBezTo>
                    <a:cubicBezTo>
                      <a:pt x="131" y="488"/>
                      <a:pt x="226" y="595"/>
                      <a:pt x="333" y="703"/>
                    </a:cubicBezTo>
                    <a:cubicBezTo>
                      <a:pt x="1667" y="2131"/>
                      <a:pt x="2524" y="3941"/>
                      <a:pt x="2798" y="5882"/>
                    </a:cubicBezTo>
                    <a:cubicBezTo>
                      <a:pt x="2917" y="6013"/>
                      <a:pt x="3024" y="6132"/>
                      <a:pt x="3120" y="6227"/>
                    </a:cubicBezTo>
                    <a:cubicBezTo>
                      <a:pt x="2905" y="4084"/>
                      <a:pt x="2000" y="2084"/>
                      <a:pt x="536" y="512"/>
                    </a:cubicBezTo>
                    <a:cubicBezTo>
                      <a:pt x="369" y="334"/>
                      <a:pt x="203" y="167"/>
                      <a:pt x="24" y="0"/>
                    </a:cubicBezTo>
                    <a:close/>
                  </a:path>
                </a:pathLst>
              </a:custGeom>
              <a:solidFill>
                <a:srgbClr val="E7B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1" name="Google Shape;7541;p36"/>
              <p:cNvSpPr/>
              <p:nvPr/>
            </p:nvSpPr>
            <p:spPr>
              <a:xfrm>
                <a:off x="9297807" y="10084"/>
                <a:ext cx="324527" cy="64780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6228" extrusionOk="0">
                    <a:moveTo>
                      <a:pt x="24" y="0"/>
                    </a:moveTo>
                    <a:cubicBezTo>
                      <a:pt x="0" y="131"/>
                      <a:pt x="0" y="262"/>
                      <a:pt x="24" y="381"/>
                    </a:cubicBezTo>
                    <a:cubicBezTo>
                      <a:pt x="131" y="488"/>
                      <a:pt x="226" y="595"/>
                      <a:pt x="333" y="703"/>
                    </a:cubicBezTo>
                    <a:cubicBezTo>
                      <a:pt x="1667" y="2131"/>
                      <a:pt x="2524" y="3941"/>
                      <a:pt x="2798" y="5882"/>
                    </a:cubicBezTo>
                    <a:cubicBezTo>
                      <a:pt x="2917" y="6013"/>
                      <a:pt x="3024" y="6132"/>
                      <a:pt x="3120" y="6227"/>
                    </a:cubicBezTo>
                    <a:cubicBezTo>
                      <a:pt x="2905" y="4084"/>
                      <a:pt x="2000" y="2084"/>
                      <a:pt x="536" y="512"/>
                    </a:cubicBezTo>
                    <a:cubicBezTo>
                      <a:pt x="369" y="334"/>
                      <a:pt x="203" y="167"/>
                      <a:pt x="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6DFB7"/>
                  </a:gs>
                  <a:gs pos="100000">
                    <a:srgbClr val="E0A94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2" name="Google Shape;7542;p36"/>
              <p:cNvSpPr/>
              <p:nvPr/>
            </p:nvSpPr>
            <p:spPr>
              <a:xfrm>
                <a:off x="7558975" y="332014"/>
                <a:ext cx="115249" cy="524028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5038" extrusionOk="0">
                    <a:moveTo>
                      <a:pt x="1108" y="477"/>
                    </a:moveTo>
                    <a:cubicBezTo>
                      <a:pt x="1096" y="310"/>
                      <a:pt x="1072" y="156"/>
                      <a:pt x="1025" y="1"/>
                    </a:cubicBezTo>
                    <a:cubicBezTo>
                      <a:pt x="298" y="1572"/>
                      <a:pt x="1" y="3311"/>
                      <a:pt x="156" y="5037"/>
                    </a:cubicBezTo>
                    <a:cubicBezTo>
                      <a:pt x="251" y="4918"/>
                      <a:pt x="334" y="4787"/>
                      <a:pt x="406" y="4644"/>
                    </a:cubicBezTo>
                    <a:cubicBezTo>
                      <a:pt x="322" y="3215"/>
                      <a:pt x="572" y="1799"/>
                      <a:pt x="1108" y="477"/>
                    </a:cubicBezTo>
                    <a:close/>
                  </a:path>
                </a:pathLst>
              </a:custGeom>
              <a:solidFill>
                <a:srgbClr val="E7B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3" name="Google Shape;7543;p36"/>
              <p:cNvSpPr/>
              <p:nvPr/>
            </p:nvSpPr>
            <p:spPr>
              <a:xfrm>
                <a:off x="7558975" y="332014"/>
                <a:ext cx="115249" cy="524028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5038" extrusionOk="0">
                    <a:moveTo>
                      <a:pt x="1108" y="477"/>
                    </a:moveTo>
                    <a:cubicBezTo>
                      <a:pt x="1096" y="310"/>
                      <a:pt x="1072" y="156"/>
                      <a:pt x="1025" y="1"/>
                    </a:cubicBezTo>
                    <a:cubicBezTo>
                      <a:pt x="298" y="1572"/>
                      <a:pt x="1" y="3311"/>
                      <a:pt x="156" y="5037"/>
                    </a:cubicBezTo>
                    <a:cubicBezTo>
                      <a:pt x="251" y="4918"/>
                      <a:pt x="334" y="4787"/>
                      <a:pt x="406" y="4644"/>
                    </a:cubicBezTo>
                    <a:cubicBezTo>
                      <a:pt x="322" y="3215"/>
                      <a:pt x="572" y="1799"/>
                      <a:pt x="1108" y="47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6DFB7"/>
                  </a:gs>
                  <a:gs pos="100000">
                    <a:srgbClr val="E0A94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7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5" name="Google Shape;7545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91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1919"/>
              </a:solidFill>
            </a:endParaRPr>
          </a:p>
        </p:txBody>
      </p:sp>
      <p:grpSp>
        <p:nvGrpSpPr>
          <p:cNvPr id="7546" name="Google Shape;7546;p37"/>
          <p:cNvGrpSpPr/>
          <p:nvPr/>
        </p:nvGrpSpPr>
        <p:grpSpPr>
          <a:xfrm>
            <a:off x="626487" y="-831024"/>
            <a:ext cx="1429777" cy="1546115"/>
            <a:chOff x="7558975" y="-466725"/>
            <a:chExt cx="2111619" cy="2283774"/>
          </a:xfrm>
        </p:grpSpPr>
        <p:sp>
          <p:nvSpPr>
            <p:cNvPr id="7547" name="Google Shape;7547;p37"/>
            <p:cNvSpPr/>
            <p:nvPr/>
          </p:nvSpPr>
          <p:spPr>
            <a:xfrm>
              <a:off x="7665487" y="-466725"/>
              <a:ext cx="1634804" cy="848450"/>
            </a:xfrm>
            <a:custGeom>
              <a:avLst/>
              <a:gdLst/>
              <a:ahLst/>
              <a:cxnLst/>
              <a:rect l="l" t="t" r="r" b="b"/>
              <a:pathLst>
                <a:path w="15717" h="8157" extrusionOk="0">
                  <a:moveTo>
                    <a:pt x="2441" y="4775"/>
                  </a:moveTo>
                  <a:cubicBezTo>
                    <a:pt x="6204" y="1274"/>
                    <a:pt x="12050" y="1369"/>
                    <a:pt x="15717" y="4965"/>
                  </a:cubicBezTo>
                  <a:cubicBezTo>
                    <a:pt x="15693" y="4834"/>
                    <a:pt x="15693" y="4715"/>
                    <a:pt x="15717" y="4584"/>
                  </a:cubicBezTo>
                  <a:cubicBezTo>
                    <a:pt x="10788" y="0"/>
                    <a:pt x="2822" y="1572"/>
                    <a:pt x="1" y="7680"/>
                  </a:cubicBezTo>
                  <a:cubicBezTo>
                    <a:pt x="48" y="7835"/>
                    <a:pt x="72" y="8001"/>
                    <a:pt x="84" y="8156"/>
                  </a:cubicBezTo>
                  <a:cubicBezTo>
                    <a:pt x="620" y="6870"/>
                    <a:pt x="1418" y="5715"/>
                    <a:pt x="2441" y="477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37"/>
            <p:cNvSpPr/>
            <p:nvPr/>
          </p:nvSpPr>
          <p:spPr>
            <a:xfrm>
              <a:off x="7575097" y="815064"/>
              <a:ext cx="682442" cy="900458"/>
            </a:xfrm>
            <a:custGeom>
              <a:avLst/>
              <a:gdLst/>
              <a:ahLst/>
              <a:cxnLst/>
              <a:rect l="l" t="t" r="r" b="b"/>
              <a:pathLst>
                <a:path w="6561" h="8657" extrusionOk="0">
                  <a:moveTo>
                    <a:pt x="2798" y="6037"/>
                  </a:moveTo>
                  <a:cubicBezTo>
                    <a:pt x="1263" y="4394"/>
                    <a:pt x="358" y="2250"/>
                    <a:pt x="251" y="0"/>
                  </a:cubicBezTo>
                  <a:cubicBezTo>
                    <a:pt x="179" y="143"/>
                    <a:pt x="96" y="274"/>
                    <a:pt x="1" y="393"/>
                  </a:cubicBezTo>
                  <a:cubicBezTo>
                    <a:pt x="322" y="4072"/>
                    <a:pt x="2679" y="7251"/>
                    <a:pt x="6097" y="8656"/>
                  </a:cubicBezTo>
                  <a:cubicBezTo>
                    <a:pt x="6239" y="8608"/>
                    <a:pt x="6394" y="8573"/>
                    <a:pt x="6561" y="8537"/>
                  </a:cubicBezTo>
                  <a:cubicBezTo>
                    <a:pt x="5120" y="8013"/>
                    <a:pt x="3834" y="7156"/>
                    <a:pt x="2798" y="60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37"/>
            <p:cNvSpPr/>
            <p:nvPr/>
          </p:nvSpPr>
          <p:spPr>
            <a:xfrm>
              <a:off x="8906396" y="621802"/>
              <a:ext cx="764198" cy="1109736"/>
            </a:xfrm>
            <a:custGeom>
              <a:avLst/>
              <a:gdLst/>
              <a:ahLst/>
              <a:cxnLst/>
              <a:rect l="l" t="t" r="r" b="b"/>
              <a:pathLst>
                <a:path w="7347" h="10669" extrusionOk="0">
                  <a:moveTo>
                    <a:pt x="6561" y="1"/>
                  </a:moveTo>
                  <a:cubicBezTo>
                    <a:pt x="7228" y="4632"/>
                    <a:pt x="4454" y="9073"/>
                    <a:pt x="1" y="10502"/>
                  </a:cubicBezTo>
                  <a:cubicBezTo>
                    <a:pt x="132" y="10550"/>
                    <a:pt x="263" y="10597"/>
                    <a:pt x="394" y="10669"/>
                  </a:cubicBezTo>
                  <a:cubicBezTo>
                    <a:pt x="4668" y="9121"/>
                    <a:pt x="7347" y="4870"/>
                    <a:pt x="6883" y="346"/>
                  </a:cubicBezTo>
                  <a:cubicBezTo>
                    <a:pt x="6787" y="251"/>
                    <a:pt x="6680" y="132"/>
                    <a:pt x="6561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37"/>
            <p:cNvSpPr/>
            <p:nvPr/>
          </p:nvSpPr>
          <p:spPr>
            <a:xfrm>
              <a:off x="8210426" y="1702944"/>
              <a:ext cx="738194" cy="114104"/>
            </a:xfrm>
            <a:custGeom>
              <a:avLst/>
              <a:gdLst/>
              <a:ahLst/>
              <a:cxnLst/>
              <a:rect l="l" t="t" r="r" b="b"/>
              <a:pathLst>
                <a:path w="7097" h="1097" extrusionOk="0">
                  <a:moveTo>
                    <a:pt x="453" y="1"/>
                  </a:moveTo>
                  <a:cubicBezTo>
                    <a:pt x="286" y="37"/>
                    <a:pt x="131" y="72"/>
                    <a:pt x="0" y="120"/>
                  </a:cubicBezTo>
                  <a:cubicBezTo>
                    <a:pt x="2263" y="1037"/>
                    <a:pt x="4787" y="1096"/>
                    <a:pt x="7097" y="263"/>
                  </a:cubicBezTo>
                  <a:cubicBezTo>
                    <a:pt x="6966" y="203"/>
                    <a:pt x="6823" y="156"/>
                    <a:pt x="6692" y="108"/>
                  </a:cubicBezTo>
                  <a:cubicBezTo>
                    <a:pt x="4656" y="763"/>
                    <a:pt x="2465" y="727"/>
                    <a:pt x="453" y="1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37"/>
            <p:cNvSpPr/>
            <p:nvPr/>
          </p:nvSpPr>
          <p:spPr>
            <a:xfrm>
              <a:off x="8210426" y="1702944"/>
              <a:ext cx="738194" cy="114104"/>
            </a:xfrm>
            <a:custGeom>
              <a:avLst/>
              <a:gdLst/>
              <a:ahLst/>
              <a:cxnLst/>
              <a:rect l="l" t="t" r="r" b="b"/>
              <a:pathLst>
                <a:path w="7097" h="1097" extrusionOk="0">
                  <a:moveTo>
                    <a:pt x="453" y="1"/>
                  </a:moveTo>
                  <a:cubicBezTo>
                    <a:pt x="286" y="37"/>
                    <a:pt x="131" y="72"/>
                    <a:pt x="0" y="120"/>
                  </a:cubicBezTo>
                  <a:cubicBezTo>
                    <a:pt x="2263" y="1037"/>
                    <a:pt x="4787" y="1096"/>
                    <a:pt x="7097" y="263"/>
                  </a:cubicBezTo>
                  <a:cubicBezTo>
                    <a:pt x="6966" y="203"/>
                    <a:pt x="6823" y="156"/>
                    <a:pt x="6692" y="108"/>
                  </a:cubicBezTo>
                  <a:cubicBezTo>
                    <a:pt x="4656" y="763"/>
                    <a:pt x="2465" y="727"/>
                    <a:pt x="453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37"/>
            <p:cNvSpPr/>
            <p:nvPr/>
          </p:nvSpPr>
          <p:spPr>
            <a:xfrm>
              <a:off x="9297807" y="10084"/>
              <a:ext cx="324527" cy="647805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24" y="0"/>
                  </a:moveTo>
                  <a:cubicBezTo>
                    <a:pt x="0" y="131"/>
                    <a:pt x="0" y="262"/>
                    <a:pt x="24" y="381"/>
                  </a:cubicBezTo>
                  <a:cubicBezTo>
                    <a:pt x="131" y="488"/>
                    <a:pt x="226" y="595"/>
                    <a:pt x="333" y="703"/>
                  </a:cubicBezTo>
                  <a:cubicBezTo>
                    <a:pt x="1667" y="2131"/>
                    <a:pt x="2524" y="3941"/>
                    <a:pt x="2798" y="5882"/>
                  </a:cubicBezTo>
                  <a:cubicBezTo>
                    <a:pt x="2917" y="6013"/>
                    <a:pt x="3024" y="6132"/>
                    <a:pt x="3120" y="6227"/>
                  </a:cubicBezTo>
                  <a:cubicBezTo>
                    <a:pt x="2905" y="4084"/>
                    <a:pt x="2000" y="2084"/>
                    <a:pt x="536" y="512"/>
                  </a:cubicBezTo>
                  <a:cubicBezTo>
                    <a:pt x="369" y="334"/>
                    <a:pt x="203" y="167"/>
                    <a:pt x="24" y="0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37"/>
            <p:cNvSpPr/>
            <p:nvPr/>
          </p:nvSpPr>
          <p:spPr>
            <a:xfrm>
              <a:off x="9297807" y="10084"/>
              <a:ext cx="324527" cy="647805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24" y="0"/>
                  </a:moveTo>
                  <a:cubicBezTo>
                    <a:pt x="0" y="131"/>
                    <a:pt x="0" y="262"/>
                    <a:pt x="24" y="381"/>
                  </a:cubicBezTo>
                  <a:cubicBezTo>
                    <a:pt x="131" y="488"/>
                    <a:pt x="226" y="595"/>
                    <a:pt x="333" y="703"/>
                  </a:cubicBezTo>
                  <a:cubicBezTo>
                    <a:pt x="1667" y="2131"/>
                    <a:pt x="2524" y="3941"/>
                    <a:pt x="2798" y="5882"/>
                  </a:cubicBezTo>
                  <a:cubicBezTo>
                    <a:pt x="2917" y="6013"/>
                    <a:pt x="3024" y="6132"/>
                    <a:pt x="3120" y="6227"/>
                  </a:cubicBezTo>
                  <a:cubicBezTo>
                    <a:pt x="2905" y="4084"/>
                    <a:pt x="2000" y="2084"/>
                    <a:pt x="536" y="512"/>
                  </a:cubicBezTo>
                  <a:cubicBezTo>
                    <a:pt x="369" y="334"/>
                    <a:pt x="203" y="167"/>
                    <a:pt x="24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37"/>
            <p:cNvSpPr/>
            <p:nvPr/>
          </p:nvSpPr>
          <p:spPr>
            <a:xfrm>
              <a:off x="7558975" y="332014"/>
              <a:ext cx="115249" cy="524028"/>
            </a:xfrm>
            <a:custGeom>
              <a:avLst/>
              <a:gdLst/>
              <a:ahLst/>
              <a:cxnLst/>
              <a:rect l="l" t="t" r="r" b="b"/>
              <a:pathLst>
                <a:path w="1108" h="5038" extrusionOk="0">
                  <a:moveTo>
                    <a:pt x="1108" y="477"/>
                  </a:moveTo>
                  <a:cubicBezTo>
                    <a:pt x="1096" y="310"/>
                    <a:pt x="1072" y="156"/>
                    <a:pt x="1025" y="1"/>
                  </a:cubicBezTo>
                  <a:cubicBezTo>
                    <a:pt x="298" y="1572"/>
                    <a:pt x="1" y="3311"/>
                    <a:pt x="156" y="5037"/>
                  </a:cubicBezTo>
                  <a:cubicBezTo>
                    <a:pt x="251" y="4918"/>
                    <a:pt x="334" y="4787"/>
                    <a:pt x="406" y="4644"/>
                  </a:cubicBezTo>
                  <a:cubicBezTo>
                    <a:pt x="322" y="3215"/>
                    <a:pt x="572" y="1799"/>
                    <a:pt x="1108" y="477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37"/>
            <p:cNvSpPr/>
            <p:nvPr/>
          </p:nvSpPr>
          <p:spPr>
            <a:xfrm>
              <a:off x="7558975" y="332014"/>
              <a:ext cx="115249" cy="524028"/>
            </a:xfrm>
            <a:custGeom>
              <a:avLst/>
              <a:gdLst/>
              <a:ahLst/>
              <a:cxnLst/>
              <a:rect l="l" t="t" r="r" b="b"/>
              <a:pathLst>
                <a:path w="1108" h="5038" extrusionOk="0">
                  <a:moveTo>
                    <a:pt x="1108" y="477"/>
                  </a:moveTo>
                  <a:cubicBezTo>
                    <a:pt x="1096" y="310"/>
                    <a:pt x="1072" y="156"/>
                    <a:pt x="1025" y="1"/>
                  </a:cubicBezTo>
                  <a:cubicBezTo>
                    <a:pt x="298" y="1572"/>
                    <a:pt x="1" y="3311"/>
                    <a:pt x="156" y="5037"/>
                  </a:cubicBezTo>
                  <a:cubicBezTo>
                    <a:pt x="251" y="4918"/>
                    <a:pt x="334" y="4787"/>
                    <a:pt x="406" y="4644"/>
                  </a:cubicBezTo>
                  <a:cubicBezTo>
                    <a:pt x="322" y="3215"/>
                    <a:pt x="572" y="1799"/>
                    <a:pt x="1108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6" name="Google Shape;7556;p37"/>
          <p:cNvGrpSpPr/>
          <p:nvPr/>
        </p:nvGrpSpPr>
        <p:grpSpPr>
          <a:xfrm>
            <a:off x="790996" y="-652846"/>
            <a:ext cx="1100154" cy="1189846"/>
            <a:chOff x="7558975" y="-466725"/>
            <a:chExt cx="2111619" cy="2283774"/>
          </a:xfrm>
        </p:grpSpPr>
        <p:sp>
          <p:nvSpPr>
            <p:cNvPr id="7557" name="Google Shape;7557;p37"/>
            <p:cNvSpPr/>
            <p:nvPr/>
          </p:nvSpPr>
          <p:spPr>
            <a:xfrm>
              <a:off x="7665487" y="-466725"/>
              <a:ext cx="1634804" cy="848450"/>
            </a:xfrm>
            <a:custGeom>
              <a:avLst/>
              <a:gdLst/>
              <a:ahLst/>
              <a:cxnLst/>
              <a:rect l="l" t="t" r="r" b="b"/>
              <a:pathLst>
                <a:path w="15717" h="8157" extrusionOk="0">
                  <a:moveTo>
                    <a:pt x="2441" y="4775"/>
                  </a:moveTo>
                  <a:cubicBezTo>
                    <a:pt x="6204" y="1274"/>
                    <a:pt x="12050" y="1369"/>
                    <a:pt x="15717" y="4965"/>
                  </a:cubicBezTo>
                  <a:cubicBezTo>
                    <a:pt x="15693" y="4834"/>
                    <a:pt x="15693" y="4715"/>
                    <a:pt x="15717" y="4584"/>
                  </a:cubicBezTo>
                  <a:cubicBezTo>
                    <a:pt x="10788" y="0"/>
                    <a:pt x="2822" y="1572"/>
                    <a:pt x="1" y="7680"/>
                  </a:cubicBezTo>
                  <a:cubicBezTo>
                    <a:pt x="48" y="7835"/>
                    <a:pt x="72" y="8001"/>
                    <a:pt x="84" y="8156"/>
                  </a:cubicBezTo>
                  <a:cubicBezTo>
                    <a:pt x="620" y="6870"/>
                    <a:pt x="1418" y="5715"/>
                    <a:pt x="2441" y="477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37"/>
            <p:cNvSpPr/>
            <p:nvPr/>
          </p:nvSpPr>
          <p:spPr>
            <a:xfrm>
              <a:off x="7575097" y="815064"/>
              <a:ext cx="682442" cy="900458"/>
            </a:xfrm>
            <a:custGeom>
              <a:avLst/>
              <a:gdLst/>
              <a:ahLst/>
              <a:cxnLst/>
              <a:rect l="l" t="t" r="r" b="b"/>
              <a:pathLst>
                <a:path w="6561" h="8657" extrusionOk="0">
                  <a:moveTo>
                    <a:pt x="2798" y="6037"/>
                  </a:moveTo>
                  <a:cubicBezTo>
                    <a:pt x="1263" y="4394"/>
                    <a:pt x="358" y="2250"/>
                    <a:pt x="251" y="0"/>
                  </a:cubicBezTo>
                  <a:cubicBezTo>
                    <a:pt x="179" y="143"/>
                    <a:pt x="96" y="274"/>
                    <a:pt x="1" y="393"/>
                  </a:cubicBezTo>
                  <a:cubicBezTo>
                    <a:pt x="322" y="4072"/>
                    <a:pt x="2679" y="7251"/>
                    <a:pt x="6097" y="8656"/>
                  </a:cubicBezTo>
                  <a:cubicBezTo>
                    <a:pt x="6239" y="8608"/>
                    <a:pt x="6394" y="8573"/>
                    <a:pt x="6561" y="8537"/>
                  </a:cubicBezTo>
                  <a:cubicBezTo>
                    <a:pt x="5120" y="8013"/>
                    <a:pt x="3834" y="7156"/>
                    <a:pt x="2798" y="603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37"/>
            <p:cNvSpPr/>
            <p:nvPr/>
          </p:nvSpPr>
          <p:spPr>
            <a:xfrm>
              <a:off x="8906396" y="621802"/>
              <a:ext cx="764198" cy="1109736"/>
            </a:xfrm>
            <a:custGeom>
              <a:avLst/>
              <a:gdLst/>
              <a:ahLst/>
              <a:cxnLst/>
              <a:rect l="l" t="t" r="r" b="b"/>
              <a:pathLst>
                <a:path w="7347" h="10669" extrusionOk="0">
                  <a:moveTo>
                    <a:pt x="6561" y="1"/>
                  </a:moveTo>
                  <a:cubicBezTo>
                    <a:pt x="7228" y="4632"/>
                    <a:pt x="4454" y="9073"/>
                    <a:pt x="1" y="10502"/>
                  </a:cubicBezTo>
                  <a:cubicBezTo>
                    <a:pt x="132" y="10550"/>
                    <a:pt x="263" y="10597"/>
                    <a:pt x="394" y="10669"/>
                  </a:cubicBezTo>
                  <a:cubicBezTo>
                    <a:pt x="4668" y="9121"/>
                    <a:pt x="7347" y="4870"/>
                    <a:pt x="6883" y="346"/>
                  </a:cubicBezTo>
                  <a:cubicBezTo>
                    <a:pt x="6787" y="251"/>
                    <a:pt x="6680" y="132"/>
                    <a:pt x="6561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37"/>
            <p:cNvSpPr/>
            <p:nvPr/>
          </p:nvSpPr>
          <p:spPr>
            <a:xfrm>
              <a:off x="8210426" y="1702944"/>
              <a:ext cx="738194" cy="114104"/>
            </a:xfrm>
            <a:custGeom>
              <a:avLst/>
              <a:gdLst/>
              <a:ahLst/>
              <a:cxnLst/>
              <a:rect l="l" t="t" r="r" b="b"/>
              <a:pathLst>
                <a:path w="7097" h="1097" extrusionOk="0">
                  <a:moveTo>
                    <a:pt x="453" y="1"/>
                  </a:moveTo>
                  <a:cubicBezTo>
                    <a:pt x="286" y="37"/>
                    <a:pt x="131" y="72"/>
                    <a:pt x="0" y="120"/>
                  </a:cubicBezTo>
                  <a:cubicBezTo>
                    <a:pt x="2263" y="1037"/>
                    <a:pt x="4787" y="1096"/>
                    <a:pt x="7097" y="263"/>
                  </a:cubicBezTo>
                  <a:cubicBezTo>
                    <a:pt x="6966" y="203"/>
                    <a:pt x="6823" y="156"/>
                    <a:pt x="6692" y="108"/>
                  </a:cubicBezTo>
                  <a:cubicBezTo>
                    <a:pt x="4656" y="763"/>
                    <a:pt x="2465" y="727"/>
                    <a:pt x="453" y="1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37"/>
            <p:cNvSpPr/>
            <p:nvPr/>
          </p:nvSpPr>
          <p:spPr>
            <a:xfrm>
              <a:off x="8210426" y="1702944"/>
              <a:ext cx="738194" cy="114104"/>
            </a:xfrm>
            <a:custGeom>
              <a:avLst/>
              <a:gdLst/>
              <a:ahLst/>
              <a:cxnLst/>
              <a:rect l="l" t="t" r="r" b="b"/>
              <a:pathLst>
                <a:path w="7097" h="1097" extrusionOk="0">
                  <a:moveTo>
                    <a:pt x="453" y="1"/>
                  </a:moveTo>
                  <a:cubicBezTo>
                    <a:pt x="286" y="37"/>
                    <a:pt x="131" y="72"/>
                    <a:pt x="0" y="120"/>
                  </a:cubicBezTo>
                  <a:cubicBezTo>
                    <a:pt x="2263" y="1037"/>
                    <a:pt x="4787" y="1096"/>
                    <a:pt x="7097" y="263"/>
                  </a:cubicBezTo>
                  <a:cubicBezTo>
                    <a:pt x="6966" y="203"/>
                    <a:pt x="6823" y="156"/>
                    <a:pt x="6692" y="108"/>
                  </a:cubicBezTo>
                  <a:cubicBezTo>
                    <a:pt x="4656" y="763"/>
                    <a:pt x="2465" y="727"/>
                    <a:pt x="453" y="1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37"/>
            <p:cNvSpPr/>
            <p:nvPr/>
          </p:nvSpPr>
          <p:spPr>
            <a:xfrm>
              <a:off x="9297807" y="10084"/>
              <a:ext cx="324527" cy="647805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24" y="0"/>
                  </a:moveTo>
                  <a:cubicBezTo>
                    <a:pt x="0" y="131"/>
                    <a:pt x="0" y="262"/>
                    <a:pt x="24" y="381"/>
                  </a:cubicBezTo>
                  <a:cubicBezTo>
                    <a:pt x="131" y="488"/>
                    <a:pt x="226" y="595"/>
                    <a:pt x="333" y="703"/>
                  </a:cubicBezTo>
                  <a:cubicBezTo>
                    <a:pt x="1667" y="2131"/>
                    <a:pt x="2524" y="3941"/>
                    <a:pt x="2798" y="5882"/>
                  </a:cubicBezTo>
                  <a:cubicBezTo>
                    <a:pt x="2917" y="6013"/>
                    <a:pt x="3024" y="6132"/>
                    <a:pt x="3120" y="6227"/>
                  </a:cubicBezTo>
                  <a:cubicBezTo>
                    <a:pt x="2905" y="4084"/>
                    <a:pt x="2000" y="2084"/>
                    <a:pt x="536" y="512"/>
                  </a:cubicBezTo>
                  <a:cubicBezTo>
                    <a:pt x="369" y="334"/>
                    <a:pt x="203" y="167"/>
                    <a:pt x="24" y="0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37"/>
            <p:cNvSpPr/>
            <p:nvPr/>
          </p:nvSpPr>
          <p:spPr>
            <a:xfrm>
              <a:off x="9297807" y="10084"/>
              <a:ext cx="324527" cy="647805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24" y="0"/>
                  </a:moveTo>
                  <a:cubicBezTo>
                    <a:pt x="0" y="131"/>
                    <a:pt x="0" y="262"/>
                    <a:pt x="24" y="381"/>
                  </a:cubicBezTo>
                  <a:cubicBezTo>
                    <a:pt x="131" y="488"/>
                    <a:pt x="226" y="595"/>
                    <a:pt x="333" y="703"/>
                  </a:cubicBezTo>
                  <a:cubicBezTo>
                    <a:pt x="1667" y="2131"/>
                    <a:pt x="2524" y="3941"/>
                    <a:pt x="2798" y="5882"/>
                  </a:cubicBezTo>
                  <a:cubicBezTo>
                    <a:pt x="2917" y="6013"/>
                    <a:pt x="3024" y="6132"/>
                    <a:pt x="3120" y="6227"/>
                  </a:cubicBezTo>
                  <a:cubicBezTo>
                    <a:pt x="2905" y="4084"/>
                    <a:pt x="2000" y="2084"/>
                    <a:pt x="536" y="512"/>
                  </a:cubicBezTo>
                  <a:cubicBezTo>
                    <a:pt x="369" y="334"/>
                    <a:pt x="203" y="167"/>
                    <a:pt x="24" y="0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37"/>
            <p:cNvSpPr/>
            <p:nvPr/>
          </p:nvSpPr>
          <p:spPr>
            <a:xfrm>
              <a:off x="7558975" y="332014"/>
              <a:ext cx="115249" cy="524028"/>
            </a:xfrm>
            <a:custGeom>
              <a:avLst/>
              <a:gdLst/>
              <a:ahLst/>
              <a:cxnLst/>
              <a:rect l="l" t="t" r="r" b="b"/>
              <a:pathLst>
                <a:path w="1108" h="5038" extrusionOk="0">
                  <a:moveTo>
                    <a:pt x="1108" y="477"/>
                  </a:moveTo>
                  <a:cubicBezTo>
                    <a:pt x="1096" y="310"/>
                    <a:pt x="1072" y="156"/>
                    <a:pt x="1025" y="1"/>
                  </a:cubicBezTo>
                  <a:cubicBezTo>
                    <a:pt x="298" y="1572"/>
                    <a:pt x="1" y="3311"/>
                    <a:pt x="156" y="5037"/>
                  </a:cubicBezTo>
                  <a:cubicBezTo>
                    <a:pt x="251" y="4918"/>
                    <a:pt x="334" y="4787"/>
                    <a:pt x="406" y="4644"/>
                  </a:cubicBezTo>
                  <a:cubicBezTo>
                    <a:pt x="322" y="3215"/>
                    <a:pt x="572" y="1799"/>
                    <a:pt x="1108" y="477"/>
                  </a:cubicBezTo>
                  <a:close/>
                </a:path>
              </a:pathLst>
            </a:custGeom>
            <a:solidFill>
              <a:srgbClr val="E7B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37"/>
            <p:cNvSpPr/>
            <p:nvPr/>
          </p:nvSpPr>
          <p:spPr>
            <a:xfrm>
              <a:off x="7558975" y="332014"/>
              <a:ext cx="115249" cy="524028"/>
            </a:xfrm>
            <a:custGeom>
              <a:avLst/>
              <a:gdLst/>
              <a:ahLst/>
              <a:cxnLst/>
              <a:rect l="l" t="t" r="r" b="b"/>
              <a:pathLst>
                <a:path w="1108" h="5038" extrusionOk="0">
                  <a:moveTo>
                    <a:pt x="1108" y="477"/>
                  </a:moveTo>
                  <a:cubicBezTo>
                    <a:pt x="1096" y="310"/>
                    <a:pt x="1072" y="156"/>
                    <a:pt x="1025" y="1"/>
                  </a:cubicBezTo>
                  <a:cubicBezTo>
                    <a:pt x="298" y="1572"/>
                    <a:pt x="1" y="3311"/>
                    <a:pt x="156" y="5037"/>
                  </a:cubicBezTo>
                  <a:cubicBezTo>
                    <a:pt x="251" y="4918"/>
                    <a:pt x="334" y="4787"/>
                    <a:pt x="406" y="4644"/>
                  </a:cubicBezTo>
                  <a:cubicBezTo>
                    <a:pt x="322" y="3215"/>
                    <a:pt x="572" y="1799"/>
                    <a:pt x="1108" y="47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6" name="Google Shape;7566;p37"/>
          <p:cNvGrpSpPr/>
          <p:nvPr/>
        </p:nvGrpSpPr>
        <p:grpSpPr>
          <a:xfrm>
            <a:off x="8027249" y="-552106"/>
            <a:ext cx="1722348" cy="1722720"/>
            <a:chOff x="1350750" y="2943950"/>
            <a:chExt cx="1389775" cy="1390075"/>
          </a:xfrm>
        </p:grpSpPr>
        <p:sp>
          <p:nvSpPr>
            <p:cNvPr id="7567" name="Google Shape;7567;p37"/>
            <p:cNvSpPr/>
            <p:nvPr/>
          </p:nvSpPr>
          <p:spPr>
            <a:xfrm>
              <a:off x="1350750" y="2943950"/>
              <a:ext cx="1389775" cy="1390075"/>
            </a:xfrm>
            <a:custGeom>
              <a:avLst/>
              <a:gdLst/>
              <a:ahLst/>
              <a:cxnLst/>
              <a:rect l="l" t="t" r="r" b="b"/>
              <a:pathLst>
                <a:path w="55591" h="55603" extrusionOk="0">
                  <a:moveTo>
                    <a:pt x="10728" y="49756"/>
                  </a:moveTo>
                  <a:cubicBezTo>
                    <a:pt x="10716" y="49744"/>
                    <a:pt x="10704" y="49721"/>
                    <a:pt x="10728" y="49697"/>
                  </a:cubicBezTo>
                  <a:lnTo>
                    <a:pt x="10728" y="49697"/>
                  </a:lnTo>
                  <a:cubicBezTo>
                    <a:pt x="10740" y="49685"/>
                    <a:pt x="10764" y="49685"/>
                    <a:pt x="10776" y="49697"/>
                  </a:cubicBezTo>
                  <a:lnTo>
                    <a:pt x="10776" y="49697"/>
                  </a:lnTo>
                  <a:cubicBezTo>
                    <a:pt x="10800" y="49709"/>
                    <a:pt x="10800" y="49744"/>
                    <a:pt x="10776" y="49756"/>
                  </a:cubicBezTo>
                  <a:lnTo>
                    <a:pt x="10776" y="49756"/>
                  </a:lnTo>
                  <a:cubicBezTo>
                    <a:pt x="10764" y="49768"/>
                    <a:pt x="10740" y="49768"/>
                    <a:pt x="10728" y="49756"/>
                  </a:cubicBezTo>
                  <a:lnTo>
                    <a:pt x="10728" y="49756"/>
                  </a:lnTo>
                  <a:close/>
                  <a:moveTo>
                    <a:pt x="12788" y="51161"/>
                  </a:moveTo>
                  <a:cubicBezTo>
                    <a:pt x="12800" y="51149"/>
                    <a:pt x="12824" y="51138"/>
                    <a:pt x="12836" y="51149"/>
                  </a:cubicBezTo>
                  <a:lnTo>
                    <a:pt x="12836" y="51149"/>
                  </a:lnTo>
                  <a:cubicBezTo>
                    <a:pt x="12859" y="51161"/>
                    <a:pt x="12871" y="51185"/>
                    <a:pt x="12859" y="51209"/>
                  </a:cubicBezTo>
                  <a:lnTo>
                    <a:pt x="12859" y="51209"/>
                  </a:lnTo>
                  <a:cubicBezTo>
                    <a:pt x="12836" y="51233"/>
                    <a:pt x="12812" y="51233"/>
                    <a:pt x="12800" y="51221"/>
                  </a:cubicBezTo>
                  <a:lnTo>
                    <a:pt x="12800" y="51221"/>
                  </a:lnTo>
                  <a:cubicBezTo>
                    <a:pt x="12776" y="51209"/>
                    <a:pt x="12764" y="51173"/>
                    <a:pt x="12788" y="51161"/>
                  </a:cubicBezTo>
                  <a:close/>
                  <a:moveTo>
                    <a:pt x="8811" y="48113"/>
                  </a:moveTo>
                  <a:lnTo>
                    <a:pt x="8811" y="48113"/>
                  </a:lnTo>
                  <a:cubicBezTo>
                    <a:pt x="8787" y="48101"/>
                    <a:pt x="8787" y="48078"/>
                    <a:pt x="8811" y="48054"/>
                  </a:cubicBezTo>
                  <a:lnTo>
                    <a:pt x="8811" y="48054"/>
                  </a:lnTo>
                  <a:cubicBezTo>
                    <a:pt x="8823" y="48042"/>
                    <a:pt x="8847" y="48042"/>
                    <a:pt x="8871" y="48054"/>
                  </a:cubicBezTo>
                  <a:lnTo>
                    <a:pt x="8871" y="48054"/>
                  </a:lnTo>
                  <a:cubicBezTo>
                    <a:pt x="8883" y="48078"/>
                    <a:pt x="8883" y="48101"/>
                    <a:pt x="8871" y="48113"/>
                  </a:cubicBezTo>
                  <a:lnTo>
                    <a:pt x="8871" y="48113"/>
                  </a:lnTo>
                  <a:cubicBezTo>
                    <a:pt x="8847" y="48137"/>
                    <a:pt x="8823" y="48137"/>
                    <a:pt x="8811" y="48113"/>
                  </a:cubicBezTo>
                  <a:lnTo>
                    <a:pt x="8811" y="48113"/>
                  </a:lnTo>
                  <a:close/>
                  <a:moveTo>
                    <a:pt x="14967" y="52435"/>
                  </a:moveTo>
                  <a:cubicBezTo>
                    <a:pt x="14979" y="52411"/>
                    <a:pt x="15002" y="52400"/>
                    <a:pt x="15026" y="52411"/>
                  </a:cubicBezTo>
                  <a:lnTo>
                    <a:pt x="15026" y="52411"/>
                  </a:lnTo>
                  <a:cubicBezTo>
                    <a:pt x="15038" y="52423"/>
                    <a:pt x="15050" y="52447"/>
                    <a:pt x="15038" y="52471"/>
                  </a:cubicBezTo>
                  <a:lnTo>
                    <a:pt x="15038" y="52471"/>
                  </a:lnTo>
                  <a:cubicBezTo>
                    <a:pt x="15026" y="52483"/>
                    <a:pt x="15002" y="52495"/>
                    <a:pt x="14979" y="52483"/>
                  </a:cubicBezTo>
                  <a:lnTo>
                    <a:pt x="14979" y="52483"/>
                  </a:lnTo>
                  <a:lnTo>
                    <a:pt x="14979" y="52483"/>
                  </a:lnTo>
                  <a:lnTo>
                    <a:pt x="14979" y="52483"/>
                  </a:lnTo>
                  <a:cubicBezTo>
                    <a:pt x="14967" y="52471"/>
                    <a:pt x="14955" y="52459"/>
                    <a:pt x="14967" y="52435"/>
                  </a:cubicBezTo>
                  <a:close/>
                  <a:moveTo>
                    <a:pt x="7037" y="46304"/>
                  </a:moveTo>
                  <a:cubicBezTo>
                    <a:pt x="7025" y="46292"/>
                    <a:pt x="7025" y="46256"/>
                    <a:pt x="7037" y="46244"/>
                  </a:cubicBezTo>
                  <a:lnTo>
                    <a:pt x="7037" y="46244"/>
                  </a:lnTo>
                  <a:cubicBezTo>
                    <a:pt x="7049" y="46232"/>
                    <a:pt x="7085" y="46232"/>
                    <a:pt x="7097" y="46244"/>
                  </a:cubicBezTo>
                  <a:lnTo>
                    <a:pt x="7097" y="46244"/>
                  </a:lnTo>
                  <a:cubicBezTo>
                    <a:pt x="7109" y="46256"/>
                    <a:pt x="7109" y="46292"/>
                    <a:pt x="7097" y="46304"/>
                  </a:cubicBezTo>
                  <a:lnTo>
                    <a:pt x="7097" y="46304"/>
                  </a:lnTo>
                  <a:cubicBezTo>
                    <a:pt x="7085" y="46315"/>
                    <a:pt x="7061" y="46315"/>
                    <a:pt x="7049" y="46304"/>
                  </a:cubicBezTo>
                  <a:lnTo>
                    <a:pt x="7049" y="46304"/>
                  </a:lnTo>
                  <a:close/>
                  <a:moveTo>
                    <a:pt x="17265" y="53495"/>
                  </a:moveTo>
                  <a:cubicBezTo>
                    <a:pt x="17265" y="53471"/>
                    <a:pt x="17288" y="53459"/>
                    <a:pt x="17312" y="53471"/>
                  </a:cubicBezTo>
                  <a:lnTo>
                    <a:pt x="17312" y="53471"/>
                  </a:lnTo>
                  <a:cubicBezTo>
                    <a:pt x="17336" y="53483"/>
                    <a:pt x="17348" y="53507"/>
                    <a:pt x="17336" y="53531"/>
                  </a:cubicBezTo>
                  <a:lnTo>
                    <a:pt x="17336" y="53531"/>
                  </a:lnTo>
                  <a:cubicBezTo>
                    <a:pt x="17324" y="53554"/>
                    <a:pt x="17300" y="53554"/>
                    <a:pt x="17277" y="53554"/>
                  </a:cubicBezTo>
                  <a:lnTo>
                    <a:pt x="17277" y="53554"/>
                  </a:lnTo>
                  <a:lnTo>
                    <a:pt x="17277" y="53554"/>
                  </a:lnTo>
                  <a:lnTo>
                    <a:pt x="17277" y="53554"/>
                  </a:lnTo>
                  <a:cubicBezTo>
                    <a:pt x="17253" y="53543"/>
                    <a:pt x="17253" y="53519"/>
                    <a:pt x="17265" y="53495"/>
                  </a:cubicBezTo>
                  <a:close/>
                  <a:moveTo>
                    <a:pt x="5442" y="44339"/>
                  </a:moveTo>
                  <a:cubicBezTo>
                    <a:pt x="5430" y="44315"/>
                    <a:pt x="5430" y="44291"/>
                    <a:pt x="5454" y="44280"/>
                  </a:cubicBezTo>
                  <a:lnTo>
                    <a:pt x="5454" y="44280"/>
                  </a:lnTo>
                  <a:cubicBezTo>
                    <a:pt x="5477" y="44268"/>
                    <a:pt x="5501" y="44268"/>
                    <a:pt x="5513" y="44280"/>
                  </a:cubicBezTo>
                  <a:lnTo>
                    <a:pt x="5513" y="44280"/>
                  </a:lnTo>
                  <a:cubicBezTo>
                    <a:pt x="5525" y="44303"/>
                    <a:pt x="5525" y="44327"/>
                    <a:pt x="5501" y="44339"/>
                  </a:cubicBezTo>
                  <a:lnTo>
                    <a:pt x="5501" y="44339"/>
                  </a:lnTo>
                  <a:cubicBezTo>
                    <a:pt x="5489" y="44351"/>
                    <a:pt x="5466" y="44351"/>
                    <a:pt x="5454" y="44339"/>
                  </a:cubicBezTo>
                  <a:lnTo>
                    <a:pt x="5454" y="44339"/>
                  </a:lnTo>
                  <a:close/>
                  <a:moveTo>
                    <a:pt x="19646" y="54352"/>
                  </a:moveTo>
                  <a:cubicBezTo>
                    <a:pt x="19646" y="54328"/>
                    <a:pt x="19670" y="54316"/>
                    <a:pt x="19694" y="54328"/>
                  </a:cubicBezTo>
                  <a:lnTo>
                    <a:pt x="19694" y="54328"/>
                  </a:lnTo>
                  <a:cubicBezTo>
                    <a:pt x="19717" y="54328"/>
                    <a:pt x="19729" y="54352"/>
                    <a:pt x="19717" y="54376"/>
                  </a:cubicBezTo>
                  <a:lnTo>
                    <a:pt x="19717" y="54376"/>
                  </a:lnTo>
                  <a:cubicBezTo>
                    <a:pt x="19717" y="54400"/>
                    <a:pt x="19694" y="54412"/>
                    <a:pt x="19670" y="54400"/>
                  </a:cubicBezTo>
                  <a:lnTo>
                    <a:pt x="19670" y="54400"/>
                  </a:lnTo>
                  <a:lnTo>
                    <a:pt x="19658" y="54400"/>
                  </a:lnTo>
                  <a:lnTo>
                    <a:pt x="19658" y="54400"/>
                  </a:lnTo>
                  <a:cubicBezTo>
                    <a:pt x="19634" y="54388"/>
                    <a:pt x="19634" y="54364"/>
                    <a:pt x="19646" y="54352"/>
                  </a:cubicBezTo>
                  <a:close/>
                  <a:moveTo>
                    <a:pt x="4037" y="42232"/>
                  </a:moveTo>
                  <a:cubicBezTo>
                    <a:pt x="4025" y="42208"/>
                    <a:pt x="4025" y="42184"/>
                    <a:pt x="4049" y="42172"/>
                  </a:cubicBezTo>
                  <a:lnTo>
                    <a:pt x="4049" y="42172"/>
                  </a:lnTo>
                  <a:cubicBezTo>
                    <a:pt x="4073" y="42160"/>
                    <a:pt x="4096" y="42172"/>
                    <a:pt x="4108" y="42196"/>
                  </a:cubicBezTo>
                  <a:lnTo>
                    <a:pt x="4108" y="42196"/>
                  </a:lnTo>
                  <a:cubicBezTo>
                    <a:pt x="4120" y="42208"/>
                    <a:pt x="4108" y="42232"/>
                    <a:pt x="4084" y="42244"/>
                  </a:cubicBezTo>
                  <a:lnTo>
                    <a:pt x="4084" y="42244"/>
                  </a:lnTo>
                  <a:cubicBezTo>
                    <a:pt x="4073" y="42255"/>
                    <a:pt x="4061" y="42255"/>
                    <a:pt x="4049" y="42244"/>
                  </a:cubicBezTo>
                  <a:lnTo>
                    <a:pt x="4049" y="42244"/>
                  </a:lnTo>
                  <a:close/>
                  <a:moveTo>
                    <a:pt x="22075" y="54983"/>
                  </a:moveTo>
                  <a:cubicBezTo>
                    <a:pt x="22087" y="54959"/>
                    <a:pt x="22110" y="54947"/>
                    <a:pt x="22134" y="54947"/>
                  </a:cubicBezTo>
                  <a:lnTo>
                    <a:pt x="22134" y="54947"/>
                  </a:lnTo>
                  <a:cubicBezTo>
                    <a:pt x="22146" y="54959"/>
                    <a:pt x="22170" y="54971"/>
                    <a:pt x="22158" y="54995"/>
                  </a:cubicBezTo>
                  <a:lnTo>
                    <a:pt x="22158" y="54995"/>
                  </a:lnTo>
                  <a:cubicBezTo>
                    <a:pt x="22158" y="55019"/>
                    <a:pt x="22134" y="55043"/>
                    <a:pt x="22110" y="55031"/>
                  </a:cubicBezTo>
                  <a:lnTo>
                    <a:pt x="22110" y="55031"/>
                  </a:lnTo>
                  <a:lnTo>
                    <a:pt x="22099" y="55031"/>
                  </a:lnTo>
                  <a:lnTo>
                    <a:pt x="22099" y="55031"/>
                  </a:lnTo>
                  <a:cubicBezTo>
                    <a:pt x="22087" y="55019"/>
                    <a:pt x="22075" y="54995"/>
                    <a:pt x="22075" y="54983"/>
                  </a:cubicBezTo>
                  <a:close/>
                  <a:moveTo>
                    <a:pt x="2822" y="40017"/>
                  </a:moveTo>
                  <a:cubicBezTo>
                    <a:pt x="2810" y="39993"/>
                    <a:pt x="2822" y="39969"/>
                    <a:pt x="2846" y="39958"/>
                  </a:cubicBezTo>
                  <a:lnTo>
                    <a:pt x="2846" y="39958"/>
                  </a:lnTo>
                  <a:cubicBezTo>
                    <a:pt x="2858" y="39946"/>
                    <a:pt x="2882" y="39958"/>
                    <a:pt x="2894" y="39981"/>
                  </a:cubicBezTo>
                  <a:lnTo>
                    <a:pt x="2894" y="39981"/>
                  </a:lnTo>
                  <a:cubicBezTo>
                    <a:pt x="2906" y="39993"/>
                    <a:pt x="2894" y="40017"/>
                    <a:pt x="2882" y="40029"/>
                  </a:cubicBezTo>
                  <a:lnTo>
                    <a:pt x="2882" y="40029"/>
                  </a:lnTo>
                  <a:cubicBezTo>
                    <a:pt x="2870" y="40041"/>
                    <a:pt x="2846" y="40041"/>
                    <a:pt x="2834" y="40029"/>
                  </a:cubicBezTo>
                  <a:lnTo>
                    <a:pt x="2834" y="40029"/>
                  </a:lnTo>
                  <a:cubicBezTo>
                    <a:pt x="2834" y="40029"/>
                    <a:pt x="2822" y="40017"/>
                    <a:pt x="2822" y="40017"/>
                  </a:cubicBezTo>
                  <a:close/>
                  <a:moveTo>
                    <a:pt x="24575" y="55388"/>
                  </a:moveTo>
                  <a:cubicBezTo>
                    <a:pt x="24575" y="55364"/>
                    <a:pt x="24599" y="55352"/>
                    <a:pt x="24623" y="55352"/>
                  </a:cubicBezTo>
                  <a:lnTo>
                    <a:pt x="24623" y="55352"/>
                  </a:lnTo>
                  <a:cubicBezTo>
                    <a:pt x="24647" y="55352"/>
                    <a:pt x="24658" y="55376"/>
                    <a:pt x="24658" y="55400"/>
                  </a:cubicBezTo>
                  <a:lnTo>
                    <a:pt x="24658" y="55400"/>
                  </a:lnTo>
                  <a:cubicBezTo>
                    <a:pt x="24658" y="55424"/>
                    <a:pt x="24635" y="55436"/>
                    <a:pt x="24611" y="55436"/>
                  </a:cubicBezTo>
                  <a:lnTo>
                    <a:pt x="24611" y="55436"/>
                  </a:lnTo>
                  <a:cubicBezTo>
                    <a:pt x="24599" y="55436"/>
                    <a:pt x="24599" y="55436"/>
                    <a:pt x="24587" y="55424"/>
                  </a:cubicBezTo>
                  <a:lnTo>
                    <a:pt x="24587" y="55424"/>
                  </a:lnTo>
                  <a:cubicBezTo>
                    <a:pt x="24575" y="55424"/>
                    <a:pt x="24575" y="55400"/>
                    <a:pt x="24575" y="55388"/>
                  </a:cubicBezTo>
                  <a:close/>
                  <a:moveTo>
                    <a:pt x="1822" y="37683"/>
                  </a:moveTo>
                  <a:lnTo>
                    <a:pt x="1822" y="37683"/>
                  </a:lnTo>
                  <a:cubicBezTo>
                    <a:pt x="1810" y="37672"/>
                    <a:pt x="1822" y="37648"/>
                    <a:pt x="1846" y="37636"/>
                  </a:cubicBezTo>
                  <a:lnTo>
                    <a:pt x="1846" y="37636"/>
                  </a:lnTo>
                  <a:cubicBezTo>
                    <a:pt x="1870" y="37624"/>
                    <a:pt x="1894" y="37636"/>
                    <a:pt x="1894" y="37660"/>
                  </a:cubicBezTo>
                  <a:lnTo>
                    <a:pt x="1894" y="37660"/>
                  </a:lnTo>
                  <a:cubicBezTo>
                    <a:pt x="1906" y="37683"/>
                    <a:pt x="1894" y="37707"/>
                    <a:pt x="1870" y="37707"/>
                  </a:cubicBezTo>
                  <a:lnTo>
                    <a:pt x="1870" y="37707"/>
                  </a:lnTo>
                  <a:cubicBezTo>
                    <a:pt x="1858" y="37719"/>
                    <a:pt x="1846" y="37719"/>
                    <a:pt x="1834" y="37707"/>
                  </a:cubicBezTo>
                  <a:lnTo>
                    <a:pt x="1834" y="37707"/>
                  </a:lnTo>
                  <a:cubicBezTo>
                    <a:pt x="1822" y="37707"/>
                    <a:pt x="1822" y="37695"/>
                    <a:pt x="1822" y="37683"/>
                  </a:cubicBezTo>
                  <a:close/>
                  <a:moveTo>
                    <a:pt x="27099" y="55567"/>
                  </a:moveTo>
                  <a:cubicBezTo>
                    <a:pt x="27099" y="55543"/>
                    <a:pt x="27111" y="55519"/>
                    <a:pt x="27135" y="55519"/>
                  </a:cubicBezTo>
                  <a:lnTo>
                    <a:pt x="27135" y="55519"/>
                  </a:lnTo>
                  <a:cubicBezTo>
                    <a:pt x="27159" y="55519"/>
                    <a:pt x="27183" y="55543"/>
                    <a:pt x="27183" y="55567"/>
                  </a:cubicBezTo>
                  <a:lnTo>
                    <a:pt x="27183" y="55567"/>
                  </a:lnTo>
                  <a:cubicBezTo>
                    <a:pt x="27183" y="55590"/>
                    <a:pt x="27159" y="55602"/>
                    <a:pt x="27135" y="55602"/>
                  </a:cubicBezTo>
                  <a:lnTo>
                    <a:pt x="27135" y="55602"/>
                  </a:lnTo>
                  <a:cubicBezTo>
                    <a:pt x="27123" y="55602"/>
                    <a:pt x="27123" y="55602"/>
                    <a:pt x="27111" y="55602"/>
                  </a:cubicBezTo>
                  <a:lnTo>
                    <a:pt x="27111" y="55602"/>
                  </a:lnTo>
                  <a:cubicBezTo>
                    <a:pt x="27099" y="55590"/>
                    <a:pt x="27099" y="55579"/>
                    <a:pt x="27099" y="55567"/>
                  </a:cubicBezTo>
                  <a:close/>
                  <a:moveTo>
                    <a:pt x="1036" y="35290"/>
                  </a:moveTo>
                  <a:cubicBezTo>
                    <a:pt x="1025" y="35267"/>
                    <a:pt x="1036" y="35243"/>
                    <a:pt x="1060" y="35231"/>
                  </a:cubicBezTo>
                  <a:lnTo>
                    <a:pt x="1060" y="35231"/>
                  </a:lnTo>
                  <a:cubicBezTo>
                    <a:pt x="1084" y="35231"/>
                    <a:pt x="1108" y="35243"/>
                    <a:pt x="1120" y="35267"/>
                  </a:cubicBezTo>
                  <a:lnTo>
                    <a:pt x="1120" y="35267"/>
                  </a:lnTo>
                  <a:cubicBezTo>
                    <a:pt x="1120" y="35278"/>
                    <a:pt x="1108" y="35302"/>
                    <a:pt x="1084" y="35314"/>
                  </a:cubicBezTo>
                  <a:lnTo>
                    <a:pt x="1084" y="35314"/>
                  </a:lnTo>
                  <a:cubicBezTo>
                    <a:pt x="1072" y="35314"/>
                    <a:pt x="1060" y="35314"/>
                    <a:pt x="1048" y="35314"/>
                  </a:cubicBezTo>
                  <a:lnTo>
                    <a:pt x="1048" y="35314"/>
                  </a:lnTo>
                  <a:cubicBezTo>
                    <a:pt x="1036" y="35302"/>
                    <a:pt x="1036" y="35290"/>
                    <a:pt x="1036" y="35290"/>
                  </a:cubicBezTo>
                  <a:close/>
                  <a:moveTo>
                    <a:pt x="29623" y="55519"/>
                  </a:moveTo>
                  <a:cubicBezTo>
                    <a:pt x="29623" y="55495"/>
                    <a:pt x="29635" y="55471"/>
                    <a:pt x="29659" y="55471"/>
                  </a:cubicBezTo>
                  <a:lnTo>
                    <a:pt x="29659" y="55471"/>
                  </a:lnTo>
                  <a:cubicBezTo>
                    <a:pt x="29683" y="55471"/>
                    <a:pt x="29707" y="55483"/>
                    <a:pt x="29707" y="55507"/>
                  </a:cubicBezTo>
                  <a:lnTo>
                    <a:pt x="29707" y="55507"/>
                  </a:lnTo>
                  <a:cubicBezTo>
                    <a:pt x="29707" y="55531"/>
                    <a:pt x="29695" y="55555"/>
                    <a:pt x="29671" y="55555"/>
                  </a:cubicBezTo>
                  <a:lnTo>
                    <a:pt x="29671" y="55555"/>
                  </a:lnTo>
                  <a:cubicBezTo>
                    <a:pt x="29659" y="55555"/>
                    <a:pt x="29647" y="55555"/>
                    <a:pt x="29635" y="55543"/>
                  </a:cubicBezTo>
                  <a:lnTo>
                    <a:pt x="29635" y="55543"/>
                  </a:lnTo>
                  <a:cubicBezTo>
                    <a:pt x="29623" y="55543"/>
                    <a:pt x="29623" y="55531"/>
                    <a:pt x="29623" y="55519"/>
                  </a:cubicBezTo>
                  <a:close/>
                  <a:moveTo>
                    <a:pt x="465" y="32814"/>
                  </a:moveTo>
                  <a:cubicBezTo>
                    <a:pt x="465" y="32790"/>
                    <a:pt x="477" y="32778"/>
                    <a:pt x="501" y="32766"/>
                  </a:cubicBezTo>
                  <a:lnTo>
                    <a:pt x="501" y="32766"/>
                  </a:lnTo>
                  <a:cubicBezTo>
                    <a:pt x="524" y="32766"/>
                    <a:pt x="536" y="32778"/>
                    <a:pt x="548" y="32802"/>
                  </a:cubicBezTo>
                  <a:lnTo>
                    <a:pt x="548" y="32802"/>
                  </a:lnTo>
                  <a:cubicBezTo>
                    <a:pt x="548" y="32826"/>
                    <a:pt x="536" y="32850"/>
                    <a:pt x="513" y="32850"/>
                  </a:cubicBezTo>
                  <a:lnTo>
                    <a:pt x="513" y="32850"/>
                  </a:lnTo>
                  <a:cubicBezTo>
                    <a:pt x="501" y="32861"/>
                    <a:pt x="489" y="32861"/>
                    <a:pt x="477" y="32850"/>
                  </a:cubicBezTo>
                  <a:lnTo>
                    <a:pt x="477" y="32850"/>
                  </a:lnTo>
                  <a:cubicBezTo>
                    <a:pt x="465" y="32838"/>
                    <a:pt x="465" y="32826"/>
                    <a:pt x="465" y="32814"/>
                  </a:cubicBezTo>
                  <a:close/>
                  <a:moveTo>
                    <a:pt x="32136" y="55233"/>
                  </a:moveTo>
                  <a:cubicBezTo>
                    <a:pt x="32124" y="55209"/>
                    <a:pt x="32147" y="55198"/>
                    <a:pt x="32171" y="55186"/>
                  </a:cubicBezTo>
                  <a:lnTo>
                    <a:pt x="32171" y="55186"/>
                  </a:lnTo>
                  <a:cubicBezTo>
                    <a:pt x="32195" y="55186"/>
                    <a:pt x="32207" y="55198"/>
                    <a:pt x="32219" y="55221"/>
                  </a:cubicBezTo>
                  <a:lnTo>
                    <a:pt x="32219" y="55221"/>
                  </a:lnTo>
                  <a:cubicBezTo>
                    <a:pt x="32219" y="55245"/>
                    <a:pt x="32207" y="55269"/>
                    <a:pt x="32183" y="55269"/>
                  </a:cubicBezTo>
                  <a:lnTo>
                    <a:pt x="32183" y="55269"/>
                  </a:lnTo>
                  <a:cubicBezTo>
                    <a:pt x="32171" y="55281"/>
                    <a:pt x="32159" y="55281"/>
                    <a:pt x="32147" y="55269"/>
                  </a:cubicBezTo>
                  <a:lnTo>
                    <a:pt x="32147" y="55269"/>
                  </a:lnTo>
                  <a:cubicBezTo>
                    <a:pt x="32136" y="55257"/>
                    <a:pt x="32136" y="55245"/>
                    <a:pt x="32136" y="55233"/>
                  </a:cubicBezTo>
                  <a:close/>
                  <a:moveTo>
                    <a:pt x="120" y="30314"/>
                  </a:moveTo>
                  <a:cubicBezTo>
                    <a:pt x="120" y="30290"/>
                    <a:pt x="132" y="30266"/>
                    <a:pt x="155" y="30266"/>
                  </a:cubicBezTo>
                  <a:lnTo>
                    <a:pt x="155" y="30266"/>
                  </a:lnTo>
                  <a:cubicBezTo>
                    <a:pt x="179" y="30266"/>
                    <a:pt x="203" y="30278"/>
                    <a:pt x="203" y="30302"/>
                  </a:cubicBezTo>
                  <a:lnTo>
                    <a:pt x="203" y="30302"/>
                  </a:lnTo>
                  <a:cubicBezTo>
                    <a:pt x="203" y="30325"/>
                    <a:pt x="191" y="30349"/>
                    <a:pt x="167" y="30349"/>
                  </a:cubicBezTo>
                  <a:lnTo>
                    <a:pt x="167" y="30349"/>
                  </a:lnTo>
                  <a:cubicBezTo>
                    <a:pt x="155" y="30349"/>
                    <a:pt x="143" y="30349"/>
                    <a:pt x="143" y="30337"/>
                  </a:cubicBezTo>
                  <a:lnTo>
                    <a:pt x="143" y="30337"/>
                  </a:lnTo>
                  <a:cubicBezTo>
                    <a:pt x="132" y="30337"/>
                    <a:pt x="120" y="30325"/>
                    <a:pt x="120" y="30314"/>
                  </a:cubicBezTo>
                  <a:close/>
                  <a:moveTo>
                    <a:pt x="34612" y="54733"/>
                  </a:moveTo>
                  <a:cubicBezTo>
                    <a:pt x="34600" y="54709"/>
                    <a:pt x="34612" y="54686"/>
                    <a:pt x="34636" y="54686"/>
                  </a:cubicBezTo>
                  <a:lnTo>
                    <a:pt x="34636" y="54686"/>
                  </a:lnTo>
                  <a:cubicBezTo>
                    <a:pt x="34660" y="54674"/>
                    <a:pt x="34683" y="54686"/>
                    <a:pt x="34695" y="54709"/>
                  </a:cubicBezTo>
                  <a:lnTo>
                    <a:pt x="34695" y="54709"/>
                  </a:lnTo>
                  <a:cubicBezTo>
                    <a:pt x="34695" y="54733"/>
                    <a:pt x="34683" y="54757"/>
                    <a:pt x="34660" y="54757"/>
                  </a:cubicBezTo>
                  <a:lnTo>
                    <a:pt x="34660" y="54757"/>
                  </a:lnTo>
                  <a:cubicBezTo>
                    <a:pt x="34648" y="54769"/>
                    <a:pt x="34636" y="54769"/>
                    <a:pt x="34624" y="54757"/>
                  </a:cubicBezTo>
                  <a:lnTo>
                    <a:pt x="34624" y="54757"/>
                  </a:lnTo>
                  <a:cubicBezTo>
                    <a:pt x="34612" y="54757"/>
                    <a:pt x="34612" y="54745"/>
                    <a:pt x="34612" y="54733"/>
                  </a:cubicBezTo>
                  <a:close/>
                  <a:moveTo>
                    <a:pt x="12" y="27777"/>
                  </a:moveTo>
                  <a:cubicBezTo>
                    <a:pt x="12" y="27754"/>
                    <a:pt x="24" y="27742"/>
                    <a:pt x="48" y="27742"/>
                  </a:cubicBezTo>
                  <a:lnTo>
                    <a:pt x="48" y="27742"/>
                  </a:lnTo>
                  <a:cubicBezTo>
                    <a:pt x="72" y="27742"/>
                    <a:pt x="96" y="27754"/>
                    <a:pt x="96" y="27777"/>
                  </a:cubicBezTo>
                  <a:lnTo>
                    <a:pt x="96" y="27777"/>
                  </a:lnTo>
                  <a:cubicBezTo>
                    <a:pt x="96" y="27801"/>
                    <a:pt x="72" y="27825"/>
                    <a:pt x="48" y="27825"/>
                  </a:cubicBezTo>
                  <a:lnTo>
                    <a:pt x="48" y="27825"/>
                  </a:lnTo>
                  <a:cubicBezTo>
                    <a:pt x="36" y="27825"/>
                    <a:pt x="36" y="27825"/>
                    <a:pt x="24" y="27825"/>
                  </a:cubicBezTo>
                  <a:lnTo>
                    <a:pt x="24" y="27825"/>
                  </a:lnTo>
                  <a:cubicBezTo>
                    <a:pt x="12" y="27813"/>
                    <a:pt x="1" y="27801"/>
                    <a:pt x="12" y="27777"/>
                  </a:cubicBezTo>
                  <a:close/>
                  <a:moveTo>
                    <a:pt x="37029" y="54007"/>
                  </a:moveTo>
                  <a:cubicBezTo>
                    <a:pt x="37017" y="53983"/>
                    <a:pt x="37029" y="53959"/>
                    <a:pt x="37053" y="53947"/>
                  </a:cubicBezTo>
                  <a:lnTo>
                    <a:pt x="37053" y="53947"/>
                  </a:lnTo>
                  <a:cubicBezTo>
                    <a:pt x="37077" y="53947"/>
                    <a:pt x="37100" y="53959"/>
                    <a:pt x="37112" y="53971"/>
                  </a:cubicBezTo>
                  <a:lnTo>
                    <a:pt x="37112" y="53971"/>
                  </a:lnTo>
                  <a:cubicBezTo>
                    <a:pt x="37112" y="53995"/>
                    <a:pt x="37100" y="54019"/>
                    <a:pt x="37077" y="54031"/>
                  </a:cubicBezTo>
                  <a:lnTo>
                    <a:pt x="37077" y="54031"/>
                  </a:lnTo>
                  <a:cubicBezTo>
                    <a:pt x="37065" y="54031"/>
                    <a:pt x="37053" y="54031"/>
                    <a:pt x="37041" y="54031"/>
                  </a:cubicBezTo>
                  <a:lnTo>
                    <a:pt x="37041" y="54031"/>
                  </a:lnTo>
                  <a:cubicBezTo>
                    <a:pt x="37029" y="54019"/>
                    <a:pt x="37029" y="54007"/>
                    <a:pt x="37029" y="54007"/>
                  </a:cubicBezTo>
                  <a:close/>
                  <a:moveTo>
                    <a:pt x="120" y="25253"/>
                  </a:moveTo>
                  <a:lnTo>
                    <a:pt x="120" y="25253"/>
                  </a:lnTo>
                  <a:cubicBezTo>
                    <a:pt x="120" y="25230"/>
                    <a:pt x="143" y="25218"/>
                    <a:pt x="167" y="25218"/>
                  </a:cubicBezTo>
                  <a:lnTo>
                    <a:pt x="167" y="25218"/>
                  </a:lnTo>
                  <a:cubicBezTo>
                    <a:pt x="191" y="25218"/>
                    <a:pt x="203" y="25241"/>
                    <a:pt x="203" y="25265"/>
                  </a:cubicBezTo>
                  <a:lnTo>
                    <a:pt x="203" y="25265"/>
                  </a:lnTo>
                  <a:cubicBezTo>
                    <a:pt x="203" y="25289"/>
                    <a:pt x="179" y="25301"/>
                    <a:pt x="155" y="25301"/>
                  </a:cubicBezTo>
                  <a:lnTo>
                    <a:pt x="155" y="25301"/>
                  </a:lnTo>
                  <a:cubicBezTo>
                    <a:pt x="155" y="25301"/>
                    <a:pt x="143" y="25301"/>
                    <a:pt x="143" y="25301"/>
                  </a:cubicBezTo>
                  <a:lnTo>
                    <a:pt x="143" y="25301"/>
                  </a:lnTo>
                  <a:cubicBezTo>
                    <a:pt x="120" y="25289"/>
                    <a:pt x="120" y="25265"/>
                    <a:pt x="120" y="25253"/>
                  </a:cubicBezTo>
                  <a:close/>
                  <a:moveTo>
                    <a:pt x="39375" y="53066"/>
                  </a:moveTo>
                  <a:cubicBezTo>
                    <a:pt x="39363" y="53042"/>
                    <a:pt x="39375" y="53019"/>
                    <a:pt x="39398" y="53007"/>
                  </a:cubicBezTo>
                  <a:lnTo>
                    <a:pt x="39398" y="53007"/>
                  </a:lnTo>
                  <a:cubicBezTo>
                    <a:pt x="39410" y="52995"/>
                    <a:pt x="39434" y="53007"/>
                    <a:pt x="39446" y="53031"/>
                  </a:cubicBezTo>
                  <a:lnTo>
                    <a:pt x="39446" y="53031"/>
                  </a:lnTo>
                  <a:cubicBezTo>
                    <a:pt x="39458" y="53042"/>
                    <a:pt x="39446" y="53066"/>
                    <a:pt x="39422" y="53078"/>
                  </a:cubicBezTo>
                  <a:lnTo>
                    <a:pt x="39422" y="53078"/>
                  </a:lnTo>
                  <a:cubicBezTo>
                    <a:pt x="39410" y="53090"/>
                    <a:pt x="39398" y="53090"/>
                    <a:pt x="39386" y="53078"/>
                  </a:cubicBezTo>
                  <a:lnTo>
                    <a:pt x="39386" y="53078"/>
                  </a:lnTo>
                  <a:cubicBezTo>
                    <a:pt x="39375" y="53078"/>
                    <a:pt x="39375" y="53066"/>
                    <a:pt x="39375" y="53066"/>
                  </a:cubicBezTo>
                  <a:close/>
                  <a:moveTo>
                    <a:pt x="465" y="22753"/>
                  </a:moveTo>
                  <a:cubicBezTo>
                    <a:pt x="477" y="22729"/>
                    <a:pt x="489" y="22705"/>
                    <a:pt x="513" y="22717"/>
                  </a:cubicBezTo>
                  <a:lnTo>
                    <a:pt x="513" y="22717"/>
                  </a:lnTo>
                  <a:cubicBezTo>
                    <a:pt x="536" y="22717"/>
                    <a:pt x="560" y="22741"/>
                    <a:pt x="548" y="22765"/>
                  </a:cubicBezTo>
                  <a:lnTo>
                    <a:pt x="548" y="22765"/>
                  </a:lnTo>
                  <a:cubicBezTo>
                    <a:pt x="548" y="22789"/>
                    <a:pt x="524" y="22801"/>
                    <a:pt x="501" y="22801"/>
                  </a:cubicBezTo>
                  <a:lnTo>
                    <a:pt x="501" y="22801"/>
                  </a:lnTo>
                  <a:cubicBezTo>
                    <a:pt x="501" y="22789"/>
                    <a:pt x="489" y="22789"/>
                    <a:pt x="489" y="22789"/>
                  </a:cubicBezTo>
                  <a:lnTo>
                    <a:pt x="489" y="22789"/>
                  </a:lnTo>
                  <a:cubicBezTo>
                    <a:pt x="477" y="22777"/>
                    <a:pt x="465" y="22765"/>
                    <a:pt x="465" y="22753"/>
                  </a:cubicBezTo>
                  <a:close/>
                  <a:moveTo>
                    <a:pt x="41625" y="51911"/>
                  </a:moveTo>
                  <a:cubicBezTo>
                    <a:pt x="41613" y="51888"/>
                    <a:pt x="41613" y="51864"/>
                    <a:pt x="41637" y="51852"/>
                  </a:cubicBezTo>
                  <a:lnTo>
                    <a:pt x="41637" y="51852"/>
                  </a:lnTo>
                  <a:cubicBezTo>
                    <a:pt x="41661" y="51840"/>
                    <a:pt x="41684" y="51840"/>
                    <a:pt x="41696" y="51864"/>
                  </a:cubicBezTo>
                  <a:lnTo>
                    <a:pt x="41696" y="51864"/>
                  </a:lnTo>
                  <a:cubicBezTo>
                    <a:pt x="41708" y="51888"/>
                    <a:pt x="41696" y="51911"/>
                    <a:pt x="41672" y="51923"/>
                  </a:cubicBezTo>
                  <a:lnTo>
                    <a:pt x="41672" y="51923"/>
                  </a:lnTo>
                  <a:cubicBezTo>
                    <a:pt x="41661" y="51935"/>
                    <a:pt x="41649" y="51935"/>
                    <a:pt x="41637" y="51923"/>
                  </a:cubicBezTo>
                  <a:lnTo>
                    <a:pt x="41637" y="51923"/>
                  </a:lnTo>
                  <a:cubicBezTo>
                    <a:pt x="41625" y="51923"/>
                    <a:pt x="41625" y="51911"/>
                    <a:pt x="41625" y="51911"/>
                  </a:cubicBezTo>
                  <a:close/>
                  <a:moveTo>
                    <a:pt x="1036" y="20288"/>
                  </a:moveTo>
                  <a:cubicBezTo>
                    <a:pt x="1048" y="20265"/>
                    <a:pt x="1072" y="20253"/>
                    <a:pt x="1084" y="20265"/>
                  </a:cubicBezTo>
                  <a:lnTo>
                    <a:pt x="1084" y="20265"/>
                  </a:lnTo>
                  <a:cubicBezTo>
                    <a:pt x="1108" y="20265"/>
                    <a:pt x="1120" y="20288"/>
                    <a:pt x="1120" y="20312"/>
                  </a:cubicBezTo>
                  <a:lnTo>
                    <a:pt x="1120" y="20312"/>
                  </a:lnTo>
                  <a:cubicBezTo>
                    <a:pt x="1108" y="20336"/>
                    <a:pt x="1084" y="20348"/>
                    <a:pt x="1072" y="20336"/>
                  </a:cubicBezTo>
                  <a:lnTo>
                    <a:pt x="1072" y="20336"/>
                  </a:lnTo>
                  <a:lnTo>
                    <a:pt x="1048" y="20336"/>
                  </a:lnTo>
                  <a:lnTo>
                    <a:pt x="1048" y="20336"/>
                  </a:lnTo>
                  <a:cubicBezTo>
                    <a:pt x="1036" y="20324"/>
                    <a:pt x="1025" y="20312"/>
                    <a:pt x="1036" y="20288"/>
                  </a:cubicBezTo>
                  <a:close/>
                  <a:moveTo>
                    <a:pt x="43756" y="50566"/>
                  </a:moveTo>
                  <a:cubicBezTo>
                    <a:pt x="43732" y="50542"/>
                    <a:pt x="43744" y="50518"/>
                    <a:pt x="43756" y="50506"/>
                  </a:cubicBezTo>
                  <a:lnTo>
                    <a:pt x="43756" y="50506"/>
                  </a:lnTo>
                  <a:cubicBezTo>
                    <a:pt x="43780" y="50495"/>
                    <a:pt x="43804" y="50495"/>
                    <a:pt x="43816" y="50518"/>
                  </a:cubicBezTo>
                  <a:lnTo>
                    <a:pt x="43816" y="50518"/>
                  </a:lnTo>
                  <a:cubicBezTo>
                    <a:pt x="43827" y="50530"/>
                    <a:pt x="43827" y="50554"/>
                    <a:pt x="43804" y="50566"/>
                  </a:cubicBezTo>
                  <a:lnTo>
                    <a:pt x="43804" y="50566"/>
                  </a:lnTo>
                  <a:cubicBezTo>
                    <a:pt x="43792" y="50578"/>
                    <a:pt x="43768" y="50578"/>
                    <a:pt x="43756" y="50566"/>
                  </a:cubicBezTo>
                  <a:lnTo>
                    <a:pt x="43756" y="50566"/>
                  </a:lnTo>
                  <a:cubicBezTo>
                    <a:pt x="43756" y="50566"/>
                    <a:pt x="43756" y="50554"/>
                    <a:pt x="43756" y="50554"/>
                  </a:cubicBezTo>
                  <a:close/>
                  <a:moveTo>
                    <a:pt x="1834" y="17883"/>
                  </a:moveTo>
                  <a:cubicBezTo>
                    <a:pt x="1846" y="17860"/>
                    <a:pt x="1870" y="17848"/>
                    <a:pt x="1894" y="17860"/>
                  </a:cubicBezTo>
                  <a:lnTo>
                    <a:pt x="1894" y="17860"/>
                  </a:lnTo>
                  <a:cubicBezTo>
                    <a:pt x="1917" y="17860"/>
                    <a:pt x="1917" y="17883"/>
                    <a:pt x="1917" y="17907"/>
                  </a:cubicBezTo>
                  <a:lnTo>
                    <a:pt x="1917" y="17907"/>
                  </a:lnTo>
                  <a:cubicBezTo>
                    <a:pt x="1906" y="17931"/>
                    <a:pt x="1882" y="17943"/>
                    <a:pt x="1858" y="17931"/>
                  </a:cubicBezTo>
                  <a:lnTo>
                    <a:pt x="1858" y="17931"/>
                  </a:lnTo>
                  <a:lnTo>
                    <a:pt x="1846" y="17931"/>
                  </a:lnTo>
                  <a:lnTo>
                    <a:pt x="1846" y="17931"/>
                  </a:lnTo>
                  <a:cubicBezTo>
                    <a:pt x="1834" y="17919"/>
                    <a:pt x="1822" y="17895"/>
                    <a:pt x="1834" y="17883"/>
                  </a:cubicBezTo>
                  <a:close/>
                  <a:moveTo>
                    <a:pt x="45756" y="49018"/>
                  </a:moveTo>
                  <a:cubicBezTo>
                    <a:pt x="45732" y="48994"/>
                    <a:pt x="45732" y="48971"/>
                    <a:pt x="45756" y="48959"/>
                  </a:cubicBezTo>
                  <a:lnTo>
                    <a:pt x="45756" y="48959"/>
                  </a:lnTo>
                  <a:cubicBezTo>
                    <a:pt x="45768" y="48935"/>
                    <a:pt x="45792" y="48935"/>
                    <a:pt x="45816" y="48959"/>
                  </a:cubicBezTo>
                  <a:lnTo>
                    <a:pt x="45816" y="48959"/>
                  </a:lnTo>
                  <a:cubicBezTo>
                    <a:pt x="45828" y="48971"/>
                    <a:pt x="45828" y="48994"/>
                    <a:pt x="45816" y="49018"/>
                  </a:cubicBezTo>
                  <a:lnTo>
                    <a:pt x="45816" y="49018"/>
                  </a:lnTo>
                  <a:cubicBezTo>
                    <a:pt x="45792" y="49030"/>
                    <a:pt x="45768" y="49030"/>
                    <a:pt x="45756" y="49018"/>
                  </a:cubicBezTo>
                  <a:lnTo>
                    <a:pt x="45756" y="49018"/>
                  </a:lnTo>
                  <a:close/>
                  <a:moveTo>
                    <a:pt x="2846" y="15562"/>
                  </a:moveTo>
                  <a:cubicBezTo>
                    <a:pt x="2858" y="15538"/>
                    <a:pt x="2882" y="15526"/>
                    <a:pt x="2906" y="15538"/>
                  </a:cubicBezTo>
                  <a:lnTo>
                    <a:pt x="2906" y="15538"/>
                  </a:lnTo>
                  <a:cubicBezTo>
                    <a:pt x="2930" y="15550"/>
                    <a:pt x="2930" y="15574"/>
                    <a:pt x="2930" y="15597"/>
                  </a:cubicBezTo>
                  <a:lnTo>
                    <a:pt x="2930" y="15597"/>
                  </a:lnTo>
                  <a:cubicBezTo>
                    <a:pt x="2918" y="15621"/>
                    <a:pt x="2894" y="15621"/>
                    <a:pt x="2870" y="15621"/>
                  </a:cubicBezTo>
                  <a:lnTo>
                    <a:pt x="2870" y="15621"/>
                  </a:lnTo>
                  <a:lnTo>
                    <a:pt x="2858" y="15621"/>
                  </a:lnTo>
                  <a:lnTo>
                    <a:pt x="2858" y="15621"/>
                  </a:lnTo>
                  <a:cubicBezTo>
                    <a:pt x="2846" y="15597"/>
                    <a:pt x="2834" y="15574"/>
                    <a:pt x="2846" y="15562"/>
                  </a:cubicBezTo>
                  <a:close/>
                  <a:moveTo>
                    <a:pt x="47602" y="47292"/>
                  </a:moveTo>
                  <a:cubicBezTo>
                    <a:pt x="47590" y="47268"/>
                    <a:pt x="47590" y="47244"/>
                    <a:pt x="47602" y="47232"/>
                  </a:cubicBezTo>
                  <a:lnTo>
                    <a:pt x="47602" y="47232"/>
                  </a:lnTo>
                  <a:cubicBezTo>
                    <a:pt x="47614" y="47208"/>
                    <a:pt x="47649" y="47208"/>
                    <a:pt x="47661" y="47232"/>
                  </a:cubicBezTo>
                  <a:lnTo>
                    <a:pt x="47661" y="47232"/>
                  </a:lnTo>
                  <a:cubicBezTo>
                    <a:pt x="47673" y="47244"/>
                    <a:pt x="47673" y="47268"/>
                    <a:pt x="47661" y="47292"/>
                  </a:cubicBezTo>
                  <a:lnTo>
                    <a:pt x="47661" y="47292"/>
                  </a:lnTo>
                  <a:cubicBezTo>
                    <a:pt x="47649" y="47304"/>
                    <a:pt x="47626" y="47304"/>
                    <a:pt x="47602" y="47292"/>
                  </a:cubicBezTo>
                  <a:lnTo>
                    <a:pt x="47602" y="47292"/>
                  </a:lnTo>
                  <a:cubicBezTo>
                    <a:pt x="47602" y="47292"/>
                    <a:pt x="47602" y="47292"/>
                    <a:pt x="47602" y="47292"/>
                  </a:cubicBezTo>
                  <a:close/>
                  <a:moveTo>
                    <a:pt x="4073" y="13347"/>
                  </a:moveTo>
                  <a:cubicBezTo>
                    <a:pt x="4084" y="13323"/>
                    <a:pt x="4108" y="13323"/>
                    <a:pt x="4132" y="13335"/>
                  </a:cubicBezTo>
                  <a:lnTo>
                    <a:pt x="4132" y="13335"/>
                  </a:lnTo>
                  <a:cubicBezTo>
                    <a:pt x="4144" y="13347"/>
                    <a:pt x="4156" y="13371"/>
                    <a:pt x="4144" y="13383"/>
                  </a:cubicBezTo>
                  <a:lnTo>
                    <a:pt x="4144" y="13383"/>
                  </a:lnTo>
                  <a:cubicBezTo>
                    <a:pt x="4132" y="13407"/>
                    <a:pt x="4096" y="13407"/>
                    <a:pt x="4084" y="13407"/>
                  </a:cubicBezTo>
                  <a:lnTo>
                    <a:pt x="4084" y="13407"/>
                  </a:lnTo>
                  <a:lnTo>
                    <a:pt x="4084" y="13407"/>
                  </a:lnTo>
                  <a:lnTo>
                    <a:pt x="4084" y="13407"/>
                  </a:lnTo>
                  <a:cubicBezTo>
                    <a:pt x="4061" y="13383"/>
                    <a:pt x="4061" y="13359"/>
                    <a:pt x="4073" y="13347"/>
                  </a:cubicBezTo>
                  <a:close/>
                  <a:moveTo>
                    <a:pt x="49292" y="45411"/>
                  </a:moveTo>
                  <a:cubicBezTo>
                    <a:pt x="49269" y="45387"/>
                    <a:pt x="49269" y="45363"/>
                    <a:pt x="49292" y="45351"/>
                  </a:cubicBezTo>
                  <a:lnTo>
                    <a:pt x="49292" y="45351"/>
                  </a:lnTo>
                  <a:cubicBezTo>
                    <a:pt x="49304" y="45327"/>
                    <a:pt x="49328" y="45327"/>
                    <a:pt x="49352" y="45351"/>
                  </a:cubicBezTo>
                  <a:lnTo>
                    <a:pt x="49352" y="45351"/>
                  </a:lnTo>
                  <a:cubicBezTo>
                    <a:pt x="49364" y="45363"/>
                    <a:pt x="49364" y="45387"/>
                    <a:pt x="49352" y="45411"/>
                  </a:cubicBezTo>
                  <a:lnTo>
                    <a:pt x="49352" y="45411"/>
                  </a:lnTo>
                  <a:cubicBezTo>
                    <a:pt x="49340" y="45423"/>
                    <a:pt x="49316" y="45423"/>
                    <a:pt x="49292" y="45411"/>
                  </a:cubicBezTo>
                  <a:lnTo>
                    <a:pt x="49292" y="45411"/>
                  </a:lnTo>
                  <a:close/>
                  <a:moveTo>
                    <a:pt x="5489" y="11252"/>
                  </a:moveTo>
                  <a:cubicBezTo>
                    <a:pt x="5489" y="11240"/>
                    <a:pt x="5501" y="11228"/>
                    <a:pt x="5513" y="11228"/>
                  </a:cubicBezTo>
                  <a:lnTo>
                    <a:pt x="5513" y="11228"/>
                  </a:lnTo>
                  <a:cubicBezTo>
                    <a:pt x="5513" y="11216"/>
                    <a:pt x="5513" y="11204"/>
                    <a:pt x="5525" y="11192"/>
                  </a:cubicBezTo>
                  <a:lnTo>
                    <a:pt x="5525" y="11192"/>
                  </a:lnTo>
                  <a:cubicBezTo>
                    <a:pt x="5537" y="11180"/>
                    <a:pt x="5561" y="11168"/>
                    <a:pt x="5585" y="11192"/>
                  </a:cubicBezTo>
                  <a:lnTo>
                    <a:pt x="5585" y="11192"/>
                  </a:lnTo>
                  <a:cubicBezTo>
                    <a:pt x="5597" y="11204"/>
                    <a:pt x="5597" y="11228"/>
                    <a:pt x="5585" y="11240"/>
                  </a:cubicBezTo>
                  <a:lnTo>
                    <a:pt x="5585" y="11240"/>
                  </a:lnTo>
                  <a:cubicBezTo>
                    <a:pt x="5585" y="11252"/>
                    <a:pt x="5573" y="11264"/>
                    <a:pt x="5561" y="11264"/>
                  </a:cubicBezTo>
                  <a:lnTo>
                    <a:pt x="5561" y="11264"/>
                  </a:lnTo>
                  <a:cubicBezTo>
                    <a:pt x="5561" y="11275"/>
                    <a:pt x="5561" y="11287"/>
                    <a:pt x="5549" y="11299"/>
                  </a:cubicBezTo>
                  <a:lnTo>
                    <a:pt x="5549" y="11299"/>
                  </a:lnTo>
                  <a:cubicBezTo>
                    <a:pt x="5537" y="11311"/>
                    <a:pt x="5513" y="11323"/>
                    <a:pt x="5489" y="11311"/>
                  </a:cubicBezTo>
                  <a:lnTo>
                    <a:pt x="5489" y="11311"/>
                  </a:lnTo>
                  <a:cubicBezTo>
                    <a:pt x="5477" y="11287"/>
                    <a:pt x="5466" y="11264"/>
                    <a:pt x="5489" y="11252"/>
                  </a:cubicBezTo>
                  <a:close/>
                  <a:moveTo>
                    <a:pt x="50793" y="43327"/>
                  </a:moveTo>
                  <a:lnTo>
                    <a:pt x="50793" y="43327"/>
                  </a:lnTo>
                  <a:cubicBezTo>
                    <a:pt x="50805" y="43303"/>
                    <a:pt x="50828" y="43303"/>
                    <a:pt x="50840" y="43315"/>
                  </a:cubicBezTo>
                  <a:lnTo>
                    <a:pt x="50840" y="43315"/>
                  </a:lnTo>
                  <a:cubicBezTo>
                    <a:pt x="50864" y="43327"/>
                    <a:pt x="50876" y="43351"/>
                    <a:pt x="50864" y="43375"/>
                  </a:cubicBezTo>
                  <a:lnTo>
                    <a:pt x="50864" y="43375"/>
                  </a:lnTo>
                  <a:cubicBezTo>
                    <a:pt x="50840" y="43387"/>
                    <a:pt x="50816" y="43398"/>
                    <a:pt x="50805" y="43387"/>
                  </a:cubicBezTo>
                  <a:lnTo>
                    <a:pt x="50805" y="43387"/>
                  </a:lnTo>
                  <a:cubicBezTo>
                    <a:pt x="50781" y="43375"/>
                    <a:pt x="50781" y="43339"/>
                    <a:pt x="50793" y="43327"/>
                  </a:cubicBezTo>
                  <a:close/>
                  <a:moveTo>
                    <a:pt x="7121" y="9299"/>
                  </a:moveTo>
                  <a:cubicBezTo>
                    <a:pt x="7109" y="9275"/>
                    <a:pt x="7109" y="9251"/>
                    <a:pt x="7121" y="9239"/>
                  </a:cubicBezTo>
                  <a:lnTo>
                    <a:pt x="7121" y="9239"/>
                  </a:lnTo>
                  <a:cubicBezTo>
                    <a:pt x="7144" y="9216"/>
                    <a:pt x="7168" y="9216"/>
                    <a:pt x="7180" y="9239"/>
                  </a:cubicBezTo>
                  <a:lnTo>
                    <a:pt x="7180" y="9239"/>
                  </a:lnTo>
                  <a:cubicBezTo>
                    <a:pt x="7204" y="9251"/>
                    <a:pt x="7204" y="9275"/>
                    <a:pt x="7180" y="9299"/>
                  </a:cubicBezTo>
                  <a:lnTo>
                    <a:pt x="7180" y="9299"/>
                  </a:lnTo>
                  <a:cubicBezTo>
                    <a:pt x="7168" y="9311"/>
                    <a:pt x="7144" y="9311"/>
                    <a:pt x="7132" y="9299"/>
                  </a:cubicBezTo>
                  <a:lnTo>
                    <a:pt x="7132" y="9299"/>
                  </a:lnTo>
                  <a:close/>
                  <a:moveTo>
                    <a:pt x="52102" y="41172"/>
                  </a:moveTo>
                  <a:lnTo>
                    <a:pt x="52102" y="41172"/>
                  </a:lnTo>
                  <a:cubicBezTo>
                    <a:pt x="52114" y="41148"/>
                    <a:pt x="52138" y="41148"/>
                    <a:pt x="52162" y="41160"/>
                  </a:cubicBezTo>
                  <a:lnTo>
                    <a:pt x="52162" y="41160"/>
                  </a:lnTo>
                  <a:cubicBezTo>
                    <a:pt x="52186" y="41172"/>
                    <a:pt x="52186" y="41196"/>
                    <a:pt x="52174" y="41208"/>
                  </a:cubicBezTo>
                  <a:lnTo>
                    <a:pt x="52174" y="41208"/>
                  </a:lnTo>
                  <a:cubicBezTo>
                    <a:pt x="52162" y="41232"/>
                    <a:pt x="52138" y="41243"/>
                    <a:pt x="52126" y="41232"/>
                  </a:cubicBezTo>
                  <a:lnTo>
                    <a:pt x="52126" y="41232"/>
                  </a:lnTo>
                  <a:lnTo>
                    <a:pt x="52126" y="41232"/>
                  </a:lnTo>
                  <a:lnTo>
                    <a:pt x="52126" y="41232"/>
                  </a:lnTo>
                  <a:cubicBezTo>
                    <a:pt x="52102" y="41220"/>
                    <a:pt x="52090" y="41196"/>
                    <a:pt x="52102" y="41172"/>
                  </a:cubicBezTo>
                  <a:close/>
                  <a:moveTo>
                    <a:pt x="8895" y="7489"/>
                  </a:moveTo>
                  <a:cubicBezTo>
                    <a:pt x="8871" y="7477"/>
                    <a:pt x="8871" y="7442"/>
                    <a:pt x="8895" y="7430"/>
                  </a:cubicBezTo>
                  <a:lnTo>
                    <a:pt x="8895" y="7430"/>
                  </a:lnTo>
                  <a:cubicBezTo>
                    <a:pt x="8906" y="7418"/>
                    <a:pt x="8930" y="7418"/>
                    <a:pt x="8954" y="7430"/>
                  </a:cubicBezTo>
                  <a:lnTo>
                    <a:pt x="8954" y="7430"/>
                  </a:lnTo>
                  <a:cubicBezTo>
                    <a:pt x="8966" y="7442"/>
                    <a:pt x="8966" y="7477"/>
                    <a:pt x="8954" y="7489"/>
                  </a:cubicBezTo>
                  <a:lnTo>
                    <a:pt x="8954" y="7489"/>
                  </a:lnTo>
                  <a:cubicBezTo>
                    <a:pt x="8930" y="7501"/>
                    <a:pt x="8918" y="7501"/>
                    <a:pt x="8895" y="7489"/>
                  </a:cubicBezTo>
                  <a:lnTo>
                    <a:pt x="8895" y="7489"/>
                  </a:lnTo>
                  <a:close/>
                  <a:moveTo>
                    <a:pt x="53222" y="38910"/>
                  </a:moveTo>
                  <a:cubicBezTo>
                    <a:pt x="53233" y="38898"/>
                    <a:pt x="53257" y="38886"/>
                    <a:pt x="53281" y="38898"/>
                  </a:cubicBezTo>
                  <a:lnTo>
                    <a:pt x="53281" y="38898"/>
                  </a:lnTo>
                  <a:cubicBezTo>
                    <a:pt x="53293" y="38898"/>
                    <a:pt x="53305" y="38922"/>
                    <a:pt x="53293" y="38946"/>
                  </a:cubicBezTo>
                  <a:lnTo>
                    <a:pt x="53293" y="38946"/>
                  </a:lnTo>
                  <a:cubicBezTo>
                    <a:pt x="53281" y="38969"/>
                    <a:pt x="53257" y="38981"/>
                    <a:pt x="53245" y="38969"/>
                  </a:cubicBezTo>
                  <a:lnTo>
                    <a:pt x="53245" y="38969"/>
                  </a:lnTo>
                  <a:lnTo>
                    <a:pt x="53245" y="38969"/>
                  </a:lnTo>
                  <a:lnTo>
                    <a:pt x="53245" y="38969"/>
                  </a:lnTo>
                  <a:cubicBezTo>
                    <a:pt x="53222" y="38957"/>
                    <a:pt x="53210" y="38934"/>
                    <a:pt x="53222" y="38910"/>
                  </a:cubicBezTo>
                  <a:close/>
                  <a:moveTo>
                    <a:pt x="10811" y="5858"/>
                  </a:moveTo>
                  <a:cubicBezTo>
                    <a:pt x="10800" y="5834"/>
                    <a:pt x="10811" y="5810"/>
                    <a:pt x="10823" y="5799"/>
                  </a:cubicBezTo>
                  <a:lnTo>
                    <a:pt x="10823" y="5799"/>
                  </a:lnTo>
                  <a:cubicBezTo>
                    <a:pt x="10847" y="5775"/>
                    <a:pt x="10871" y="5787"/>
                    <a:pt x="10883" y="5799"/>
                  </a:cubicBezTo>
                  <a:lnTo>
                    <a:pt x="10883" y="5799"/>
                  </a:lnTo>
                  <a:cubicBezTo>
                    <a:pt x="10895" y="5822"/>
                    <a:pt x="10895" y="5846"/>
                    <a:pt x="10871" y="5858"/>
                  </a:cubicBezTo>
                  <a:lnTo>
                    <a:pt x="10871" y="5858"/>
                  </a:lnTo>
                  <a:cubicBezTo>
                    <a:pt x="10859" y="5870"/>
                    <a:pt x="10835" y="5870"/>
                    <a:pt x="10823" y="5858"/>
                  </a:cubicBezTo>
                  <a:lnTo>
                    <a:pt x="10823" y="5858"/>
                  </a:lnTo>
                  <a:close/>
                  <a:moveTo>
                    <a:pt x="54126" y="36564"/>
                  </a:moveTo>
                  <a:lnTo>
                    <a:pt x="54126" y="36564"/>
                  </a:lnTo>
                  <a:cubicBezTo>
                    <a:pt x="54126" y="36540"/>
                    <a:pt x="54150" y="36529"/>
                    <a:pt x="54174" y="36529"/>
                  </a:cubicBezTo>
                  <a:lnTo>
                    <a:pt x="54174" y="36529"/>
                  </a:lnTo>
                  <a:cubicBezTo>
                    <a:pt x="54198" y="36540"/>
                    <a:pt x="54210" y="36564"/>
                    <a:pt x="54210" y="36588"/>
                  </a:cubicBezTo>
                  <a:lnTo>
                    <a:pt x="54210" y="36588"/>
                  </a:lnTo>
                  <a:cubicBezTo>
                    <a:pt x="54198" y="36612"/>
                    <a:pt x="54174" y="36624"/>
                    <a:pt x="54150" y="36612"/>
                  </a:cubicBezTo>
                  <a:lnTo>
                    <a:pt x="54150" y="36612"/>
                  </a:lnTo>
                  <a:lnTo>
                    <a:pt x="54138" y="36612"/>
                  </a:lnTo>
                  <a:lnTo>
                    <a:pt x="54138" y="36612"/>
                  </a:lnTo>
                  <a:cubicBezTo>
                    <a:pt x="54114" y="36600"/>
                    <a:pt x="54114" y="36576"/>
                    <a:pt x="54126" y="36564"/>
                  </a:cubicBezTo>
                  <a:close/>
                  <a:moveTo>
                    <a:pt x="12883" y="4394"/>
                  </a:moveTo>
                  <a:cubicBezTo>
                    <a:pt x="12871" y="4382"/>
                    <a:pt x="12871" y="4358"/>
                    <a:pt x="12895" y="4346"/>
                  </a:cubicBezTo>
                  <a:lnTo>
                    <a:pt x="12895" y="4346"/>
                  </a:lnTo>
                  <a:cubicBezTo>
                    <a:pt x="12919" y="4322"/>
                    <a:pt x="12943" y="4334"/>
                    <a:pt x="12955" y="4358"/>
                  </a:cubicBezTo>
                  <a:lnTo>
                    <a:pt x="12955" y="4358"/>
                  </a:lnTo>
                  <a:cubicBezTo>
                    <a:pt x="12966" y="4370"/>
                    <a:pt x="12955" y="4394"/>
                    <a:pt x="12943" y="4406"/>
                  </a:cubicBezTo>
                  <a:lnTo>
                    <a:pt x="12943" y="4406"/>
                  </a:lnTo>
                  <a:cubicBezTo>
                    <a:pt x="12931" y="4417"/>
                    <a:pt x="12907" y="4417"/>
                    <a:pt x="12895" y="4406"/>
                  </a:cubicBezTo>
                  <a:lnTo>
                    <a:pt x="12895" y="4406"/>
                  </a:lnTo>
                  <a:cubicBezTo>
                    <a:pt x="12883" y="4406"/>
                    <a:pt x="12883" y="4406"/>
                    <a:pt x="12883" y="4394"/>
                  </a:cubicBezTo>
                  <a:close/>
                  <a:moveTo>
                    <a:pt x="54817" y="34135"/>
                  </a:moveTo>
                  <a:lnTo>
                    <a:pt x="54817" y="34135"/>
                  </a:lnTo>
                  <a:cubicBezTo>
                    <a:pt x="54817" y="34112"/>
                    <a:pt x="54841" y="34088"/>
                    <a:pt x="54865" y="34100"/>
                  </a:cubicBezTo>
                  <a:lnTo>
                    <a:pt x="54865" y="34100"/>
                  </a:lnTo>
                  <a:cubicBezTo>
                    <a:pt x="54888" y="34100"/>
                    <a:pt x="54900" y="34124"/>
                    <a:pt x="54900" y="34147"/>
                  </a:cubicBezTo>
                  <a:lnTo>
                    <a:pt x="54900" y="34147"/>
                  </a:lnTo>
                  <a:cubicBezTo>
                    <a:pt x="54888" y="34171"/>
                    <a:pt x="54865" y="34183"/>
                    <a:pt x="54841" y="34183"/>
                  </a:cubicBezTo>
                  <a:lnTo>
                    <a:pt x="54841" y="34183"/>
                  </a:lnTo>
                  <a:lnTo>
                    <a:pt x="54829" y="34171"/>
                  </a:lnTo>
                  <a:lnTo>
                    <a:pt x="54829" y="34171"/>
                  </a:lnTo>
                  <a:cubicBezTo>
                    <a:pt x="54817" y="34159"/>
                    <a:pt x="54805" y="34147"/>
                    <a:pt x="54817" y="34135"/>
                  </a:cubicBezTo>
                  <a:close/>
                  <a:moveTo>
                    <a:pt x="15074" y="3144"/>
                  </a:moveTo>
                  <a:cubicBezTo>
                    <a:pt x="15062" y="3120"/>
                    <a:pt x="15074" y="3096"/>
                    <a:pt x="15098" y="3084"/>
                  </a:cubicBezTo>
                  <a:lnTo>
                    <a:pt x="15098" y="3084"/>
                  </a:lnTo>
                  <a:cubicBezTo>
                    <a:pt x="15110" y="3072"/>
                    <a:pt x="15133" y="3084"/>
                    <a:pt x="15145" y="3108"/>
                  </a:cubicBezTo>
                  <a:lnTo>
                    <a:pt x="15145" y="3108"/>
                  </a:lnTo>
                  <a:cubicBezTo>
                    <a:pt x="15157" y="3120"/>
                    <a:pt x="15157" y="3144"/>
                    <a:pt x="15133" y="3155"/>
                  </a:cubicBezTo>
                  <a:lnTo>
                    <a:pt x="15133" y="3155"/>
                  </a:lnTo>
                  <a:cubicBezTo>
                    <a:pt x="15122" y="3167"/>
                    <a:pt x="15098" y="3167"/>
                    <a:pt x="15086" y="3155"/>
                  </a:cubicBezTo>
                  <a:lnTo>
                    <a:pt x="15086" y="3155"/>
                  </a:lnTo>
                  <a:cubicBezTo>
                    <a:pt x="15086" y="3155"/>
                    <a:pt x="15074" y="3144"/>
                    <a:pt x="15074" y="3144"/>
                  </a:cubicBezTo>
                  <a:close/>
                  <a:moveTo>
                    <a:pt x="55269" y="31647"/>
                  </a:moveTo>
                  <a:cubicBezTo>
                    <a:pt x="55281" y="31623"/>
                    <a:pt x="55293" y="31611"/>
                    <a:pt x="55317" y="31611"/>
                  </a:cubicBezTo>
                  <a:lnTo>
                    <a:pt x="55317" y="31611"/>
                  </a:lnTo>
                  <a:cubicBezTo>
                    <a:pt x="55341" y="31611"/>
                    <a:pt x="55353" y="31635"/>
                    <a:pt x="55353" y="31659"/>
                  </a:cubicBezTo>
                  <a:lnTo>
                    <a:pt x="55353" y="31659"/>
                  </a:lnTo>
                  <a:cubicBezTo>
                    <a:pt x="55353" y="31683"/>
                    <a:pt x="55329" y="31695"/>
                    <a:pt x="55305" y="31695"/>
                  </a:cubicBezTo>
                  <a:lnTo>
                    <a:pt x="55305" y="31695"/>
                  </a:lnTo>
                  <a:cubicBezTo>
                    <a:pt x="55305" y="31695"/>
                    <a:pt x="55293" y="31695"/>
                    <a:pt x="55293" y="31683"/>
                  </a:cubicBezTo>
                  <a:lnTo>
                    <a:pt x="55293" y="31683"/>
                  </a:lnTo>
                  <a:cubicBezTo>
                    <a:pt x="55281" y="31683"/>
                    <a:pt x="55269" y="31659"/>
                    <a:pt x="55269" y="31647"/>
                  </a:cubicBezTo>
                  <a:close/>
                  <a:moveTo>
                    <a:pt x="17372" y="2084"/>
                  </a:moveTo>
                  <a:cubicBezTo>
                    <a:pt x="17360" y="2060"/>
                    <a:pt x="17372" y="2036"/>
                    <a:pt x="17396" y="2024"/>
                  </a:cubicBezTo>
                  <a:lnTo>
                    <a:pt x="17396" y="2024"/>
                  </a:lnTo>
                  <a:cubicBezTo>
                    <a:pt x="17408" y="2024"/>
                    <a:pt x="17431" y="2036"/>
                    <a:pt x="17443" y="2048"/>
                  </a:cubicBezTo>
                  <a:lnTo>
                    <a:pt x="17443" y="2048"/>
                  </a:lnTo>
                  <a:cubicBezTo>
                    <a:pt x="17455" y="2072"/>
                    <a:pt x="17443" y="2096"/>
                    <a:pt x="17419" y="2108"/>
                  </a:cubicBezTo>
                  <a:lnTo>
                    <a:pt x="17419" y="2108"/>
                  </a:lnTo>
                  <a:cubicBezTo>
                    <a:pt x="17408" y="2120"/>
                    <a:pt x="17396" y="2120"/>
                    <a:pt x="17384" y="2108"/>
                  </a:cubicBezTo>
                  <a:lnTo>
                    <a:pt x="17384" y="2108"/>
                  </a:lnTo>
                  <a:cubicBezTo>
                    <a:pt x="17372" y="2096"/>
                    <a:pt x="17372" y="2096"/>
                    <a:pt x="17372" y="2084"/>
                  </a:cubicBezTo>
                  <a:close/>
                  <a:moveTo>
                    <a:pt x="55508" y="29135"/>
                  </a:moveTo>
                  <a:cubicBezTo>
                    <a:pt x="55508" y="29111"/>
                    <a:pt x="55531" y="29099"/>
                    <a:pt x="55555" y="29099"/>
                  </a:cubicBezTo>
                  <a:lnTo>
                    <a:pt x="55555" y="29099"/>
                  </a:lnTo>
                  <a:cubicBezTo>
                    <a:pt x="55579" y="29099"/>
                    <a:pt x="55591" y="29111"/>
                    <a:pt x="55591" y="29135"/>
                  </a:cubicBezTo>
                  <a:lnTo>
                    <a:pt x="55591" y="29135"/>
                  </a:lnTo>
                  <a:cubicBezTo>
                    <a:pt x="55591" y="29159"/>
                    <a:pt x="55567" y="29182"/>
                    <a:pt x="55543" y="29182"/>
                  </a:cubicBezTo>
                  <a:lnTo>
                    <a:pt x="55543" y="29182"/>
                  </a:lnTo>
                  <a:cubicBezTo>
                    <a:pt x="55543" y="29182"/>
                    <a:pt x="55531" y="29171"/>
                    <a:pt x="55519" y="29171"/>
                  </a:cubicBezTo>
                  <a:lnTo>
                    <a:pt x="55519" y="29171"/>
                  </a:lnTo>
                  <a:cubicBezTo>
                    <a:pt x="55508" y="29159"/>
                    <a:pt x="55508" y="29147"/>
                    <a:pt x="55508" y="29135"/>
                  </a:cubicBezTo>
                  <a:close/>
                  <a:moveTo>
                    <a:pt x="19753" y="1239"/>
                  </a:moveTo>
                  <a:cubicBezTo>
                    <a:pt x="19741" y="1215"/>
                    <a:pt x="19753" y="1191"/>
                    <a:pt x="19777" y="1191"/>
                  </a:cubicBezTo>
                  <a:lnTo>
                    <a:pt x="19777" y="1191"/>
                  </a:lnTo>
                  <a:cubicBezTo>
                    <a:pt x="19801" y="1179"/>
                    <a:pt x="19824" y="1191"/>
                    <a:pt x="19836" y="1215"/>
                  </a:cubicBezTo>
                  <a:lnTo>
                    <a:pt x="19836" y="1215"/>
                  </a:lnTo>
                  <a:cubicBezTo>
                    <a:pt x="19836" y="1239"/>
                    <a:pt x="19824" y="1262"/>
                    <a:pt x="19801" y="1262"/>
                  </a:cubicBezTo>
                  <a:lnTo>
                    <a:pt x="19801" y="1262"/>
                  </a:lnTo>
                  <a:cubicBezTo>
                    <a:pt x="19789" y="1274"/>
                    <a:pt x="19777" y="1274"/>
                    <a:pt x="19765" y="1262"/>
                  </a:cubicBezTo>
                  <a:lnTo>
                    <a:pt x="19765" y="1262"/>
                  </a:lnTo>
                  <a:cubicBezTo>
                    <a:pt x="19753" y="1262"/>
                    <a:pt x="19753" y="1250"/>
                    <a:pt x="19753" y="1239"/>
                  </a:cubicBezTo>
                  <a:close/>
                  <a:moveTo>
                    <a:pt x="55508" y="26611"/>
                  </a:moveTo>
                  <a:cubicBezTo>
                    <a:pt x="55508" y="26587"/>
                    <a:pt x="55519" y="26575"/>
                    <a:pt x="55543" y="26575"/>
                  </a:cubicBezTo>
                  <a:lnTo>
                    <a:pt x="55543" y="26575"/>
                  </a:lnTo>
                  <a:cubicBezTo>
                    <a:pt x="55567" y="26563"/>
                    <a:pt x="55591" y="26587"/>
                    <a:pt x="55591" y="26611"/>
                  </a:cubicBezTo>
                  <a:lnTo>
                    <a:pt x="55591" y="26611"/>
                  </a:lnTo>
                  <a:cubicBezTo>
                    <a:pt x="55591" y="26634"/>
                    <a:pt x="55579" y="26646"/>
                    <a:pt x="55555" y="26646"/>
                  </a:cubicBezTo>
                  <a:lnTo>
                    <a:pt x="55555" y="26646"/>
                  </a:lnTo>
                  <a:cubicBezTo>
                    <a:pt x="55543" y="26658"/>
                    <a:pt x="55531" y="26658"/>
                    <a:pt x="55519" y="26646"/>
                  </a:cubicBezTo>
                  <a:lnTo>
                    <a:pt x="55519" y="26646"/>
                  </a:lnTo>
                  <a:cubicBezTo>
                    <a:pt x="55508" y="26646"/>
                    <a:pt x="55508" y="26623"/>
                    <a:pt x="55508" y="26611"/>
                  </a:cubicBezTo>
                  <a:close/>
                  <a:moveTo>
                    <a:pt x="22206" y="619"/>
                  </a:moveTo>
                  <a:cubicBezTo>
                    <a:pt x="22194" y="596"/>
                    <a:pt x="22206" y="572"/>
                    <a:pt x="22230" y="572"/>
                  </a:cubicBezTo>
                  <a:lnTo>
                    <a:pt x="22230" y="572"/>
                  </a:lnTo>
                  <a:cubicBezTo>
                    <a:pt x="22253" y="572"/>
                    <a:pt x="22277" y="584"/>
                    <a:pt x="22277" y="607"/>
                  </a:cubicBezTo>
                  <a:lnTo>
                    <a:pt x="22277" y="607"/>
                  </a:lnTo>
                  <a:cubicBezTo>
                    <a:pt x="22289" y="631"/>
                    <a:pt x="22277" y="655"/>
                    <a:pt x="22253" y="655"/>
                  </a:cubicBezTo>
                  <a:lnTo>
                    <a:pt x="22253" y="655"/>
                  </a:lnTo>
                  <a:cubicBezTo>
                    <a:pt x="22241" y="655"/>
                    <a:pt x="22230" y="655"/>
                    <a:pt x="22218" y="643"/>
                  </a:cubicBezTo>
                  <a:lnTo>
                    <a:pt x="22218" y="643"/>
                  </a:lnTo>
                  <a:cubicBezTo>
                    <a:pt x="22206" y="643"/>
                    <a:pt x="22206" y="631"/>
                    <a:pt x="22206" y="619"/>
                  </a:cubicBezTo>
                  <a:close/>
                  <a:moveTo>
                    <a:pt x="55281" y="24098"/>
                  </a:moveTo>
                  <a:cubicBezTo>
                    <a:pt x="55281" y="24075"/>
                    <a:pt x="55293" y="24051"/>
                    <a:pt x="55317" y="24051"/>
                  </a:cubicBezTo>
                  <a:lnTo>
                    <a:pt x="55317" y="24051"/>
                  </a:lnTo>
                  <a:cubicBezTo>
                    <a:pt x="55341" y="24051"/>
                    <a:pt x="55365" y="24063"/>
                    <a:pt x="55365" y="24087"/>
                  </a:cubicBezTo>
                  <a:lnTo>
                    <a:pt x="55365" y="24087"/>
                  </a:lnTo>
                  <a:cubicBezTo>
                    <a:pt x="55365" y="24110"/>
                    <a:pt x="55353" y="24134"/>
                    <a:pt x="55329" y="24134"/>
                  </a:cubicBezTo>
                  <a:lnTo>
                    <a:pt x="55329" y="24134"/>
                  </a:lnTo>
                  <a:cubicBezTo>
                    <a:pt x="55317" y="24134"/>
                    <a:pt x="55305" y="24134"/>
                    <a:pt x="55305" y="24122"/>
                  </a:cubicBezTo>
                  <a:lnTo>
                    <a:pt x="55305" y="24122"/>
                  </a:lnTo>
                  <a:cubicBezTo>
                    <a:pt x="55293" y="24122"/>
                    <a:pt x="55281" y="24110"/>
                    <a:pt x="55281" y="24098"/>
                  </a:cubicBezTo>
                  <a:close/>
                  <a:moveTo>
                    <a:pt x="24706" y="226"/>
                  </a:moveTo>
                  <a:cubicBezTo>
                    <a:pt x="24694" y="203"/>
                    <a:pt x="24718" y="179"/>
                    <a:pt x="24742" y="179"/>
                  </a:cubicBezTo>
                  <a:lnTo>
                    <a:pt x="24742" y="179"/>
                  </a:lnTo>
                  <a:cubicBezTo>
                    <a:pt x="24766" y="179"/>
                    <a:pt x="24777" y="191"/>
                    <a:pt x="24789" y="215"/>
                  </a:cubicBezTo>
                  <a:lnTo>
                    <a:pt x="24789" y="215"/>
                  </a:lnTo>
                  <a:cubicBezTo>
                    <a:pt x="24789" y="238"/>
                    <a:pt x="24766" y="262"/>
                    <a:pt x="24742" y="262"/>
                  </a:cubicBezTo>
                  <a:lnTo>
                    <a:pt x="24742" y="262"/>
                  </a:lnTo>
                  <a:cubicBezTo>
                    <a:pt x="24742" y="262"/>
                    <a:pt x="24730" y="262"/>
                    <a:pt x="24718" y="262"/>
                  </a:cubicBezTo>
                  <a:lnTo>
                    <a:pt x="24718" y="262"/>
                  </a:lnTo>
                  <a:cubicBezTo>
                    <a:pt x="24706" y="250"/>
                    <a:pt x="24694" y="238"/>
                    <a:pt x="24706" y="226"/>
                  </a:cubicBezTo>
                  <a:close/>
                  <a:moveTo>
                    <a:pt x="54841" y="21622"/>
                  </a:moveTo>
                  <a:cubicBezTo>
                    <a:pt x="54829" y="21598"/>
                    <a:pt x="54841" y="21574"/>
                    <a:pt x="54865" y="21562"/>
                  </a:cubicBezTo>
                  <a:lnTo>
                    <a:pt x="54865" y="21562"/>
                  </a:lnTo>
                  <a:cubicBezTo>
                    <a:pt x="54888" y="21562"/>
                    <a:pt x="54912" y="21574"/>
                    <a:pt x="54912" y="21598"/>
                  </a:cubicBezTo>
                  <a:lnTo>
                    <a:pt x="54912" y="21598"/>
                  </a:lnTo>
                  <a:cubicBezTo>
                    <a:pt x="54924" y="21622"/>
                    <a:pt x="54912" y="21646"/>
                    <a:pt x="54888" y="21646"/>
                  </a:cubicBezTo>
                  <a:lnTo>
                    <a:pt x="54888" y="21646"/>
                  </a:lnTo>
                  <a:cubicBezTo>
                    <a:pt x="54876" y="21658"/>
                    <a:pt x="54865" y="21658"/>
                    <a:pt x="54853" y="21646"/>
                  </a:cubicBezTo>
                  <a:lnTo>
                    <a:pt x="54853" y="21646"/>
                  </a:lnTo>
                  <a:cubicBezTo>
                    <a:pt x="54841" y="21634"/>
                    <a:pt x="54829" y="21634"/>
                    <a:pt x="54841" y="21622"/>
                  </a:cubicBezTo>
                  <a:close/>
                  <a:moveTo>
                    <a:pt x="27218" y="48"/>
                  </a:moveTo>
                  <a:cubicBezTo>
                    <a:pt x="27218" y="24"/>
                    <a:pt x="27230" y="12"/>
                    <a:pt x="27254" y="12"/>
                  </a:cubicBezTo>
                  <a:lnTo>
                    <a:pt x="27254" y="12"/>
                  </a:lnTo>
                  <a:cubicBezTo>
                    <a:pt x="27278" y="0"/>
                    <a:pt x="27302" y="24"/>
                    <a:pt x="27302" y="48"/>
                  </a:cubicBezTo>
                  <a:lnTo>
                    <a:pt x="27302" y="48"/>
                  </a:lnTo>
                  <a:cubicBezTo>
                    <a:pt x="27302" y="72"/>
                    <a:pt x="27278" y="84"/>
                    <a:pt x="27266" y="96"/>
                  </a:cubicBezTo>
                  <a:lnTo>
                    <a:pt x="27266" y="96"/>
                  </a:lnTo>
                  <a:cubicBezTo>
                    <a:pt x="27254" y="96"/>
                    <a:pt x="27242" y="84"/>
                    <a:pt x="27230" y="84"/>
                  </a:cubicBezTo>
                  <a:lnTo>
                    <a:pt x="27230" y="84"/>
                  </a:lnTo>
                  <a:cubicBezTo>
                    <a:pt x="27218" y="72"/>
                    <a:pt x="27218" y="60"/>
                    <a:pt x="27218" y="48"/>
                  </a:cubicBezTo>
                  <a:close/>
                  <a:moveTo>
                    <a:pt x="54174" y="19181"/>
                  </a:moveTo>
                  <a:cubicBezTo>
                    <a:pt x="54162" y="19157"/>
                    <a:pt x="54174" y="19134"/>
                    <a:pt x="54198" y="19134"/>
                  </a:cubicBezTo>
                  <a:lnTo>
                    <a:pt x="54198" y="19134"/>
                  </a:lnTo>
                  <a:cubicBezTo>
                    <a:pt x="54222" y="19122"/>
                    <a:pt x="54245" y="19134"/>
                    <a:pt x="54245" y="19157"/>
                  </a:cubicBezTo>
                  <a:lnTo>
                    <a:pt x="54245" y="19157"/>
                  </a:lnTo>
                  <a:cubicBezTo>
                    <a:pt x="54257" y="19181"/>
                    <a:pt x="54245" y="19205"/>
                    <a:pt x="54222" y="19217"/>
                  </a:cubicBezTo>
                  <a:lnTo>
                    <a:pt x="54222" y="19217"/>
                  </a:lnTo>
                  <a:cubicBezTo>
                    <a:pt x="54210" y="19217"/>
                    <a:pt x="54198" y="19217"/>
                    <a:pt x="54186" y="19217"/>
                  </a:cubicBezTo>
                  <a:lnTo>
                    <a:pt x="54186" y="19217"/>
                  </a:lnTo>
                  <a:cubicBezTo>
                    <a:pt x="54174" y="19205"/>
                    <a:pt x="54174" y="19193"/>
                    <a:pt x="54174" y="19181"/>
                  </a:cubicBezTo>
                  <a:close/>
                  <a:moveTo>
                    <a:pt x="29742" y="119"/>
                  </a:moveTo>
                  <a:cubicBezTo>
                    <a:pt x="29742" y="96"/>
                    <a:pt x="29766" y="72"/>
                    <a:pt x="29790" y="72"/>
                  </a:cubicBezTo>
                  <a:lnTo>
                    <a:pt x="29790" y="72"/>
                  </a:lnTo>
                  <a:cubicBezTo>
                    <a:pt x="29814" y="72"/>
                    <a:pt x="29826" y="96"/>
                    <a:pt x="29826" y="119"/>
                  </a:cubicBezTo>
                  <a:lnTo>
                    <a:pt x="29826" y="119"/>
                  </a:lnTo>
                  <a:cubicBezTo>
                    <a:pt x="29826" y="143"/>
                    <a:pt x="29802" y="155"/>
                    <a:pt x="29778" y="155"/>
                  </a:cubicBezTo>
                  <a:lnTo>
                    <a:pt x="29778" y="155"/>
                  </a:lnTo>
                  <a:cubicBezTo>
                    <a:pt x="29778" y="155"/>
                    <a:pt x="29766" y="155"/>
                    <a:pt x="29766" y="155"/>
                  </a:cubicBezTo>
                  <a:lnTo>
                    <a:pt x="29766" y="155"/>
                  </a:lnTo>
                  <a:cubicBezTo>
                    <a:pt x="29754" y="143"/>
                    <a:pt x="29742" y="131"/>
                    <a:pt x="29742" y="119"/>
                  </a:cubicBezTo>
                  <a:close/>
                  <a:moveTo>
                    <a:pt x="53281" y="16824"/>
                  </a:moveTo>
                  <a:lnTo>
                    <a:pt x="53281" y="16824"/>
                  </a:lnTo>
                  <a:cubicBezTo>
                    <a:pt x="53269" y="16800"/>
                    <a:pt x="53281" y="16776"/>
                    <a:pt x="53293" y="16764"/>
                  </a:cubicBezTo>
                  <a:lnTo>
                    <a:pt x="53293" y="16764"/>
                  </a:lnTo>
                  <a:cubicBezTo>
                    <a:pt x="53317" y="16764"/>
                    <a:pt x="53341" y="16776"/>
                    <a:pt x="53352" y="16788"/>
                  </a:cubicBezTo>
                  <a:lnTo>
                    <a:pt x="53352" y="16788"/>
                  </a:lnTo>
                  <a:cubicBezTo>
                    <a:pt x="53364" y="16812"/>
                    <a:pt x="53352" y="16836"/>
                    <a:pt x="53329" y="16848"/>
                  </a:cubicBezTo>
                  <a:lnTo>
                    <a:pt x="53329" y="16848"/>
                  </a:lnTo>
                  <a:cubicBezTo>
                    <a:pt x="53317" y="16859"/>
                    <a:pt x="53305" y="16859"/>
                    <a:pt x="53293" y="16848"/>
                  </a:cubicBezTo>
                  <a:lnTo>
                    <a:pt x="53293" y="16848"/>
                  </a:lnTo>
                  <a:cubicBezTo>
                    <a:pt x="53281" y="16836"/>
                    <a:pt x="53281" y="16836"/>
                    <a:pt x="53281" y="16824"/>
                  </a:cubicBezTo>
                  <a:close/>
                  <a:moveTo>
                    <a:pt x="32255" y="405"/>
                  </a:moveTo>
                  <a:cubicBezTo>
                    <a:pt x="32255" y="381"/>
                    <a:pt x="32278" y="357"/>
                    <a:pt x="32302" y="369"/>
                  </a:cubicBezTo>
                  <a:lnTo>
                    <a:pt x="32302" y="369"/>
                  </a:lnTo>
                  <a:cubicBezTo>
                    <a:pt x="32326" y="369"/>
                    <a:pt x="32338" y="393"/>
                    <a:pt x="32338" y="417"/>
                  </a:cubicBezTo>
                  <a:lnTo>
                    <a:pt x="32338" y="417"/>
                  </a:lnTo>
                  <a:cubicBezTo>
                    <a:pt x="32338" y="441"/>
                    <a:pt x="32314" y="453"/>
                    <a:pt x="32290" y="453"/>
                  </a:cubicBezTo>
                  <a:lnTo>
                    <a:pt x="32290" y="453"/>
                  </a:lnTo>
                  <a:cubicBezTo>
                    <a:pt x="32278" y="453"/>
                    <a:pt x="32278" y="441"/>
                    <a:pt x="32267" y="441"/>
                  </a:cubicBezTo>
                  <a:lnTo>
                    <a:pt x="32267" y="441"/>
                  </a:lnTo>
                  <a:cubicBezTo>
                    <a:pt x="32255" y="429"/>
                    <a:pt x="32255" y="417"/>
                    <a:pt x="32255" y="405"/>
                  </a:cubicBezTo>
                  <a:close/>
                  <a:moveTo>
                    <a:pt x="52162" y="14562"/>
                  </a:moveTo>
                  <a:cubicBezTo>
                    <a:pt x="52162" y="14538"/>
                    <a:pt x="52162" y="14514"/>
                    <a:pt x="52186" y="14502"/>
                  </a:cubicBezTo>
                  <a:lnTo>
                    <a:pt x="52186" y="14502"/>
                  </a:lnTo>
                  <a:cubicBezTo>
                    <a:pt x="52209" y="14490"/>
                    <a:pt x="52233" y="14490"/>
                    <a:pt x="52245" y="14514"/>
                  </a:cubicBezTo>
                  <a:lnTo>
                    <a:pt x="52245" y="14514"/>
                  </a:lnTo>
                  <a:cubicBezTo>
                    <a:pt x="52257" y="14538"/>
                    <a:pt x="52245" y="14562"/>
                    <a:pt x="52221" y="14573"/>
                  </a:cubicBezTo>
                  <a:lnTo>
                    <a:pt x="52221" y="14573"/>
                  </a:lnTo>
                  <a:cubicBezTo>
                    <a:pt x="52209" y="14585"/>
                    <a:pt x="52198" y="14585"/>
                    <a:pt x="52186" y="14573"/>
                  </a:cubicBezTo>
                  <a:lnTo>
                    <a:pt x="52186" y="14573"/>
                  </a:lnTo>
                  <a:cubicBezTo>
                    <a:pt x="52174" y="14573"/>
                    <a:pt x="52174" y="14562"/>
                    <a:pt x="52162" y="14562"/>
                  </a:cubicBezTo>
                  <a:close/>
                  <a:moveTo>
                    <a:pt x="34731" y="917"/>
                  </a:moveTo>
                  <a:cubicBezTo>
                    <a:pt x="34731" y="893"/>
                    <a:pt x="34755" y="881"/>
                    <a:pt x="34779" y="893"/>
                  </a:cubicBezTo>
                  <a:lnTo>
                    <a:pt x="34779" y="893"/>
                  </a:lnTo>
                  <a:cubicBezTo>
                    <a:pt x="34803" y="893"/>
                    <a:pt x="34814" y="917"/>
                    <a:pt x="34814" y="941"/>
                  </a:cubicBezTo>
                  <a:lnTo>
                    <a:pt x="34814" y="941"/>
                  </a:lnTo>
                  <a:cubicBezTo>
                    <a:pt x="34803" y="953"/>
                    <a:pt x="34779" y="977"/>
                    <a:pt x="34755" y="965"/>
                  </a:cubicBezTo>
                  <a:lnTo>
                    <a:pt x="34755" y="965"/>
                  </a:lnTo>
                  <a:cubicBezTo>
                    <a:pt x="34755" y="965"/>
                    <a:pt x="34743" y="965"/>
                    <a:pt x="34743" y="965"/>
                  </a:cubicBezTo>
                  <a:lnTo>
                    <a:pt x="34743" y="965"/>
                  </a:lnTo>
                  <a:cubicBezTo>
                    <a:pt x="34731" y="953"/>
                    <a:pt x="34719" y="941"/>
                    <a:pt x="34731" y="917"/>
                  </a:cubicBezTo>
                  <a:close/>
                  <a:moveTo>
                    <a:pt x="50864" y="12407"/>
                  </a:moveTo>
                  <a:cubicBezTo>
                    <a:pt x="50852" y="12383"/>
                    <a:pt x="50852" y="12359"/>
                    <a:pt x="50876" y="12347"/>
                  </a:cubicBezTo>
                  <a:lnTo>
                    <a:pt x="50876" y="12347"/>
                  </a:lnTo>
                  <a:cubicBezTo>
                    <a:pt x="50888" y="12335"/>
                    <a:pt x="50924" y="12335"/>
                    <a:pt x="50936" y="12359"/>
                  </a:cubicBezTo>
                  <a:lnTo>
                    <a:pt x="50936" y="12359"/>
                  </a:lnTo>
                  <a:cubicBezTo>
                    <a:pt x="50947" y="12371"/>
                    <a:pt x="50936" y="12395"/>
                    <a:pt x="50924" y="12418"/>
                  </a:cubicBezTo>
                  <a:lnTo>
                    <a:pt x="50924" y="12418"/>
                  </a:lnTo>
                  <a:cubicBezTo>
                    <a:pt x="50912" y="12418"/>
                    <a:pt x="50888" y="12418"/>
                    <a:pt x="50876" y="12418"/>
                  </a:cubicBezTo>
                  <a:lnTo>
                    <a:pt x="50876" y="12418"/>
                  </a:lnTo>
                  <a:close/>
                  <a:moveTo>
                    <a:pt x="37148" y="1667"/>
                  </a:moveTo>
                  <a:cubicBezTo>
                    <a:pt x="37148" y="1643"/>
                    <a:pt x="37172" y="1631"/>
                    <a:pt x="37196" y="1631"/>
                  </a:cubicBezTo>
                  <a:lnTo>
                    <a:pt x="37196" y="1631"/>
                  </a:lnTo>
                  <a:cubicBezTo>
                    <a:pt x="37220" y="1643"/>
                    <a:pt x="37231" y="1667"/>
                    <a:pt x="37220" y="1691"/>
                  </a:cubicBezTo>
                  <a:lnTo>
                    <a:pt x="37220" y="1691"/>
                  </a:lnTo>
                  <a:cubicBezTo>
                    <a:pt x="37220" y="1715"/>
                    <a:pt x="37196" y="1727"/>
                    <a:pt x="37172" y="1715"/>
                  </a:cubicBezTo>
                  <a:lnTo>
                    <a:pt x="37172" y="1715"/>
                  </a:lnTo>
                  <a:lnTo>
                    <a:pt x="37160" y="1715"/>
                  </a:lnTo>
                  <a:lnTo>
                    <a:pt x="37160" y="1715"/>
                  </a:lnTo>
                  <a:cubicBezTo>
                    <a:pt x="37136" y="1703"/>
                    <a:pt x="37136" y="1679"/>
                    <a:pt x="37148" y="1655"/>
                  </a:cubicBezTo>
                  <a:close/>
                  <a:moveTo>
                    <a:pt x="49364" y="10371"/>
                  </a:moveTo>
                  <a:lnTo>
                    <a:pt x="49364" y="10371"/>
                  </a:lnTo>
                  <a:cubicBezTo>
                    <a:pt x="49352" y="10359"/>
                    <a:pt x="49352" y="10323"/>
                    <a:pt x="49364" y="10311"/>
                  </a:cubicBezTo>
                  <a:lnTo>
                    <a:pt x="49364" y="10311"/>
                  </a:lnTo>
                  <a:cubicBezTo>
                    <a:pt x="49376" y="10299"/>
                    <a:pt x="49412" y="10299"/>
                    <a:pt x="49423" y="10311"/>
                  </a:cubicBezTo>
                  <a:lnTo>
                    <a:pt x="49423" y="10311"/>
                  </a:lnTo>
                  <a:cubicBezTo>
                    <a:pt x="49435" y="10323"/>
                    <a:pt x="49435" y="10359"/>
                    <a:pt x="49423" y="10371"/>
                  </a:cubicBezTo>
                  <a:lnTo>
                    <a:pt x="49423" y="10371"/>
                  </a:lnTo>
                  <a:cubicBezTo>
                    <a:pt x="49412" y="10382"/>
                    <a:pt x="49388" y="10382"/>
                    <a:pt x="49376" y="10371"/>
                  </a:cubicBezTo>
                  <a:lnTo>
                    <a:pt x="49376" y="10371"/>
                  </a:lnTo>
                  <a:close/>
                  <a:moveTo>
                    <a:pt x="39482" y="2620"/>
                  </a:moveTo>
                  <a:cubicBezTo>
                    <a:pt x="39494" y="2596"/>
                    <a:pt x="39517" y="2596"/>
                    <a:pt x="39541" y="2596"/>
                  </a:cubicBezTo>
                  <a:lnTo>
                    <a:pt x="39541" y="2596"/>
                  </a:lnTo>
                  <a:cubicBezTo>
                    <a:pt x="39553" y="2608"/>
                    <a:pt x="39565" y="2632"/>
                    <a:pt x="39565" y="2655"/>
                  </a:cubicBezTo>
                  <a:lnTo>
                    <a:pt x="39565" y="2655"/>
                  </a:lnTo>
                  <a:cubicBezTo>
                    <a:pt x="39553" y="2679"/>
                    <a:pt x="39529" y="2679"/>
                    <a:pt x="39506" y="2679"/>
                  </a:cubicBezTo>
                  <a:lnTo>
                    <a:pt x="39506" y="2679"/>
                  </a:lnTo>
                  <a:lnTo>
                    <a:pt x="39506" y="2679"/>
                  </a:lnTo>
                  <a:lnTo>
                    <a:pt x="39506" y="2679"/>
                  </a:lnTo>
                  <a:cubicBezTo>
                    <a:pt x="39482" y="2667"/>
                    <a:pt x="39470" y="2632"/>
                    <a:pt x="39482" y="2620"/>
                  </a:cubicBezTo>
                  <a:close/>
                  <a:moveTo>
                    <a:pt x="47685" y="8489"/>
                  </a:moveTo>
                  <a:cubicBezTo>
                    <a:pt x="47673" y="8466"/>
                    <a:pt x="47673" y="8442"/>
                    <a:pt x="47685" y="8430"/>
                  </a:cubicBezTo>
                  <a:lnTo>
                    <a:pt x="47685" y="8430"/>
                  </a:lnTo>
                  <a:cubicBezTo>
                    <a:pt x="47709" y="8406"/>
                    <a:pt x="47733" y="8406"/>
                    <a:pt x="47745" y="8430"/>
                  </a:cubicBezTo>
                  <a:lnTo>
                    <a:pt x="47745" y="8430"/>
                  </a:lnTo>
                  <a:cubicBezTo>
                    <a:pt x="47768" y="8442"/>
                    <a:pt x="47768" y="8466"/>
                    <a:pt x="47745" y="8489"/>
                  </a:cubicBezTo>
                  <a:lnTo>
                    <a:pt x="47745" y="8489"/>
                  </a:lnTo>
                  <a:cubicBezTo>
                    <a:pt x="47733" y="8501"/>
                    <a:pt x="47709" y="8501"/>
                    <a:pt x="47697" y="8489"/>
                  </a:cubicBezTo>
                  <a:lnTo>
                    <a:pt x="47697" y="8489"/>
                  </a:lnTo>
                  <a:close/>
                  <a:moveTo>
                    <a:pt x="41720" y="3786"/>
                  </a:moveTo>
                  <a:cubicBezTo>
                    <a:pt x="41732" y="3763"/>
                    <a:pt x="41756" y="3763"/>
                    <a:pt x="41780" y="3775"/>
                  </a:cubicBezTo>
                  <a:lnTo>
                    <a:pt x="41780" y="3775"/>
                  </a:lnTo>
                  <a:cubicBezTo>
                    <a:pt x="41803" y="3786"/>
                    <a:pt x="41803" y="3810"/>
                    <a:pt x="41792" y="3822"/>
                  </a:cubicBezTo>
                  <a:lnTo>
                    <a:pt x="41792" y="3822"/>
                  </a:lnTo>
                  <a:cubicBezTo>
                    <a:pt x="41780" y="3846"/>
                    <a:pt x="41756" y="3858"/>
                    <a:pt x="41744" y="3846"/>
                  </a:cubicBezTo>
                  <a:lnTo>
                    <a:pt x="41744" y="3846"/>
                  </a:lnTo>
                  <a:lnTo>
                    <a:pt x="41744" y="3846"/>
                  </a:lnTo>
                  <a:lnTo>
                    <a:pt x="41744" y="3846"/>
                  </a:lnTo>
                  <a:cubicBezTo>
                    <a:pt x="41720" y="3834"/>
                    <a:pt x="41708" y="3798"/>
                    <a:pt x="41720" y="3786"/>
                  </a:cubicBezTo>
                  <a:close/>
                  <a:moveTo>
                    <a:pt x="45852" y="6763"/>
                  </a:moveTo>
                  <a:cubicBezTo>
                    <a:pt x="45828" y="6751"/>
                    <a:pt x="45828" y="6715"/>
                    <a:pt x="45852" y="6703"/>
                  </a:cubicBezTo>
                  <a:lnTo>
                    <a:pt x="45852" y="6703"/>
                  </a:lnTo>
                  <a:cubicBezTo>
                    <a:pt x="45863" y="6692"/>
                    <a:pt x="45887" y="6692"/>
                    <a:pt x="45911" y="6703"/>
                  </a:cubicBezTo>
                  <a:lnTo>
                    <a:pt x="45911" y="6703"/>
                  </a:lnTo>
                  <a:cubicBezTo>
                    <a:pt x="45923" y="6715"/>
                    <a:pt x="45923" y="6751"/>
                    <a:pt x="45911" y="6763"/>
                  </a:cubicBezTo>
                  <a:lnTo>
                    <a:pt x="45911" y="6763"/>
                  </a:lnTo>
                  <a:cubicBezTo>
                    <a:pt x="45887" y="6775"/>
                    <a:pt x="45863" y="6787"/>
                    <a:pt x="45852" y="6775"/>
                  </a:cubicBezTo>
                  <a:lnTo>
                    <a:pt x="45852" y="6775"/>
                  </a:lnTo>
                  <a:close/>
                  <a:moveTo>
                    <a:pt x="43851" y="5156"/>
                  </a:moveTo>
                  <a:cubicBezTo>
                    <a:pt x="43863" y="5132"/>
                    <a:pt x="43887" y="5132"/>
                    <a:pt x="43911" y="5144"/>
                  </a:cubicBezTo>
                  <a:lnTo>
                    <a:pt x="43911" y="5144"/>
                  </a:lnTo>
                  <a:cubicBezTo>
                    <a:pt x="43923" y="5156"/>
                    <a:pt x="43935" y="5179"/>
                    <a:pt x="43911" y="5203"/>
                  </a:cubicBezTo>
                  <a:lnTo>
                    <a:pt x="43911" y="5203"/>
                  </a:lnTo>
                  <a:cubicBezTo>
                    <a:pt x="43899" y="5227"/>
                    <a:pt x="43875" y="5227"/>
                    <a:pt x="43863" y="5215"/>
                  </a:cubicBezTo>
                  <a:lnTo>
                    <a:pt x="43863" y="5215"/>
                  </a:lnTo>
                  <a:cubicBezTo>
                    <a:pt x="43839" y="5203"/>
                    <a:pt x="43827" y="5168"/>
                    <a:pt x="43851" y="5144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37"/>
            <p:cNvSpPr/>
            <p:nvPr/>
          </p:nvSpPr>
          <p:spPr>
            <a:xfrm>
              <a:off x="1388250" y="2981750"/>
              <a:ext cx="1315675" cy="1315650"/>
            </a:xfrm>
            <a:custGeom>
              <a:avLst/>
              <a:gdLst/>
              <a:ahLst/>
              <a:cxnLst/>
              <a:rect l="l" t="t" r="r" b="b"/>
              <a:pathLst>
                <a:path w="52627" h="52626" extrusionOk="0">
                  <a:moveTo>
                    <a:pt x="10050" y="47006"/>
                  </a:moveTo>
                  <a:cubicBezTo>
                    <a:pt x="10014" y="46970"/>
                    <a:pt x="10002" y="46911"/>
                    <a:pt x="10038" y="46875"/>
                  </a:cubicBezTo>
                  <a:lnTo>
                    <a:pt x="10038" y="46875"/>
                  </a:lnTo>
                  <a:cubicBezTo>
                    <a:pt x="10073" y="46828"/>
                    <a:pt x="10133" y="46828"/>
                    <a:pt x="10169" y="46851"/>
                  </a:cubicBezTo>
                  <a:lnTo>
                    <a:pt x="10169" y="46851"/>
                  </a:lnTo>
                  <a:cubicBezTo>
                    <a:pt x="10216" y="46887"/>
                    <a:pt x="10216" y="46947"/>
                    <a:pt x="10193" y="46994"/>
                  </a:cubicBezTo>
                  <a:lnTo>
                    <a:pt x="10193" y="46994"/>
                  </a:lnTo>
                  <a:cubicBezTo>
                    <a:pt x="10157" y="47030"/>
                    <a:pt x="10097" y="47042"/>
                    <a:pt x="10062" y="47006"/>
                  </a:cubicBezTo>
                  <a:lnTo>
                    <a:pt x="10062" y="47006"/>
                  </a:lnTo>
                  <a:close/>
                  <a:moveTo>
                    <a:pt x="12098" y="48340"/>
                  </a:moveTo>
                  <a:cubicBezTo>
                    <a:pt x="12121" y="48304"/>
                    <a:pt x="12181" y="48292"/>
                    <a:pt x="12228" y="48316"/>
                  </a:cubicBezTo>
                  <a:lnTo>
                    <a:pt x="12228" y="48316"/>
                  </a:lnTo>
                  <a:cubicBezTo>
                    <a:pt x="12264" y="48340"/>
                    <a:pt x="12288" y="48399"/>
                    <a:pt x="12252" y="48447"/>
                  </a:cubicBezTo>
                  <a:lnTo>
                    <a:pt x="12252" y="48447"/>
                  </a:lnTo>
                  <a:cubicBezTo>
                    <a:pt x="12228" y="48494"/>
                    <a:pt x="12169" y="48506"/>
                    <a:pt x="12121" y="48471"/>
                  </a:cubicBezTo>
                  <a:lnTo>
                    <a:pt x="12121" y="48471"/>
                  </a:lnTo>
                  <a:lnTo>
                    <a:pt x="12121" y="48471"/>
                  </a:lnTo>
                  <a:lnTo>
                    <a:pt x="12121" y="48471"/>
                  </a:lnTo>
                  <a:cubicBezTo>
                    <a:pt x="12074" y="48447"/>
                    <a:pt x="12062" y="48387"/>
                    <a:pt x="12098" y="48340"/>
                  </a:cubicBezTo>
                  <a:close/>
                  <a:moveTo>
                    <a:pt x="8133" y="45351"/>
                  </a:moveTo>
                  <a:cubicBezTo>
                    <a:pt x="8097" y="45304"/>
                    <a:pt x="8097" y="45244"/>
                    <a:pt x="8133" y="45208"/>
                  </a:cubicBezTo>
                  <a:lnTo>
                    <a:pt x="8133" y="45208"/>
                  </a:lnTo>
                  <a:cubicBezTo>
                    <a:pt x="8168" y="45173"/>
                    <a:pt x="8228" y="45173"/>
                    <a:pt x="8264" y="45208"/>
                  </a:cubicBezTo>
                  <a:lnTo>
                    <a:pt x="8264" y="45208"/>
                  </a:lnTo>
                  <a:cubicBezTo>
                    <a:pt x="8299" y="45244"/>
                    <a:pt x="8299" y="45304"/>
                    <a:pt x="8264" y="45351"/>
                  </a:cubicBezTo>
                  <a:lnTo>
                    <a:pt x="8264" y="45351"/>
                  </a:lnTo>
                  <a:cubicBezTo>
                    <a:pt x="8240" y="45387"/>
                    <a:pt x="8180" y="45387"/>
                    <a:pt x="8145" y="45363"/>
                  </a:cubicBezTo>
                  <a:lnTo>
                    <a:pt x="8145" y="45363"/>
                  </a:lnTo>
                  <a:close/>
                  <a:moveTo>
                    <a:pt x="14288" y="49614"/>
                  </a:moveTo>
                  <a:cubicBezTo>
                    <a:pt x="14312" y="49566"/>
                    <a:pt x="14360" y="49554"/>
                    <a:pt x="14407" y="49578"/>
                  </a:cubicBezTo>
                  <a:lnTo>
                    <a:pt x="14407" y="49578"/>
                  </a:lnTo>
                  <a:cubicBezTo>
                    <a:pt x="14455" y="49602"/>
                    <a:pt x="14479" y="49649"/>
                    <a:pt x="14455" y="49697"/>
                  </a:cubicBezTo>
                  <a:lnTo>
                    <a:pt x="14455" y="49697"/>
                  </a:lnTo>
                  <a:cubicBezTo>
                    <a:pt x="14431" y="49745"/>
                    <a:pt x="14372" y="49768"/>
                    <a:pt x="14324" y="49745"/>
                  </a:cubicBezTo>
                  <a:lnTo>
                    <a:pt x="14324" y="49745"/>
                  </a:lnTo>
                  <a:lnTo>
                    <a:pt x="14312" y="49745"/>
                  </a:lnTo>
                  <a:lnTo>
                    <a:pt x="14312" y="49745"/>
                  </a:lnTo>
                  <a:cubicBezTo>
                    <a:pt x="14264" y="49709"/>
                    <a:pt x="14253" y="49661"/>
                    <a:pt x="14288" y="49614"/>
                  </a:cubicBezTo>
                  <a:close/>
                  <a:moveTo>
                    <a:pt x="6383" y="43518"/>
                  </a:moveTo>
                  <a:cubicBezTo>
                    <a:pt x="6347" y="43470"/>
                    <a:pt x="6347" y="43410"/>
                    <a:pt x="6394" y="43375"/>
                  </a:cubicBezTo>
                  <a:lnTo>
                    <a:pt x="6394" y="43375"/>
                  </a:lnTo>
                  <a:cubicBezTo>
                    <a:pt x="6430" y="43339"/>
                    <a:pt x="6490" y="43351"/>
                    <a:pt x="6525" y="43387"/>
                  </a:cubicBezTo>
                  <a:lnTo>
                    <a:pt x="6525" y="43387"/>
                  </a:lnTo>
                  <a:cubicBezTo>
                    <a:pt x="6561" y="43422"/>
                    <a:pt x="6561" y="43482"/>
                    <a:pt x="6513" y="43518"/>
                  </a:cubicBezTo>
                  <a:lnTo>
                    <a:pt x="6513" y="43518"/>
                  </a:lnTo>
                  <a:cubicBezTo>
                    <a:pt x="6478" y="43553"/>
                    <a:pt x="6430" y="43553"/>
                    <a:pt x="6394" y="43518"/>
                  </a:cubicBezTo>
                  <a:lnTo>
                    <a:pt x="6394" y="43518"/>
                  </a:lnTo>
                  <a:cubicBezTo>
                    <a:pt x="6394" y="43518"/>
                    <a:pt x="6383" y="43518"/>
                    <a:pt x="6383" y="43506"/>
                  </a:cubicBezTo>
                  <a:close/>
                  <a:moveTo>
                    <a:pt x="16586" y="50673"/>
                  </a:moveTo>
                  <a:cubicBezTo>
                    <a:pt x="16598" y="50626"/>
                    <a:pt x="16658" y="50602"/>
                    <a:pt x="16705" y="50614"/>
                  </a:cubicBezTo>
                  <a:lnTo>
                    <a:pt x="16705" y="50614"/>
                  </a:lnTo>
                  <a:cubicBezTo>
                    <a:pt x="16753" y="50638"/>
                    <a:pt x="16777" y="50697"/>
                    <a:pt x="16753" y="50745"/>
                  </a:cubicBezTo>
                  <a:lnTo>
                    <a:pt x="16753" y="50745"/>
                  </a:lnTo>
                  <a:cubicBezTo>
                    <a:pt x="16741" y="50792"/>
                    <a:pt x="16681" y="50816"/>
                    <a:pt x="16634" y="50792"/>
                  </a:cubicBezTo>
                  <a:lnTo>
                    <a:pt x="16634" y="50792"/>
                  </a:lnTo>
                  <a:cubicBezTo>
                    <a:pt x="16622" y="50792"/>
                    <a:pt x="16622" y="50792"/>
                    <a:pt x="16610" y="50780"/>
                  </a:cubicBezTo>
                  <a:lnTo>
                    <a:pt x="16610" y="50780"/>
                  </a:lnTo>
                  <a:cubicBezTo>
                    <a:pt x="16574" y="50757"/>
                    <a:pt x="16562" y="50709"/>
                    <a:pt x="16586" y="50661"/>
                  </a:cubicBezTo>
                  <a:close/>
                  <a:moveTo>
                    <a:pt x="4823" y="41517"/>
                  </a:moveTo>
                  <a:cubicBezTo>
                    <a:pt x="4799" y="41470"/>
                    <a:pt x="4799" y="41410"/>
                    <a:pt x="4847" y="41386"/>
                  </a:cubicBezTo>
                  <a:lnTo>
                    <a:pt x="4847" y="41386"/>
                  </a:lnTo>
                  <a:cubicBezTo>
                    <a:pt x="4894" y="41351"/>
                    <a:pt x="4954" y="41363"/>
                    <a:pt x="4978" y="41410"/>
                  </a:cubicBezTo>
                  <a:lnTo>
                    <a:pt x="4978" y="41410"/>
                  </a:lnTo>
                  <a:cubicBezTo>
                    <a:pt x="5013" y="41446"/>
                    <a:pt x="5001" y="41505"/>
                    <a:pt x="4954" y="41541"/>
                  </a:cubicBezTo>
                  <a:lnTo>
                    <a:pt x="4954" y="41541"/>
                  </a:lnTo>
                  <a:cubicBezTo>
                    <a:pt x="4918" y="41565"/>
                    <a:pt x="4882" y="41565"/>
                    <a:pt x="4847" y="41541"/>
                  </a:cubicBezTo>
                  <a:lnTo>
                    <a:pt x="4847" y="41541"/>
                  </a:lnTo>
                  <a:cubicBezTo>
                    <a:pt x="4835" y="41529"/>
                    <a:pt x="4823" y="41517"/>
                    <a:pt x="4823" y="41505"/>
                  </a:cubicBezTo>
                  <a:close/>
                  <a:moveTo>
                    <a:pt x="18979" y="51495"/>
                  </a:moveTo>
                  <a:cubicBezTo>
                    <a:pt x="18991" y="51447"/>
                    <a:pt x="19051" y="51411"/>
                    <a:pt x="19098" y="51435"/>
                  </a:cubicBezTo>
                  <a:lnTo>
                    <a:pt x="19098" y="51435"/>
                  </a:lnTo>
                  <a:cubicBezTo>
                    <a:pt x="19146" y="51447"/>
                    <a:pt x="19182" y="51495"/>
                    <a:pt x="19170" y="51554"/>
                  </a:cubicBezTo>
                  <a:lnTo>
                    <a:pt x="19170" y="51554"/>
                  </a:lnTo>
                  <a:cubicBezTo>
                    <a:pt x="19146" y="51602"/>
                    <a:pt x="19098" y="51626"/>
                    <a:pt x="19051" y="51614"/>
                  </a:cubicBezTo>
                  <a:lnTo>
                    <a:pt x="19051" y="51614"/>
                  </a:lnTo>
                  <a:cubicBezTo>
                    <a:pt x="19039" y="51614"/>
                    <a:pt x="19027" y="51602"/>
                    <a:pt x="19015" y="51602"/>
                  </a:cubicBezTo>
                  <a:lnTo>
                    <a:pt x="19015" y="51602"/>
                  </a:lnTo>
                  <a:cubicBezTo>
                    <a:pt x="18979" y="51578"/>
                    <a:pt x="18956" y="51530"/>
                    <a:pt x="18967" y="51495"/>
                  </a:cubicBezTo>
                  <a:close/>
                  <a:moveTo>
                    <a:pt x="3454" y="39362"/>
                  </a:moveTo>
                  <a:cubicBezTo>
                    <a:pt x="3430" y="39327"/>
                    <a:pt x="3442" y="39267"/>
                    <a:pt x="3489" y="39243"/>
                  </a:cubicBezTo>
                  <a:lnTo>
                    <a:pt x="3489" y="39243"/>
                  </a:lnTo>
                  <a:cubicBezTo>
                    <a:pt x="3537" y="39208"/>
                    <a:pt x="3596" y="39231"/>
                    <a:pt x="3620" y="39279"/>
                  </a:cubicBezTo>
                  <a:lnTo>
                    <a:pt x="3620" y="39279"/>
                  </a:lnTo>
                  <a:cubicBezTo>
                    <a:pt x="3644" y="39315"/>
                    <a:pt x="3632" y="39374"/>
                    <a:pt x="3585" y="39398"/>
                  </a:cubicBezTo>
                  <a:lnTo>
                    <a:pt x="3585" y="39398"/>
                  </a:lnTo>
                  <a:cubicBezTo>
                    <a:pt x="3549" y="39422"/>
                    <a:pt x="3513" y="39422"/>
                    <a:pt x="3477" y="39398"/>
                  </a:cubicBezTo>
                  <a:lnTo>
                    <a:pt x="3477" y="39398"/>
                  </a:lnTo>
                  <a:cubicBezTo>
                    <a:pt x="3465" y="39386"/>
                    <a:pt x="3454" y="39374"/>
                    <a:pt x="3454" y="39362"/>
                  </a:cubicBezTo>
                  <a:close/>
                  <a:moveTo>
                    <a:pt x="21432" y="52078"/>
                  </a:moveTo>
                  <a:cubicBezTo>
                    <a:pt x="21444" y="52031"/>
                    <a:pt x="21492" y="51995"/>
                    <a:pt x="21539" y="52007"/>
                  </a:cubicBezTo>
                  <a:lnTo>
                    <a:pt x="21539" y="52007"/>
                  </a:lnTo>
                  <a:cubicBezTo>
                    <a:pt x="21599" y="52007"/>
                    <a:pt x="21634" y="52066"/>
                    <a:pt x="21623" y="52114"/>
                  </a:cubicBezTo>
                  <a:lnTo>
                    <a:pt x="21623" y="52114"/>
                  </a:lnTo>
                  <a:cubicBezTo>
                    <a:pt x="21611" y="52162"/>
                    <a:pt x="21563" y="52197"/>
                    <a:pt x="21503" y="52185"/>
                  </a:cubicBezTo>
                  <a:lnTo>
                    <a:pt x="21503" y="52185"/>
                  </a:lnTo>
                  <a:cubicBezTo>
                    <a:pt x="21492" y="52185"/>
                    <a:pt x="21480" y="52185"/>
                    <a:pt x="21468" y="52173"/>
                  </a:cubicBezTo>
                  <a:lnTo>
                    <a:pt x="21468" y="52173"/>
                  </a:lnTo>
                  <a:cubicBezTo>
                    <a:pt x="21444" y="52150"/>
                    <a:pt x="21420" y="52114"/>
                    <a:pt x="21432" y="52078"/>
                  </a:cubicBezTo>
                  <a:close/>
                  <a:moveTo>
                    <a:pt x="2299" y="37100"/>
                  </a:moveTo>
                  <a:cubicBezTo>
                    <a:pt x="2287" y="37053"/>
                    <a:pt x="2299" y="37005"/>
                    <a:pt x="2346" y="36981"/>
                  </a:cubicBezTo>
                  <a:lnTo>
                    <a:pt x="2346" y="36981"/>
                  </a:lnTo>
                  <a:cubicBezTo>
                    <a:pt x="2394" y="36957"/>
                    <a:pt x="2453" y="36981"/>
                    <a:pt x="2477" y="37029"/>
                  </a:cubicBezTo>
                  <a:lnTo>
                    <a:pt x="2477" y="37029"/>
                  </a:lnTo>
                  <a:cubicBezTo>
                    <a:pt x="2501" y="37076"/>
                    <a:pt x="2477" y="37136"/>
                    <a:pt x="2430" y="37148"/>
                  </a:cubicBezTo>
                  <a:lnTo>
                    <a:pt x="2430" y="37148"/>
                  </a:lnTo>
                  <a:cubicBezTo>
                    <a:pt x="2394" y="37172"/>
                    <a:pt x="2358" y="37160"/>
                    <a:pt x="2334" y="37136"/>
                  </a:cubicBezTo>
                  <a:lnTo>
                    <a:pt x="2334" y="37136"/>
                  </a:lnTo>
                  <a:cubicBezTo>
                    <a:pt x="2322" y="37136"/>
                    <a:pt x="2311" y="37124"/>
                    <a:pt x="2299" y="37100"/>
                  </a:cubicBezTo>
                  <a:close/>
                  <a:moveTo>
                    <a:pt x="23944" y="52423"/>
                  </a:moveTo>
                  <a:cubicBezTo>
                    <a:pt x="23944" y="52376"/>
                    <a:pt x="23992" y="52340"/>
                    <a:pt x="24051" y="52340"/>
                  </a:cubicBezTo>
                  <a:lnTo>
                    <a:pt x="24051" y="52340"/>
                  </a:lnTo>
                  <a:cubicBezTo>
                    <a:pt x="24099" y="52340"/>
                    <a:pt x="24135" y="52388"/>
                    <a:pt x="24135" y="52447"/>
                  </a:cubicBezTo>
                  <a:lnTo>
                    <a:pt x="24135" y="52447"/>
                  </a:lnTo>
                  <a:cubicBezTo>
                    <a:pt x="24135" y="52495"/>
                    <a:pt x="24087" y="52531"/>
                    <a:pt x="24028" y="52531"/>
                  </a:cubicBezTo>
                  <a:lnTo>
                    <a:pt x="24028" y="52531"/>
                  </a:lnTo>
                  <a:cubicBezTo>
                    <a:pt x="24016" y="52531"/>
                    <a:pt x="23992" y="52519"/>
                    <a:pt x="23980" y="52507"/>
                  </a:cubicBezTo>
                  <a:lnTo>
                    <a:pt x="23980" y="52507"/>
                  </a:lnTo>
                  <a:cubicBezTo>
                    <a:pt x="23956" y="52495"/>
                    <a:pt x="23944" y="52459"/>
                    <a:pt x="23944" y="52423"/>
                  </a:cubicBezTo>
                  <a:close/>
                  <a:moveTo>
                    <a:pt x="1382" y="34743"/>
                  </a:moveTo>
                  <a:cubicBezTo>
                    <a:pt x="1358" y="34695"/>
                    <a:pt x="1382" y="34636"/>
                    <a:pt x="1441" y="34624"/>
                  </a:cubicBezTo>
                  <a:lnTo>
                    <a:pt x="1441" y="34624"/>
                  </a:lnTo>
                  <a:cubicBezTo>
                    <a:pt x="1489" y="34600"/>
                    <a:pt x="1537" y="34636"/>
                    <a:pt x="1560" y="34683"/>
                  </a:cubicBezTo>
                  <a:lnTo>
                    <a:pt x="1560" y="34683"/>
                  </a:lnTo>
                  <a:cubicBezTo>
                    <a:pt x="1572" y="34731"/>
                    <a:pt x="1549" y="34778"/>
                    <a:pt x="1489" y="34802"/>
                  </a:cubicBezTo>
                  <a:lnTo>
                    <a:pt x="1489" y="34802"/>
                  </a:lnTo>
                  <a:cubicBezTo>
                    <a:pt x="1465" y="34814"/>
                    <a:pt x="1430" y="34802"/>
                    <a:pt x="1406" y="34790"/>
                  </a:cubicBezTo>
                  <a:lnTo>
                    <a:pt x="1406" y="34790"/>
                  </a:lnTo>
                  <a:cubicBezTo>
                    <a:pt x="1394" y="34778"/>
                    <a:pt x="1382" y="34755"/>
                    <a:pt x="1382" y="34743"/>
                  </a:cubicBezTo>
                  <a:close/>
                  <a:moveTo>
                    <a:pt x="26480" y="52531"/>
                  </a:moveTo>
                  <a:cubicBezTo>
                    <a:pt x="26468" y="52483"/>
                    <a:pt x="26516" y="52435"/>
                    <a:pt x="26564" y="52435"/>
                  </a:cubicBezTo>
                  <a:lnTo>
                    <a:pt x="26564" y="52435"/>
                  </a:lnTo>
                  <a:cubicBezTo>
                    <a:pt x="26623" y="52435"/>
                    <a:pt x="26659" y="52483"/>
                    <a:pt x="26659" y="52531"/>
                  </a:cubicBezTo>
                  <a:lnTo>
                    <a:pt x="26659" y="52531"/>
                  </a:lnTo>
                  <a:cubicBezTo>
                    <a:pt x="26659" y="52578"/>
                    <a:pt x="26623" y="52626"/>
                    <a:pt x="26576" y="52626"/>
                  </a:cubicBezTo>
                  <a:lnTo>
                    <a:pt x="26576" y="52626"/>
                  </a:lnTo>
                  <a:cubicBezTo>
                    <a:pt x="26552" y="52626"/>
                    <a:pt x="26528" y="52614"/>
                    <a:pt x="26516" y="52602"/>
                  </a:cubicBezTo>
                  <a:lnTo>
                    <a:pt x="26516" y="52602"/>
                  </a:lnTo>
                  <a:cubicBezTo>
                    <a:pt x="26492" y="52590"/>
                    <a:pt x="26480" y="52566"/>
                    <a:pt x="26480" y="52531"/>
                  </a:cubicBezTo>
                  <a:close/>
                  <a:moveTo>
                    <a:pt x="691" y="32290"/>
                  </a:moveTo>
                  <a:cubicBezTo>
                    <a:pt x="679" y="32242"/>
                    <a:pt x="703" y="32195"/>
                    <a:pt x="763" y="32183"/>
                  </a:cubicBezTo>
                  <a:lnTo>
                    <a:pt x="763" y="32183"/>
                  </a:lnTo>
                  <a:cubicBezTo>
                    <a:pt x="810" y="32171"/>
                    <a:pt x="858" y="32195"/>
                    <a:pt x="870" y="32254"/>
                  </a:cubicBezTo>
                  <a:lnTo>
                    <a:pt x="870" y="32254"/>
                  </a:lnTo>
                  <a:cubicBezTo>
                    <a:pt x="882" y="32302"/>
                    <a:pt x="858" y="32350"/>
                    <a:pt x="798" y="32361"/>
                  </a:cubicBezTo>
                  <a:lnTo>
                    <a:pt x="798" y="32361"/>
                  </a:lnTo>
                  <a:cubicBezTo>
                    <a:pt x="775" y="32373"/>
                    <a:pt x="751" y="32361"/>
                    <a:pt x="727" y="32350"/>
                  </a:cubicBezTo>
                  <a:lnTo>
                    <a:pt x="727" y="32350"/>
                  </a:lnTo>
                  <a:cubicBezTo>
                    <a:pt x="703" y="32338"/>
                    <a:pt x="691" y="32314"/>
                    <a:pt x="679" y="32302"/>
                  </a:cubicBezTo>
                  <a:close/>
                  <a:moveTo>
                    <a:pt x="29004" y="52388"/>
                  </a:moveTo>
                  <a:cubicBezTo>
                    <a:pt x="28992" y="52328"/>
                    <a:pt x="29028" y="52281"/>
                    <a:pt x="29088" y="52281"/>
                  </a:cubicBezTo>
                  <a:lnTo>
                    <a:pt x="29088" y="52281"/>
                  </a:lnTo>
                  <a:cubicBezTo>
                    <a:pt x="29135" y="52269"/>
                    <a:pt x="29183" y="52316"/>
                    <a:pt x="29195" y="52364"/>
                  </a:cubicBezTo>
                  <a:lnTo>
                    <a:pt x="29195" y="52364"/>
                  </a:lnTo>
                  <a:cubicBezTo>
                    <a:pt x="29195" y="52412"/>
                    <a:pt x="29159" y="52459"/>
                    <a:pt x="29100" y="52471"/>
                  </a:cubicBezTo>
                  <a:lnTo>
                    <a:pt x="29100" y="52471"/>
                  </a:lnTo>
                  <a:cubicBezTo>
                    <a:pt x="29076" y="52471"/>
                    <a:pt x="29052" y="52459"/>
                    <a:pt x="29040" y="52447"/>
                  </a:cubicBezTo>
                  <a:lnTo>
                    <a:pt x="29040" y="52447"/>
                  </a:lnTo>
                  <a:cubicBezTo>
                    <a:pt x="29016" y="52435"/>
                    <a:pt x="29004" y="52423"/>
                    <a:pt x="28992" y="52400"/>
                  </a:cubicBezTo>
                  <a:close/>
                  <a:moveTo>
                    <a:pt x="227" y="29802"/>
                  </a:moveTo>
                  <a:cubicBezTo>
                    <a:pt x="215" y="29754"/>
                    <a:pt x="251" y="29706"/>
                    <a:pt x="310" y="29694"/>
                  </a:cubicBezTo>
                  <a:lnTo>
                    <a:pt x="310" y="29694"/>
                  </a:lnTo>
                  <a:cubicBezTo>
                    <a:pt x="358" y="29683"/>
                    <a:pt x="406" y="29718"/>
                    <a:pt x="417" y="29778"/>
                  </a:cubicBezTo>
                  <a:lnTo>
                    <a:pt x="417" y="29778"/>
                  </a:lnTo>
                  <a:cubicBezTo>
                    <a:pt x="417" y="29825"/>
                    <a:pt x="382" y="29873"/>
                    <a:pt x="334" y="29885"/>
                  </a:cubicBezTo>
                  <a:lnTo>
                    <a:pt x="334" y="29885"/>
                  </a:lnTo>
                  <a:cubicBezTo>
                    <a:pt x="310" y="29885"/>
                    <a:pt x="275" y="29885"/>
                    <a:pt x="263" y="29861"/>
                  </a:cubicBezTo>
                  <a:lnTo>
                    <a:pt x="263" y="29861"/>
                  </a:lnTo>
                  <a:cubicBezTo>
                    <a:pt x="239" y="29849"/>
                    <a:pt x="227" y="29825"/>
                    <a:pt x="227" y="29802"/>
                  </a:cubicBezTo>
                  <a:close/>
                  <a:moveTo>
                    <a:pt x="31493" y="52019"/>
                  </a:moveTo>
                  <a:cubicBezTo>
                    <a:pt x="31481" y="51959"/>
                    <a:pt x="31517" y="51911"/>
                    <a:pt x="31564" y="51900"/>
                  </a:cubicBezTo>
                  <a:lnTo>
                    <a:pt x="31564" y="51900"/>
                  </a:lnTo>
                  <a:cubicBezTo>
                    <a:pt x="31624" y="51888"/>
                    <a:pt x="31671" y="51923"/>
                    <a:pt x="31683" y="51983"/>
                  </a:cubicBezTo>
                  <a:lnTo>
                    <a:pt x="31683" y="51983"/>
                  </a:lnTo>
                  <a:cubicBezTo>
                    <a:pt x="31695" y="52031"/>
                    <a:pt x="31659" y="52078"/>
                    <a:pt x="31612" y="52090"/>
                  </a:cubicBezTo>
                  <a:lnTo>
                    <a:pt x="31612" y="52090"/>
                  </a:lnTo>
                  <a:cubicBezTo>
                    <a:pt x="31576" y="52090"/>
                    <a:pt x="31552" y="52090"/>
                    <a:pt x="31529" y="52066"/>
                  </a:cubicBezTo>
                  <a:lnTo>
                    <a:pt x="31529" y="52066"/>
                  </a:lnTo>
                  <a:cubicBezTo>
                    <a:pt x="31517" y="52054"/>
                    <a:pt x="31493" y="52042"/>
                    <a:pt x="31493" y="52019"/>
                  </a:cubicBezTo>
                  <a:close/>
                  <a:moveTo>
                    <a:pt x="1" y="27278"/>
                  </a:moveTo>
                  <a:cubicBezTo>
                    <a:pt x="1" y="27218"/>
                    <a:pt x="48" y="27170"/>
                    <a:pt x="96" y="27170"/>
                  </a:cubicBezTo>
                  <a:lnTo>
                    <a:pt x="96" y="27170"/>
                  </a:lnTo>
                  <a:cubicBezTo>
                    <a:pt x="144" y="27170"/>
                    <a:pt x="191" y="27218"/>
                    <a:pt x="191" y="27266"/>
                  </a:cubicBezTo>
                  <a:lnTo>
                    <a:pt x="191" y="27266"/>
                  </a:lnTo>
                  <a:cubicBezTo>
                    <a:pt x="203" y="27313"/>
                    <a:pt x="156" y="27361"/>
                    <a:pt x="108" y="27361"/>
                  </a:cubicBezTo>
                  <a:lnTo>
                    <a:pt x="108" y="27361"/>
                  </a:lnTo>
                  <a:cubicBezTo>
                    <a:pt x="84" y="27361"/>
                    <a:pt x="60" y="27361"/>
                    <a:pt x="48" y="27349"/>
                  </a:cubicBezTo>
                  <a:lnTo>
                    <a:pt x="48" y="27349"/>
                  </a:lnTo>
                  <a:cubicBezTo>
                    <a:pt x="25" y="27325"/>
                    <a:pt x="1" y="27301"/>
                    <a:pt x="1" y="27278"/>
                  </a:cubicBezTo>
                  <a:close/>
                  <a:moveTo>
                    <a:pt x="33945" y="51400"/>
                  </a:moveTo>
                  <a:cubicBezTo>
                    <a:pt x="33934" y="51352"/>
                    <a:pt x="33957" y="51292"/>
                    <a:pt x="34005" y="51280"/>
                  </a:cubicBezTo>
                  <a:lnTo>
                    <a:pt x="34005" y="51280"/>
                  </a:lnTo>
                  <a:cubicBezTo>
                    <a:pt x="34065" y="51257"/>
                    <a:pt x="34112" y="51292"/>
                    <a:pt x="34124" y="51340"/>
                  </a:cubicBezTo>
                  <a:lnTo>
                    <a:pt x="34124" y="51340"/>
                  </a:lnTo>
                  <a:cubicBezTo>
                    <a:pt x="34148" y="51388"/>
                    <a:pt x="34112" y="51447"/>
                    <a:pt x="34065" y="51459"/>
                  </a:cubicBezTo>
                  <a:lnTo>
                    <a:pt x="34065" y="51459"/>
                  </a:lnTo>
                  <a:cubicBezTo>
                    <a:pt x="34041" y="51471"/>
                    <a:pt x="34005" y="51459"/>
                    <a:pt x="33981" y="51447"/>
                  </a:cubicBezTo>
                  <a:lnTo>
                    <a:pt x="33981" y="51447"/>
                  </a:lnTo>
                  <a:cubicBezTo>
                    <a:pt x="33969" y="51435"/>
                    <a:pt x="33957" y="51411"/>
                    <a:pt x="33945" y="51400"/>
                  </a:cubicBezTo>
                  <a:close/>
                  <a:moveTo>
                    <a:pt x="36" y="24730"/>
                  </a:moveTo>
                  <a:cubicBezTo>
                    <a:pt x="36" y="24682"/>
                    <a:pt x="84" y="24634"/>
                    <a:pt x="132" y="24646"/>
                  </a:cubicBezTo>
                  <a:lnTo>
                    <a:pt x="132" y="24646"/>
                  </a:lnTo>
                  <a:cubicBezTo>
                    <a:pt x="179" y="24646"/>
                    <a:pt x="227" y="24682"/>
                    <a:pt x="227" y="24741"/>
                  </a:cubicBezTo>
                  <a:lnTo>
                    <a:pt x="227" y="24741"/>
                  </a:lnTo>
                  <a:cubicBezTo>
                    <a:pt x="215" y="24789"/>
                    <a:pt x="179" y="24837"/>
                    <a:pt x="120" y="24837"/>
                  </a:cubicBezTo>
                  <a:lnTo>
                    <a:pt x="120" y="24837"/>
                  </a:lnTo>
                  <a:cubicBezTo>
                    <a:pt x="108" y="24825"/>
                    <a:pt x="84" y="24825"/>
                    <a:pt x="72" y="24813"/>
                  </a:cubicBezTo>
                  <a:lnTo>
                    <a:pt x="72" y="24813"/>
                  </a:lnTo>
                  <a:cubicBezTo>
                    <a:pt x="48" y="24789"/>
                    <a:pt x="25" y="24765"/>
                    <a:pt x="36" y="24730"/>
                  </a:cubicBezTo>
                  <a:close/>
                  <a:moveTo>
                    <a:pt x="36327" y="50554"/>
                  </a:moveTo>
                  <a:cubicBezTo>
                    <a:pt x="36315" y="50495"/>
                    <a:pt x="36327" y="50447"/>
                    <a:pt x="36386" y="50423"/>
                  </a:cubicBezTo>
                  <a:lnTo>
                    <a:pt x="36386" y="50423"/>
                  </a:lnTo>
                  <a:cubicBezTo>
                    <a:pt x="36434" y="50399"/>
                    <a:pt x="36482" y="50423"/>
                    <a:pt x="36505" y="50471"/>
                  </a:cubicBezTo>
                  <a:lnTo>
                    <a:pt x="36505" y="50471"/>
                  </a:lnTo>
                  <a:cubicBezTo>
                    <a:pt x="36529" y="50518"/>
                    <a:pt x="36505" y="50578"/>
                    <a:pt x="36458" y="50602"/>
                  </a:cubicBezTo>
                  <a:lnTo>
                    <a:pt x="36458" y="50602"/>
                  </a:lnTo>
                  <a:cubicBezTo>
                    <a:pt x="36422" y="50614"/>
                    <a:pt x="36386" y="50602"/>
                    <a:pt x="36362" y="50590"/>
                  </a:cubicBezTo>
                  <a:lnTo>
                    <a:pt x="36362" y="50590"/>
                  </a:lnTo>
                  <a:cubicBezTo>
                    <a:pt x="36351" y="50578"/>
                    <a:pt x="36339" y="50566"/>
                    <a:pt x="36327" y="50554"/>
                  </a:cubicBezTo>
                  <a:close/>
                  <a:moveTo>
                    <a:pt x="298" y="22205"/>
                  </a:moveTo>
                  <a:lnTo>
                    <a:pt x="298" y="22205"/>
                  </a:lnTo>
                  <a:cubicBezTo>
                    <a:pt x="310" y="22158"/>
                    <a:pt x="358" y="22122"/>
                    <a:pt x="417" y="22134"/>
                  </a:cubicBezTo>
                  <a:lnTo>
                    <a:pt x="417" y="22134"/>
                  </a:lnTo>
                  <a:cubicBezTo>
                    <a:pt x="465" y="22134"/>
                    <a:pt x="501" y="22182"/>
                    <a:pt x="489" y="22241"/>
                  </a:cubicBezTo>
                  <a:lnTo>
                    <a:pt x="489" y="22241"/>
                  </a:lnTo>
                  <a:cubicBezTo>
                    <a:pt x="477" y="22289"/>
                    <a:pt x="429" y="22325"/>
                    <a:pt x="382" y="22313"/>
                  </a:cubicBezTo>
                  <a:lnTo>
                    <a:pt x="382" y="22313"/>
                  </a:lnTo>
                  <a:cubicBezTo>
                    <a:pt x="370" y="22313"/>
                    <a:pt x="358" y="22313"/>
                    <a:pt x="334" y="22301"/>
                  </a:cubicBezTo>
                  <a:lnTo>
                    <a:pt x="334" y="22301"/>
                  </a:lnTo>
                  <a:cubicBezTo>
                    <a:pt x="310" y="22277"/>
                    <a:pt x="298" y="22241"/>
                    <a:pt x="298" y="22205"/>
                  </a:cubicBezTo>
                  <a:close/>
                  <a:moveTo>
                    <a:pt x="38625" y="49471"/>
                  </a:moveTo>
                  <a:cubicBezTo>
                    <a:pt x="38589" y="49423"/>
                    <a:pt x="38613" y="49364"/>
                    <a:pt x="38660" y="49340"/>
                  </a:cubicBezTo>
                  <a:lnTo>
                    <a:pt x="38660" y="49340"/>
                  </a:lnTo>
                  <a:cubicBezTo>
                    <a:pt x="38708" y="49316"/>
                    <a:pt x="38768" y="49340"/>
                    <a:pt x="38791" y="49387"/>
                  </a:cubicBezTo>
                  <a:lnTo>
                    <a:pt x="38791" y="49387"/>
                  </a:lnTo>
                  <a:cubicBezTo>
                    <a:pt x="38815" y="49423"/>
                    <a:pt x="38791" y="49483"/>
                    <a:pt x="38744" y="49506"/>
                  </a:cubicBezTo>
                  <a:lnTo>
                    <a:pt x="38744" y="49506"/>
                  </a:lnTo>
                  <a:cubicBezTo>
                    <a:pt x="38720" y="49530"/>
                    <a:pt x="38672" y="49530"/>
                    <a:pt x="38648" y="49506"/>
                  </a:cubicBezTo>
                  <a:lnTo>
                    <a:pt x="38648" y="49506"/>
                  </a:lnTo>
                  <a:cubicBezTo>
                    <a:pt x="38637" y="49506"/>
                    <a:pt x="38625" y="49483"/>
                    <a:pt x="38625" y="49471"/>
                  </a:cubicBezTo>
                  <a:close/>
                  <a:moveTo>
                    <a:pt x="822" y="19717"/>
                  </a:moveTo>
                  <a:cubicBezTo>
                    <a:pt x="834" y="19669"/>
                    <a:pt x="882" y="19646"/>
                    <a:pt x="929" y="19658"/>
                  </a:cubicBezTo>
                  <a:lnTo>
                    <a:pt x="929" y="19658"/>
                  </a:lnTo>
                  <a:cubicBezTo>
                    <a:pt x="977" y="19669"/>
                    <a:pt x="1013" y="19717"/>
                    <a:pt x="1001" y="19765"/>
                  </a:cubicBezTo>
                  <a:lnTo>
                    <a:pt x="1001" y="19765"/>
                  </a:lnTo>
                  <a:cubicBezTo>
                    <a:pt x="989" y="19824"/>
                    <a:pt x="941" y="19848"/>
                    <a:pt x="882" y="19836"/>
                  </a:cubicBezTo>
                  <a:lnTo>
                    <a:pt x="882" y="19836"/>
                  </a:lnTo>
                  <a:cubicBezTo>
                    <a:pt x="870" y="19836"/>
                    <a:pt x="858" y="19824"/>
                    <a:pt x="846" y="19824"/>
                  </a:cubicBezTo>
                  <a:lnTo>
                    <a:pt x="846" y="19824"/>
                  </a:lnTo>
                  <a:cubicBezTo>
                    <a:pt x="822" y="19800"/>
                    <a:pt x="810" y="19765"/>
                    <a:pt x="822" y="19717"/>
                  </a:cubicBezTo>
                  <a:close/>
                  <a:moveTo>
                    <a:pt x="40792" y="48185"/>
                  </a:moveTo>
                  <a:cubicBezTo>
                    <a:pt x="40768" y="48137"/>
                    <a:pt x="40780" y="48078"/>
                    <a:pt x="40815" y="48054"/>
                  </a:cubicBezTo>
                  <a:lnTo>
                    <a:pt x="40815" y="48054"/>
                  </a:lnTo>
                  <a:cubicBezTo>
                    <a:pt x="40863" y="48018"/>
                    <a:pt x="40923" y="48030"/>
                    <a:pt x="40958" y="48078"/>
                  </a:cubicBezTo>
                  <a:lnTo>
                    <a:pt x="40958" y="48078"/>
                  </a:lnTo>
                  <a:cubicBezTo>
                    <a:pt x="40982" y="48113"/>
                    <a:pt x="40970" y="48173"/>
                    <a:pt x="40923" y="48209"/>
                  </a:cubicBezTo>
                  <a:lnTo>
                    <a:pt x="40923" y="48209"/>
                  </a:lnTo>
                  <a:cubicBezTo>
                    <a:pt x="40887" y="48232"/>
                    <a:pt x="40851" y="48232"/>
                    <a:pt x="40815" y="48209"/>
                  </a:cubicBezTo>
                  <a:lnTo>
                    <a:pt x="40815" y="48209"/>
                  </a:lnTo>
                  <a:close/>
                  <a:moveTo>
                    <a:pt x="1572" y="17300"/>
                  </a:moveTo>
                  <a:lnTo>
                    <a:pt x="1572" y="17300"/>
                  </a:lnTo>
                  <a:cubicBezTo>
                    <a:pt x="1584" y="17252"/>
                    <a:pt x="1644" y="17217"/>
                    <a:pt x="1691" y="17241"/>
                  </a:cubicBezTo>
                  <a:lnTo>
                    <a:pt x="1691" y="17241"/>
                  </a:lnTo>
                  <a:cubicBezTo>
                    <a:pt x="1739" y="17252"/>
                    <a:pt x="1763" y="17312"/>
                    <a:pt x="1751" y="17360"/>
                  </a:cubicBezTo>
                  <a:lnTo>
                    <a:pt x="1751" y="17360"/>
                  </a:lnTo>
                  <a:cubicBezTo>
                    <a:pt x="1727" y="17407"/>
                    <a:pt x="1680" y="17443"/>
                    <a:pt x="1620" y="17419"/>
                  </a:cubicBezTo>
                  <a:lnTo>
                    <a:pt x="1620" y="17419"/>
                  </a:lnTo>
                  <a:cubicBezTo>
                    <a:pt x="1620" y="17419"/>
                    <a:pt x="1608" y="17407"/>
                    <a:pt x="1596" y="17407"/>
                  </a:cubicBezTo>
                  <a:lnTo>
                    <a:pt x="1596" y="17407"/>
                  </a:lnTo>
                  <a:cubicBezTo>
                    <a:pt x="1572" y="17383"/>
                    <a:pt x="1549" y="17336"/>
                    <a:pt x="1572" y="17300"/>
                  </a:cubicBezTo>
                  <a:close/>
                  <a:moveTo>
                    <a:pt x="42828" y="46685"/>
                  </a:moveTo>
                  <a:cubicBezTo>
                    <a:pt x="42804" y="46637"/>
                    <a:pt x="42804" y="46578"/>
                    <a:pt x="42851" y="46554"/>
                  </a:cubicBezTo>
                  <a:lnTo>
                    <a:pt x="42851" y="46554"/>
                  </a:lnTo>
                  <a:cubicBezTo>
                    <a:pt x="42887" y="46518"/>
                    <a:pt x="42947" y="46518"/>
                    <a:pt x="42982" y="46566"/>
                  </a:cubicBezTo>
                  <a:lnTo>
                    <a:pt x="42982" y="46566"/>
                  </a:lnTo>
                  <a:cubicBezTo>
                    <a:pt x="43018" y="46601"/>
                    <a:pt x="43006" y="46661"/>
                    <a:pt x="42970" y="46697"/>
                  </a:cubicBezTo>
                  <a:lnTo>
                    <a:pt x="42970" y="46697"/>
                  </a:lnTo>
                  <a:cubicBezTo>
                    <a:pt x="42935" y="46720"/>
                    <a:pt x="42887" y="46720"/>
                    <a:pt x="42851" y="46697"/>
                  </a:cubicBezTo>
                  <a:lnTo>
                    <a:pt x="42851" y="46697"/>
                  </a:lnTo>
                  <a:close/>
                  <a:moveTo>
                    <a:pt x="2549" y="14955"/>
                  </a:moveTo>
                  <a:cubicBezTo>
                    <a:pt x="2573" y="14907"/>
                    <a:pt x="2632" y="14895"/>
                    <a:pt x="2680" y="14907"/>
                  </a:cubicBezTo>
                  <a:lnTo>
                    <a:pt x="2680" y="14907"/>
                  </a:lnTo>
                  <a:cubicBezTo>
                    <a:pt x="2727" y="14931"/>
                    <a:pt x="2751" y="14990"/>
                    <a:pt x="2727" y="15038"/>
                  </a:cubicBezTo>
                  <a:lnTo>
                    <a:pt x="2727" y="15038"/>
                  </a:lnTo>
                  <a:cubicBezTo>
                    <a:pt x="2703" y="15086"/>
                    <a:pt x="2644" y="15109"/>
                    <a:pt x="2596" y="15086"/>
                  </a:cubicBezTo>
                  <a:lnTo>
                    <a:pt x="2596" y="15086"/>
                  </a:lnTo>
                  <a:lnTo>
                    <a:pt x="2584" y="15074"/>
                  </a:lnTo>
                  <a:lnTo>
                    <a:pt x="2584" y="15074"/>
                  </a:lnTo>
                  <a:cubicBezTo>
                    <a:pt x="2549" y="15050"/>
                    <a:pt x="2537" y="15002"/>
                    <a:pt x="2549" y="14955"/>
                  </a:cubicBezTo>
                  <a:close/>
                  <a:moveTo>
                    <a:pt x="44721" y="44994"/>
                  </a:moveTo>
                  <a:cubicBezTo>
                    <a:pt x="44685" y="44958"/>
                    <a:pt x="44685" y="44899"/>
                    <a:pt x="44721" y="44863"/>
                  </a:cubicBezTo>
                  <a:lnTo>
                    <a:pt x="44721" y="44863"/>
                  </a:lnTo>
                  <a:cubicBezTo>
                    <a:pt x="44756" y="44827"/>
                    <a:pt x="44816" y="44827"/>
                    <a:pt x="44852" y="44863"/>
                  </a:cubicBezTo>
                  <a:lnTo>
                    <a:pt x="44852" y="44863"/>
                  </a:lnTo>
                  <a:cubicBezTo>
                    <a:pt x="44887" y="44899"/>
                    <a:pt x="44887" y="44958"/>
                    <a:pt x="44852" y="44994"/>
                  </a:cubicBezTo>
                  <a:lnTo>
                    <a:pt x="44852" y="44994"/>
                  </a:lnTo>
                  <a:cubicBezTo>
                    <a:pt x="44816" y="45030"/>
                    <a:pt x="44768" y="45030"/>
                    <a:pt x="44733" y="45006"/>
                  </a:cubicBezTo>
                  <a:lnTo>
                    <a:pt x="44733" y="45006"/>
                  </a:lnTo>
                  <a:cubicBezTo>
                    <a:pt x="44721" y="45006"/>
                    <a:pt x="44721" y="44994"/>
                    <a:pt x="44721" y="44994"/>
                  </a:cubicBezTo>
                  <a:close/>
                  <a:moveTo>
                    <a:pt x="3763" y="12728"/>
                  </a:moveTo>
                  <a:cubicBezTo>
                    <a:pt x="3787" y="12680"/>
                    <a:pt x="3846" y="12669"/>
                    <a:pt x="3894" y="12692"/>
                  </a:cubicBezTo>
                  <a:lnTo>
                    <a:pt x="3894" y="12692"/>
                  </a:lnTo>
                  <a:cubicBezTo>
                    <a:pt x="3930" y="12716"/>
                    <a:pt x="3942" y="12776"/>
                    <a:pt x="3918" y="12823"/>
                  </a:cubicBezTo>
                  <a:lnTo>
                    <a:pt x="3918" y="12823"/>
                  </a:lnTo>
                  <a:cubicBezTo>
                    <a:pt x="3894" y="12871"/>
                    <a:pt x="3835" y="12883"/>
                    <a:pt x="3787" y="12859"/>
                  </a:cubicBezTo>
                  <a:lnTo>
                    <a:pt x="3787" y="12859"/>
                  </a:lnTo>
                  <a:lnTo>
                    <a:pt x="3787" y="12859"/>
                  </a:lnTo>
                  <a:lnTo>
                    <a:pt x="3787" y="12859"/>
                  </a:lnTo>
                  <a:cubicBezTo>
                    <a:pt x="3739" y="12823"/>
                    <a:pt x="3727" y="12764"/>
                    <a:pt x="3763" y="12728"/>
                  </a:cubicBezTo>
                  <a:close/>
                  <a:moveTo>
                    <a:pt x="46435" y="43137"/>
                  </a:moveTo>
                  <a:cubicBezTo>
                    <a:pt x="46388" y="43101"/>
                    <a:pt x="46388" y="43041"/>
                    <a:pt x="46423" y="43006"/>
                  </a:cubicBezTo>
                  <a:lnTo>
                    <a:pt x="46423" y="43006"/>
                  </a:lnTo>
                  <a:cubicBezTo>
                    <a:pt x="46447" y="42958"/>
                    <a:pt x="46507" y="42958"/>
                    <a:pt x="46554" y="42994"/>
                  </a:cubicBezTo>
                  <a:lnTo>
                    <a:pt x="46554" y="42994"/>
                  </a:lnTo>
                  <a:cubicBezTo>
                    <a:pt x="46590" y="43018"/>
                    <a:pt x="46602" y="43089"/>
                    <a:pt x="46566" y="43125"/>
                  </a:cubicBezTo>
                  <a:lnTo>
                    <a:pt x="46566" y="43125"/>
                  </a:lnTo>
                  <a:cubicBezTo>
                    <a:pt x="46530" y="43160"/>
                    <a:pt x="46471" y="43172"/>
                    <a:pt x="46435" y="43137"/>
                  </a:cubicBezTo>
                  <a:lnTo>
                    <a:pt x="46435" y="43137"/>
                  </a:lnTo>
                  <a:close/>
                  <a:moveTo>
                    <a:pt x="5168" y="10621"/>
                  </a:moveTo>
                  <a:cubicBezTo>
                    <a:pt x="5204" y="10573"/>
                    <a:pt x="5263" y="10561"/>
                    <a:pt x="5299" y="10597"/>
                  </a:cubicBezTo>
                  <a:lnTo>
                    <a:pt x="5299" y="10597"/>
                  </a:lnTo>
                  <a:cubicBezTo>
                    <a:pt x="5347" y="10621"/>
                    <a:pt x="5359" y="10680"/>
                    <a:pt x="5323" y="10728"/>
                  </a:cubicBezTo>
                  <a:lnTo>
                    <a:pt x="5323" y="10728"/>
                  </a:lnTo>
                  <a:cubicBezTo>
                    <a:pt x="5299" y="10775"/>
                    <a:pt x="5228" y="10775"/>
                    <a:pt x="5192" y="10752"/>
                  </a:cubicBezTo>
                  <a:lnTo>
                    <a:pt x="5192" y="10752"/>
                  </a:lnTo>
                  <a:cubicBezTo>
                    <a:pt x="5144" y="10716"/>
                    <a:pt x="5144" y="10656"/>
                    <a:pt x="5168" y="10621"/>
                  </a:cubicBezTo>
                  <a:close/>
                  <a:moveTo>
                    <a:pt x="5406" y="10466"/>
                  </a:moveTo>
                  <a:cubicBezTo>
                    <a:pt x="5359" y="10430"/>
                    <a:pt x="5347" y="10371"/>
                    <a:pt x="5382" y="10335"/>
                  </a:cubicBezTo>
                  <a:lnTo>
                    <a:pt x="5382" y="10335"/>
                  </a:lnTo>
                  <a:cubicBezTo>
                    <a:pt x="5418" y="10287"/>
                    <a:pt x="5478" y="10287"/>
                    <a:pt x="5513" y="10311"/>
                  </a:cubicBezTo>
                  <a:lnTo>
                    <a:pt x="5513" y="10311"/>
                  </a:lnTo>
                  <a:cubicBezTo>
                    <a:pt x="5561" y="10347"/>
                    <a:pt x="5561" y="10406"/>
                    <a:pt x="5537" y="10454"/>
                  </a:cubicBezTo>
                  <a:lnTo>
                    <a:pt x="5537" y="10454"/>
                  </a:lnTo>
                  <a:cubicBezTo>
                    <a:pt x="5501" y="10490"/>
                    <a:pt x="5442" y="10502"/>
                    <a:pt x="5406" y="10466"/>
                  </a:cubicBezTo>
                  <a:lnTo>
                    <a:pt x="5406" y="10466"/>
                  </a:lnTo>
                  <a:close/>
                  <a:moveTo>
                    <a:pt x="47935" y="40993"/>
                  </a:moveTo>
                  <a:cubicBezTo>
                    <a:pt x="47959" y="40946"/>
                    <a:pt x="48019" y="40934"/>
                    <a:pt x="48066" y="40958"/>
                  </a:cubicBezTo>
                  <a:lnTo>
                    <a:pt x="48066" y="40958"/>
                  </a:lnTo>
                  <a:cubicBezTo>
                    <a:pt x="48114" y="40993"/>
                    <a:pt x="48114" y="41053"/>
                    <a:pt x="48090" y="41089"/>
                  </a:cubicBezTo>
                  <a:lnTo>
                    <a:pt x="48090" y="41089"/>
                  </a:lnTo>
                  <a:cubicBezTo>
                    <a:pt x="48066" y="41136"/>
                    <a:pt x="48007" y="41148"/>
                    <a:pt x="47959" y="41124"/>
                  </a:cubicBezTo>
                  <a:lnTo>
                    <a:pt x="47959" y="41124"/>
                  </a:lnTo>
                  <a:cubicBezTo>
                    <a:pt x="47912" y="41089"/>
                    <a:pt x="47900" y="41029"/>
                    <a:pt x="47935" y="40993"/>
                  </a:cubicBezTo>
                  <a:close/>
                  <a:moveTo>
                    <a:pt x="7025" y="8525"/>
                  </a:moveTo>
                  <a:cubicBezTo>
                    <a:pt x="6990" y="8489"/>
                    <a:pt x="6990" y="8430"/>
                    <a:pt x="7025" y="8394"/>
                  </a:cubicBezTo>
                  <a:lnTo>
                    <a:pt x="7025" y="8394"/>
                  </a:lnTo>
                  <a:cubicBezTo>
                    <a:pt x="7061" y="8347"/>
                    <a:pt x="7121" y="8347"/>
                    <a:pt x="7156" y="8394"/>
                  </a:cubicBezTo>
                  <a:lnTo>
                    <a:pt x="7156" y="8394"/>
                  </a:lnTo>
                  <a:cubicBezTo>
                    <a:pt x="7192" y="8430"/>
                    <a:pt x="7192" y="8489"/>
                    <a:pt x="7156" y="8525"/>
                  </a:cubicBezTo>
                  <a:lnTo>
                    <a:pt x="7156" y="8525"/>
                  </a:lnTo>
                  <a:cubicBezTo>
                    <a:pt x="7121" y="8561"/>
                    <a:pt x="7073" y="8561"/>
                    <a:pt x="7025" y="8537"/>
                  </a:cubicBezTo>
                  <a:lnTo>
                    <a:pt x="7025" y="8537"/>
                  </a:lnTo>
                  <a:close/>
                  <a:moveTo>
                    <a:pt x="49245" y="38838"/>
                  </a:moveTo>
                  <a:lnTo>
                    <a:pt x="49245" y="38838"/>
                  </a:lnTo>
                  <a:cubicBezTo>
                    <a:pt x="49269" y="38791"/>
                    <a:pt x="49328" y="38779"/>
                    <a:pt x="49376" y="38803"/>
                  </a:cubicBezTo>
                  <a:lnTo>
                    <a:pt x="49376" y="38803"/>
                  </a:lnTo>
                  <a:cubicBezTo>
                    <a:pt x="49424" y="38827"/>
                    <a:pt x="49436" y="38886"/>
                    <a:pt x="49412" y="38934"/>
                  </a:cubicBezTo>
                  <a:lnTo>
                    <a:pt x="49412" y="38934"/>
                  </a:lnTo>
                  <a:cubicBezTo>
                    <a:pt x="49388" y="38969"/>
                    <a:pt x="49328" y="38993"/>
                    <a:pt x="49281" y="38969"/>
                  </a:cubicBezTo>
                  <a:lnTo>
                    <a:pt x="49281" y="38969"/>
                  </a:lnTo>
                  <a:lnTo>
                    <a:pt x="49269" y="38969"/>
                  </a:lnTo>
                  <a:lnTo>
                    <a:pt x="49269" y="38969"/>
                  </a:lnTo>
                  <a:cubicBezTo>
                    <a:pt x="49233" y="38934"/>
                    <a:pt x="49221" y="38886"/>
                    <a:pt x="49245" y="38838"/>
                  </a:cubicBezTo>
                  <a:close/>
                  <a:moveTo>
                    <a:pt x="8823" y="6751"/>
                  </a:moveTo>
                  <a:cubicBezTo>
                    <a:pt x="8788" y="6704"/>
                    <a:pt x="8788" y="6644"/>
                    <a:pt x="8835" y="6608"/>
                  </a:cubicBezTo>
                  <a:lnTo>
                    <a:pt x="8835" y="6608"/>
                  </a:lnTo>
                  <a:cubicBezTo>
                    <a:pt x="8871" y="6573"/>
                    <a:pt x="8930" y="6584"/>
                    <a:pt x="8966" y="6620"/>
                  </a:cubicBezTo>
                  <a:lnTo>
                    <a:pt x="8966" y="6620"/>
                  </a:lnTo>
                  <a:cubicBezTo>
                    <a:pt x="9002" y="6656"/>
                    <a:pt x="9002" y="6715"/>
                    <a:pt x="8966" y="6751"/>
                  </a:cubicBezTo>
                  <a:lnTo>
                    <a:pt x="8966" y="6751"/>
                  </a:lnTo>
                  <a:cubicBezTo>
                    <a:pt x="8930" y="6787"/>
                    <a:pt x="8883" y="6787"/>
                    <a:pt x="8847" y="6751"/>
                  </a:cubicBezTo>
                  <a:lnTo>
                    <a:pt x="8847" y="6751"/>
                  </a:lnTo>
                  <a:close/>
                  <a:moveTo>
                    <a:pt x="50352" y="36576"/>
                  </a:moveTo>
                  <a:lnTo>
                    <a:pt x="50352" y="36576"/>
                  </a:lnTo>
                  <a:cubicBezTo>
                    <a:pt x="50376" y="36529"/>
                    <a:pt x="50424" y="36505"/>
                    <a:pt x="50483" y="36517"/>
                  </a:cubicBezTo>
                  <a:lnTo>
                    <a:pt x="50483" y="36517"/>
                  </a:lnTo>
                  <a:cubicBezTo>
                    <a:pt x="50531" y="36541"/>
                    <a:pt x="50543" y="36600"/>
                    <a:pt x="50531" y="36648"/>
                  </a:cubicBezTo>
                  <a:lnTo>
                    <a:pt x="50531" y="36648"/>
                  </a:lnTo>
                  <a:cubicBezTo>
                    <a:pt x="50507" y="36695"/>
                    <a:pt x="50448" y="36719"/>
                    <a:pt x="50400" y="36695"/>
                  </a:cubicBezTo>
                  <a:lnTo>
                    <a:pt x="50400" y="36695"/>
                  </a:lnTo>
                  <a:lnTo>
                    <a:pt x="50388" y="36683"/>
                  </a:lnTo>
                  <a:lnTo>
                    <a:pt x="50388" y="36683"/>
                  </a:lnTo>
                  <a:cubicBezTo>
                    <a:pt x="50352" y="36660"/>
                    <a:pt x="50340" y="36612"/>
                    <a:pt x="50352" y="36576"/>
                  </a:cubicBezTo>
                  <a:close/>
                  <a:moveTo>
                    <a:pt x="10788" y="5156"/>
                  </a:moveTo>
                  <a:cubicBezTo>
                    <a:pt x="10752" y="5108"/>
                    <a:pt x="10764" y="5049"/>
                    <a:pt x="10812" y="5025"/>
                  </a:cubicBezTo>
                  <a:lnTo>
                    <a:pt x="10812" y="5025"/>
                  </a:lnTo>
                  <a:cubicBezTo>
                    <a:pt x="10847" y="4989"/>
                    <a:pt x="10907" y="5001"/>
                    <a:pt x="10943" y="5037"/>
                  </a:cubicBezTo>
                  <a:lnTo>
                    <a:pt x="10943" y="5037"/>
                  </a:lnTo>
                  <a:cubicBezTo>
                    <a:pt x="10966" y="5084"/>
                    <a:pt x="10955" y="5144"/>
                    <a:pt x="10919" y="5168"/>
                  </a:cubicBezTo>
                  <a:lnTo>
                    <a:pt x="10919" y="5168"/>
                  </a:lnTo>
                  <a:cubicBezTo>
                    <a:pt x="10883" y="5191"/>
                    <a:pt x="10835" y="5191"/>
                    <a:pt x="10800" y="5168"/>
                  </a:cubicBezTo>
                  <a:lnTo>
                    <a:pt x="10800" y="5168"/>
                  </a:lnTo>
                  <a:cubicBezTo>
                    <a:pt x="10800" y="5168"/>
                    <a:pt x="10788" y="5156"/>
                    <a:pt x="10788" y="5156"/>
                  </a:cubicBezTo>
                  <a:close/>
                  <a:moveTo>
                    <a:pt x="51233" y="34207"/>
                  </a:moveTo>
                  <a:cubicBezTo>
                    <a:pt x="51245" y="34159"/>
                    <a:pt x="51305" y="34136"/>
                    <a:pt x="51352" y="34147"/>
                  </a:cubicBezTo>
                  <a:lnTo>
                    <a:pt x="51352" y="34147"/>
                  </a:lnTo>
                  <a:cubicBezTo>
                    <a:pt x="51400" y="34159"/>
                    <a:pt x="51424" y="34219"/>
                    <a:pt x="51412" y="34266"/>
                  </a:cubicBezTo>
                  <a:lnTo>
                    <a:pt x="51412" y="34266"/>
                  </a:lnTo>
                  <a:cubicBezTo>
                    <a:pt x="51400" y="34314"/>
                    <a:pt x="51341" y="34350"/>
                    <a:pt x="51293" y="34326"/>
                  </a:cubicBezTo>
                  <a:lnTo>
                    <a:pt x="51293" y="34326"/>
                  </a:lnTo>
                  <a:lnTo>
                    <a:pt x="51269" y="34314"/>
                  </a:lnTo>
                  <a:lnTo>
                    <a:pt x="51269" y="34314"/>
                  </a:lnTo>
                  <a:cubicBezTo>
                    <a:pt x="51233" y="34290"/>
                    <a:pt x="51221" y="34255"/>
                    <a:pt x="51233" y="34207"/>
                  </a:cubicBezTo>
                  <a:close/>
                  <a:moveTo>
                    <a:pt x="12895" y="3751"/>
                  </a:moveTo>
                  <a:cubicBezTo>
                    <a:pt x="12871" y="3715"/>
                    <a:pt x="12883" y="3656"/>
                    <a:pt x="12931" y="3620"/>
                  </a:cubicBezTo>
                  <a:lnTo>
                    <a:pt x="12931" y="3620"/>
                  </a:lnTo>
                  <a:cubicBezTo>
                    <a:pt x="12967" y="3596"/>
                    <a:pt x="13026" y="3608"/>
                    <a:pt x="13062" y="3656"/>
                  </a:cubicBezTo>
                  <a:lnTo>
                    <a:pt x="13062" y="3656"/>
                  </a:lnTo>
                  <a:cubicBezTo>
                    <a:pt x="13086" y="3703"/>
                    <a:pt x="13062" y="3763"/>
                    <a:pt x="13026" y="3787"/>
                  </a:cubicBezTo>
                  <a:lnTo>
                    <a:pt x="13026" y="3787"/>
                  </a:lnTo>
                  <a:cubicBezTo>
                    <a:pt x="12990" y="3810"/>
                    <a:pt x="12955" y="3810"/>
                    <a:pt x="12919" y="3787"/>
                  </a:cubicBezTo>
                  <a:lnTo>
                    <a:pt x="12919" y="3787"/>
                  </a:lnTo>
                  <a:cubicBezTo>
                    <a:pt x="12907" y="3775"/>
                    <a:pt x="12895" y="3763"/>
                    <a:pt x="12895" y="3751"/>
                  </a:cubicBezTo>
                  <a:close/>
                  <a:moveTo>
                    <a:pt x="51876" y="31778"/>
                  </a:moveTo>
                  <a:cubicBezTo>
                    <a:pt x="51888" y="31719"/>
                    <a:pt x="51936" y="31683"/>
                    <a:pt x="51995" y="31707"/>
                  </a:cubicBezTo>
                  <a:lnTo>
                    <a:pt x="51995" y="31707"/>
                  </a:lnTo>
                  <a:cubicBezTo>
                    <a:pt x="52043" y="31707"/>
                    <a:pt x="52079" y="31766"/>
                    <a:pt x="52067" y="31814"/>
                  </a:cubicBezTo>
                  <a:lnTo>
                    <a:pt x="52067" y="31814"/>
                  </a:lnTo>
                  <a:cubicBezTo>
                    <a:pt x="52055" y="31861"/>
                    <a:pt x="51995" y="31897"/>
                    <a:pt x="51948" y="31885"/>
                  </a:cubicBezTo>
                  <a:lnTo>
                    <a:pt x="51948" y="31885"/>
                  </a:lnTo>
                  <a:cubicBezTo>
                    <a:pt x="51936" y="31885"/>
                    <a:pt x="51924" y="31873"/>
                    <a:pt x="51912" y="31873"/>
                  </a:cubicBezTo>
                  <a:lnTo>
                    <a:pt x="51912" y="31873"/>
                  </a:lnTo>
                  <a:cubicBezTo>
                    <a:pt x="51888" y="31850"/>
                    <a:pt x="51864" y="31814"/>
                    <a:pt x="51876" y="31778"/>
                  </a:cubicBezTo>
                  <a:close/>
                  <a:moveTo>
                    <a:pt x="15134" y="2572"/>
                  </a:moveTo>
                  <a:cubicBezTo>
                    <a:pt x="15110" y="2524"/>
                    <a:pt x="15122" y="2465"/>
                    <a:pt x="15169" y="2441"/>
                  </a:cubicBezTo>
                  <a:lnTo>
                    <a:pt x="15169" y="2441"/>
                  </a:lnTo>
                  <a:cubicBezTo>
                    <a:pt x="15217" y="2417"/>
                    <a:pt x="15276" y="2441"/>
                    <a:pt x="15300" y="2489"/>
                  </a:cubicBezTo>
                  <a:lnTo>
                    <a:pt x="15300" y="2489"/>
                  </a:lnTo>
                  <a:cubicBezTo>
                    <a:pt x="15324" y="2536"/>
                    <a:pt x="15300" y="2596"/>
                    <a:pt x="15253" y="2620"/>
                  </a:cubicBezTo>
                  <a:lnTo>
                    <a:pt x="15253" y="2620"/>
                  </a:lnTo>
                  <a:cubicBezTo>
                    <a:pt x="15217" y="2632"/>
                    <a:pt x="15181" y="2632"/>
                    <a:pt x="15157" y="2608"/>
                  </a:cubicBezTo>
                  <a:lnTo>
                    <a:pt x="15157" y="2608"/>
                  </a:lnTo>
                  <a:cubicBezTo>
                    <a:pt x="15146" y="2596"/>
                    <a:pt x="15134" y="2584"/>
                    <a:pt x="15134" y="2572"/>
                  </a:cubicBezTo>
                  <a:close/>
                  <a:moveTo>
                    <a:pt x="52281" y="29290"/>
                  </a:moveTo>
                  <a:cubicBezTo>
                    <a:pt x="52293" y="29230"/>
                    <a:pt x="52341" y="29194"/>
                    <a:pt x="52388" y="29206"/>
                  </a:cubicBezTo>
                  <a:lnTo>
                    <a:pt x="52388" y="29206"/>
                  </a:lnTo>
                  <a:cubicBezTo>
                    <a:pt x="52436" y="29206"/>
                    <a:pt x="52472" y="29254"/>
                    <a:pt x="52472" y="29313"/>
                  </a:cubicBezTo>
                  <a:lnTo>
                    <a:pt x="52472" y="29313"/>
                  </a:lnTo>
                  <a:cubicBezTo>
                    <a:pt x="52472" y="29361"/>
                    <a:pt x="52424" y="29397"/>
                    <a:pt x="52364" y="29397"/>
                  </a:cubicBezTo>
                  <a:lnTo>
                    <a:pt x="52364" y="29397"/>
                  </a:lnTo>
                  <a:cubicBezTo>
                    <a:pt x="52353" y="29385"/>
                    <a:pt x="52329" y="29385"/>
                    <a:pt x="52317" y="29373"/>
                  </a:cubicBezTo>
                  <a:lnTo>
                    <a:pt x="52317" y="29373"/>
                  </a:lnTo>
                  <a:cubicBezTo>
                    <a:pt x="52293" y="29349"/>
                    <a:pt x="52281" y="29325"/>
                    <a:pt x="52281" y="29290"/>
                  </a:cubicBezTo>
                  <a:close/>
                  <a:moveTo>
                    <a:pt x="17467" y="1608"/>
                  </a:moveTo>
                  <a:cubicBezTo>
                    <a:pt x="17443" y="1560"/>
                    <a:pt x="17479" y="1501"/>
                    <a:pt x="17527" y="1489"/>
                  </a:cubicBezTo>
                  <a:lnTo>
                    <a:pt x="17527" y="1489"/>
                  </a:lnTo>
                  <a:cubicBezTo>
                    <a:pt x="17574" y="1465"/>
                    <a:pt x="17622" y="1489"/>
                    <a:pt x="17646" y="1548"/>
                  </a:cubicBezTo>
                  <a:lnTo>
                    <a:pt x="17646" y="1548"/>
                  </a:lnTo>
                  <a:cubicBezTo>
                    <a:pt x="17658" y="1596"/>
                    <a:pt x="17634" y="1643"/>
                    <a:pt x="17586" y="1667"/>
                  </a:cubicBezTo>
                  <a:lnTo>
                    <a:pt x="17586" y="1667"/>
                  </a:lnTo>
                  <a:cubicBezTo>
                    <a:pt x="17562" y="1667"/>
                    <a:pt x="17527" y="1667"/>
                    <a:pt x="17503" y="1643"/>
                  </a:cubicBezTo>
                  <a:lnTo>
                    <a:pt x="17503" y="1643"/>
                  </a:lnTo>
                  <a:cubicBezTo>
                    <a:pt x="17479" y="1643"/>
                    <a:pt x="17467" y="1620"/>
                    <a:pt x="17467" y="1608"/>
                  </a:cubicBezTo>
                  <a:close/>
                  <a:moveTo>
                    <a:pt x="52436" y="26777"/>
                  </a:moveTo>
                  <a:cubicBezTo>
                    <a:pt x="52436" y="26718"/>
                    <a:pt x="52484" y="26682"/>
                    <a:pt x="52531" y="26682"/>
                  </a:cubicBezTo>
                  <a:lnTo>
                    <a:pt x="52531" y="26682"/>
                  </a:lnTo>
                  <a:cubicBezTo>
                    <a:pt x="52591" y="26682"/>
                    <a:pt x="52626" y="26718"/>
                    <a:pt x="52626" y="26777"/>
                  </a:cubicBezTo>
                  <a:lnTo>
                    <a:pt x="52626" y="26777"/>
                  </a:lnTo>
                  <a:cubicBezTo>
                    <a:pt x="52626" y="26825"/>
                    <a:pt x="52591" y="26873"/>
                    <a:pt x="52531" y="26873"/>
                  </a:cubicBezTo>
                  <a:lnTo>
                    <a:pt x="52531" y="26873"/>
                  </a:lnTo>
                  <a:cubicBezTo>
                    <a:pt x="52507" y="26873"/>
                    <a:pt x="52495" y="26861"/>
                    <a:pt x="52484" y="26849"/>
                  </a:cubicBezTo>
                  <a:lnTo>
                    <a:pt x="52484" y="26849"/>
                  </a:lnTo>
                  <a:cubicBezTo>
                    <a:pt x="52460" y="26825"/>
                    <a:pt x="52448" y="26801"/>
                    <a:pt x="52448" y="26777"/>
                  </a:cubicBezTo>
                  <a:close/>
                  <a:moveTo>
                    <a:pt x="19884" y="870"/>
                  </a:moveTo>
                  <a:cubicBezTo>
                    <a:pt x="19872" y="822"/>
                    <a:pt x="19908" y="762"/>
                    <a:pt x="19956" y="750"/>
                  </a:cubicBezTo>
                  <a:lnTo>
                    <a:pt x="19956" y="750"/>
                  </a:lnTo>
                  <a:cubicBezTo>
                    <a:pt x="20003" y="739"/>
                    <a:pt x="20063" y="774"/>
                    <a:pt x="20075" y="822"/>
                  </a:cubicBezTo>
                  <a:lnTo>
                    <a:pt x="20075" y="822"/>
                  </a:lnTo>
                  <a:cubicBezTo>
                    <a:pt x="20087" y="870"/>
                    <a:pt x="20051" y="929"/>
                    <a:pt x="20003" y="941"/>
                  </a:cubicBezTo>
                  <a:lnTo>
                    <a:pt x="20003" y="941"/>
                  </a:lnTo>
                  <a:cubicBezTo>
                    <a:pt x="19979" y="941"/>
                    <a:pt x="19944" y="929"/>
                    <a:pt x="19932" y="917"/>
                  </a:cubicBezTo>
                  <a:lnTo>
                    <a:pt x="19932" y="917"/>
                  </a:lnTo>
                  <a:cubicBezTo>
                    <a:pt x="19908" y="905"/>
                    <a:pt x="19896" y="893"/>
                    <a:pt x="19884" y="870"/>
                  </a:cubicBezTo>
                  <a:close/>
                  <a:moveTo>
                    <a:pt x="52376" y="24253"/>
                  </a:moveTo>
                  <a:cubicBezTo>
                    <a:pt x="52364" y="24194"/>
                    <a:pt x="52400" y="24158"/>
                    <a:pt x="52460" y="24146"/>
                  </a:cubicBezTo>
                  <a:lnTo>
                    <a:pt x="52460" y="24146"/>
                  </a:lnTo>
                  <a:cubicBezTo>
                    <a:pt x="52507" y="24146"/>
                    <a:pt x="52555" y="24182"/>
                    <a:pt x="52567" y="24241"/>
                  </a:cubicBezTo>
                  <a:lnTo>
                    <a:pt x="52567" y="24241"/>
                  </a:lnTo>
                  <a:cubicBezTo>
                    <a:pt x="52567" y="24289"/>
                    <a:pt x="52531" y="24337"/>
                    <a:pt x="52472" y="24337"/>
                  </a:cubicBezTo>
                  <a:lnTo>
                    <a:pt x="52472" y="24337"/>
                  </a:lnTo>
                  <a:cubicBezTo>
                    <a:pt x="52448" y="24337"/>
                    <a:pt x="52424" y="24337"/>
                    <a:pt x="52412" y="24325"/>
                  </a:cubicBezTo>
                  <a:lnTo>
                    <a:pt x="52412" y="24325"/>
                  </a:lnTo>
                  <a:cubicBezTo>
                    <a:pt x="52388" y="24301"/>
                    <a:pt x="52376" y="24277"/>
                    <a:pt x="52376" y="24253"/>
                  </a:cubicBezTo>
                  <a:close/>
                  <a:moveTo>
                    <a:pt x="22373" y="369"/>
                  </a:moveTo>
                  <a:cubicBezTo>
                    <a:pt x="22361" y="322"/>
                    <a:pt x="22396" y="274"/>
                    <a:pt x="22444" y="262"/>
                  </a:cubicBezTo>
                  <a:lnTo>
                    <a:pt x="22444" y="262"/>
                  </a:lnTo>
                  <a:cubicBezTo>
                    <a:pt x="22492" y="250"/>
                    <a:pt x="22551" y="286"/>
                    <a:pt x="22551" y="334"/>
                  </a:cubicBezTo>
                  <a:lnTo>
                    <a:pt x="22551" y="334"/>
                  </a:lnTo>
                  <a:cubicBezTo>
                    <a:pt x="22563" y="393"/>
                    <a:pt x="22527" y="441"/>
                    <a:pt x="22468" y="453"/>
                  </a:cubicBezTo>
                  <a:lnTo>
                    <a:pt x="22468" y="453"/>
                  </a:lnTo>
                  <a:cubicBezTo>
                    <a:pt x="22444" y="453"/>
                    <a:pt x="22420" y="441"/>
                    <a:pt x="22408" y="429"/>
                  </a:cubicBezTo>
                  <a:lnTo>
                    <a:pt x="22408" y="429"/>
                  </a:lnTo>
                  <a:cubicBezTo>
                    <a:pt x="22385" y="417"/>
                    <a:pt x="22373" y="393"/>
                    <a:pt x="22373" y="369"/>
                  </a:cubicBezTo>
                  <a:close/>
                  <a:moveTo>
                    <a:pt x="52055" y="21753"/>
                  </a:moveTo>
                  <a:cubicBezTo>
                    <a:pt x="52043" y="21705"/>
                    <a:pt x="52079" y="21658"/>
                    <a:pt x="52126" y="21646"/>
                  </a:cubicBezTo>
                  <a:lnTo>
                    <a:pt x="52126" y="21646"/>
                  </a:lnTo>
                  <a:cubicBezTo>
                    <a:pt x="52174" y="21634"/>
                    <a:pt x="52233" y="21670"/>
                    <a:pt x="52233" y="21717"/>
                  </a:cubicBezTo>
                  <a:lnTo>
                    <a:pt x="52233" y="21717"/>
                  </a:lnTo>
                  <a:cubicBezTo>
                    <a:pt x="52245" y="21777"/>
                    <a:pt x="52210" y="21824"/>
                    <a:pt x="52162" y="21836"/>
                  </a:cubicBezTo>
                  <a:lnTo>
                    <a:pt x="52162" y="21836"/>
                  </a:lnTo>
                  <a:cubicBezTo>
                    <a:pt x="52138" y="21836"/>
                    <a:pt x="52103" y="21824"/>
                    <a:pt x="52091" y="21813"/>
                  </a:cubicBezTo>
                  <a:lnTo>
                    <a:pt x="52091" y="21813"/>
                  </a:lnTo>
                  <a:cubicBezTo>
                    <a:pt x="52067" y="21801"/>
                    <a:pt x="52055" y="21777"/>
                    <a:pt x="52055" y="21753"/>
                  </a:cubicBezTo>
                  <a:close/>
                  <a:moveTo>
                    <a:pt x="24885" y="108"/>
                  </a:moveTo>
                  <a:cubicBezTo>
                    <a:pt x="24885" y="60"/>
                    <a:pt x="24921" y="12"/>
                    <a:pt x="24968" y="12"/>
                  </a:cubicBezTo>
                  <a:lnTo>
                    <a:pt x="24968" y="12"/>
                  </a:lnTo>
                  <a:cubicBezTo>
                    <a:pt x="25028" y="0"/>
                    <a:pt x="25075" y="48"/>
                    <a:pt x="25075" y="96"/>
                  </a:cubicBezTo>
                  <a:lnTo>
                    <a:pt x="25075" y="96"/>
                  </a:lnTo>
                  <a:cubicBezTo>
                    <a:pt x="25075" y="155"/>
                    <a:pt x="25040" y="191"/>
                    <a:pt x="24980" y="203"/>
                  </a:cubicBezTo>
                  <a:lnTo>
                    <a:pt x="24980" y="203"/>
                  </a:lnTo>
                  <a:cubicBezTo>
                    <a:pt x="24956" y="203"/>
                    <a:pt x="24932" y="191"/>
                    <a:pt x="24921" y="179"/>
                  </a:cubicBezTo>
                  <a:lnTo>
                    <a:pt x="24921" y="179"/>
                  </a:lnTo>
                  <a:cubicBezTo>
                    <a:pt x="24897" y="167"/>
                    <a:pt x="24885" y="131"/>
                    <a:pt x="24885" y="108"/>
                  </a:cubicBezTo>
                  <a:close/>
                  <a:moveTo>
                    <a:pt x="51495" y="19288"/>
                  </a:moveTo>
                  <a:lnTo>
                    <a:pt x="51495" y="19288"/>
                  </a:lnTo>
                  <a:cubicBezTo>
                    <a:pt x="51483" y="19241"/>
                    <a:pt x="51507" y="19193"/>
                    <a:pt x="51555" y="19181"/>
                  </a:cubicBezTo>
                  <a:lnTo>
                    <a:pt x="51555" y="19181"/>
                  </a:lnTo>
                  <a:cubicBezTo>
                    <a:pt x="51614" y="19157"/>
                    <a:pt x="51662" y="19193"/>
                    <a:pt x="51674" y="19241"/>
                  </a:cubicBezTo>
                  <a:lnTo>
                    <a:pt x="51674" y="19241"/>
                  </a:lnTo>
                  <a:cubicBezTo>
                    <a:pt x="51686" y="19288"/>
                    <a:pt x="51662" y="19348"/>
                    <a:pt x="51614" y="19360"/>
                  </a:cubicBezTo>
                  <a:lnTo>
                    <a:pt x="51614" y="19360"/>
                  </a:lnTo>
                  <a:cubicBezTo>
                    <a:pt x="51579" y="19372"/>
                    <a:pt x="51555" y="19360"/>
                    <a:pt x="51531" y="19348"/>
                  </a:cubicBezTo>
                  <a:lnTo>
                    <a:pt x="51531" y="19348"/>
                  </a:lnTo>
                  <a:cubicBezTo>
                    <a:pt x="51507" y="19336"/>
                    <a:pt x="51495" y="19312"/>
                    <a:pt x="51495" y="19288"/>
                  </a:cubicBezTo>
                  <a:close/>
                  <a:moveTo>
                    <a:pt x="27409" y="96"/>
                  </a:moveTo>
                  <a:cubicBezTo>
                    <a:pt x="27409" y="36"/>
                    <a:pt x="27457" y="0"/>
                    <a:pt x="27516" y="0"/>
                  </a:cubicBezTo>
                  <a:lnTo>
                    <a:pt x="27516" y="0"/>
                  </a:lnTo>
                  <a:cubicBezTo>
                    <a:pt x="27564" y="0"/>
                    <a:pt x="27599" y="48"/>
                    <a:pt x="27599" y="108"/>
                  </a:cubicBezTo>
                  <a:lnTo>
                    <a:pt x="27599" y="108"/>
                  </a:lnTo>
                  <a:cubicBezTo>
                    <a:pt x="27599" y="155"/>
                    <a:pt x="27552" y="191"/>
                    <a:pt x="27504" y="191"/>
                  </a:cubicBezTo>
                  <a:lnTo>
                    <a:pt x="27504" y="191"/>
                  </a:lnTo>
                  <a:cubicBezTo>
                    <a:pt x="27480" y="191"/>
                    <a:pt x="27468" y="191"/>
                    <a:pt x="27457" y="179"/>
                  </a:cubicBezTo>
                  <a:lnTo>
                    <a:pt x="27457" y="179"/>
                  </a:lnTo>
                  <a:cubicBezTo>
                    <a:pt x="27421" y="155"/>
                    <a:pt x="27409" y="119"/>
                    <a:pt x="27409" y="96"/>
                  </a:cubicBezTo>
                  <a:close/>
                  <a:moveTo>
                    <a:pt x="50698" y="16895"/>
                  </a:moveTo>
                  <a:cubicBezTo>
                    <a:pt x="50686" y="16848"/>
                    <a:pt x="50709" y="16800"/>
                    <a:pt x="50757" y="16776"/>
                  </a:cubicBezTo>
                  <a:lnTo>
                    <a:pt x="50757" y="16776"/>
                  </a:lnTo>
                  <a:cubicBezTo>
                    <a:pt x="50805" y="16752"/>
                    <a:pt x="50864" y="16788"/>
                    <a:pt x="50876" y="16836"/>
                  </a:cubicBezTo>
                  <a:lnTo>
                    <a:pt x="50876" y="16836"/>
                  </a:lnTo>
                  <a:cubicBezTo>
                    <a:pt x="50900" y="16883"/>
                    <a:pt x="50876" y="16931"/>
                    <a:pt x="50829" y="16955"/>
                  </a:cubicBezTo>
                  <a:lnTo>
                    <a:pt x="50829" y="16955"/>
                  </a:lnTo>
                  <a:cubicBezTo>
                    <a:pt x="50793" y="16967"/>
                    <a:pt x="50757" y="16967"/>
                    <a:pt x="50733" y="16943"/>
                  </a:cubicBezTo>
                  <a:lnTo>
                    <a:pt x="50733" y="16943"/>
                  </a:lnTo>
                  <a:cubicBezTo>
                    <a:pt x="50721" y="16931"/>
                    <a:pt x="50709" y="16919"/>
                    <a:pt x="50698" y="16895"/>
                  </a:cubicBezTo>
                  <a:close/>
                  <a:moveTo>
                    <a:pt x="29933" y="322"/>
                  </a:moveTo>
                  <a:cubicBezTo>
                    <a:pt x="29933" y="274"/>
                    <a:pt x="29993" y="227"/>
                    <a:pt x="30040" y="238"/>
                  </a:cubicBezTo>
                  <a:lnTo>
                    <a:pt x="30040" y="238"/>
                  </a:lnTo>
                  <a:cubicBezTo>
                    <a:pt x="30088" y="250"/>
                    <a:pt x="30124" y="298"/>
                    <a:pt x="30124" y="346"/>
                  </a:cubicBezTo>
                  <a:lnTo>
                    <a:pt x="30124" y="346"/>
                  </a:lnTo>
                  <a:cubicBezTo>
                    <a:pt x="30112" y="405"/>
                    <a:pt x="30064" y="441"/>
                    <a:pt x="30016" y="429"/>
                  </a:cubicBezTo>
                  <a:lnTo>
                    <a:pt x="30016" y="429"/>
                  </a:lnTo>
                  <a:cubicBezTo>
                    <a:pt x="29993" y="429"/>
                    <a:pt x="29981" y="417"/>
                    <a:pt x="29969" y="417"/>
                  </a:cubicBezTo>
                  <a:lnTo>
                    <a:pt x="29969" y="417"/>
                  </a:lnTo>
                  <a:cubicBezTo>
                    <a:pt x="29945" y="393"/>
                    <a:pt x="29933" y="358"/>
                    <a:pt x="29933" y="322"/>
                  </a:cubicBezTo>
                  <a:close/>
                  <a:moveTo>
                    <a:pt x="49697" y="14597"/>
                  </a:moveTo>
                  <a:lnTo>
                    <a:pt x="49697" y="14597"/>
                  </a:lnTo>
                  <a:cubicBezTo>
                    <a:pt x="49674" y="14550"/>
                    <a:pt x="49686" y="14490"/>
                    <a:pt x="49733" y="14466"/>
                  </a:cubicBezTo>
                  <a:lnTo>
                    <a:pt x="49733" y="14466"/>
                  </a:lnTo>
                  <a:cubicBezTo>
                    <a:pt x="49781" y="14443"/>
                    <a:pt x="49840" y="14466"/>
                    <a:pt x="49864" y="14514"/>
                  </a:cubicBezTo>
                  <a:lnTo>
                    <a:pt x="49864" y="14514"/>
                  </a:lnTo>
                  <a:cubicBezTo>
                    <a:pt x="49888" y="14550"/>
                    <a:pt x="49864" y="14609"/>
                    <a:pt x="49817" y="14633"/>
                  </a:cubicBezTo>
                  <a:lnTo>
                    <a:pt x="49817" y="14633"/>
                  </a:lnTo>
                  <a:cubicBezTo>
                    <a:pt x="49793" y="14657"/>
                    <a:pt x="49745" y="14645"/>
                    <a:pt x="49721" y="14633"/>
                  </a:cubicBezTo>
                  <a:lnTo>
                    <a:pt x="49721" y="14633"/>
                  </a:lnTo>
                  <a:cubicBezTo>
                    <a:pt x="49709" y="14621"/>
                    <a:pt x="49697" y="14609"/>
                    <a:pt x="49697" y="14597"/>
                  </a:cubicBezTo>
                  <a:close/>
                  <a:moveTo>
                    <a:pt x="32433" y="786"/>
                  </a:moveTo>
                  <a:cubicBezTo>
                    <a:pt x="32445" y="727"/>
                    <a:pt x="32493" y="703"/>
                    <a:pt x="32541" y="715"/>
                  </a:cubicBezTo>
                  <a:lnTo>
                    <a:pt x="32541" y="715"/>
                  </a:lnTo>
                  <a:cubicBezTo>
                    <a:pt x="32588" y="727"/>
                    <a:pt x="32624" y="774"/>
                    <a:pt x="32612" y="822"/>
                  </a:cubicBezTo>
                  <a:lnTo>
                    <a:pt x="32612" y="822"/>
                  </a:lnTo>
                  <a:cubicBezTo>
                    <a:pt x="32600" y="881"/>
                    <a:pt x="32552" y="905"/>
                    <a:pt x="32493" y="893"/>
                  </a:cubicBezTo>
                  <a:lnTo>
                    <a:pt x="32493" y="893"/>
                  </a:lnTo>
                  <a:cubicBezTo>
                    <a:pt x="32481" y="893"/>
                    <a:pt x="32469" y="893"/>
                    <a:pt x="32469" y="881"/>
                  </a:cubicBezTo>
                  <a:lnTo>
                    <a:pt x="32469" y="881"/>
                  </a:lnTo>
                  <a:cubicBezTo>
                    <a:pt x="32433" y="858"/>
                    <a:pt x="32410" y="822"/>
                    <a:pt x="32421" y="786"/>
                  </a:cubicBezTo>
                  <a:close/>
                  <a:moveTo>
                    <a:pt x="48459" y="12395"/>
                  </a:moveTo>
                  <a:lnTo>
                    <a:pt x="48459" y="12395"/>
                  </a:lnTo>
                  <a:cubicBezTo>
                    <a:pt x="48435" y="12347"/>
                    <a:pt x="48447" y="12288"/>
                    <a:pt x="48495" y="12264"/>
                  </a:cubicBezTo>
                  <a:lnTo>
                    <a:pt x="48495" y="12264"/>
                  </a:lnTo>
                  <a:cubicBezTo>
                    <a:pt x="48531" y="12228"/>
                    <a:pt x="48590" y="12240"/>
                    <a:pt x="48626" y="12288"/>
                  </a:cubicBezTo>
                  <a:lnTo>
                    <a:pt x="48626" y="12288"/>
                  </a:lnTo>
                  <a:cubicBezTo>
                    <a:pt x="48650" y="12335"/>
                    <a:pt x="48638" y="12395"/>
                    <a:pt x="48590" y="12419"/>
                  </a:cubicBezTo>
                  <a:lnTo>
                    <a:pt x="48590" y="12419"/>
                  </a:lnTo>
                  <a:cubicBezTo>
                    <a:pt x="48554" y="12442"/>
                    <a:pt x="48519" y="12442"/>
                    <a:pt x="48483" y="12419"/>
                  </a:cubicBezTo>
                  <a:lnTo>
                    <a:pt x="48483" y="12419"/>
                  </a:lnTo>
                  <a:cubicBezTo>
                    <a:pt x="48471" y="12419"/>
                    <a:pt x="48459" y="12407"/>
                    <a:pt x="48447" y="12395"/>
                  </a:cubicBezTo>
                  <a:close/>
                  <a:moveTo>
                    <a:pt x="34862" y="1489"/>
                  </a:moveTo>
                  <a:cubicBezTo>
                    <a:pt x="34874" y="1429"/>
                    <a:pt x="34922" y="1405"/>
                    <a:pt x="34981" y="1429"/>
                  </a:cubicBezTo>
                  <a:lnTo>
                    <a:pt x="34981" y="1429"/>
                  </a:lnTo>
                  <a:cubicBezTo>
                    <a:pt x="35029" y="1441"/>
                    <a:pt x="35053" y="1501"/>
                    <a:pt x="35041" y="1548"/>
                  </a:cubicBezTo>
                  <a:lnTo>
                    <a:pt x="35041" y="1548"/>
                  </a:lnTo>
                  <a:cubicBezTo>
                    <a:pt x="35017" y="1596"/>
                    <a:pt x="34969" y="1620"/>
                    <a:pt x="34910" y="1608"/>
                  </a:cubicBezTo>
                  <a:lnTo>
                    <a:pt x="34910" y="1608"/>
                  </a:lnTo>
                  <a:cubicBezTo>
                    <a:pt x="34910" y="1596"/>
                    <a:pt x="34898" y="1596"/>
                    <a:pt x="34886" y="1596"/>
                  </a:cubicBezTo>
                  <a:lnTo>
                    <a:pt x="34886" y="1596"/>
                  </a:lnTo>
                  <a:cubicBezTo>
                    <a:pt x="34850" y="1572"/>
                    <a:pt x="34838" y="1524"/>
                    <a:pt x="34850" y="1489"/>
                  </a:cubicBezTo>
                  <a:close/>
                  <a:moveTo>
                    <a:pt x="47019" y="10335"/>
                  </a:moveTo>
                  <a:cubicBezTo>
                    <a:pt x="46983" y="10287"/>
                    <a:pt x="46995" y="10228"/>
                    <a:pt x="47030" y="10192"/>
                  </a:cubicBezTo>
                  <a:lnTo>
                    <a:pt x="47030" y="10192"/>
                  </a:lnTo>
                  <a:cubicBezTo>
                    <a:pt x="47066" y="10168"/>
                    <a:pt x="47138" y="10168"/>
                    <a:pt x="47161" y="10216"/>
                  </a:cubicBezTo>
                  <a:lnTo>
                    <a:pt x="47161" y="10216"/>
                  </a:lnTo>
                  <a:cubicBezTo>
                    <a:pt x="47197" y="10252"/>
                    <a:pt x="47185" y="10311"/>
                    <a:pt x="47150" y="10347"/>
                  </a:cubicBezTo>
                  <a:lnTo>
                    <a:pt x="47150" y="10347"/>
                  </a:lnTo>
                  <a:cubicBezTo>
                    <a:pt x="47114" y="10371"/>
                    <a:pt x="47066" y="10371"/>
                    <a:pt x="47030" y="10347"/>
                  </a:cubicBezTo>
                  <a:lnTo>
                    <a:pt x="47030" y="10347"/>
                  </a:lnTo>
                  <a:cubicBezTo>
                    <a:pt x="47030" y="10347"/>
                    <a:pt x="47019" y="10335"/>
                    <a:pt x="47019" y="10335"/>
                  </a:cubicBezTo>
                  <a:close/>
                  <a:moveTo>
                    <a:pt x="37196" y="2429"/>
                  </a:moveTo>
                  <a:cubicBezTo>
                    <a:pt x="37208" y="2382"/>
                    <a:pt x="37267" y="2358"/>
                    <a:pt x="37315" y="2382"/>
                  </a:cubicBezTo>
                  <a:lnTo>
                    <a:pt x="37315" y="2382"/>
                  </a:lnTo>
                  <a:cubicBezTo>
                    <a:pt x="37363" y="2405"/>
                    <a:pt x="37386" y="2453"/>
                    <a:pt x="37363" y="2513"/>
                  </a:cubicBezTo>
                  <a:lnTo>
                    <a:pt x="37363" y="2513"/>
                  </a:lnTo>
                  <a:cubicBezTo>
                    <a:pt x="37339" y="2560"/>
                    <a:pt x="37279" y="2572"/>
                    <a:pt x="37232" y="2548"/>
                  </a:cubicBezTo>
                  <a:lnTo>
                    <a:pt x="37232" y="2548"/>
                  </a:lnTo>
                  <a:cubicBezTo>
                    <a:pt x="37232" y="2548"/>
                    <a:pt x="37220" y="2548"/>
                    <a:pt x="37220" y="2536"/>
                  </a:cubicBezTo>
                  <a:lnTo>
                    <a:pt x="37220" y="2536"/>
                  </a:lnTo>
                  <a:cubicBezTo>
                    <a:pt x="37184" y="2513"/>
                    <a:pt x="37172" y="2465"/>
                    <a:pt x="37196" y="2429"/>
                  </a:cubicBezTo>
                  <a:close/>
                  <a:moveTo>
                    <a:pt x="45375" y="8418"/>
                  </a:moveTo>
                  <a:cubicBezTo>
                    <a:pt x="45340" y="8370"/>
                    <a:pt x="45340" y="8311"/>
                    <a:pt x="45375" y="8275"/>
                  </a:cubicBezTo>
                  <a:lnTo>
                    <a:pt x="45375" y="8275"/>
                  </a:lnTo>
                  <a:cubicBezTo>
                    <a:pt x="45411" y="8239"/>
                    <a:pt x="45471" y="8239"/>
                    <a:pt x="45506" y="8275"/>
                  </a:cubicBezTo>
                  <a:lnTo>
                    <a:pt x="45506" y="8275"/>
                  </a:lnTo>
                  <a:cubicBezTo>
                    <a:pt x="45542" y="8311"/>
                    <a:pt x="45542" y="8370"/>
                    <a:pt x="45506" y="8406"/>
                  </a:cubicBezTo>
                  <a:lnTo>
                    <a:pt x="45506" y="8406"/>
                  </a:lnTo>
                  <a:cubicBezTo>
                    <a:pt x="45471" y="8442"/>
                    <a:pt x="45423" y="8442"/>
                    <a:pt x="45387" y="8406"/>
                  </a:cubicBezTo>
                  <a:lnTo>
                    <a:pt x="45387" y="8406"/>
                  </a:lnTo>
                  <a:cubicBezTo>
                    <a:pt x="45387" y="8406"/>
                    <a:pt x="45375" y="8418"/>
                    <a:pt x="45375" y="8418"/>
                  </a:cubicBezTo>
                  <a:close/>
                  <a:moveTo>
                    <a:pt x="39446" y="3596"/>
                  </a:moveTo>
                  <a:cubicBezTo>
                    <a:pt x="39470" y="3548"/>
                    <a:pt x="39530" y="3537"/>
                    <a:pt x="39577" y="3560"/>
                  </a:cubicBezTo>
                  <a:lnTo>
                    <a:pt x="39577" y="3560"/>
                  </a:lnTo>
                  <a:cubicBezTo>
                    <a:pt x="39613" y="3584"/>
                    <a:pt x="39637" y="3644"/>
                    <a:pt x="39613" y="3691"/>
                  </a:cubicBezTo>
                  <a:lnTo>
                    <a:pt x="39613" y="3691"/>
                  </a:lnTo>
                  <a:cubicBezTo>
                    <a:pt x="39577" y="3739"/>
                    <a:pt x="39518" y="3751"/>
                    <a:pt x="39482" y="3727"/>
                  </a:cubicBezTo>
                  <a:lnTo>
                    <a:pt x="39482" y="3727"/>
                  </a:lnTo>
                  <a:lnTo>
                    <a:pt x="39470" y="3727"/>
                  </a:lnTo>
                  <a:lnTo>
                    <a:pt x="39470" y="3727"/>
                  </a:lnTo>
                  <a:cubicBezTo>
                    <a:pt x="39422" y="3691"/>
                    <a:pt x="39410" y="3644"/>
                    <a:pt x="39446" y="3596"/>
                  </a:cubicBezTo>
                  <a:close/>
                  <a:moveTo>
                    <a:pt x="43566" y="6668"/>
                  </a:moveTo>
                  <a:lnTo>
                    <a:pt x="43566" y="6668"/>
                  </a:lnTo>
                  <a:cubicBezTo>
                    <a:pt x="43518" y="6632"/>
                    <a:pt x="43518" y="6573"/>
                    <a:pt x="43554" y="6537"/>
                  </a:cubicBezTo>
                  <a:lnTo>
                    <a:pt x="43554" y="6537"/>
                  </a:lnTo>
                  <a:cubicBezTo>
                    <a:pt x="43590" y="6501"/>
                    <a:pt x="43649" y="6489"/>
                    <a:pt x="43685" y="6525"/>
                  </a:cubicBezTo>
                  <a:lnTo>
                    <a:pt x="43685" y="6525"/>
                  </a:lnTo>
                  <a:cubicBezTo>
                    <a:pt x="43721" y="6561"/>
                    <a:pt x="43732" y="6620"/>
                    <a:pt x="43697" y="6656"/>
                  </a:cubicBezTo>
                  <a:lnTo>
                    <a:pt x="43697" y="6656"/>
                  </a:lnTo>
                  <a:cubicBezTo>
                    <a:pt x="43661" y="6692"/>
                    <a:pt x="43601" y="6704"/>
                    <a:pt x="43566" y="6680"/>
                  </a:cubicBezTo>
                  <a:lnTo>
                    <a:pt x="43566" y="6680"/>
                  </a:lnTo>
                  <a:close/>
                  <a:moveTo>
                    <a:pt x="41565" y="4965"/>
                  </a:moveTo>
                  <a:cubicBezTo>
                    <a:pt x="41601" y="4930"/>
                    <a:pt x="41661" y="4918"/>
                    <a:pt x="41696" y="4941"/>
                  </a:cubicBezTo>
                  <a:lnTo>
                    <a:pt x="41696" y="4941"/>
                  </a:lnTo>
                  <a:cubicBezTo>
                    <a:pt x="41744" y="4977"/>
                    <a:pt x="41756" y="5037"/>
                    <a:pt x="41720" y="5084"/>
                  </a:cubicBezTo>
                  <a:lnTo>
                    <a:pt x="41720" y="5084"/>
                  </a:lnTo>
                  <a:cubicBezTo>
                    <a:pt x="41696" y="5120"/>
                    <a:pt x="41637" y="5132"/>
                    <a:pt x="41589" y="5096"/>
                  </a:cubicBezTo>
                  <a:lnTo>
                    <a:pt x="41589" y="5096"/>
                  </a:lnTo>
                  <a:cubicBezTo>
                    <a:pt x="41542" y="5072"/>
                    <a:pt x="41530" y="5001"/>
                    <a:pt x="41565" y="4965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37"/>
            <p:cNvSpPr/>
            <p:nvPr/>
          </p:nvSpPr>
          <p:spPr>
            <a:xfrm>
              <a:off x="1425175" y="3018050"/>
              <a:ext cx="1242125" cy="1241850"/>
            </a:xfrm>
            <a:custGeom>
              <a:avLst/>
              <a:gdLst/>
              <a:ahLst/>
              <a:cxnLst/>
              <a:rect l="l" t="t" r="r" b="b"/>
              <a:pathLst>
                <a:path w="49685" h="49674" extrusionOk="0">
                  <a:moveTo>
                    <a:pt x="9394" y="44316"/>
                  </a:moveTo>
                  <a:lnTo>
                    <a:pt x="9394" y="44316"/>
                  </a:lnTo>
                  <a:cubicBezTo>
                    <a:pt x="9335" y="44268"/>
                    <a:pt x="9323" y="44173"/>
                    <a:pt x="9370" y="44102"/>
                  </a:cubicBezTo>
                  <a:lnTo>
                    <a:pt x="9370" y="44102"/>
                  </a:lnTo>
                  <a:cubicBezTo>
                    <a:pt x="9418" y="44042"/>
                    <a:pt x="9513" y="44030"/>
                    <a:pt x="9585" y="44078"/>
                  </a:cubicBezTo>
                  <a:lnTo>
                    <a:pt x="9585" y="44078"/>
                  </a:lnTo>
                  <a:cubicBezTo>
                    <a:pt x="9644" y="44137"/>
                    <a:pt x="9656" y="44221"/>
                    <a:pt x="9608" y="44292"/>
                  </a:cubicBezTo>
                  <a:lnTo>
                    <a:pt x="9608" y="44292"/>
                  </a:lnTo>
                  <a:cubicBezTo>
                    <a:pt x="9549" y="44352"/>
                    <a:pt x="9466" y="44364"/>
                    <a:pt x="9394" y="44316"/>
                  </a:cubicBezTo>
                  <a:lnTo>
                    <a:pt x="9394" y="44316"/>
                  </a:lnTo>
                  <a:close/>
                  <a:moveTo>
                    <a:pt x="11418" y="45590"/>
                  </a:moveTo>
                  <a:cubicBezTo>
                    <a:pt x="11466" y="45518"/>
                    <a:pt x="11561" y="45495"/>
                    <a:pt x="11633" y="45542"/>
                  </a:cubicBezTo>
                  <a:lnTo>
                    <a:pt x="11633" y="45542"/>
                  </a:lnTo>
                  <a:cubicBezTo>
                    <a:pt x="11692" y="45590"/>
                    <a:pt x="11716" y="45673"/>
                    <a:pt x="11680" y="45745"/>
                  </a:cubicBezTo>
                  <a:lnTo>
                    <a:pt x="11680" y="45745"/>
                  </a:lnTo>
                  <a:cubicBezTo>
                    <a:pt x="11633" y="45816"/>
                    <a:pt x="11537" y="45840"/>
                    <a:pt x="11466" y="45792"/>
                  </a:cubicBezTo>
                  <a:lnTo>
                    <a:pt x="11466" y="45792"/>
                  </a:lnTo>
                  <a:lnTo>
                    <a:pt x="11466" y="45792"/>
                  </a:lnTo>
                  <a:lnTo>
                    <a:pt x="11466" y="45792"/>
                  </a:lnTo>
                  <a:cubicBezTo>
                    <a:pt x="11394" y="45745"/>
                    <a:pt x="11383" y="45649"/>
                    <a:pt x="11418" y="45590"/>
                  </a:cubicBezTo>
                  <a:close/>
                  <a:moveTo>
                    <a:pt x="7477" y="42637"/>
                  </a:moveTo>
                  <a:cubicBezTo>
                    <a:pt x="7430" y="42578"/>
                    <a:pt x="7430" y="42482"/>
                    <a:pt x="7477" y="42423"/>
                  </a:cubicBezTo>
                  <a:lnTo>
                    <a:pt x="7477" y="42423"/>
                  </a:lnTo>
                  <a:cubicBezTo>
                    <a:pt x="7537" y="42363"/>
                    <a:pt x="7632" y="42363"/>
                    <a:pt x="7692" y="42423"/>
                  </a:cubicBezTo>
                  <a:lnTo>
                    <a:pt x="7692" y="42423"/>
                  </a:lnTo>
                  <a:cubicBezTo>
                    <a:pt x="7751" y="42482"/>
                    <a:pt x="7751" y="42578"/>
                    <a:pt x="7692" y="42637"/>
                  </a:cubicBezTo>
                  <a:lnTo>
                    <a:pt x="7692" y="42637"/>
                  </a:lnTo>
                  <a:cubicBezTo>
                    <a:pt x="7644" y="42685"/>
                    <a:pt x="7561" y="42697"/>
                    <a:pt x="7501" y="42649"/>
                  </a:cubicBezTo>
                  <a:lnTo>
                    <a:pt x="7501" y="42649"/>
                  </a:lnTo>
                  <a:close/>
                  <a:moveTo>
                    <a:pt x="13621" y="46852"/>
                  </a:moveTo>
                  <a:cubicBezTo>
                    <a:pt x="13657" y="46780"/>
                    <a:pt x="13740" y="46757"/>
                    <a:pt x="13811" y="46792"/>
                  </a:cubicBezTo>
                  <a:lnTo>
                    <a:pt x="13811" y="46792"/>
                  </a:lnTo>
                  <a:cubicBezTo>
                    <a:pt x="13883" y="46828"/>
                    <a:pt x="13919" y="46911"/>
                    <a:pt x="13883" y="46995"/>
                  </a:cubicBezTo>
                  <a:lnTo>
                    <a:pt x="13883" y="46995"/>
                  </a:lnTo>
                  <a:cubicBezTo>
                    <a:pt x="13847" y="47066"/>
                    <a:pt x="13752" y="47090"/>
                    <a:pt x="13680" y="47054"/>
                  </a:cubicBezTo>
                  <a:lnTo>
                    <a:pt x="13680" y="47054"/>
                  </a:lnTo>
                  <a:cubicBezTo>
                    <a:pt x="13669" y="47054"/>
                    <a:pt x="13669" y="47042"/>
                    <a:pt x="13657" y="47042"/>
                  </a:cubicBezTo>
                  <a:lnTo>
                    <a:pt x="13657" y="47042"/>
                  </a:lnTo>
                  <a:cubicBezTo>
                    <a:pt x="13597" y="46995"/>
                    <a:pt x="13585" y="46923"/>
                    <a:pt x="13621" y="46852"/>
                  </a:cubicBezTo>
                  <a:close/>
                  <a:moveTo>
                    <a:pt x="5751" y="40768"/>
                  </a:moveTo>
                  <a:cubicBezTo>
                    <a:pt x="5703" y="40696"/>
                    <a:pt x="5703" y="40613"/>
                    <a:pt x="5775" y="40554"/>
                  </a:cubicBezTo>
                  <a:lnTo>
                    <a:pt x="5775" y="40554"/>
                  </a:lnTo>
                  <a:cubicBezTo>
                    <a:pt x="5834" y="40506"/>
                    <a:pt x="5929" y="40518"/>
                    <a:pt x="5977" y="40577"/>
                  </a:cubicBezTo>
                  <a:lnTo>
                    <a:pt x="5977" y="40577"/>
                  </a:lnTo>
                  <a:cubicBezTo>
                    <a:pt x="6025" y="40637"/>
                    <a:pt x="6025" y="40732"/>
                    <a:pt x="5965" y="40780"/>
                  </a:cubicBezTo>
                  <a:lnTo>
                    <a:pt x="5965" y="40780"/>
                  </a:lnTo>
                  <a:cubicBezTo>
                    <a:pt x="5906" y="40827"/>
                    <a:pt x="5834" y="40827"/>
                    <a:pt x="5775" y="40780"/>
                  </a:cubicBezTo>
                  <a:lnTo>
                    <a:pt x="5775" y="40780"/>
                  </a:lnTo>
                  <a:close/>
                  <a:moveTo>
                    <a:pt x="15931" y="47888"/>
                  </a:moveTo>
                  <a:cubicBezTo>
                    <a:pt x="15955" y="47816"/>
                    <a:pt x="16038" y="47781"/>
                    <a:pt x="16121" y="47804"/>
                  </a:cubicBezTo>
                  <a:lnTo>
                    <a:pt x="16121" y="47804"/>
                  </a:lnTo>
                  <a:cubicBezTo>
                    <a:pt x="16193" y="47828"/>
                    <a:pt x="16228" y="47923"/>
                    <a:pt x="16205" y="47995"/>
                  </a:cubicBezTo>
                  <a:lnTo>
                    <a:pt x="16205" y="47995"/>
                  </a:lnTo>
                  <a:cubicBezTo>
                    <a:pt x="16181" y="48066"/>
                    <a:pt x="16085" y="48114"/>
                    <a:pt x="16014" y="48078"/>
                  </a:cubicBezTo>
                  <a:lnTo>
                    <a:pt x="16014" y="48078"/>
                  </a:lnTo>
                  <a:cubicBezTo>
                    <a:pt x="16002" y="48078"/>
                    <a:pt x="15990" y="48066"/>
                    <a:pt x="15978" y="48066"/>
                  </a:cubicBezTo>
                  <a:lnTo>
                    <a:pt x="15978" y="48066"/>
                  </a:lnTo>
                  <a:cubicBezTo>
                    <a:pt x="15919" y="48019"/>
                    <a:pt x="15907" y="47947"/>
                    <a:pt x="15931" y="47888"/>
                  </a:cubicBezTo>
                  <a:close/>
                  <a:moveTo>
                    <a:pt x="4215" y="38732"/>
                  </a:moveTo>
                  <a:cubicBezTo>
                    <a:pt x="4179" y="38660"/>
                    <a:pt x="4191" y="38565"/>
                    <a:pt x="4263" y="38518"/>
                  </a:cubicBezTo>
                  <a:lnTo>
                    <a:pt x="4263" y="38518"/>
                  </a:lnTo>
                  <a:cubicBezTo>
                    <a:pt x="4322" y="38470"/>
                    <a:pt x="4417" y="38494"/>
                    <a:pt x="4465" y="38565"/>
                  </a:cubicBezTo>
                  <a:lnTo>
                    <a:pt x="4465" y="38565"/>
                  </a:lnTo>
                  <a:cubicBezTo>
                    <a:pt x="4513" y="38625"/>
                    <a:pt x="4489" y="38720"/>
                    <a:pt x="4429" y="38768"/>
                  </a:cubicBezTo>
                  <a:lnTo>
                    <a:pt x="4429" y="38768"/>
                  </a:lnTo>
                  <a:cubicBezTo>
                    <a:pt x="4370" y="38803"/>
                    <a:pt x="4310" y="38803"/>
                    <a:pt x="4251" y="38768"/>
                  </a:cubicBezTo>
                  <a:lnTo>
                    <a:pt x="4251" y="38768"/>
                  </a:lnTo>
                  <a:cubicBezTo>
                    <a:pt x="4239" y="38756"/>
                    <a:pt x="4227" y="38744"/>
                    <a:pt x="4215" y="38732"/>
                  </a:cubicBezTo>
                  <a:close/>
                  <a:moveTo>
                    <a:pt x="18336" y="48685"/>
                  </a:moveTo>
                  <a:cubicBezTo>
                    <a:pt x="18360" y="48602"/>
                    <a:pt x="18431" y="48554"/>
                    <a:pt x="18514" y="48578"/>
                  </a:cubicBezTo>
                  <a:lnTo>
                    <a:pt x="18514" y="48578"/>
                  </a:lnTo>
                  <a:cubicBezTo>
                    <a:pt x="18598" y="48602"/>
                    <a:pt x="18645" y="48674"/>
                    <a:pt x="18622" y="48757"/>
                  </a:cubicBezTo>
                  <a:lnTo>
                    <a:pt x="18622" y="48757"/>
                  </a:lnTo>
                  <a:cubicBezTo>
                    <a:pt x="18598" y="48840"/>
                    <a:pt x="18514" y="48888"/>
                    <a:pt x="18431" y="48864"/>
                  </a:cubicBezTo>
                  <a:lnTo>
                    <a:pt x="18431" y="48864"/>
                  </a:lnTo>
                  <a:cubicBezTo>
                    <a:pt x="18419" y="48864"/>
                    <a:pt x="18407" y="48852"/>
                    <a:pt x="18383" y="48840"/>
                  </a:cubicBezTo>
                  <a:lnTo>
                    <a:pt x="18383" y="48840"/>
                  </a:lnTo>
                  <a:cubicBezTo>
                    <a:pt x="18336" y="48805"/>
                    <a:pt x="18312" y="48745"/>
                    <a:pt x="18336" y="48685"/>
                  </a:cubicBezTo>
                  <a:close/>
                  <a:moveTo>
                    <a:pt x="2905" y="36541"/>
                  </a:moveTo>
                  <a:cubicBezTo>
                    <a:pt x="2870" y="36470"/>
                    <a:pt x="2893" y="36386"/>
                    <a:pt x="2965" y="36339"/>
                  </a:cubicBezTo>
                  <a:lnTo>
                    <a:pt x="2965" y="36339"/>
                  </a:lnTo>
                  <a:cubicBezTo>
                    <a:pt x="3036" y="36303"/>
                    <a:pt x="3131" y="36327"/>
                    <a:pt x="3167" y="36410"/>
                  </a:cubicBezTo>
                  <a:lnTo>
                    <a:pt x="3167" y="36410"/>
                  </a:lnTo>
                  <a:cubicBezTo>
                    <a:pt x="3203" y="36482"/>
                    <a:pt x="3179" y="36565"/>
                    <a:pt x="3108" y="36601"/>
                  </a:cubicBezTo>
                  <a:lnTo>
                    <a:pt x="3108" y="36601"/>
                  </a:lnTo>
                  <a:cubicBezTo>
                    <a:pt x="3060" y="36636"/>
                    <a:pt x="3001" y="36624"/>
                    <a:pt x="2953" y="36589"/>
                  </a:cubicBezTo>
                  <a:lnTo>
                    <a:pt x="2953" y="36589"/>
                  </a:lnTo>
                  <a:cubicBezTo>
                    <a:pt x="2929" y="36577"/>
                    <a:pt x="2917" y="36565"/>
                    <a:pt x="2905" y="36541"/>
                  </a:cubicBezTo>
                  <a:close/>
                  <a:moveTo>
                    <a:pt x="20812" y="49221"/>
                  </a:moveTo>
                  <a:cubicBezTo>
                    <a:pt x="20824" y="49138"/>
                    <a:pt x="20896" y="49090"/>
                    <a:pt x="20979" y="49102"/>
                  </a:cubicBezTo>
                  <a:lnTo>
                    <a:pt x="20979" y="49102"/>
                  </a:lnTo>
                  <a:cubicBezTo>
                    <a:pt x="21062" y="49114"/>
                    <a:pt x="21110" y="49186"/>
                    <a:pt x="21098" y="49269"/>
                  </a:cubicBezTo>
                  <a:lnTo>
                    <a:pt x="21098" y="49269"/>
                  </a:lnTo>
                  <a:cubicBezTo>
                    <a:pt x="21086" y="49352"/>
                    <a:pt x="21015" y="49400"/>
                    <a:pt x="20931" y="49388"/>
                  </a:cubicBezTo>
                  <a:lnTo>
                    <a:pt x="20931" y="49388"/>
                  </a:lnTo>
                  <a:cubicBezTo>
                    <a:pt x="20908" y="49388"/>
                    <a:pt x="20884" y="49376"/>
                    <a:pt x="20860" y="49364"/>
                  </a:cubicBezTo>
                  <a:lnTo>
                    <a:pt x="20860" y="49364"/>
                  </a:lnTo>
                  <a:cubicBezTo>
                    <a:pt x="20824" y="49328"/>
                    <a:pt x="20800" y="49281"/>
                    <a:pt x="20812" y="49221"/>
                  </a:cubicBezTo>
                  <a:close/>
                  <a:moveTo>
                    <a:pt x="1834" y="34231"/>
                  </a:moveTo>
                  <a:cubicBezTo>
                    <a:pt x="1798" y="34160"/>
                    <a:pt x="1834" y="34077"/>
                    <a:pt x="1905" y="34041"/>
                  </a:cubicBezTo>
                  <a:lnTo>
                    <a:pt x="1905" y="34041"/>
                  </a:lnTo>
                  <a:cubicBezTo>
                    <a:pt x="1988" y="34017"/>
                    <a:pt x="2072" y="34053"/>
                    <a:pt x="2108" y="34124"/>
                  </a:cubicBezTo>
                  <a:lnTo>
                    <a:pt x="2108" y="34124"/>
                  </a:lnTo>
                  <a:cubicBezTo>
                    <a:pt x="2131" y="34196"/>
                    <a:pt x="2096" y="34291"/>
                    <a:pt x="2024" y="34315"/>
                  </a:cubicBezTo>
                  <a:lnTo>
                    <a:pt x="2024" y="34315"/>
                  </a:lnTo>
                  <a:cubicBezTo>
                    <a:pt x="1977" y="34338"/>
                    <a:pt x="1917" y="34327"/>
                    <a:pt x="1869" y="34303"/>
                  </a:cubicBezTo>
                  <a:lnTo>
                    <a:pt x="1869" y="34303"/>
                  </a:lnTo>
                  <a:cubicBezTo>
                    <a:pt x="1858" y="34279"/>
                    <a:pt x="1834" y="34255"/>
                    <a:pt x="1834" y="34231"/>
                  </a:cubicBezTo>
                  <a:close/>
                  <a:moveTo>
                    <a:pt x="23324" y="49507"/>
                  </a:moveTo>
                  <a:cubicBezTo>
                    <a:pt x="23324" y="49424"/>
                    <a:pt x="23396" y="49364"/>
                    <a:pt x="23479" y="49364"/>
                  </a:cubicBezTo>
                  <a:lnTo>
                    <a:pt x="23479" y="49364"/>
                  </a:lnTo>
                  <a:cubicBezTo>
                    <a:pt x="23563" y="49364"/>
                    <a:pt x="23622" y="49436"/>
                    <a:pt x="23622" y="49519"/>
                  </a:cubicBezTo>
                  <a:lnTo>
                    <a:pt x="23622" y="49519"/>
                  </a:lnTo>
                  <a:cubicBezTo>
                    <a:pt x="23622" y="49602"/>
                    <a:pt x="23551" y="49662"/>
                    <a:pt x="23467" y="49662"/>
                  </a:cubicBezTo>
                  <a:lnTo>
                    <a:pt x="23467" y="49662"/>
                  </a:lnTo>
                  <a:cubicBezTo>
                    <a:pt x="23432" y="49662"/>
                    <a:pt x="23408" y="49650"/>
                    <a:pt x="23384" y="49626"/>
                  </a:cubicBezTo>
                  <a:lnTo>
                    <a:pt x="23384" y="49626"/>
                  </a:lnTo>
                  <a:cubicBezTo>
                    <a:pt x="23348" y="49602"/>
                    <a:pt x="23324" y="49555"/>
                    <a:pt x="23324" y="49507"/>
                  </a:cubicBezTo>
                  <a:close/>
                  <a:moveTo>
                    <a:pt x="988" y="31826"/>
                  </a:moveTo>
                  <a:lnTo>
                    <a:pt x="988" y="31826"/>
                  </a:lnTo>
                  <a:cubicBezTo>
                    <a:pt x="965" y="31755"/>
                    <a:pt x="1012" y="31671"/>
                    <a:pt x="1096" y="31648"/>
                  </a:cubicBezTo>
                  <a:lnTo>
                    <a:pt x="1096" y="31648"/>
                  </a:lnTo>
                  <a:cubicBezTo>
                    <a:pt x="1167" y="31624"/>
                    <a:pt x="1250" y="31671"/>
                    <a:pt x="1274" y="31743"/>
                  </a:cubicBezTo>
                  <a:lnTo>
                    <a:pt x="1274" y="31743"/>
                  </a:lnTo>
                  <a:cubicBezTo>
                    <a:pt x="1298" y="31826"/>
                    <a:pt x="1250" y="31910"/>
                    <a:pt x="1179" y="31933"/>
                  </a:cubicBezTo>
                  <a:lnTo>
                    <a:pt x="1179" y="31933"/>
                  </a:lnTo>
                  <a:cubicBezTo>
                    <a:pt x="1131" y="31945"/>
                    <a:pt x="1084" y="31933"/>
                    <a:pt x="1048" y="31910"/>
                  </a:cubicBezTo>
                  <a:lnTo>
                    <a:pt x="1048" y="31910"/>
                  </a:lnTo>
                  <a:cubicBezTo>
                    <a:pt x="1024" y="31886"/>
                    <a:pt x="1000" y="31862"/>
                    <a:pt x="988" y="31826"/>
                  </a:cubicBezTo>
                  <a:close/>
                  <a:moveTo>
                    <a:pt x="25861" y="49531"/>
                  </a:moveTo>
                  <a:cubicBezTo>
                    <a:pt x="25861" y="49447"/>
                    <a:pt x="25920" y="49388"/>
                    <a:pt x="26003" y="49376"/>
                  </a:cubicBezTo>
                  <a:lnTo>
                    <a:pt x="26003" y="49376"/>
                  </a:lnTo>
                  <a:cubicBezTo>
                    <a:pt x="26075" y="49376"/>
                    <a:pt x="26146" y="49436"/>
                    <a:pt x="26146" y="49519"/>
                  </a:cubicBezTo>
                  <a:lnTo>
                    <a:pt x="26146" y="49519"/>
                  </a:lnTo>
                  <a:cubicBezTo>
                    <a:pt x="26146" y="49602"/>
                    <a:pt x="26087" y="49674"/>
                    <a:pt x="26003" y="49674"/>
                  </a:cubicBezTo>
                  <a:lnTo>
                    <a:pt x="26003" y="49674"/>
                  </a:lnTo>
                  <a:cubicBezTo>
                    <a:pt x="25968" y="49674"/>
                    <a:pt x="25932" y="49662"/>
                    <a:pt x="25908" y="49650"/>
                  </a:cubicBezTo>
                  <a:lnTo>
                    <a:pt x="25908" y="49650"/>
                  </a:lnTo>
                  <a:cubicBezTo>
                    <a:pt x="25872" y="49614"/>
                    <a:pt x="25861" y="49567"/>
                    <a:pt x="25861" y="49531"/>
                  </a:cubicBezTo>
                  <a:close/>
                  <a:moveTo>
                    <a:pt x="405" y="29350"/>
                  </a:moveTo>
                  <a:lnTo>
                    <a:pt x="405" y="29350"/>
                  </a:lnTo>
                  <a:cubicBezTo>
                    <a:pt x="393" y="29266"/>
                    <a:pt x="441" y="29195"/>
                    <a:pt x="524" y="29183"/>
                  </a:cubicBezTo>
                  <a:lnTo>
                    <a:pt x="524" y="29183"/>
                  </a:lnTo>
                  <a:cubicBezTo>
                    <a:pt x="607" y="29159"/>
                    <a:pt x="679" y="29219"/>
                    <a:pt x="703" y="29302"/>
                  </a:cubicBezTo>
                  <a:lnTo>
                    <a:pt x="703" y="29302"/>
                  </a:lnTo>
                  <a:cubicBezTo>
                    <a:pt x="715" y="29374"/>
                    <a:pt x="667" y="29457"/>
                    <a:pt x="584" y="29469"/>
                  </a:cubicBezTo>
                  <a:lnTo>
                    <a:pt x="584" y="29469"/>
                  </a:lnTo>
                  <a:cubicBezTo>
                    <a:pt x="536" y="29481"/>
                    <a:pt x="500" y="29469"/>
                    <a:pt x="464" y="29445"/>
                  </a:cubicBezTo>
                  <a:lnTo>
                    <a:pt x="464" y="29445"/>
                  </a:lnTo>
                  <a:cubicBezTo>
                    <a:pt x="429" y="29421"/>
                    <a:pt x="405" y="29385"/>
                    <a:pt x="405" y="29350"/>
                  </a:cubicBezTo>
                  <a:close/>
                  <a:moveTo>
                    <a:pt x="28385" y="49293"/>
                  </a:moveTo>
                  <a:cubicBezTo>
                    <a:pt x="28373" y="49209"/>
                    <a:pt x="28432" y="49138"/>
                    <a:pt x="28516" y="49126"/>
                  </a:cubicBezTo>
                  <a:lnTo>
                    <a:pt x="28516" y="49126"/>
                  </a:lnTo>
                  <a:cubicBezTo>
                    <a:pt x="28599" y="49114"/>
                    <a:pt x="28670" y="49174"/>
                    <a:pt x="28682" y="49257"/>
                  </a:cubicBezTo>
                  <a:lnTo>
                    <a:pt x="28682" y="49257"/>
                  </a:lnTo>
                  <a:cubicBezTo>
                    <a:pt x="28694" y="49328"/>
                    <a:pt x="28635" y="49412"/>
                    <a:pt x="28551" y="49424"/>
                  </a:cubicBezTo>
                  <a:lnTo>
                    <a:pt x="28551" y="49424"/>
                  </a:lnTo>
                  <a:cubicBezTo>
                    <a:pt x="28516" y="49424"/>
                    <a:pt x="28480" y="49424"/>
                    <a:pt x="28444" y="49400"/>
                  </a:cubicBezTo>
                  <a:lnTo>
                    <a:pt x="28444" y="49400"/>
                  </a:lnTo>
                  <a:cubicBezTo>
                    <a:pt x="28408" y="49376"/>
                    <a:pt x="28385" y="49328"/>
                    <a:pt x="28385" y="49293"/>
                  </a:cubicBezTo>
                  <a:close/>
                  <a:moveTo>
                    <a:pt x="72" y="26826"/>
                  </a:moveTo>
                  <a:cubicBezTo>
                    <a:pt x="60" y="26742"/>
                    <a:pt x="119" y="26671"/>
                    <a:pt x="203" y="26671"/>
                  </a:cubicBezTo>
                  <a:lnTo>
                    <a:pt x="203" y="26671"/>
                  </a:lnTo>
                  <a:cubicBezTo>
                    <a:pt x="286" y="26659"/>
                    <a:pt x="357" y="26718"/>
                    <a:pt x="369" y="26802"/>
                  </a:cubicBezTo>
                  <a:lnTo>
                    <a:pt x="369" y="26802"/>
                  </a:lnTo>
                  <a:cubicBezTo>
                    <a:pt x="369" y="26885"/>
                    <a:pt x="310" y="26957"/>
                    <a:pt x="226" y="26969"/>
                  </a:cubicBezTo>
                  <a:lnTo>
                    <a:pt x="226" y="26969"/>
                  </a:lnTo>
                  <a:cubicBezTo>
                    <a:pt x="191" y="26969"/>
                    <a:pt x="155" y="26957"/>
                    <a:pt x="131" y="26933"/>
                  </a:cubicBezTo>
                  <a:lnTo>
                    <a:pt x="131" y="26933"/>
                  </a:lnTo>
                  <a:cubicBezTo>
                    <a:pt x="95" y="26909"/>
                    <a:pt x="72" y="26873"/>
                    <a:pt x="72" y="26826"/>
                  </a:cubicBezTo>
                  <a:close/>
                  <a:moveTo>
                    <a:pt x="30861" y="48805"/>
                  </a:moveTo>
                  <a:cubicBezTo>
                    <a:pt x="30837" y="48721"/>
                    <a:pt x="30885" y="48638"/>
                    <a:pt x="30968" y="48626"/>
                  </a:cubicBezTo>
                  <a:lnTo>
                    <a:pt x="30968" y="48626"/>
                  </a:lnTo>
                  <a:cubicBezTo>
                    <a:pt x="31052" y="48602"/>
                    <a:pt x="31135" y="48650"/>
                    <a:pt x="31147" y="48733"/>
                  </a:cubicBezTo>
                  <a:lnTo>
                    <a:pt x="31147" y="48733"/>
                  </a:lnTo>
                  <a:cubicBezTo>
                    <a:pt x="31171" y="48805"/>
                    <a:pt x="31123" y="48888"/>
                    <a:pt x="31040" y="48912"/>
                  </a:cubicBezTo>
                  <a:lnTo>
                    <a:pt x="31040" y="48912"/>
                  </a:lnTo>
                  <a:cubicBezTo>
                    <a:pt x="31004" y="48924"/>
                    <a:pt x="30956" y="48912"/>
                    <a:pt x="30921" y="48888"/>
                  </a:cubicBezTo>
                  <a:lnTo>
                    <a:pt x="30921" y="48888"/>
                  </a:lnTo>
                  <a:cubicBezTo>
                    <a:pt x="30897" y="48864"/>
                    <a:pt x="30873" y="48828"/>
                    <a:pt x="30861" y="48805"/>
                  </a:cubicBezTo>
                  <a:close/>
                  <a:moveTo>
                    <a:pt x="0" y="24278"/>
                  </a:moveTo>
                  <a:lnTo>
                    <a:pt x="0" y="24278"/>
                  </a:lnTo>
                  <a:cubicBezTo>
                    <a:pt x="0" y="24194"/>
                    <a:pt x="60" y="24135"/>
                    <a:pt x="143" y="24135"/>
                  </a:cubicBezTo>
                  <a:lnTo>
                    <a:pt x="143" y="24135"/>
                  </a:lnTo>
                  <a:cubicBezTo>
                    <a:pt x="226" y="24135"/>
                    <a:pt x="298" y="24194"/>
                    <a:pt x="298" y="24278"/>
                  </a:cubicBezTo>
                  <a:lnTo>
                    <a:pt x="298" y="24278"/>
                  </a:lnTo>
                  <a:cubicBezTo>
                    <a:pt x="298" y="24361"/>
                    <a:pt x="226" y="24432"/>
                    <a:pt x="143" y="24432"/>
                  </a:cubicBezTo>
                  <a:lnTo>
                    <a:pt x="143" y="24432"/>
                  </a:lnTo>
                  <a:cubicBezTo>
                    <a:pt x="107" y="24432"/>
                    <a:pt x="83" y="24421"/>
                    <a:pt x="60" y="24397"/>
                  </a:cubicBezTo>
                  <a:lnTo>
                    <a:pt x="60" y="24397"/>
                  </a:lnTo>
                  <a:cubicBezTo>
                    <a:pt x="24" y="24373"/>
                    <a:pt x="0" y="24325"/>
                    <a:pt x="0" y="24278"/>
                  </a:cubicBezTo>
                  <a:close/>
                  <a:moveTo>
                    <a:pt x="33278" y="48066"/>
                  </a:moveTo>
                  <a:cubicBezTo>
                    <a:pt x="33254" y="47983"/>
                    <a:pt x="33290" y="47900"/>
                    <a:pt x="33373" y="47876"/>
                  </a:cubicBezTo>
                  <a:lnTo>
                    <a:pt x="33373" y="47876"/>
                  </a:lnTo>
                  <a:cubicBezTo>
                    <a:pt x="33445" y="47840"/>
                    <a:pt x="33528" y="47876"/>
                    <a:pt x="33564" y="47959"/>
                  </a:cubicBezTo>
                  <a:lnTo>
                    <a:pt x="33564" y="47959"/>
                  </a:lnTo>
                  <a:cubicBezTo>
                    <a:pt x="33588" y="48031"/>
                    <a:pt x="33552" y="48114"/>
                    <a:pt x="33481" y="48150"/>
                  </a:cubicBezTo>
                  <a:lnTo>
                    <a:pt x="33481" y="48150"/>
                  </a:lnTo>
                  <a:cubicBezTo>
                    <a:pt x="33421" y="48174"/>
                    <a:pt x="33373" y="48162"/>
                    <a:pt x="33326" y="48126"/>
                  </a:cubicBezTo>
                  <a:lnTo>
                    <a:pt x="33326" y="48126"/>
                  </a:lnTo>
                  <a:cubicBezTo>
                    <a:pt x="33302" y="48114"/>
                    <a:pt x="33290" y="48090"/>
                    <a:pt x="33278" y="48066"/>
                  </a:cubicBezTo>
                  <a:close/>
                  <a:moveTo>
                    <a:pt x="179" y="21742"/>
                  </a:moveTo>
                  <a:cubicBezTo>
                    <a:pt x="191" y="21658"/>
                    <a:pt x="262" y="21599"/>
                    <a:pt x="345" y="21611"/>
                  </a:cubicBezTo>
                  <a:lnTo>
                    <a:pt x="345" y="21611"/>
                  </a:lnTo>
                  <a:cubicBezTo>
                    <a:pt x="429" y="21623"/>
                    <a:pt x="488" y="21694"/>
                    <a:pt x="476" y="21777"/>
                  </a:cubicBezTo>
                  <a:lnTo>
                    <a:pt x="476" y="21777"/>
                  </a:lnTo>
                  <a:cubicBezTo>
                    <a:pt x="464" y="21861"/>
                    <a:pt x="393" y="21920"/>
                    <a:pt x="310" y="21908"/>
                  </a:cubicBezTo>
                  <a:lnTo>
                    <a:pt x="310" y="21908"/>
                  </a:lnTo>
                  <a:cubicBezTo>
                    <a:pt x="286" y="21896"/>
                    <a:pt x="262" y="21896"/>
                    <a:pt x="238" y="21873"/>
                  </a:cubicBezTo>
                  <a:lnTo>
                    <a:pt x="238" y="21873"/>
                  </a:lnTo>
                  <a:cubicBezTo>
                    <a:pt x="191" y="21849"/>
                    <a:pt x="179" y="21789"/>
                    <a:pt x="179" y="21742"/>
                  </a:cubicBezTo>
                  <a:close/>
                  <a:moveTo>
                    <a:pt x="35624" y="47078"/>
                  </a:moveTo>
                  <a:cubicBezTo>
                    <a:pt x="35576" y="47007"/>
                    <a:pt x="35612" y="46911"/>
                    <a:pt x="35683" y="46876"/>
                  </a:cubicBezTo>
                  <a:lnTo>
                    <a:pt x="35683" y="46876"/>
                  </a:lnTo>
                  <a:cubicBezTo>
                    <a:pt x="35755" y="46840"/>
                    <a:pt x="35850" y="46876"/>
                    <a:pt x="35886" y="46947"/>
                  </a:cubicBezTo>
                  <a:lnTo>
                    <a:pt x="35886" y="46947"/>
                  </a:lnTo>
                  <a:cubicBezTo>
                    <a:pt x="35921" y="47019"/>
                    <a:pt x="35886" y="47102"/>
                    <a:pt x="35814" y="47150"/>
                  </a:cubicBezTo>
                  <a:lnTo>
                    <a:pt x="35814" y="47150"/>
                  </a:lnTo>
                  <a:cubicBezTo>
                    <a:pt x="35767" y="47161"/>
                    <a:pt x="35707" y="47161"/>
                    <a:pt x="35671" y="47126"/>
                  </a:cubicBezTo>
                  <a:lnTo>
                    <a:pt x="35671" y="47126"/>
                  </a:lnTo>
                  <a:cubicBezTo>
                    <a:pt x="35647" y="47114"/>
                    <a:pt x="35636" y="47102"/>
                    <a:pt x="35624" y="47078"/>
                  </a:cubicBezTo>
                  <a:close/>
                  <a:moveTo>
                    <a:pt x="631" y="19229"/>
                  </a:moveTo>
                  <a:cubicBezTo>
                    <a:pt x="643" y="19146"/>
                    <a:pt x="726" y="19099"/>
                    <a:pt x="810" y="19122"/>
                  </a:cubicBezTo>
                  <a:lnTo>
                    <a:pt x="810" y="19122"/>
                  </a:lnTo>
                  <a:cubicBezTo>
                    <a:pt x="881" y="19134"/>
                    <a:pt x="941" y="19218"/>
                    <a:pt x="917" y="19301"/>
                  </a:cubicBezTo>
                  <a:lnTo>
                    <a:pt x="917" y="19301"/>
                  </a:lnTo>
                  <a:cubicBezTo>
                    <a:pt x="893" y="19372"/>
                    <a:pt x="822" y="19432"/>
                    <a:pt x="738" y="19408"/>
                  </a:cubicBezTo>
                  <a:lnTo>
                    <a:pt x="738" y="19408"/>
                  </a:lnTo>
                  <a:cubicBezTo>
                    <a:pt x="715" y="19408"/>
                    <a:pt x="703" y="19396"/>
                    <a:pt x="679" y="19384"/>
                  </a:cubicBezTo>
                  <a:lnTo>
                    <a:pt x="679" y="19384"/>
                  </a:lnTo>
                  <a:cubicBezTo>
                    <a:pt x="631" y="19349"/>
                    <a:pt x="619" y="19289"/>
                    <a:pt x="631" y="19229"/>
                  </a:cubicBezTo>
                  <a:close/>
                  <a:moveTo>
                    <a:pt x="37838" y="45852"/>
                  </a:moveTo>
                  <a:cubicBezTo>
                    <a:pt x="37791" y="45792"/>
                    <a:pt x="37814" y="45697"/>
                    <a:pt x="37886" y="45649"/>
                  </a:cubicBezTo>
                  <a:lnTo>
                    <a:pt x="37886" y="45649"/>
                  </a:lnTo>
                  <a:cubicBezTo>
                    <a:pt x="37945" y="45602"/>
                    <a:pt x="38041" y="45626"/>
                    <a:pt x="38088" y="45697"/>
                  </a:cubicBezTo>
                  <a:lnTo>
                    <a:pt x="38088" y="45697"/>
                  </a:lnTo>
                  <a:cubicBezTo>
                    <a:pt x="38124" y="45768"/>
                    <a:pt x="38112" y="45864"/>
                    <a:pt x="38041" y="45899"/>
                  </a:cubicBezTo>
                  <a:lnTo>
                    <a:pt x="38041" y="45899"/>
                  </a:lnTo>
                  <a:cubicBezTo>
                    <a:pt x="37993" y="45935"/>
                    <a:pt x="37922" y="45935"/>
                    <a:pt x="37874" y="45899"/>
                  </a:cubicBezTo>
                  <a:lnTo>
                    <a:pt x="37874" y="45899"/>
                  </a:lnTo>
                  <a:cubicBezTo>
                    <a:pt x="37862" y="45888"/>
                    <a:pt x="37850" y="45876"/>
                    <a:pt x="37838" y="45852"/>
                  </a:cubicBezTo>
                  <a:close/>
                  <a:moveTo>
                    <a:pt x="1334" y="16777"/>
                  </a:moveTo>
                  <a:cubicBezTo>
                    <a:pt x="1357" y="16705"/>
                    <a:pt x="1441" y="16658"/>
                    <a:pt x="1524" y="16693"/>
                  </a:cubicBezTo>
                  <a:lnTo>
                    <a:pt x="1524" y="16693"/>
                  </a:lnTo>
                  <a:cubicBezTo>
                    <a:pt x="1596" y="16717"/>
                    <a:pt x="1643" y="16801"/>
                    <a:pt x="1619" y="16872"/>
                  </a:cubicBezTo>
                  <a:lnTo>
                    <a:pt x="1619" y="16872"/>
                  </a:lnTo>
                  <a:cubicBezTo>
                    <a:pt x="1584" y="16955"/>
                    <a:pt x="1500" y="16991"/>
                    <a:pt x="1429" y="16967"/>
                  </a:cubicBezTo>
                  <a:lnTo>
                    <a:pt x="1429" y="16967"/>
                  </a:lnTo>
                  <a:cubicBezTo>
                    <a:pt x="1417" y="16967"/>
                    <a:pt x="1393" y="16955"/>
                    <a:pt x="1381" y="16943"/>
                  </a:cubicBezTo>
                  <a:lnTo>
                    <a:pt x="1381" y="16943"/>
                  </a:lnTo>
                  <a:cubicBezTo>
                    <a:pt x="1334" y="16908"/>
                    <a:pt x="1310" y="16836"/>
                    <a:pt x="1334" y="16777"/>
                  </a:cubicBezTo>
                  <a:close/>
                  <a:moveTo>
                    <a:pt x="39922" y="44411"/>
                  </a:moveTo>
                  <a:cubicBezTo>
                    <a:pt x="39874" y="44352"/>
                    <a:pt x="39886" y="44256"/>
                    <a:pt x="39946" y="44209"/>
                  </a:cubicBezTo>
                  <a:lnTo>
                    <a:pt x="39946" y="44209"/>
                  </a:lnTo>
                  <a:cubicBezTo>
                    <a:pt x="40005" y="44149"/>
                    <a:pt x="40100" y="44161"/>
                    <a:pt x="40148" y="44233"/>
                  </a:cubicBezTo>
                  <a:lnTo>
                    <a:pt x="40148" y="44233"/>
                  </a:lnTo>
                  <a:cubicBezTo>
                    <a:pt x="40208" y="44292"/>
                    <a:pt x="40196" y="44387"/>
                    <a:pt x="40124" y="44435"/>
                  </a:cubicBezTo>
                  <a:lnTo>
                    <a:pt x="40124" y="44435"/>
                  </a:lnTo>
                  <a:cubicBezTo>
                    <a:pt x="40077" y="44483"/>
                    <a:pt x="40005" y="44483"/>
                    <a:pt x="39946" y="44435"/>
                  </a:cubicBezTo>
                  <a:lnTo>
                    <a:pt x="39946" y="44435"/>
                  </a:lnTo>
                  <a:cubicBezTo>
                    <a:pt x="39934" y="44435"/>
                    <a:pt x="39922" y="44423"/>
                    <a:pt x="39922" y="44411"/>
                  </a:cubicBezTo>
                  <a:close/>
                  <a:moveTo>
                    <a:pt x="2286" y="14419"/>
                  </a:moveTo>
                  <a:cubicBezTo>
                    <a:pt x="2310" y="14348"/>
                    <a:pt x="2405" y="14312"/>
                    <a:pt x="2477" y="14348"/>
                  </a:cubicBezTo>
                  <a:lnTo>
                    <a:pt x="2477" y="14348"/>
                  </a:lnTo>
                  <a:cubicBezTo>
                    <a:pt x="2548" y="14384"/>
                    <a:pt x="2584" y="14467"/>
                    <a:pt x="2548" y="14538"/>
                  </a:cubicBezTo>
                  <a:lnTo>
                    <a:pt x="2548" y="14538"/>
                  </a:lnTo>
                  <a:cubicBezTo>
                    <a:pt x="2512" y="14610"/>
                    <a:pt x="2429" y="14646"/>
                    <a:pt x="2358" y="14610"/>
                  </a:cubicBezTo>
                  <a:lnTo>
                    <a:pt x="2358" y="14610"/>
                  </a:lnTo>
                  <a:lnTo>
                    <a:pt x="2322" y="14598"/>
                  </a:lnTo>
                  <a:lnTo>
                    <a:pt x="2322" y="14598"/>
                  </a:lnTo>
                  <a:cubicBezTo>
                    <a:pt x="2274" y="14550"/>
                    <a:pt x="2250" y="14479"/>
                    <a:pt x="2286" y="14419"/>
                  </a:cubicBezTo>
                  <a:close/>
                  <a:moveTo>
                    <a:pt x="41839" y="42780"/>
                  </a:moveTo>
                  <a:cubicBezTo>
                    <a:pt x="41779" y="42720"/>
                    <a:pt x="41779" y="42625"/>
                    <a:pt x="41839" y="42566"/>
                  </a:cubicBezTo>
                  <a:lnTo>
                    <a:pt x="41839" y="42566"/>
                  </a:lnTo>
                  <a:cubicBezTo>
                    <a:pt x="41898" y="42506"/>
                    <a:pt x="41993" y="42506"/>
                    <a:pt x="42053" y="42566"/>
                  </a:cubicBezTo>
                  <a:lnTo>
                    <a:pt x="42053" y="42566"/>
                  </a:lnTo>
                  <a:cubicBezTo>
                    <a:pt x="42113" y="42625"/>
                    <a:pt x="42113" y="42720"/>
                    <a:pt x="42053" y="42780"/>
                  </a:cubicBezTo>
                  <a:lnTo>
                    <a:pt x="42053" y="42780"/>
                  </a:lnTo>
                  <a:cubicBezTo>
                    <a:pt x="42005" y="42828"/>
                    <a:pt x="41922" y="42828"/>
                    <a:pt x="41863" y="42792"/>
                  </a:cubicBezTo>
                  <a:lnTo>
                    <a:pt x="41863" y="42792"/>
                  </a:lnTo>
                  <a:close/>
                  <a:moveTo>
                    <a:pt x="3465" y="12169"/>
                  </a:moveTo>
                  <a:cubicBezTo>
                    <a:pt x="3512" y="12098"/>
                    <a:pt x="3608" y="12074"/>
                    <a:pt x="3679" y="12110"/>
                  </a:cubicBezTo>
                  <a:lnTo>
                    <a:pt x="3679" y="12110"/>
                  </a:lnTo>
                  <a:cubicBezTo>
                    <a:pt x="3739" y="12157"/>
                    <a:pt x="3763" y="12241"/>
                    <a:pt x="3727" y="12312"/>
                  </a:cubicBezTo>
                  <a:lnTo>
                    <a:pt x="3727" y="12312"/>
                  </a:lnTo>
                  <a:cubicBezTo>
                    <a:pt x="3679" y="12383"/>
                    <a:pt x="3596" y="12407"/>
                    <a:pt x="3524" y="12371"/>
                  </a:cubicBezTo>
                  <a:lnTo>
                    <a:pt x="3524" y="12371"/>
                  </a:lnTo>
                  <a:lnTo>
                    <a:pt x="3512" y="12360"/>
                  </a:lnTo>
                  <a:lnTo>
                    <a:pt x="3512" y="12360"/>
                  </a:lnTo>
                  <a:cubicBezTo>
                    <a:pt x="3441" y="12312"/>
                    <a:pt x="3429" y="12229"/>
                    <a:pt x="3465" y="12169"/>
                  </a:cubicBezTo>
                  <a:close/>
                  <a:moveTo>
                    <a:pt x="43589" y="40935"/>
                  </a:moveTo>
                  <a:cubicBezTo>
                    <a:pt x="43517" y="40875"/>
                    <a:pt x="43517" y="40780"/>
                    <a:pt x="43565" y="40720"/>
                  </a:cubicBezTo>
                  <a:lnTo>
                    <a:pt x="43565" y="40720"/>
                  </a:lnTo>
                  <a:cubicBezTo>
                    <a:pt x="43625" y="40661"/>
                    <a:pt x="43708" y="40649"/>
                    <a:pt x="43779" y="40708"/>
                  </a:cubicBezTo>
                  <a:lnTo>
                    <a:pt x="43779" y="40708"/>
                  </a:lnTo>
                  <a:cubicBezTo>
                    <a:pt x="43839" y="40756"/>
                    <a:pt x="43851" y="40851"/>
                    <a:pt x="43791" y="40911"/>
                  </a:cubicBezTo>
                  <a:lnTo>
                    <a:pt x="43791" y="40911"/>
                  </a:lnTo>
                  <a:cubicBezTo>
                    <a:pt x="43744" y="40970"/>
                    <a:pt x="43660" y="40982"/>
                    <a:pt x="43589" y="40935"/>
                  </a:cubicBezTo>
                  <a:lnTo>
                    <a:pt x="43589" y="40935"/>
                  </a:lnTo>
                  <a:cubicBezTo>
                    <a:pt x="43589" y="40935"/>
                    <a:pt x="43589" y="40935"/>
                    <a:pt x="43589" y="40935"/>
                  </a:cubicBezTo>
                  <a:close/>
                  <a:moveTo>
                    <a:pt x="4894" y="10050"/>
                  </a:moveTo>
                  <a:cubicBezTo>
                    <a:pt x="4941" y="9978"/>
                    <a:pt x="5025" y="9966"/>
                    <a:pt x="5096" y="10014"/>
                  </a:cubicBezTo>
                  <a:lnTo>
                    <a:pt x="5096" y="10014"/>
                  </a:lnTo>
                  <a:cubicBezTo>
                    <a:pt x="5167" y="10062"/>
                    <a:pt x="5179" y="10157"/>
                    <a:pt x="5132" y="10216"/>
                  </a:cubicBezTo>
                  <a:lnTo>
                    <a:pt x="5132" y="10216"/>
                  </a:lnTo>
                  <a:cubicBezTo>
                    <a:pt x="5084" y="10288"/>
                    <a:pt x="4989" y="10300"/>
                    <a:pt x="4917" y="10252"/>
                  </a:cubicBezTo>
                  <a:lnTo>
                    <a:pt x="4917" y="10252"/>
                  </a:lnTo>
                  <a:cubicBezTo>
                    <a:pt x="4846" y="10205"/>
                    <a:pt x="4834" y="10109"/>
                    <a:pt x="4882" y="10050"/>
                  </a:cubicBezTo>
                  <a:close/>
                  <a:moveTo>
                    <a:pt x="5322" y="9716"/>
                  </a:moveTo>
                  <a:cubicBezTo>
                    <a:pt x="5251" y="9669"/>
                    <a:pt x="5239" y="9574"/>
                    <a:pt x="5298" y="9514"/>
                  </a:cubicBezTo>
                  <a:lnTo>
                    <a:pt x="5298" y="9514"/>
                  </a:lnTo>
                  <a:cubicBezTo>
                    <a:pt x="5346" y="9443"/>
                    <a:pt x="5441" y="9443"/>
                    <a:pt x="5501" y="9490"/>
                  </a:cubicBezTo>
                  <a:lnTo>
                    <a:pt x="5501" y="9490"/>
                  </a:lnTo>
                  <a:cubicBezTo>
                    <a:pt x="5572" y="9538"/>
                    <a:pt x="5572" y="9633"/>
                    <a:pt x="5525" y="9693"/>
                  </a:cubicBezTo>
                  <a:lnTo>
                    <a:pt x="5525" y="9693"/>
                  </a:lnTo>
                  <a:cubicBezTo>
                    <a:pt x="5477" y="9764"/>
                    <a:pt x="5382" y="9776"/>
                    <a:pt x="5322" y="9728"/>
                  </a:cubicBezTo>
                  <a:lnTo>
                    <a:pt x="5322" y="9728"/>
                  </a:lnTo>
                  <a:close/>
                  <a:moveTo>
                    <a:pt x="45089" y="38720"/>
                  </a:moveTo>
                  <a:lnTo>
                    <a:pt x="45089" y="38720"/>
                  </a:lnTo>
                  <a:cubicBezTo>
                    <a:pt x="45137" y="38649"/>
                    <a:pt x="45232" y="38637"/>
                    <a:pt x="45292" y="38684"/>
                  </a:cubicBezTo>
                  <a:lnTo>
                    <a:pt x="45292" y="38684"/>
                  </a:lnTo>
                  <a:cubicBezTo>
                    <a:pt x="45363" y="38720"/>
                    <a:pt x="45375" y="38815"/>
                    <a:pt x="45339" y="38887"/>
                  </a:cubicBezTo>
                  <a:lnTo>
                    <a:pt x="45339" y="38887"/>
                  </a:lnTo>
                  <a:cubicBezTo>
                    <a:pt x="45292" y="38958"/>
                    <a:pt x="45196" y="38970"/>
                    <a:pt x="45125" y="38922"/>
                  </a:cubicBezTo>
                  <a:lnTo>
                    <a:pt x="45125" y="38922"/>
                  </a:lnTo>
                  <a:lnTo>
                    <a:pt x="45125" y="38922"/>
                  </a:lnTo>
                  <a:lnTo>
                    <a:pt x="45125" y="38922"/>
                  </a:lnTo>
                  <a:cubicBezTo>
                    <a:pt x="45053" y="38875"/>
                    <a:pt x="45041" y="38791"/>
                    <a:pt x="45089" y="38720"/>
                  </a:cubicBezTo>
                  <a:close/>
                  <a:moveTo>
                    <a:pt x="6965" y="7799"/>
                  </a:moveTo>
                  <a:cubicBezTo>
                    <a:pt x="6906" y="7740"/>
                    <a:pt x="6906" y="7645"/>
                    <a:pt x="6965" y="7585"/>
                  </a:cubicBezTo>
                  <a:lnTo>
                    <a:pt x="6965" y="7585"/>
                  </a:lnTo>
                  <a:cubicBezTo>
                    <a:pt x="7025" y="7538"/>
                    <a:pt x="7108" y="7538"/>
                    <a:pt x="7168" y="7585"/>
                  </a:cubicBezTo>
                  <a:lnTo>
                    <a:pt x="7168" y="7585"/>
                  </a:lnTo>
                  <a:cubicBezTo>
                    <a:pt x="7227" y="7645"/>
                    <a:pt x="7227" y="7740"/>
                    <a:pt x="7168" y="7799"/>
                  </a:cubicBezTo>
                  <a:lnTo>
                    <a:pt x="7168" y="7799"/>
                  </a:lnTo>
                  <a:cubicBezTo>
                    <a:pt x="7120" y="7847"/>
                    <a:pt x="7037" y="7859"/>
                    <a:pt x="6977" y="7811"/>
                  </a:cubicBezTo>
                  <a:lnTo>
                    <a:pt x="6977" y="7811"/>
                  </a:lnTo>
                  <a:close/>
                  <a:moveTo>
                    <a:pt x="46411" y="36577"/>
                  </a:moveTo>
                  <a:cubicBezTo>
                    <a:pt x="46446" y="36505"/>
                    <a:pt x="46542" y="36470"/>
                    <a:pt x="46613" y="36517"/>
                  </a:cubicBezTo>
                  <a:lnTo>
                    <a:pt x="46613" y="36517"/>
                  </a:lnTo>
                  <a:cubicBezTo>
                    <a:pt x="46685" y="36553"/>
                    <a:pt x="46708" y="36648"/>
                    <a:pt x="46673" y="36720"/>
                  </a:cubicBezTo>
                  <a:lnTo>
                    <a:pt x="46673" y="36720"/>
                  </a:lnTo>
                  <a:cubicBezTo>
                    <a:pt x="46637" y="36791"/>
                    <a:pt x="46542" y="36815"/>
                    <a:pt x="46470" y="36779"/>
                  </a:cubicBezTo>
                  <a:lnTo>
                    <a:pt x="46470" y="36779"/>
                  </a:lnTo>
                  <a:lnTo>
                    <a:pt x="46446" y="36767"/>
                  </a:lnTo>
                  <a:lnTo>
                    <a:pt x="46446" y="36767"/>
                  </a:lnTo>
                  <a:cubicBezTo>
                    <a:pt x="46387" y="36720"/>
                    <a:pt x="46375" y="36636"/>
                    <a:pt x="46411" y="36577"/>
                  </a:cubicBezTo>
                  <a:close/>
                  <a:moveTo>
                    <a:pt x="8799" y="6061"/>
                  </a:moveTo>
                  <a:cubicBezTo>
                    <a:pt x="8751" y="6002"/>
                    <a:pt x="8751" y="5906"/>
                    <a:pt x="8823" y="5859"/>
                  </a:cubicBezTo>
                  <a:lnTo>
                    <a:pt x="8823" y="5859"/>
                  </a:lnTo>
                  <a:cubicBezTo>
                    <a:pt x="8882" y="5799"/>
                    <a:pt x="8977" y="5811"/>
                    <a:pt x="9025" y="5871"/>
                  </a:cubicBezTo>
                  <a:lnTo>
                    <a:pt x="9025" y="5871"/>
                  </a:lnTo>
                  <a:cubicBezTo>
                    <a:pt x="9073" y="5930"/>
                    <a:pt x="9073" y="6025"/>
                    <a:pt x="9001" y="6085"/>
                  </a:cubicBezTo>
                  <a:lnTo>
                    <a:pt x="9001" y="6085"/>
                  </a:lnTo>
                  <a:cubicBezTo>
                    <a:pt x="8954" y="6121"/>
                    <a:pt x="8882" y="6121"/>
                    <a:pt x="8823" y="6085"/>
                  </a:cubicBezTo>
                  <a:lnTo>
                    <a:pt x="8823" y="6085"/>
                  </a:lnTo>
                  <a:cubicBezTo>
                    <a:pt x="8811" y="6073"/>
                    <a:pt x="8811" y="6061"/>
                    <a:pt x="8799" y="6061"/>
                  </a:cubicBezTo>
                  <a:close/>
                  <a:moveTo>
                    <a:pt x="47494" y="34315"/>
                  </a:moveTo>
                  <a:lnTo>
                    <a:pt x="47494" y="34315"/>
                  </a:lnTo>
                  <a:cubicBezTo>
                    <a:pt x="47530" y="34231"/>
                    <a:pt x="47613" y="34196"/>
                    <a:pt x="47685" y="34231"/>
                  </a:cubicBezTo>
                  <a:lnTo>
                    <a:pt x="47685" y="34231"/>
                  </a:lnTo>
                  <a:cubicBezTo>
                    <a:pt x="47768" y="34255"/>
                    <a:pt x="47804" y="34350"/>
                    <a:pt x="47768" y="34422"/>
                  </a:cubicBezTo>
                  <a:lnTo>
                    <a:pt x="47768" y="34422"/>
                  </a:lnTo>
                  <a:cubicBezTo>
                    <a:pt x="47732" y="34493"/>
                    <a:pt x="47649" y="34529"/>
                    <a:pt x="47578" y="34505"/>
                  </a:cubicBezTo>
                  <a:lnTo>
                    <a:pt x="47578" y="34505"/>
                  </a:lnTo>
                  <a:cubicBezTo>
                    <a:pt x="47566" y="34493"/>
                    <a:pt x="47554" y="34493"/>
                    <a:pt x="47542" y="34481"/>
                  </a:cubicBezTo>
                  <a:lnTo>
                    <a:pt x="47542" y="34481"/>
                  </a:lnTo>
                  <a:cubicBezTo>
                    <a:pt x="47482" y="34446"/>
                    <a:pt x="47470" y="34362"/>
                    <a:pt x="47494" y="34303"/>
                  </a:cubicBezTo>
                  <a:close/>
                  <a:moveTo>
                    <a:pt x="10811" y="4513"/>
                  </a:moveTo>
                  <a:cubicBezTo>
                    <a:pt x="10763" y="4442"/>
                    <a:pt x="10775" y="4359"/>
                    <a:pt x="10847" y="4311"/>
                  </a:cubicBezTo>
                  <a:lnTo>
                    <a:pt x="10847" y="4311"/>
                  </a:lnTo>
                  <a:cubicBezTo>
                    <a:pt x="10906" y="4263"/>
                    <a:pt x="11002" y="4275"/>
                    <a:pt x="11049" y="4347"/>
                  </a:cubicBezTo>
                  <a:lnTo>
                    <a:pt x="11049" y="4347"/>
                  </a:lnTo>
                  <a:cubicBezTo>
                    <a:pt x="11097" y="4418"/>
                    <a:pt x="11073" y="4501"/>
                    <a:pt x="11013" y="4549"/>
                  </a:cubicBezTo>
                  <a:lnTo>
                    <a:pt x="11013" y="4549"/>
                  </a:lnTo>
                  <a:cubicBezTo>
                    <a:pt x="10966" y="4585"/>
                    <a:pt x="10894" y="4585"/>
                    <a:pt x="10835" y="4549"/>
                  </a:cubicBezTo>
                  <a:lnTo>
                    <a:pt x="10835" y="4549"/>
                  </a:lnTo>
                  <a:cubicBezTo>
                    <a:pt x="10823" y="4537"/>
                    <a:pt x="10811" y="4525"/>
                    <a:pt x="10811" y="4513"/>
                  </a:cubicBezTo>
                  <a:close/>
                  <a:moveTo>
                    <a:pt x="48351" y="31933"/>
                  </a:moveTo>
                  <a:lnTo>
                    <a:pt x="48351" y="31933"/>
                  </a:lnTo>
                  <a:cubicBezTo>
                    <a:pt x="48375" y="31862"/>
                    <a:pt x="48459" y="31814"/>
                    <a:pt x="48530" y="31838"/>
                  </a:cubicBezTo>
                  <a:lnTo>
                    <a:pt x="48530" y="31838"/>
                  </a:lnTo>
                  <a:cubicBezTo>
                    <a:pt x="48613" y="31862"/>
                    <a:pt x="48661" y="31945"/>
                    <a:pt x="48637" y="32017"/>
                  </a:cubicBezTo>
                  <a:lnTo>
                    <a:pt x="48637" y="32017"/>
                  </a:lnTo>
                  <a:cubicBezTo>
                    <a:pt x="48613" y="32100"/>
                    <a:pt x="48530" y="32148"/>
                    <a:pt x="48447" y="32124"/>
                  </a:cubicBezTo>
                  <a:lnTo>
                    <a:pt x="48447" y="32124"/>
                  </a:lnTo>
                  <a:cubicBezTo>
                    <a:pt x="48435" y="32112"/>
                    <a:pt x="48411" y="32112"/>
                    <a:pt x="48399" y="32100"/>
                  </a:cubicBezTo>
                  <a:lnTo>
                    <a:pt x="48399" y="32100"/>
                  </a:lnTo>
                  <a:cubicBezTo>
                    <a:pt x="48351" y="32064"/>
                    <a:pt x="48328" y="31993"/>
                    <a:pt x="48351" y="31933"/>
                  </a:cubicBezTo>
                  <a:close/>
                  <a:moveTo>
                    <a:pt x="12966" y="3192"/>
                  </a:moveTo>
                  <a:cubicBezTo>
                    <a:pt x="12918" y="3108"/>
                    <a:pt x="12954" y="3025"/>
                    <a:pt x="13026" y="2989"/>
                  </a:cubicBezTo>
                  <a:lnTo>
                    <a:pt x="13026" y="2989"/>
                  </a:lnTo>
                  <a:cubicBezTo>
                    <a:pt x="13097" y="2942"/>
                    <a:pt x="13180" y="2977"/>
                    <a:pt x="13228" y="3049"/>
                  </a:cubicBezTo>
                  <a:lnTo>
                    <a:pt x="13228" y="3049"/>
                  </a:lnTo>
                  <a:cubicBezTo>
                    <a:pt x="13264" y="3120"/>
                    <a:pt x="13240" y="3204"/>
                    <a:pt x="13168" y="3251"/>
                  </a:cubicBezTo>
                  <a:lnTo>
                    <a:pt x="13168" y="3251"/>
                  </a:lnTo>
                  <a:cubicBezTo>
                    <a:pt x="13109" y="3275"/>
                    <a:pt x="13049" y="3275"/>
                    <a:pt x="13002" y="3239"/>
                  </a:cubicBezTo>
                  <a:lnTo>
                    <a:pt x="13002" y="3239"/>
                  </a:lnTo>
                  <a:cubicBezTo>
                    <a:pt x="12990" y="3216"/>
                    <a:pt x="12966" y="3204"/>
                    <a:pt x="12966" y="3192"/>
                  </a:cubicBezTo>
                  <a:close/>
                  <a:moveTo>
                    <a:pt x="48947" y="29493"/>
                  </a:moveTo>
                  <a:lnTo>
                    <a:pt x="48947" y="29493"/>
                  </a:lnTo>
                  <a:cubicBezTo>
                    <a:pt x="48971" y="29409"/>
                    <a:pt x="49042" y="29362"/>
                    <a:pt x="49125" y="29374"/>
                  </a:cubicBezTo>
                  <a:lnTo>
                    <a:pt x="49125" y="29374"/>
                  </a:lnTo>
                  <a:cubicBezTo>
                    <a:pt x="49209" y="29385"/>
                    <a:pt x="49256" y="29469"/>
                    <a:pt x="49244" y="29552"/>
                  </a:cubicBezTo>
                  <a:lnTo>
                    <a:pt x="49244" y="29552"/>
                  </a:lnTo>
                  <a:cubicBezTo>
                    <a:pt x="49221" y="29624"/>
                    <a:pt x="49149" y="29683"/>
                    <a:pt x="49066" y="29659"/>
                  </a:cubicBezTo>
                  <a:lnTo>
                    <a:pt x="49066" y="29659"/>
                  </a:lnTo>
                  <a:cubicBezTo>
                    <a:pt x="49042" y="29659"/>
                    <a:pt x="49030" y="29647"/>
                    <a:pt x="49006" y="29636"/>
                  </a:cubicBezTo>
                  <a:lnTo>
                    <a:pt x="49006" y="29636"/>
                  </a:lnTo>
                  <a:cubicBezTo>
                    <a:pt x="48959" y="29600"/>
                    <a:pt x="48935" y="29540"/>
                    <a:pt x="48947" y="29493"/>
                  </a:cubicBezTo>
                  <a:close/>
                  <a:moveTo>
                    <a:pt x="15240" y="2085"/>
                  </a:moveTo>
                  <a:cubicBezTo>
                    <a:pt x="15216" y="2013"/>
                    <a:pt x="15252" y="1918"/>
                    <a:pt x="15323" y="1894"/>
                  </a:cubicBezTo>
                  <a:lnTo>
                    <a:pt x="15323" y="1894"/>
                  </a:lnTo>
                  <a:cubicBezTo>
                    <a:pt x="15395" y="1858"/>
                    <a:pt x="15490" y="1894"/>
                    <a:pt x="15514" y="1977"/>
                  </a:cubicBezTo>
                  <a:lnTo>
                    <a:pt x="15514" y="1977"/>
                  </a:lnTo>
                  <a:cubicBezTo>
                    <a:pt x="15550" y="2049"/>
                    <a:pt x="15514" y="2132"/>
                    <a:pt x="15431" y="2168"/>
                  </a:cubicBezTo>
                  <a:lnTo>
                    <a:pt x="15431" y="2168"/>
                  </a:lnTo>
                  <a:cubicBezTo>
                    <a:pt x="15383" y="2192"/>
                    <a:pt x="15323" y="2180"/>
                    <a:pt x="15288" y="2144"/>
                  </a:cubicBezTo>
                  <a:lnTo>
                    <a:pt x="15288" y="2144"/>
                  </a:lnTo>
                  <a:cubicBezTo>
                    <a:pt x="15264" y="2132"/>
                    <a:pt x="15252" y="2108"/>
                    <a:pt x="15240" y="2085"/>
                  </a:cubicBezTo>
                  <a:close/>
                  <a:moveTo>
                    <a:pt x="49292" y="27004"/>
                  </a:moveTo>
                  <a:lnTo>
                    <a:pt x="49292" y="27004"/>
                  </a:lnTo>
                  <a:cubicBezTo>
                    <a:pt x="49304" y="26921"/>
                    <a:pt x="49375" y="26861"/>
                    <a:pt x="49459" y="26861"/>
                  </a:cubicBezTo>
                  <a:lnTo>
                    <a:pt x="49459" y="26861"/>
                  </a:lnTo>
                  <a:cubicBezTo>
                    <a:pt x="49542" y="26873"/>
                    <a:pt x="49602" y="26945"/>
                    <a:pt x="49590" y="27028"/>
                  </a:cubicBezTo>
                  <a:lnTo>
                    <a:pt x="49590" y="27028"/>
                  </a:lnTo>
                  <a:cubicBezTo>
                    <a:pt x="49590" y="27111"/>
                    <a:pt x="49518" y="27171"/>
                    <a:pt x="49435" y="27159"/>
                  </a:cubicBezTo>
                  <a:lnTo>
                    <a:pt x="49435" y="27159"/>
                  </a:lnTo>
                  <a:cubicBezTo>
                    <a:pt x="49399" y="27159"/>
                    <a:pt x="49375" y="27147"/>
                    <a:pt x="49352" y="27135"/>
                  </a:cubicBezTo>
                  <a:lnTo>
                    <a:pt x="49352" y="27135"/>
                  </a:lnTo>
                  <a:cubicBezTo>
                    <a:pt x="49316" y="27099"/>
                    <a:pt x="49292" y="27052"/>
                    <a:pt x="49292" y="27004"/>
                  </a:cubicBezTo>
                  <a:close/>
                  <a:moveTo>
                    <a:pt x="17621" y="1227"/>
                  </a:moveTo>
                  <a:cubicBezTo>
                    <a:pt x="17598" y="1144"/>
                    <a:pt x="17645" y="1061"/>
                    <a:pt x="17729" y="1037"/>
                  </a:cubicBezTo>
                  <a:lnTo>
                    <a:pt x="17729" y="1037"/>
                  </a:lnTo>
                  <a:cubicBezTo>
                    <a:pt x="17800" y="1013"/>
                    <a:pt x="17883" y="1061"/>
                    <a:pt x="17907" y="1144"/>
                  </a:cubicBezTo>
                  <a:lnTo>
                    <a:pt x="17907" y="1144"/>
                  </a:lnTo>
                  <a:cubicBezTo>
                    <a:pt x="17931" y="1215"/>
                    <a:pt x="17883" y="1299"/>
                    <a:pt x="17812" y="1323"/>
                  </a:cubicBezTo>
                  <a:lnTo>
                    <a:pt x="17812" y="1323"/>
                  </a:lnTo>
                  <a:cubicBezTo>
                    <a:pt x="17764" y="1334"/>
                    <a:pt x="17717" y="1323"/>
                    <a:pt x="17681" y="1299"/>
                  </a:cubicBezTo>
                  <a:lnTo>
                    <a:pt x="17681" y="1299"/>
                  </a:lnTo>
                  <a:cubicBezTo>
                    <a:pt x="17657" y="1287"/>
                    <a:pt x="17633" y="1251"/>
                    <a:pt x="17621" y="1227"/>
                  </a:cubicBezTo>
                  <a:close/>
                  <a:moveTo>
                    <a:pt x="49387" y="24480"/>
                  </a:moveTo>
                  <a:cubicBezTo>
                    <a:pt x="49387" y="24397"/>
                    <a:pt x="49447" y="24337"/>
                    <a:pt x="49530" y="24337"/>
                  </a:cubicBezTo>
                  <a:lnTo>
                    <a:pt x="49530" y="24337"/>
                  </a:lnTo>
                  <a:cubicBezTo>
                    <a:pt x="49613" y="24337"/>
                    <a:pt x="49685" y="24397"/>
                    <a:pt x="49685" y="24480"/>
                  </a:cubicBezTo>
                  <a:lnTo>
                    <a:pt x="49685" y="24480"/>
                  </a:lnTo>
                  <a:cubicBezTo>
                    <a:pt x="49685" y="24563"/>
                    <a:pt x="49613" y="24635"/>
                    <a:pt x="49530" y="24635"/>
                  </a:cubicBezTo>
                  <a:lnTo>
                    <a:pt x="49530" y="24635"/>
                  </a:lnTo>
                  <a:cubicBezTo>
                    <a:pt x="49506" y="24635"/>
                    <a:pt x="49471" y="24623"/>
                    <a:pt x="49447" y="24599"/>
                  </a:cubicBezTo>
                  <a:lnTo>
                    <a:pt x="49447" y="24599"/>
                  </a:lnTo>
                  <a:cubicBezTo>
                    <a:pt x="49411" y="24575"/>
                    <a:pt x="49387" y="24528"/>
                    <a:pt x="49387" y="24480"/>
                  </a:cubicBezTo>
                  <a:close/>
                  <a:moveTo>
                    <a:pt x="20086" y="608"/>
                  </a:moveTo>
                  <a:cubicBezTo>
                    <a:pt x="20074" y="525"/>
                    <a:pt x="20122" y="453"/>
                    <a:pt x="20205" y="441"/>
                  </a:cubicBezTo>
                  <a:lnTo>
                    <a:pt x="20205" y="441"/>
                  </a:lnTo>
                  <a:cubicBezTo>
                    <a:pt x="20288" y="418"/>
                    <a:pt x="20360" y="477"/>
                    <a:pt x="20384" y="561"/>
                  </a:cubicBezTo>
                  <a:lnTo>
                    <a:pt x="20384" y="561"/>
                  </a:lnTo>
                  <a:cubicBezTo>
                    <a:pt x="20396" y="632"/>
                    <a:pt x="20336" y="715"/>
                    <a:pt x="20265" y="727"/>
                  </a:cubicBezTo>
                  <a:lnTo>
                    <a:pt x="20265" y="727"/>
                  </a:lnTo>
                  <a:cubicBezTo>
                    <a:pt x="20217" y="739"/>
                    <a:pt x="20181" y="727"/>
                    <a:pt x="20146" y="703"/>
                  </a:cubicBezTo>
                  <a:lnTo>
                    <a:pt x="20146" y="703"/>
                  </a:lnTo>
                  <a:cubicBezTo>
                    <a:pt x="20110" y="680"/>
                    <a:pt x="20098" y="644"/>
                    <a:pt x="20086" y="608"/>
                  </a:cubicBezTo>
                  <a:close/>
                  <a:moveTo>
                    <a:pt x="49221" y="21968"/>
                  </a:moveTo>
                  <a:lnTo>
                    <a:pt x="49221" y="21968"/>
                  </a:lnTo>
                  <a:cubicBezTo>
                    <a:pt x="49209" y="21885"/>
                    <a:pt x="49268" y="21813"/>
                    <a:pt x="49352" y="21801"/>
                  </a:cubicBezTo>
                  <a:lnTo>
                    <a:pt x="49352" y="21801"/>
                  </a:lnTo>
                  <a:cubicBezTo>
                    <a:pt x="49423" y="21789"/>
                    <a:pt x="49506" y="21849"/>
                    <a:pt x="49518" y="21932"/>
                  </a:cubicBezTo>
                  <a:lnTo>
                    <a:pt x="49518" y="21932"/>
                  </a:lnTo>
                  <a:cubicBezTo>
                    <a:pt x="49518" y="22016"/>
                    <a:pt x="49459" y="22087"/>
                    <a:pt x="49387" y="22099"/>
                  </a:cubicBezTo>
                  <a:lnTo>
                    <a:pt x="49387" y="22099"/>
                  </a:lnTo>
                  <a:cubicBezTo>
                    <a:pt x="49340" y="22099"/>
                    <a:pt x="49304" y="22087"/>
                    <a:pt x="49280" y="22075"/>
                  </a:cubicBezTo>
                  <a:lnTo>
                    <a:pt x="49280" y="22075"/>
                  </a:lnTo>
                  <a:cubicBezTo>
                    <a:pt x="49244" y="22051"/>
                    <a:pt x="49221" y="22004"/>
                    <a:pt x="49221" y="21968"/>
                  </a:cubicBezTo>
                  <a:close/>
                  <a:moveTo>
                    <a:pt x="22586" y="251"/>
                  </a:moveTo>
                  <a:cubicBezTo>
                    <a:pt x="22586" y="168"/>
                    <a:pt x="22646" y="96"/>
                    <a:pt x="22717" y="84"/>
                  </a:cubicBezTo>
                  <a:lnTo>
                    <a:pt x="22717" y="84"/>
                  </a:lnTo>
                  <a:cubicBezTo>
                    <a:pt x="22801" y="84"/>
                    <a:pt x="22872" y="144"/>
                    <a:pt x="22884" y="227"/>
                  </a:cubicBezTo>
                  <a:lnTo>
                    <a:pt x="22884" y="227"/>
                  </a:lnTo>
                  <a:cubicBezTo>
                    <a:pt x="22896" y="310"/>
                    <a:pt x="22824" y="382"/>
                    <a:pt x="22753" y="382"/>
                  </a:cubicBezTo>
                  <a:lnTo>
                    <a:pt x="22753" y="382"/>
                  </a:lnTo>
                  <a:cubicBezTo>
                    <a:pt x="22717" y="394"/>
                    <a:pt x="22682" y="382"/>
                    <a:pt x="22646" y="358"/>
                  </a:cubicBezTo>
                  <a:lnTo>
                    <a:pt x="22646" y="358"/>
                  </a:lnTo>
                  <a:cubicBezTo>
                    <a:pt x="22610" y="334"/>
                    <a:pt x="22586" y="299"/>
                    <a:pt x="22586" y="251"/>
                  </a:cubicBezTo>
                  <a:close/>
                  <a:moveTo>
                    <a:pt x="48792" y="19491"/>
                  </a:moveTo>
                  <a:cubicBezTo>
                    <a:pt x="48780" y="19408"/>
                    <a:pt x="48828" y="19325"/>
                    <a:pt x="48911" y="19313"/>
                  </a:cubicBezTo>
                  <a:lnTo>
                    <a:pt x="48911" y="19313"/>
                  </a:lnTo>
                  <a:cubicBezTo>
                    <a:pt x="48982" y="19289"/>
                    <a:pt x="49066" y="19349"/>
                    <a:pt x="49078" y="19420"/>
                  </a:cubicBezTo>
                  <a:lnTo>
                    <a:pt x="49078" y="19420"/>
                  </a:lnTo>
                  <a:cubicBezTo>
                    <a:pt x="49102" y="19503"/>
                    <a:pt x="49054" y="19575"/>
                    <a:pt x="48971" y="19599"/>
                  </a:cubicBezTo>
                  <a:lnTo>
                    <a:pt x="48971" y="19599"/>
                  </a:lnTo>
                  <a:cubicBezTo>
                    <a:pt x="48935" y="19610"/>
                    <a:pt x="48887" y="19599"/>
                    <a:pt x="48851" y="19575"/>
                  </a:cubicBezTo>
                  <a:lnTo>
                    <a:pt x="48851" y="19575"/>
                  </a:lnTo>
                  <a:cubicBezTo>
                    <a:pt x="48828" y="19551"/>
                    <a:pt x="48804" y="19527"/>
                    <a:pt x="48792" y="19491"/>
                  </a:cubicBezTo>
                  <a:close/>
                  <a:moveTo>
                    <a:pt x="25122" y="144"/>
                  </a:moveTo>
                  <a:cubicBezTo>
                    <a:pt x="25122" y="60"/>
                    <a:pt x="25182" y="1"/>
                    <a:pt x="25265" y="1"/>
                  </a:cubicBezTo>
                  <a:lnTo>
                    <a:pt x="25265" y="1"/>
                  </a:lnTo>
                  <a:cubicBezTo>
                    <a:pt x="25349" y="1"/>
                    <a:pt x="25420" y="60"/>
                    <a:pt x="25420" y="144"/>
                  </a:cubicBezTo>
                  <a:lnTo>
                    <a:pt x="25420" y="144"/>
                  </a:lnTo>
                  <a:cubicBezTo>
                    <a:pt x="25420" y="227"/>
                    <a:pt x="25349" y="299"/>
                    <a:pt x="25265" y="299"/>
                  </a:cubicBezTo>
                  <a:lnTo>
                    <a:pt x="25265" y="299"/>
                  </a:lnTo>
                  <a:cubicBezTo>
                    <a:pt x="25241" y="299"/>
                    <a:pt x="25206" y="287"/>
                    <a:pt x="25182" y="263"/>
                  </a:cubicBezTo>
                  <a:lnTo>
                    <a:pt x="25182" y="263"/>
                  </a:lnTo>
                  <a:cubicBezTo>
                    <a:pt x="25146" y="239"/>
                    <a:pt x="25122" y="191"/>
                    <a:pt x="25122" y="144"/>
                  </a:cubicBezTo>
                  <a:close/>
                  <a:moveTo>
                    <a:pt x="48125" y="17063"/>
                  </a:moveTo>
                  <a:cubicBezTo>
                    <a:pt x="48101" y="16991"/>
                    <a:pt x="48137" y="16908"/>
                    <a:pt x="48220" y="16884"/>
                  </a:cubicBezTo>
                  <a:lnTo>
                    <a:pt x="48220" y="16884"/>
                  </a:lnTo>
                  <a:cubicBezTo>
                    <a:pt x="48292" y="16848"/>
                    <a:pt x="48375" y="16896"/>
                    <a:pt x="48399" y="16967"/>
                  </a:cubicBezTo>
                  <a:lnTo>
                    <a:pt x="48399" y="16967"/>
                  </a:lnTo>
                  <a:cubicBezTo>
                    <a:pt x="48423" y="17051"/>
                    <a:pt x="48387" y="17134"/>
                    <a:pt x="48304" y="17158"/>
                  </a:cubicBezTo>
                  <a:lnTo>
                    <a:pt x="48304" y="17158"/>
                  </a:lnTo>
                  <a:cubicBezTo>
                    <a:pt x="48268" y="17170"/>
                    <a:pt x="48209" y="17170"/>
                    <a:pt x="48173" y="17134"/>
                  </a:cubicBezTo>
                  <a:lnTo>
                    <a:pt x="48173" y="17134"/>
                  </a:lnTo>
                  <a:cubicBezTo>
                    <a:pt x="48149" y="17122"/>
                    <a:pt x="48125" y="17086"/>
                    <a:pt x="48125" y="17063"/>
                  </a:cubicBezTo>
                  <a:close/>
                  <a:moveTo>
                    <a:pt x="27646" y="310"/>
                  </a:moveTo>
                  <a:cubicBezTo>
                    <a:pt x="27658" y="227"/>
                    <a:pt x="27730" y="168"/>
                    <a:pt x="27813" y="180"/>
                  </a:cubicBezTo>
                  <a:lnTo>
                    <a:pt x="27813" y="180"/>
                  </a:lnTo>
                  <a:cubicBezTo>
                    <a:pt x="27896" y="180"/>
                    <a:pt x="27956" y="263"/>
                    <a:pt x="27944" y="346"/>
                  </a:cubicBezTo>
                  <a:lnTo>
                    <a:pt x="27944" y="346"/>
                  </a:lnTo>
                  <a:cubicBezTo>
                    <a:pt x="27932" y="418"/>
                    <a:pt x="27861" y="477"/>
                    <a:pt x="27777" y="465"/>
                  </a:cubicBezTo>
                  <a:lnTo>
                    <a:pt x="27777" y="465"/>
                  </a:lnTo>
                  <a:cubicBezTo>
                    <a:pt x="27754" y="465"/>
                    <a:pt x="27730" y="453"/>
                    <a:pt x="27706" y="441"/>
                  </a:cubicBezTo>
                  <a:lnTo>
                    <a:pt x="27706" y="441"/>
                  </a:lnTo>
                  <a:cubicBezTo>
                    <a:pt x="27658" y="406"/>
                    <a:pt x="27635" y="358"/>
                    <a:pt x="27646" y="310"/>
                  </a:cubicBezTo>
                  <a:close/>
                  <a:moveTo>
                    <a:pt x="47208" y="14717"/>
                  </a:moveTo>
                  <a:cubicBezTo>
                    <a:pt x="47173" y="14646"/>
                    <a:pt x="47208" y="14550"/>
                    <a:pt x="47280" y="14527"/>
                  </a:cubicBezTo>
                  <a:lnTo>
                    <a:pt x="47280" y="14527"/>
                  </a:lnTo>
                  <a:cubicBezTo>
                    <a:pt x="47351" y="14491"/>
                    <a:pt x="47447" y="14515"/>
                    <a:pt x="47470" y="14598"/>
                  </a:cubicBezTo>
                  <a:lnTo>
                    <a:pt x="47470" y="14598"/>
                  </a:lnTo>
                  <a:cubicBezTo>
                    <a:pt x="47506" y="14669"/>
                    <a:pt x="47470" y="14765"/>
                    <a:pt x="47399" y="14788"/>
                  </a:cubicBezTo>
                  <a:lnTo>
                    <a:pt x="47399" y="14788"/>
                  </a:lnTo>
                  <a:cubicBezTo>
                    <a:pt x="47351" y="14812"/>
                    <a:pt x="47292" y="14812"/>
                    <a:pt x="47256" y="14777"/>
                  </a:cubicBezTo>
                  <a:lnTo>
                    <a:pt x="47256" y="14777"/>
                  </a:lnTo>
                  <a:cubicBezTo>
                    <a:pt x="47232" y="14765"/>
                    <a:pt x="47208" y="14741"/>
                    <a:pt x="47208" y="14717"/>
                  </a:cubicBezTo>
                  <a:close/>
                  <a:moveTo>
                    <a:pt x="30147" y="715"/>
                  </a:moveTo>
                  <a:cubicBezTo>
                    <a:pt x="30159" y="644"/>
                    <a:pt x="30242" y="596"/>
                    <a:pt x="30325" y="608"/>
                  </a:cubicBezTo>
                  <a:lnTo>
                    <a:pt x="30325" y="608"/>
                  </a:lnTo>
                  <a:cubicBezTo>
                    <a:pt x="30397" y="632"/>
                    <a:pt x="30456" y="703"/>
                    <a:pt x="30433" y="787"/>
                  </a:cubicBezTo>
                  <a:lnTo>
                    <a:pt x="30433" y="787"/>
                  </a:lnTo>
                  <a:cubicBezTo>
                    <a:pt x="30421" y="870"/>
                    <a:pt x="30337" y="918"/>
                    <a:pt x="30254" y="894"/>
                  </a:cubicBezTo>
                  <a:lnTo>
                    <a:pt x="30254" y="894"/>
                  </a:lnTo>
                  <a:cubicBezTo>
                    <a:pt x="30242" y="894"/>
                    <a:pt x="30218" y="882"/>
                    <a:pt x="30206" y="870"/>
                  </a:cubicBezTo>
                  <a:lnTo>
                    <a:pt x="30206" y="870"/>
                  </a:lnTo>
                  <a:cubicBezTo>
                    <a:pt x="30159" y="834"/>
                    <a:pt x="30135" y="775"/>
                    <a:pt x="30147" y="715"/>
                  </a:cubicBezTo>
                  <a:close/>
                  <a:moveTo>
                    <a:pt x="46054" y="12479"/>
                  </a:moveTo>
                  <a:lnTo>
                    <a:pt x="46054" y="12479"/>
                  </a:lnTo>
                  <a:cubicBezTo>
                    <a:pt x="46006" y="12407"/>
                    <a:pt x="46030" y="12312"/>
                    <a:pt x="46101" y="12276"/>
                  </a:cubicBezTo>
                  <a:lnTo>
                    <a:pt x="46101" y="12276"/>
                  </a:lnTo>
                  <a:cubicBezTo>
                    <a:pt x="46173" y="12229"/>
                    <a:pt x="46268" y="12252"/>
                    <a:pt x="46304" y="12324"/>
                  </a:cubicBezTo>
                  <a:lnTo>
                    <a:pt x="46304" y="12324"/>
                  </a:lnTo>
                  <a:cubicBezTo>
                    <a:pt x="46351" y="12395"/>
                    <a:pt x="46327" y="12491"/>
                    <a:pt x="46256" y="12526"/>
                  </a:cubicBezTo>
                  <a:lnTo>
                    <a:pt x="46256" y="12526"/>
                  </a:lnTo>
                  <a:cubicBezTo>
                    <a:pt x="46208" y="12562"/>
                    <a:pt x="46137" y="12562"/>
                    <a:pt x="46089" y="12526"/>
                  </a:cubicBezTo>
                  <a:lnTo>
                    <a:pt x="46089" y="12526"/>
                  </a:lnTo>
                  <a:cubicBezTo>
                    <a:pt x="46077" y="12514"/>
                    <a:pt x="46065" y="12491"/>
                    <a:pt x="46054" y="12479"/>
                  </a:cubicBezTo>
                  <a:close/>
                  <a:moveTo>
                    <a:pt x="32588" y="1394"/>
                  </a:moveTo>
                  <a:cubicBezTo>
                    <a:pt x="32611" y="1311"/>
                    <a:pt x="32695" y="1275"/>
                    <a:pt x="32778" y="1299"/>
                  </a:cubicBezTo>
                  <a:lnTo>
                    <a:pt x="32778" y="1299"/>
                  </a:lnTo>
                  <a:cubicBezTo>
                    <a:pt x="32849" y="1323"/>
                    <a:pt x="32897" y="1406"/>
                    <a:pt x="32873" y="1489"/>
                  </a:cubicBezTo>
                  <a:lnTo>
                    <a:pt x="32873" y="1489"/>
                  </a:lnTo>
                  <a:cubicBezTo>
                    <a:pt x="32838" y="1561"/>
                    <a:pt x="32754" y="1608"/>
                    <a:pt x="32683" y="1573"/>
                  </a:cubicBezTo>
                  <a:lnTo>
                    <a:pt x="32683" y="1573"/>
                  </a:lnTo>
                  <a:cubicBezTo>
                    <a:pt x="32671" y="1573"/>
                    <a:pt x="32647" y="1561"/>
                    <a:pt x="32635" y="1561"/>
                  </a:cubicBezTo>
                  <a:lnTo>
                    <a:pt x="32635" y="1561"/>
                  </a:lnTo>
                  <a:cubicBezTo>
                    <a:pt x="32588" y="1513"/>
                    <a:pt x="32564" y="1453"/>
                    <a:pt x="32588" y="1394"/>
                  </a:cubicBezTo>
                  <a:close/>
                  <a:moveTo>
                    <a:pt x="44672" y="10371"/>
                  </a:moveTo>
                  <a:cubicBezTo>
                    <a:pt x="44625" y="10312"/>
                    <a:pt x="44637" y="10216"/>
                    <a:pt x="44708" y="10169"/>
                  </a:cubicBezTo>
                  <a:lnTo>
                    <a:pt x="44708" y="10169"/>
                  </a:lnTo>
                  <a:cubicBezTo>
                    <a:pt x="44768" y="10121"/>
                    <a:pt x="44863" y="10133"/>
                    <a:pt x="44911" y="10205"/>
                  </a:cubicBezTo>
                  <a:lnTo>
                    <a:pt x="44911" y="10205"/>
                  </a:lnTo>
                  <a:cubicBezTo>
                    <a:pt x="44958" y="10264"/>
                    <a:pt x="44946" y="10359"/>
                    <a:pt x="44887" y="10407"/>
                  </a:cubicBezTo>
                  <a:lnTo>
                    <a:pt x="44887" y="10407"/>
                  </a:lnTo>
                  <a:cubicBezTo>
                    <a:pt x="44827" y="10443"/>
                    <a:pt x="44756" y="10443"/>
                    <a:pt x="44708" y="10407"/>
                  </a:cubicBezTo>
                  <a:lnTo>
                    <a:pt x="44708" y="10407"/>
                  </a:lnTo>
                  <a:cubicBezTo>
                    <a:pt x="44696" y="10395"/>
                    <a:pt x="44684" y="10383"/>
                    <a:pt x="44672" y="10371"/>
                  </a:cubicBezTo>
                  <a:close/>
                  <a:moveTo>
                    <a:pt x="34945" y="2311"/>
                  </a:moveTo>
                  <a:cubicBezTo>
                    <a:pt x="34981" y="2227"/>
                    <a:pt x="35064" y="2204"/>
                    <a:pt x="35147" y="2239"/>
                  </a:cubicBezTo>
                  <a:lnTo>
                    <a:pt x="35147" y="2239"/>
                  </a:lnTo>
                  <a:cubicBezTo>
                    <a:pt x="35219" y="2263"/>
                    <a:pt x="35255" y="2358"/>
                    <a:pt x="35219" y="2430"/>
                  </a:cubicBezTo>
                  <a:lnTo>
                    <a:pt x="35219" y="2430"/>
                  </a:lnTo>
                  <a:cubicBezTo>
                    <a:pt x="35183" y="2501"/>
                    <a:pt x="35100" y="2537"/>
                    <a:pt x="35016" y="2501"/>
                  </a:cubicBezTo>
                  <a:lnTo>
                    <a:pt x="35016" y="2501"/>
                  </a:lnTo>
                  <a:cubicBezTo>
                    <a:pt x="35016" y="2501"/>
                    <a:pt x="35005" y="2489"/>
                    <a:pt x="34993" y="2489"/>
                  </a:cubicBezTo>
                  <a:lnTo>
                    <a:pt x="34993" y="2489"/>
                  </a:lnTo>
                  <a:cubicBezTo>
                    <a:pt x="34933" y="2442"/>
                    <a:pt x="34921" y="2370"/>
                    <a:pt x="34945" y="2311"/>
                  </a:cubicBezTo>
                  <a:close/>
                  <a:moveTo>
                    <a:pt x="43089" y="8419"/>
                  </a:moveTo>
                  <a:cubicBezTo>
                    <a:pt x="43029" y="8359"/>
                    <a:pt x="43041" y="8264"/>
                    <a:pt x="43101" y="8216"/>
                  </a:cubicBezTo>
                  <a:lnTo>
                    <a:pt x="43101" y="8216"/>
                  </a:lnTo>
                  <a:cubicBezTo>
                    <a:pt x="43160" y="8157"/>
                    <a:pt x="43256" y="8157"/>
                    <a:pt x="43303" y="8228"/>
                  </a:cubicBezTo>
                  <a:lnTo>
                    <a:pt x="43303" y="8228"/>
                  </a:lnTo>
                  <a:cubicBezTo>
                    <a:pt x="43363" y="8288"/>
                    <a:pt x="43363" y="8371"/>
                    <a:pt x="43303" y="8431"/>
                  </a:cubicBezTo>
                  <a:lnTo>
                    <a:pt x="43303" y="8431"/>
                  </a:lnTo>
                  <a:cubicBezTo>
                    <a:pt x="43244" y="8478"/>
                    <a:pt x="43160" y="8478"/>
                    <a:pt x="43113" y="8442"/>
                  </a:cubicBezTo>
                  <a:lnTo>
                    <a:pt x="43113" y="8442"/>
                  </a:lnTo>
                  <a:cubicBezTo>
                    <a:pt x="43101" y="8431"/>
                    <a:pt x="43089" y="8431"/>
                    <a:pt x="43089" y="8419"/>
                  </a:cubicBezTo>
                  <a:close/>
                  <a:moveTo>
                    <a:pt x="37207" y="3466"/>
                  </a:moveTo>
                  <a:cubicBezTo>
                    <a:pt x="37243" y="3394"/>
                    <a:pt x="37338" y="3370"/>
                    <a:pt x="37410" y="3406"/>
                  </a:cubicBezTo>
                  <a:lnTo>
                    <a:pt x="37410" y="3406"/>
                  </a:lnTo>
                  <a:cubicBezTo>
                    <a:pt x="37469" y="3454"/>
                    <a:pt x="37493" y="3549"/>
                    <a:pt x="37457" y="3620"/>
                  </a:cubicBezTo>
                  <a:lnTo>
                    <a:pt x="37457" y="3620"/>
                  </a:lnTo>
                  <a:cubicBezTo>
                    <a:pt x="37410" y="3680"/>
                    <a:pt x="37326" y="3704"/>
                    <a:pt x="37255" y="3668"/>
                  </a:cubicBezTo>
                  <a:lnTo>
                    <a:pt x="37255" y="3668"/>
                  </a:lnTo>
                  <a:lnTo>
                    <a:pt x="37243" y="3656"/>
                  </a:lnTo>
                  <a:lnTo>
                    <a:pt x="37243" y="3656"/>
                  </a:lnTo>
                  <a:cubicBezTo>
                    <a:pt x="37183" y="3608"/>
                    <a:pt x="37160" y="3525"/>
                    <a:pt x="37207" y="3466"/>
                  </a:cubicBezTo>
                  <a:close/>
                  <a:moveTo>
                    <a:pt x="41303" y="6645"/>
                  </a:moveTo>
                  <a:cubicBezTo>
                    <a:pt x="41243" y="6585"/>
                    <a:pt x="41243" y="6490"/>
                    <a:pt x="41303" y="6430"/>
                  </a:cubicBezTo>
                  <a:lnTo>
                    <a:pt x="41303" y="6430"/>
                  </a:lnTo>
                  <a:cubicBezTo>
                    <a:pt x="41351" y="6371"/>
                    <a:pt x="41446" y="6371"/>
                    <a:pt x="41505" y="6418"/>
                  </a:cubicBezTo>
                  <a:lnTo>
                    <a:pt x="41505" y="6418"/>
                  </a:lnTo>
                  <a:cubicBezTo>
                    <a:pt x="41565" y="6478"/>
                    <a:pt x="41577" y="6573"/>
                    <a:pt x="41517" y="6633"/>
                  </a:cubicBezTo>
                  <a:lnTo>
                    <a:pt x="41517" y="6633"/>
                  </a:lnTo>
                  <a:cubicBezTo>
                    <a:pt x="41470" y="6692"/>
                    <a:pt x="41374" y="6692"/>
                    <a:pt x="41315" y="6645"/>
                  </a:cubicBezTo>
                  <a:lnTo>
                    <a:pt x="41315" y="6645"/>
                  </a:lnTo>
                  <a:cubicBezTo>
                    <a:pt x="41315" y="6645"/>
                    <a:pt x="41315" y="6645"/>
                    <a:pt x="41303" y="6645"/>
                  </a:cubicBezTo>
                  <a:close/>
                  <a:moveTo>
                    <a:pt x="39326" y="4847"/>
                  </a:moveTo>
                  <a:cubicBezTo>
                    <a:pt x="39374" y="4775"/>
                    <a:pt x="39469" y="4763"/>
                    <a:pt x="39529" y="4811"/>
                  </a:cubicBezTo>
                  <a:lnTo>
                    <a:pt x="39529" y="4811"/>
                  </a:lnTo>
                  <a:cubicBezTo>
                    <a:pt x="39600" y="4859"/>
                    <a:pt x="39612" y="4954"/>
                    <a:pt x="39565" y="5013"/>
                  </a:cubicBezTo>
                  <a:lnTo>
                    <a:pt x="39565" y="5013"/>
                  </a:lnTo>
                  <a:cubicBezTo>
                    <a:pt x="39517" y="5085"/>
                    <a:pt x="39422" y="5097"/>
                    <a:pt x="39350" y="5049"/>
                  </a:cubicBezTo>
                  <a:lnTo>
                    <a:pt x="39350" y="5049"/>
                  </a:lnTo>
                  <a:cubicBezTo>
                    <a:pt x="39291" y="5002"/>
                    <a:pt x="39279" y="4906"/>
                    <a:pt x="39326" y="4847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37"/>
            <p:cNvSpPr/>
            <p:nvPr/>
          </p:nvSpPr>
          <p:spPr>
            <a:xfrm>
              <a:off x="1461775" y="3054975"/>
              <a:ext cx="1167725" cy="1168625"/>
            </a:xfrm>
            <a:custGeom>
              <a:avLst/>
              <a:gdLst/>
              <a:ahLst/>
              <a:cxnLst/>
              <a:rect l="l" t="t" r="r" b="b"/>
              <a:pathLst>
                <a:path w="46709" h="46745" extrusionOk="0">
                  <a:moveTo>
                    <a:pt x="8740" y="41601"/>
                  </a:moveTo>
                  <a:cubicBezTo>
                    <a:pt x="8656" y="41529"/>
                    <a:pt x="8645" y="41398"/>
                    <a:pt x="8716" y="41315"/>
                  </a:cubicBezTo>
                  <a:lnTo>
                    <a:pt x="8716" y="41315"/>
                  </a:lnTo>
                  <a:cubicBezTo>
                    <a:pt x="8787" y="41220"/>
                    <a:pt x="8906" y="41208"/>
                    <a:pt x="9002" y="41279"/>
                  </a:cubicBezTo>
                  <a:lnTo>
                    <a:pt x="9002" y="41279"/>
                  </a:lnTo>
                  <a:cubicBezTo>
                    <a:pt x="9085" y="41351"/>
                    <a:pt x="9097" y="41482"/>
                    <a:pt x="9026" y="41565"/>
                  </a:cubicBezTo>
                  <a:lnTo>
                    <a:pt x="9026" y="41565"/>
                  </a:lnTo>
                  <a:cubicBezTo>
                    <a:pt x="8966" y="41648"/>
                    <a:pt x="8835" y="41660"/>
                    <a:pt x="8752" y="41601"/>
                  </a:cubicBezTo>
                  <a:lnTo>
                    <a:pt x="8752" y="41601"/>
                  </a:lnTo>
                  <a:close/>
                  <a:moveTo>
                    <a:pt x="10764" y="42803"/>
                  </a:moveTo>
                  <a:cubicBezTo>
                    <a:pt x="10823" y="42708"/>
                    <a:pt x="10942" y="42684"/>
                    <a:pt x="11038" y="42744"/>
                  </a:cubicBezTo>
                  <a:lnTo>
                    <a:pt x="11038" y="42744"/>
                  </a:lnTo>
                  <a:cubicBezTo>
                    <a:pt x="11133" y="42803"/>
                    <a:pt x="11157" y="42922"/>
                    <a:pt x="11097" y="43017"/>
                  </a:cubicBezTo>
                  <a:lnTo>
                    <a:pt x="11097" y="43017"/>
                  </a:lnTo>
                  <a:cubicBezTo>
                    <a:pt x="11038" y="43113"/>
                    <a:pt x="10919" y="43148"/>
                    <a:pt x="10823" y="43089"/>
                  </a:cubicBezTo>
                  <a:lnTo>
                    <a:pt x="10823" y="43089"/>
                  </a:lnTo>
                  <a:lnTo>
                    <a:pt x="10811" y="43077"/>
                  </a:lnTo>
                  <a:lnTo>
                    <a:pt x="10811" y="43077"/>
                  </a:lnTo>
                  <a:cubicBezTo>
                    <a:pt x="10728" y="43017"/>
                    <a:pt x="10704" y="42898"/>
                    <a:pt x="10764" y="42803"/>
                  </a:cubicBezTo>
                  <a:close/>
                  <a:moveTo>
                    <a:pt x="6835" y="39886"/>
                  </a:moveTo>
                  <a:cubicBezTo>
                    <a:pt x="6763" y="39815"/>
                    <a:pt x="6763" y="39684"/>
                    <a:pt x="6835" y="39600"/>
                  </a:cubicBezTo>
                  <a:lnTo>
                    <a:pt x="6835" y="39600"/>
                  </a:lnTo>
                  <a:cubicBezTo>
                    <a:pt x="6918" y="39529"/>
                    <a:pt x="7049" y="39529"/>
                    <a:pt x="7121" y="39600"/>
                  </a:cubicBezTo>
                  <a:lnTo>
                    <a:pt x="7121" y="39600"/>
                  </a:lnTo>
                  <a:cubicBezTo>
                    <a:pt x="7204" y="39684"/>
                    <a:pt x="7204" y="39815"/>
                    <a:pt x="7121" y="39886"/>
                  </a:cubicBezTo>
                  <a:lnTo>
                    <a:pt x="7121" y="39886"/>
                  </a:lnTo>
                  <a:cubicBezTo>
                    <a:pt x="7049" y="39958"/>
                    <a:pt x="6942" y="39969"/>
                    <a:pt x="6859" y="39910"/>
                  </a:cubicBezTo>
                  <a:lnTo>
                    <a:pt x="6859" y="39910"/>
                  </a:lnTo>
                  <a:close/>
                  <a:moveTo>
                    <a:pt x="12955" y="44065"/>
                  </a:moveTo>
                  <a:cubicBezTo>
                    <a:pt x="13002" y="43970"/>
                    <a:pt x="13133" y="43922"/>
                    <a:pt x="13228" y="43982"/>
                  </a:cubicBezTo>
                  <a:lnTo>
                    <a:pt x="13228" y="43982"/>
                  </a:lnTo>
                  <a:cubicBezTo>
                    <a:pt x="13324" y="44030"/>
                    <a:pt x="13371" y="44149"/>
                    <a:pt x="13324" y="44244"/>
                  </a:cubicBezTo>
                  <a:lnTo>
                    <a:pt x="13324" y="44244"/>
                  </a:lnTo>
                  <a:cubicBezTo>
                    <a:pt x="13276" y="44351"/>
                    <a:pt x="13145" y="44387"/>
                    <a:pt x="13050" y="44339"/>
                  </a:cubicBezTo>
                  <a:lnTo>
                    <a:pt x="13050" y="44339"/>
                  </a:lnTo>
                  <a:cubicBezTo>
                    <a:pt x="13038" y="44339"/>
                    <a:pt x="13026" y="44327"/>
                    <a:pt x="13014" y="44327"/>
                  </a:cubicBezTo>
                  <a:lnTo>
                    <a:pt x="13014" y="44327"/>
                  </a:lnTo>
                  <a:cubicBezTo>
                    <a:pt x="12943" y="44268"/>
                    <a:pt x="12919" y="44160"/>
                    <a:pt x="12955" y="44065"/>
                  </a:cubicBezTo>
                  <a:close/>
                  <a:moveTo>
                    <a:pt x="5132" y="37981"/>
                  </a:moveTo>
                  <a:cubicBezTo>
                    <a:pt x="5061" y="37898"/>
                    <a:pt x="5073" y="37767"/>
                    <a:pt x="5168" y="37707"/>
                  </a:cubicBezTo>
                  <a:lnTo>
                    <a:pt x="5168" y="37707"/>
                  </a:lnTo>
                  <a:cubicBezTo>
                    <a:pt x="5251" y="37636"/>
                    <a:pt x="5382" y="37648"/>
                    <a:pt x="5442" y="37731"/>
                  </a:cubicBezTo>
                  <a:lnTo>
                    <a:pt x="5442" y="37731"/>
                  </a:lnTo>
                  <a:cubicBezTo>
                    <a:pt x="5513" y="37814"/>
                    <a:pt x="5501" y="37945"/>
                    <a:pt x="5418" y="38017"/>
                  </a:cubicBezTo>
                  <a:lnTo>
                    <a:pt x="5418" y="38017"/>
                  </a:lnTo>
                  <a:cubicBezTo>
                    <a:pt x="5347" y="38076"/>
                    <a:pt x="5239" y="38076"/>
                    <a:pt x="5168" y="38017"/>
                  </a:cubicBezTo>
                  <a:lnTo>
                    <a:pt x="5168" y="38017"/>
                  </a:lnTo>
                  <a:cubicBezTo>
                    <a:pt x="5156" y="38005"/>
                    <a:pt x="5144" y="37993"/>
                    <a:pt x="5132" y="37981"/>
                  </a:cubicBezTo>
                  <a:close/>
                  <a:moveTo>
                    <a:pt x="15276" y="45089"/>
                  </a:moveTo>
                  <a:cubicBezTo>
                    <a:pt x="15324" y="44982"/>
                    <a:pt x="15431" y="44922"/>
                    <a:pt x="15538" y="44970"/>
                  </a:cubicBezTo>
                  <a:lnTo>
                    <a:pt x="15538" y="44970"/>
                  </a:lnTo>
                  <a:cubicBezTo>
                    <a:pt x="15645" y="45006"/>
                    <a:pt x="15693" y="45113"/>
                    <a:pt x="15657" y="45220"/>
                  </a:cubicBezTo>
                  <a:lnTo>
                    <a:pt x="15657" y="45220"/>
                  </a:lnTo>
                  <a:cubicBezTo>
                    <a:pt x="15622" y="45327"/>
                    <a:pt x="15503" y="45387"/>
                    <a:pt x="15407" y="45339"/>
                  </a:cubicBezTo>
                  <a:lnTo>
                    <a:pt x="15407" y="45339"/>
                  </a:lnTo>
                  <a:cubicBezTo>
                    <a:pt x="15383" y="45339"/>
                    <a:pt x="15360" y="45327"/>
                    <a:pt x="15348" y="45315"/>
                  </a:cubicBezTo>
                  <a:lnTo>
                    <a:pt x="15348" y="45315"/>
                  </a:lnTo>
                  <a:cubicBezTo>
                    <a:pt x="15276" y="45256"/>
                    <a:pt x="15253" y="45173"/>
                    <a:pt x="15276" y="45089"/>
                  </a:cubicBezTo>
                  <a:close/>
                  <a:moveTo>
                    <a:pt x="3644" y="35909"/>
                  </a:moveTo>
                  <a:cubicBezTo>
                    <a:pt x="3584" y="35814"/>
                    <a:pt x="3608" y="35683"/>
                    <a:pt x="3703" y="35624"/>
                  </a:cubicBezTo>
                  <a:lnTo>
                    <a:pt x="3703" y="35624"/>
                  </a:lnTo>
                  <a:cubicBezTo>
                    <a:pt x="3799" y="35564"/>
                    <a:pt x="3930" y="35600"/>
                    <a:pt x="3989" y="35695"/>
                  </a:cubicBezTo>
                  <a:lnTo>
                    <a:pt x="3989" y="35695"/>
                  </a:lnTo>
                  <a:cubicBezTo>
                    <a:pt x="4049" y="35778"/>
                    <a:pt x="4013" y="35909"/>
                    <a:pt x="3918" y="35969"/>
                  </a:cubicBezTo>
                  <a:lnTo>
                    <a:pt x="3918" y="35969"/>
                  </a:lnTo>
                  <a:cubicBezTo>
                    <a:pt x="3846" y="36017"/>
                    <a:pt x="3763" y="36005"/>
                    <a:pt x="3692" y="35957"/>
                  </a:cubicBezTo>
                  <a:lnTo>
                    <a:pt x="3692" y="35957"/>
                  </a:lnTo>
                  <a:cubicBezTo>
                    <a:pt x="3680" y="35945"/>
                    <a:pt x="3656" y="35921"/>
                    <a:pt x="3644" y="35909"/>
                  </a:cubicBezTo>
                  <a:close/>
                  <a:moveTo>
                    <a:pt x="17705" y="45839"/>
                  </a:moveTo>
                  <a:cubicBezTo>
                    <a:pt x="17729" y="45732"/>
                    <a:pt x="17836" y="45661"/>
                    <a:pt x="17943" y="45696"/>
                  </a:cubicBezTo>
                  <a:lnTo>
                    <a:pt x="17943" y="45696"/>
                  </a:lnTo>
                  <a:cubicBezTo>
                    <a:pt x="18050" y="45720"/>
                    <a:pt x="18122" y="45827"/>
                    <a:pt x="18098" y="45935"/>
                  </a:cubicBezTo>
                  <a:lnTo>
                    <a:pt x="18098" y="45935"/>
                  </a:lnTo>
                  <a:cubicBezTo>
                    <a:pt x="18074" y="46042"/>
                    <a:pt x="17955" y="46113"/>
                    <a:pt x="17848" y="46089"/>
                  </a:cubicBezTo>
                  <a:lnTo>
                    <a:pt x="17848" y="46089"/>
                  </a:lnTo>
                  <a:cubicBezTo>
                    <a:pt x="17824" y="46077"/>
                    <a:pt x="17800" y="46065"/>
                    <a:pt x="17777" y="46054"/>
                  </a:cubicBezTo>
                  <a:lnTo>
                    <a:pt x="17777" y="46054"/>
                  </a:lnTo>
                  <a:cubicBezTo>
                    <a:pt x="17717" y="46006"/>
                    <a:pt x="17681" y="45923"/>
                    <a:pt x="17705" y="45839"/>
                  </a:cubicBezTo>
                  <a:close/>
                  <a:moveTo>
                    <a:pt x="2406" y="33671"/>
                  </a:moveTo>
                  <a:cubicBezTo>
                    <a:pt x="2346" y="33576"/>
                    <a:pt x="2394" y="33457"/>
                    <a:pt x="2489" y="33409"/>
                  </a:cubicBezTo>
                  <a:lnTo>
                    <a:pt x="2489" y="33409"/>
                  </a:lnTo>
                  <a:cubicBezTo>
                    <a:pt x="2596" y="33350"/>
                    <a:pt x="2715" y="33397"/>
                    <a:pt x="2763" y="33492"/>
                  </a:cubicBezTo>
                  <a:lnTo>
                    <a:pt x="2763" y="33492"/>
                  </a:lnTo>
                  <a:cubicBezTo>
                    <a:pt x="2810" y="33600"/>
                    <a:pt x="2775" y="33719"/>
                    <a:pt x="2668" y="33766"/>
                  </a:cubicBezTo>
                  <a:lnTo>
                    <a:pt x="2668" y="33766"/>
                  </a:lnTo>
                  <a:cubicBezTo>
                    <a:pt x="2608" y="33802"/>
                    <a:pt x="2525" y="33790"/>
                    <a:pt x="2465" y="33754"/>
                  </a:cubicBezTo>
                  <a:lnTo>
                    <a:pt x="2465" y="33754"/>
                  </a:lnTo>
                  <a:cubicBezTo>
                    <a:pt x="2429" y="33731"/>
                    <a:pt x="2418" y="33707"/>
                    <a:pt x="2406" y="33671"/>
                  </a:cubicBezTo>
                  <a:close/>
                  <a:moveTo>
                    <a:pt x="20194" y="46327"/>
                  </a:moveTo>
                  <a:cubicBezTo>
                    <a:pt x="20217" y="46208"/>
                    <a:pt x="20313" y="46137"/>
                    <a:pt x="20420" y="46149"/>
                  </a:cubicBezTo>
                  <a:lnTo>
                    <a:pt x="20420" y="46149"/>
                  </a:lnTo>
                  <a:cubicBezTo>
                    <a:pt x="20539" y="46161"/>
                    <a:pt x="20610" y="46268"/>
                    <a:pt x="20598" y="46375"/>
                  </a:cubicBezTo>
                  <a:lnTo>
                    <a:pt x="20598" y="46375"/>
                  </a:lnTo>
                  <a:cubicBezTo>
                    <a:pt x="20587" y="46482"/>
                    <a:pt x="20479" y="46566"/>
                    <a:pt x="20372" y="46554"/>
                  </a:cubicBezTo>
                  <a:lnTo>
                    <a:pt x="20372" y="46554"/>
                  </a:lnTo>
                  <a:cubicBezTo>
                    <a:pt x="20336" y="46542"/>
                    <a:pt x="20313" y="46530"/>
                    <a:pt x="20277" y="46518"/>
                  </a:cubicBezTo>
                  <a:lnTo>
                    <a:pt x="20277" y="46518"/>
                  </a:lnTo>
                  <a:cubicBezTo>
                    <a:pt x="20217" y="46470"/>
                    <a:pt x="20182" y="46399"/>
                    <a:pt x="20194" y="46327"/>
                  </a:cubicBezTo>
                  <a:close/>
                  <a:moveTo>
                    <a:pt x="1394" y="31326"/>
                  </a:moveTo>
                  <a:lnTo>
                    <a:pt x="1394" y="31326"/>
                  </a:lnTo>
                  <a:cubicBezTo>
                    <a:pt x="1358" y="31218"/>
                    <a:pt x="1417" y="31099"/>
                    <a:pt x="1513" y="31064"/>
                  </a:cubicBezTo>
                  <a:lnTo>
                    <a:pt x="1513" y="31064"/>
                  </a:lnTo>
                  <a:cubicBezTo>
                    <a:pt x="1620" y="31028"/>
                    <a:pt x="1739" y="31087"/>
                    <a:pt x="1775" y="31195"/>
                  </a:cubicBezTo>
                  <a:lnTo>
                    <a:pt x="1775" y="31195"/>
                  </a:lnTo>
                  <a:cubicBezTo>
                    <a:pt x="1810" y="31290"/>
                    <a:pt x="1763" y="31409"/>
                    <a:pt x="1656" y="31445"/>
                  </a:cubicBezTo>
                  <a:lnTo>
                    <a:pt x="1656" y="31445"/>
                  </a:lnTo>
                  <a:cubicBezTo>
                    <a:pt x="1596" y="31468"/>
                    <a:pt x="1525" y="31457"/>
                    <a:pt x="1465" y="31421"/>
                  </a:cubicBezTo>
                  <a:lnTo>
                    <a:pt x="1465" y="31421"/>
                  </a:lnTo>
                  <a:cubicBezTo>
                    <a:pt x="1429" y="31397"/>
                    <a:pt x="1406" y="31361"/>
                    <a:pt x="1394" y="31326"/>
                  </a:cubicBezTo>
                  <a:close/>
                  <a:moveTo>
                    <a:pt x="22718" y="46530"/>
                  </a:moveTo>
                  <a:cubicBezTo>
                    <a:pt x="22718" y="46423"/>
                    <a:pt x="22813" y="46327"/>
                    <a:pt x="22920" y="46327"/>
                  </a:cubicBezTo>
                  <a:lnTo>
                    <a:pt x="22920" y="46327"/>
                  </a:lnTo>
                  <a:cubicBezTo>
                    <a:pt x="23039" y="46339"/>
                    <a:pt x="23123" y="46423"/>
                    <a:pt x="23123" y="46542"/>
                  </a:cubicBezTo>
                  <a:lnTo>
                    <a:pt x="23123" y="46542"/>
                  </a:lnTo>
                  <a:cubicBezTo>
                    <a:pt x="23123" y="46649"/>
                    <a:pt x="23027" y="46744"/>
                    <a:pt x="22920" y="46732"/>
                  </a:cubicBezTo>
                  <a:lnTo>
                    <a:pt x="22920" y="46732"/>
                  </a:lnTo>
                  <a:cubicBezTo>
                    <a:pt x="22873" y="46732"/>
                    <a:pt x="22837" y="46720"/>
                    <a:pt x="22801" y="46697"/>
                  </a:cubicBezTo>
                  <a:lnTo>
                    <a:pt x="22801" y="46697"/>
                  </a:lnTo>
                  <a:cubicBezTo>
                    <a:pt x="22753" y="46661"/>
                    <a:pt x="22718" y="46601"/>
                    <a:pt x="22718" y="46530"/>
                  </a:cubicBezTo>
                  <a:close/>
                  <a:moveTo>
                    <a:pt x="655" y="28873"/>
                  </a:moveTo>
                  <a:cubicBezTo>
                    <a:pt x="632" y="28766"/>
                    <a:pt x="703" y="28659"/>
                    <a:pt x="810" y="28623"/>
                  </a:cubicBezTo>
                  <a:lnTo>
                    <a:pt x="810" y="28623"/>
                  </a:lnTo>
                  <a:cubicBezTo>
                    <a:pt x="917" y="28599"/>
                    <a:pt x="1025" y="28670"/>
                    <a:pt x="1048" y="28778"/>
                  </a:cubicBezTo>
                  <a:lnTo>
                    <a:pt x="1048" y="28778"/>
                  </a:lnTo>
                  <a:cubicBezTo>
                    <a:pt x="1084" y="28885"/>
                    <a:pt x="1013" y="28992"/>
                    <a:pt x="905" y="29016"/>
                  </a:cubicBezTo>
                  <a:lnTo>
                    <a:pt x="905" y="29016"/>
                  </a:lnTo>
                  <a:cubicBezTo>
                    <a:pt x="846" y="29040"/>
                    <a:pt x="786" y="29016"/>
                    <a:pt x="739" y="28992"/>
                  </a:cubicBezTo>
                  <a:lnTo>
                    <a:pt x="739" y="28992"/>
                  </a:lnTo>
                  <a:cubicBezTo>
                    <a:pt x="703" y="28956"/>
                    <a:pt x="667" y="28921"/>
                    <a:pt x="655" y="28873"/>
                  </a:cubicBezTo>
                  <a:close/>
                  <a:moveTo>
                    <a:pt x="25254" y="46458"/>
                  </a:moveTo>
                  <a:cubicBezTo>
                    <a:pt x="25242" y="46351"/>
                    <a:pt x="25325" y="46256"/>
                    <a:pt x="25432" y="46244"/>
                  </a:cubicBezTo>
                  <a:lnTo>
                    <a:pt x="25432" y="46244"/>
                  </a:lnTo>
                  <a:cubicBezTo>
                    <a:pt x="25551" y="46232"/>
                    <a:pt x="25647" y="46316"/>
                    <a:pt x="25659" y="46423"/>
                  </a:cubicBezTo>
                  <a:lnTo>
                    <a:pt x="25659" y="46423"/>
                  </a:lnTo>
                  <a:cubicBezTo>
                    <a:pt x="25670" y="46542"/>
                    <a:pt x="25587" y="46637"/>
                    <a:pt x="25468" y="46649"/>
                  </a:cubicBezTo>
                  <a:lnTo>
                    <a:pt x="25468" y="46649"/>
                  </a:lnTo>
                  <a:cubicBezTo>
                    <a:pt x="25420" y="46649"/>
                    <a:pt x="25373" y="46637"/>
                    <a:pt x="25337" y="46601"/>
                  </a:cubicBezTo>
                  <a:lnTo>
                    <a:pt x="25337" y="46601"/>
                  </a:lnTo>
                  <a:cubicBezTo>
                    <a:pt x="25289" y="46577"/>
                    <a:pt x="25254" y="46518"/>
                    <a:pt x="25254" y="46458"/>
                  </a:cubicBezTo>
                  <a:close/>
                  <a:moveTo>
                    <a:pt x="191" y="26361"/>
                  </a:moveTo>
                  <a:lnTo>
                    <a:pt x="191" y="26361"/>
                  </a:lnTo>
                  <a:cubicBezTo>
                    <a:pt x="179" y="26242"/>
                    <a:pt x="263" y="26146"/>
                    <a:pt x="370" y="26134"/>
                  </a:cubicBezTo>
                  <a:lnTo>
                    <a:pt x="370" y="26134"/>
                  </a:lnTo>
                  <a:cubicBezTo>
                    <a:pt x="477" y="26111"/>
                    <a:pt x="584" y="26194"/>
                    <a:pt x="596" y="26301"/>
                  </a:cubicBezTo>
                  <a:lnTo>
                    <a:pt x="596" y="26301"/>
                  </a:lnTo>
                  <a:cubicBezTo>
                    <a:pt x="608" y="26420"/>
                    <a:pt x="524" y="26515"/>
                    <a:pt x="417" y="26527"/>
                  </a:cubicBezTo>
                  <a:lnTo>
                    <a:pt x="417" y="26527"/>
                  </a:lnTo>
                  <a:cubicBezTo>
                    <a:pt x="370" y="26539"/>
                    <a:pt x="310" y="26527"/>
                    <a:pt x="274" y="26492"/>
                  </a:cubicBezTo>
                  <a:lnTo>
                    <a:pt x="274" y="26492"/>
                  </a:lnTo>
                  <a:cubicBezTo>
                    <a:pt x="227" y="26456"/>
                    <a:pt x="203" y="26408"/>
                    <a:pt x="191" y="26361"/>
                  </a:cubicBezTo>
                  <a:close/>
                  <a:moveTo>
                    <a:pt x="27766" y="46113"/>
                  </a:moveTo>
                  <a:cubicBezTo>
                    <a:pt x="27742" y="46006"/>
                    <a:pt x="27814" y="45899"/>
                    <a:pt x="27921" y="45875"/>
                  </a:cubicBezTo>
                  <a:lnTo>
                    <a:pt x="27921" y="45875"/>
                  </a:lnTo>
                  <a:cubicBezTo>
                    <a:pt x="28028" y="45851"/>
                    <a:pt x="28135" y="45923"/>
                    <a:pt x="28159" y="46042"/>
                  </a:cubicBezTo>
                  <a:lnTo>
                    <a:pt x="28159" y="46042"/>
                  </a:lnTo>
                  <a:cubicBezTo>
                    <a:pt x="28183" y="46149"/>
                    <a:pt x="28111" y="46256"/>
                    <a:pt x="28004" y="46280"/>
                  </a:cubicBezTo>
                  <a:lnTo>
                    <a:pt x="28004" y="46280"/>
                  </a:lnTo>
                  <a:cubicBezTo>
                    <a:pt x="27945" y="46292"/>
                    <a:pt x="27885" y="46268"/>
                    <a:pt x="27837" y="46244"/>
                  </a:cubicBezTo>
                  <a:lnTo>
                    <a:pt x="27837" y="46244"/>
                  </a:lnTo>
                  <a:cubicBezTo>
                    <a:pt x="27802" y="46208"/>
                    <a:pt x="27778" y="46161"/>
                    <a:pt x="27766" y="46113"/>
                  </a:cubicBezTo>
                  <a:close/>
                  <a:moveTo>
                    <a:pt x="13" y="23813"/>
                  </a:moveTo>
                  <a:cubicBezTo>
                    <a:pt x="1" y="23694"/>
                    <a:pt x="96" y="23598"/>
                    <a:pt x="203" y="23598"/>
                  </a:cubicBezTo>
                  <a:lnTo>
                    <a:pt x="203" y="23598"/>
                  </a:lnTo>
                  <a:cubicBezTo>
                    <a:pt x="322" y="23598"/>
                    <a:pt x="405" y="23694"/>
                    <a:pt x="417" y="23801"/>
                  </a:cubicBezTo>
                  <a:lnTo>
                    <a:pt x="417" y="23801"/>
                  </a:lnTo>
                  <a:cubicBezTo>
                    <a:pt x="417" y="23908"/>
                    <a:pt x="322" y="24003"/>
                    <a:pt x="215" y="24003"/>
                  </a:cubicBezTo>
                  <a:lnTo>
                    <a:pt x="215" y="24003"/>
                  </a:lnTo>
                  <a:cubicBezTo>
                    <a:pt x="167" y="24003"/>
                    <a:pt x="120" y="23991"/>
                    <a:pt x="96" y="23968"/>
                  </a:cubicBezTo>
                  <a:lnTo>
                    <a:pt x="96" y="23968"/>
                  </a:lnTo>
                  <a:cubicBezTo>
                    <a:pt x="36" y="23932"/>
                    <a:pt x="13" y="23872"/>
                    <a:pt x="13" y="23813"/>
                  </a:cubicBezTo>
                  <a:close/>
                  <a:moveTo>
                    <a:pt x="30231" y="45506"/>
                  </a:moveTo>
                  <a:cubicBezTo>
                    <a:pt x="30195" y="45399"/>
                    <a:pt x="30254" y="45280"/>
                    <a:pt x="30362" y="45256"/>
                  </a:cubicBezTo>
                  <a:lnTo>
                    <a:pt x="30362" y="45256"/>
                  </a:lnTo>
                  <a:cubicBezTo>
                    <a:pt x="30469" y="45220"/>
                    <a:pt x="30588" y="45280"/>
                    <a:pt x="30612" y="45387"/>
                  </a:cubicBezTo>
                  <a:lnTo>
                    <a:pt x="30612" y="45387"/>
                  </a:lnTo>
                  <a:cubicBezTo>
                    <a:pt x="30647" y="45482"/>
                    <a:pt x="30588" y="45601"/>
                    <a:pt x="30481" y="45637"/>
                  </a:cubicBezTo>
                  <a:lnTo>
                    <a:pt x="30481" y="45637"/>
                  </a:lnTo>
                  <a:cubicBezTo>
                    <a:pt x="30421" y="45649"/>
                    <a:pt x="30350" y="45649"/>
                    <a:pt x="30302" y="45601"/>
                  </a:cubicBezTo>
                  <a:lnTo>
                    <a:pt x="30302" y="45601"/>
                  </a:lnTo>
                  <a:cubicBezTo>
                    <a:pt x="30266" y="45577"/>
                    <a:pt x="30242" y="45542"/>
                    <a:pt x="30231" y="45506"/>
                  </a:cubicBezTo>
                  <a:close/>
                  <a:moveTo>
                    <a:pt x="108" y="21241"/>
                  </a:moveTo>
                  <a:cubicBezTo>
                    <a:pt x="120" y="21134"/>
                    <a:pt x="215" y="21050"/>
                    <a:pt x="322" y="21062"/>
                  </a:cubicBezTo>
                  <a:lnTo>
                    <a:pt x="322" y="21062"/>
                  </a:lnTo>
                  <a:cubicBezTo>
                    <a:pt x="429" y="21074"/>
                    <a:pt x="513" y="21170"/>
                    <a:pt x="513" y="21277"/>
                  </a:cubicBezTo>
                  <a:lnTo>
                    <a:pt x="513" y="21277"/>
                  </a:lnTo>
                  <a:cubicBezTo>
                    <a:pt x="501" y="21396"/>
                    <a:pt x="394" y="21479"/>
                    <a:pt x="286" y="21467"/>
                  </a:cubicBezTo>
                  <a:lnTo>
                    <a:pt x="286" y="21467"/>
                  </a:lnTo>
                  <a:cubicBezTo>
                    <a:pt x="251" y="21467"/>
                    <a:pt x="215" y="21443"/>
                    <a:pt x="191" y="21431"/>
                  </a:cubicBezTo>
                  <a:lnTo>
                    <a:pt x="191" y="21431"/>
                  </a:lnTo>
                  <a:cubicBezTo>
                    <a:pt x="132" y="21384"/>
                    <a:pt x="96" y="21324"/>
                    <a:pt x="96" y="21253"/>
                  </a:cubicBezTo>
                  <a:close/>
                  <a:moveTo>
                    <a:pt x="32600" y="44625"/>
                  </a:moveTo>
                  <a:cubicBezTo>
                    <a:pt x="32552" y="44518"/>
                    <a:pt x="32600" y="44399"/>
                    <a:pt x="32707" y="44363"/>
                  </a:cubicBezTo>
                  <a:lnTo>
                    <a:pt x="32707" y="44363"/>
                  </a:lnTo>
                  <a:cubicBezTo>
                    <a:pt x="32802" y="44315"/>
                    <a:pt x="32921" y="44363"/>
                    <a:pt x="32969" y="44458"/>
                  </a:cubicBezTo>
                  <a:lnTo>
                    <a:pt x="32969" y="44458"/>
                  </a:lnTo>
                  <a:cubicBezTo>
                    <a:pt x="33017" y="44565"/>
                    <a:pt x="32969" y="44684"/>
                    <a:pt x="32874" y="44732"/>
                  </a:cubicBezTo>
                  <a:lnTo>
                    <a:pt x="32874" y="44732"/>
                  </a:lnTo>
                  <a:cubicBezTo>
                    <a:pt x="32802" y="44756"/>
                    <a:pt x="32731" y="44744"/>
                    <a:pt x="32671" y="44708"/>
                  </a:cubicBezTo>
                  <a:lnTo>
                    <a:pt x="32671" y="44708"/>
                  </a:lnTo>
                  <a:cubicBezTo>
                    <a:pt x="32636" y="44684"/>
                    <a:pt x="32612" y="44661"/>
                    <a:pt x="32600" y="44625"/>
                  </a:cubicBezTo>
                  <a:close/>
                  <a:moveTo>
                    <a:pt x="465" y="18717"/>
                  </a:moveTo>
                  <a:cubicBezTo>
                    <a:pt x="489" y="18610"/>
                    <a:pt x="596" y="18538"/>
                    <a:pt x="703" y="18562"/>
                  </a:cubicBezTo>
                  <a:lnTo>
                    <a:pt x="703" y="18562"/>
                  </a:lnTo>
                  <a:cubicBezTo>
                    <a:pt x="810" y="18586"/>
                    <a:pt x="882" y="18693"/>
                    <a:pt x="858" y="18800"/>
                  </a:cubicBezTo>
                  <a:lnTo>
                    <a:pt x="858" y="18800"/>
                  </a:lnTo>
                  <a:cubicBezTo>
                    <a:pt x="834" y="18907"/>
                    <a:pt x="727" y="18979"/>
                    <a:pt x="620" y="18955"/>
                  </a:cubicBezTo>
                  <a:lnTo>
                    <a:pt x="620" y="18955"/>
                  </a:lnTo>
                  <a:cubicBezTo>
                    <a:pt x="596" y="18955"/>
                    <a:pt x="572" y="18943"/>
                    <a:pt x="548" y="18919"/>
                  </a:cubicBezTo>
                  <a:lnTo>
                    <a:pt x="548" y="18919"/>
                  </a:lnTo>
                  <a:cubicBezTo>
                    <a:pt x="477" y="18872"/>
                    <a:pt x="453" y="18800"/>
                    <a:pt x="465" y="18717"/>
                  </a:cubicBezTo>
                  <a:close/>
                  <a:moveTo>
                    <a:pt x="34874" y="43494"/>
                  </a:moveTo>
                  <a:cubicBezTo>
                    <a:pt x="34814" y="43398"/>
                    <a:pt x="34850" y="43268"/>
                    <a:pt x="34945" y="43220"/>
                  </a:cubicBezTo>
                  <a:lnTo>
                    <a:pt x="34945" y="43220"/>
                  </a:lnTo>
                  <a:cubicBezTo>
                    <a:pt x="35041" y="43160"/>
                    <a:pt x="35160" y="43196"/>
                    <a:pt x="35219" y="43291"/>
                  </a:cubicBezTo>
                  <a:lnTo>
                    <a:pt x="35219" y="43291"/>
                  </a:lnTo>
                  <a:cubicBezTo>
                    <a:pt x="35279" y="43387"/>
                    <a:pt x="35243" y="43506"/>
                    <a:pt x="35148" y="43565"/>
                  </a:cubicBezTo>
                  <a:lnTo>
                    <a:pt x="35148" y="43565"/>
                  </a:lnTo>
                  <a:cubicBezTo>
                    <a:pt x="35076" y="43601"/>
                    <a:pt x="34993" y="43601"/>
                    <a:pt x="34922" y="43553"/>
                  </a:cubicBezTo>
                  <a:lnTo>
                    <a:pt x="34922" y="43553"/>
                  </a:lnTo>
                  <a:cubicBezTo>
                    <a:pt x="34898" y="43529"/>
                    <a:pt x="34886" y="43518"/>
                    <a:pt x="34874" y="43494"/>
                  </a:cubicBezTo>
                  <a:close/>
                  <a:moveTo>
                    <a:pt x="1108" y="16240"/>
                  </a:moveTo>
                  <a:cubicBezTo>
                    <a:pt x="1144" y="16133"/>
                    <a:pt x="1263" y="16074"/>
                    <a:pt x="1370" y="16109"/>
                  </a:cubicBezTo>
                  <a:lnTo>
                    <a:pt x="1370" y="16109"/>
                  </a:lnTo>
                  <a:cubicBezTo>
                    <a:pt x="1477" y="16145"/>
                    <a:pt x="1525" y="16264"/>
                    <a:pt x="1501" y="16371"/>
                  </a:cubicBezTo>
                  <a:lnTo>
                    <a:pt x="1501" y="16371"/>
                  </a:lnTo>
                  <a:cubicBezTo>
                    <a:pt x="1465" y="16479"/>
                    <a:pt x="1346" y="16538"/>
                    <a:pt x="1239" y="16502"/>
                  </a:cubicBezTo>
                  <a:lnTo>
                    <a:pt x="1239" y="16502"/>
                  </a:lnTo>
                  <a:cubicBezTo>
                    <a:pt x="1215" y="16490"/>
                    <a:pt x="1203" y="16479"/>
                    <a:pt x="1179" y="16467"/>
                  </a:cubicBezTo>
                  <a:lnTo>
                    <a:pt x="1179" y="16467"/>
                  </a:lnTo>
                  <a:cubicBezTo>
                    <a:pt x="1108" y="16419"/>
                    <a:pt x="1084" y="16324"/>
                    <a:pt x="1108" y="16240"/>
                  </a:cubicBezTo>
                  <a:close/>
                  <a:moveTo>
                    <a:pt x="36993" y="42113"/>
                  </a:moveTo>
                  <a:cubicBezTo>
                    <a:pt x="36934" y="42029"/>
                    <a:pt x="36958" y="41898"/>
                    <a:pt x="37041" y="41827"/>
                  </a:cubicBezTo>
                  <a:lnTo>
                    <a:pt x="37041" y="41827"/>
                  </a:lnTo>
                  <a:cubicBezTo>
                    <a:pt x="37136" y="41767"/>
                    <a:pt x="37255" y="41779"/>
                    <a:pt x="37327" y="41874"/>
                  </a:cubicBezTo>
                  <a:lnTo>
                    <a:pt x="37327" y="41874"/>
                  </a:lnTo>
                  <a:cubicBezTo>
                    <a:pt x="37386" y="41958"/>
                    <a:pt x="37374" y="42089"/>
                    <a:pt x="37279" y="42160"/>
                  </a:cubicBezTo>
                  <a:lnTo>
                    <a:pt x="37279" y="42160"/>
                  </a:lnTo>
                  <a:cubicBezTo>
                    <a:pt x="37208" y="42208"/>
                    <a:pt x="37112" y="42208"/>
                    <a:pt x="37041" y="42160"/>
                  </a:cubicBezTo>
                  <a:lnTo>
                    <a:pt x="37041" y="42160"/>
                  </a:lnTo>
                  <a:cubicBezTo>
                    <a:pt x="37029" y="42148"/>
                    <a:pt x="37005" y="42125"/>
                    <a:pt x="36993" y="42113"/>
                  </a:cubicBezTo>
                  <a:close/>
                  <a:moveTo>
                    <a:pt x="2025" y="13859"/>
                  </a:moveTo>
                  <a:lnTo>
                    <a:pt x="2025" y="13859"/>
                  </a:lnTo>
                  <a:cubicBezTo>
                    <a:pt x="2072" y="13752"/>
                    <a:pt x="2191" y="13704"/>
                    <a:pt x="2287" y="13752"/>
                  </a:cubicBezTo>
                  <a:lnTo>
                    <a:pt x="2287" y="13752"/>
                  </a:lnTo>
                  <a:cubicBezTo>
                    <a:pt x="2394" y="13800"/>
                    <a:pt x="2441" y="13919"/>
                    <a:pt x="2394" y="14014"/>
                  </a:cubicBezTo>
                  <a:lnTo>
                    <a:pt x="2394" y="14014"/>
                  </a:lnTo>
                  <a:cubicBezTo>
                    <a:pt x="2346" y="14121"/>
                    <a:pt x="2227" y="14169"/>
                    <a:pt x="2132" y="14121"/>
                  </a:cubicBezTo>
                  <a:lnTo>
                    <a:pt x="2132" y="14121"/>
                  </a:lnTo>
                  <a:cubicBezTo>
                    <a:pt x="2108" y="14109"/>
                    <a:pt x="2096" y="14109"/>
                    <a:pt x="2084" y="14097"/>
                  </a:cubicBezTo>
                  <a:lnTo>
                    <a:pt x="2084" y="14097"/>
                  </a:lnTo>
                  <a:cubicBezTo>
                    <a:pt x="2013" y="14038"/>
                    <a:pt x="1989" y="13942"/>
                    <a:pt x="2025" y="13859"/>
                  </a:cubicBezTo>
                  <a:close/>
                  <a:moveTo>
                    <a:pt x="38958" y="40517"/>
                  </a:moveTo>
                  <a:cubicBezTo>
                    <a:pt x="38886" y="40434"/>
                    <a:pt x="38886" y="40303"/>
                    <a:pt x="38970" y="40231"/>
                  </a:cubicBezTo>
                  <a:lnTo>
                    <a:pt x="38970" y="40231"/>
                  </a:lnTo>
                  <a:cubicBezTo>
                    <a:pt x="39053" y="40148"/>
                    <a:pt x="39184" y="40160"/>
                    <a:pt x="39256" y="40243"/>
                  </a:cubicBezTo>
                  <a:lnTo>
                    <a:pt x="39256" y="40243"/>
                  </a:lnTo>
                  <a:cubicBezTo>
                    <a:pt x="39339" y="40315"/>
                    <a:pt x="39327" y="40446"/>
                    <a:pt x="39244" y="40529"/>
                  </a:cubicBezTo>
                  <a:lnTo>
                    <a:pt x="39244" y="40529"/>
                  </a:lnTo>
                  <a:cubicBezTo>
                    <a:pt x="39172" y="40589"/>
                    <a:pt x="39065" y="40601"/>
                    <a:pt x="38994" y="40541"/>
                  </a:cubicBezTo>
                  <a:lnTo>
                    <a:pt x="38994" y="40541"/>
                  </a:lnTo>
                  <a:cubicBezTo>
                    <a:pt x="38982" y="40529"/>
                    <a:pt x="38970" y="40517"/>
                    <a:pt x="38958" y="40517"/>
                  </a:cubicBezTo>
                  <a:close/>
                  <a:moveTo>
                    <a:pt x="3191" y="11585"/>
                  </a:moveTo>
                  <a:lnTo>
                    <a:pt x="3191" y="11585"/>
                  </a:lnTo>
                  <a:cubicBezTo>
                    <a:pt x="3251" y="11478"/>
                    <a:pt x="3370" y="11454"/>
                    <a:pt x="3477" y="11514"/>
                  </a:cubicBezTo>
                  <a:lnTo>
                    <a:pt x="3477" y="11514"/>
                  </a:lnTo>
                  <a:cubicBezTo>
                    <a:pt x="3572" y="11561"/>
                    <a:pt x="3596" y="11692"/>
                    <a:pt x="3549" y="11787"/>
                  </a:cubicBezTo>
                  <a:lnTo>
                    <a:pt x="3549" y="11787"/>
                  </a:lnTo>
                  <a:cubicBezTo>
                    <a:pt x="3489" y="11883"/>
                    <a:pt x="3358" y="11918"/>
                    <a:pt x="3263" y="11859"/>
                  </a:cubicBezTo>
                  <a:lnTo>
                    <a:pt x="3263" y="11859"/>
                  </a:lnTo>
                  <a:lnTo>
                    <a:pt x="3251" y="11847"/>
                  </a:lnTo>
                  <a:lnTo>
                    <a:pt x="3251" y="11847"/>
                  </a:lnTo>
                  <a:cubicBezTo>
                    <a:pt x="3168" y="11787"/>
                    <a:pt x="3144" y="11668"/>
                    <a:pt x="3191" y="11585"/>
                  </a:cubicBezTo>
                  <a:close/>
                  <a:moveTo>
                    <a:pt x="40744" y="38707"/>
                  </a:moveTo>
                  <a:cubicBezTo>
                    <a:pt x="40660" y="38636"/>
                    <a:pt x="40649" y="38505"/>
                    <a:pt x="40720" y="38422"/>
                  </a:cubicBezTo>
                  <a:lnTo>
                    <a:pt x="40720" y="38422"/>
                  </a:lnTo>
                  <a:cubicBezTo>
                    <a:pt x="40791" y="38338"/>
                    <a:pt x="40922" y="38326"/>
                    <a:pt x="41006" y="38398"/>
                  </a:cubicBezTo>
                  <a:lnTo>
                    <a:pt x="41006" y="38398"/>
                  </a:lnTo>
                  <a:cubicBezTo>
                    <a:pt x="41089" y="38469"/>
                    <a:pt x="41101" y="38600"/>
                    <a:pt x="41030" y="38684"/>
                  </a:cubicBezTo>
                  <a:lnTo>
                    <a:pt x="41030" y="38684"/>
                  </a:lnTo>
                  <a:cubicBezTo>
                    <a:pt x="40958" y="38767"/>
                    <a:pt x="40839" y="38779"/>
                    <a:pt x="40756" y="38719"/>
                  </a:cubicBezTo>
                  <a:lnTo>
                    <a:pt x="40756" y="38719"/>
                  </a:lnTo>
                  <a:cubicBezTo>
                    <a:pt x="40744" y="38707"/>
                    <a:pt x="40744" y="38707"/>
                    <a:pt x="40744" y="38707"/>
                  </a:cubicBezTo>
                  <a:close/>
                  <a:moveTo>
                    <a:pt x="4608" y="9454"/>
                  </a:moveTo>
                  <a:cubicBezTo>
                    <a:pt x="4668" y="9359"/>
                    <a:pt x="4799" y="9335"/>
                    <a:pt x="4894" y="9406"/>
                  </a:cubicBezTo>
                  <a:lnTo>
                    <a:pt x="4894" y="9406"/>
                  </a:lnTo>
                  <a:cubicBezTo>
                    <a:pt x="4977" y="9478"/>
                    <a:pt x="5001" y="9597"/>
                    <a:pt x="4930" y="9692"/>
                  </a:cubicBezTo>
                  <a:lnTo>
                    <a:pt x="4930" y="9692"/>
                  </a:lnTo>
                  <a:cubicBezTo>
                    <a:pt x="4858" y="9775"/>
                    <a:pt x="4739" y="9799"/>
                    <a:pt x="4644" y="9728"/>
                  </a:cubicBezTo>
                  <a:lnTo>
                    <a:pt x="4644" y="9728"/>
                  </a:lnTo>
                  <a:cubicBezTo>
                    <a:pt x="4561" y="9668"/>
                    <a:pt x="4537" y="9537"/>
                    <a:pt x="4608" y="9454"/>
                  </a:cubicBezTo>
                  <a:close/>
                  <a:moveTo>
                    <a:pt x="42256" y="36433"/>
                  </a:moveTo>
                  <a:cubicBezTo>
                    <a:pt x="42327" y="36338"/>
                    <a:pt x="42446" y="36314"/>
                    <a:pt x="42542" y="36386"/>
                  </a:cubicBezTo>
                  <a:lnTo>
                    <a:pt x="42542" y="36386"/>
                  </a:lnTo>
                  <a:cubicBezTo>
                    <a:pt x="42637" y="36445"/>
                    <a:pt x="42661" y="36576"/>
                    <a:pt x="42589" y="36660"/>
                  </a:cubicBezTo>
                  <a:lnTo>
                    <a:pt x="42589" y="36660"/>
                  </a:lnTo>
                  <a:cubicBezTo>
                    <a:pt x="42530" y="36755"/>
                    <a:pt x="42399" y="36779"/>
                    <a:pt x="42315" y="36719"/>
                  </a:cubicBezTo>
                  <a:lnTo>
                    <a:pt x="42315" y="36719"/>
                  </a:lnTo>
                  <a:lnTo>
                    <a:pt x="42315" y="36719"/>
                  </a:lnTo>
                  <a:lnTo>
                    <a:pt x="42315" y="36719"/>
                  </a:lnTo>
                  <a:cubicBezTo>
                    <a:pt x="42220" y="36648"/>
                    <a:pt x="42196" y="36529"/>
                    <a:pt x="42256" y="36433"/>
                  </a:cubicBezTo>
                  <a:close/>
                  <a:moveTo>
                    <a:pt x="5251" y="8930"/>
                  </a:moveTo>
                  <a:cubicBezTo>
                    <a:pt x="5168" y="8870"/>
                    <a:pt x="5156" y="8739"/>
                    <a:pt x="5227" y="8656"/>
                  </a:cubicBezTo>
                  <a:lnTo>
                    <a:pt x="5227" y="8656"/>
                  </a:lnTo>
                  <a:cubicBezTo>
                    <a:pt x="5287" y="8561"/>
                    <a:pt x="5418" y="8549"/>
                    <a:pt x="5501" y="8620"/>
                  </a:cubicBezTo>
                  <a:lnTo>
                    <a:pt x="5501" y="8620"/>
                  </a:lnTo>
                  <a:cubicBezTo>
                    <a:pt x="5597" y="8692"/>
                    <a:pt x="5608" y="8823"/>
                    <a:pt x="5537" y="8906"/>
                  </a:cubicBezTo>
                  <a:lnTo>
                    <a:pt x="5537" y="8906"/>
                  </a:lnTo>
                  <a:cubicBezTo>
                    <a:pt x="5466" y="8989"/>
                    <a:pt x="5347" y="9001"/>
                    <a:pt x="5263" y="8942"/>
                  </a:cubicBezTo>
                  <a:lnTo>
                    <a:pt x="5263" y="8942"/>
                  </a:lnTo>
                  <a:close/>
                  <a:moveTo>
                    <a:pt x="43577" y="34290"/>
                  </a:moveTo>
                  <a:lnTo>
                    <a:pt x="43577" y="34290"/>
                  </a:lnTo>
                  <a:cubicBezTo>
                    <a:pt x="43625" y="34195"/>
                    <a:pt x="43756" y="34159"/>
                    <a:pt x="43851" y="34219"/>
                  </a:cubicBezTo>
                  <a:lnTo>
                    <a:pt x="43851" y="34219"/>
                  </a:lnTo>
                  <a:cubicBezTo>
                    <a:pt x="43947" y="34266"/>
                    <a:pt x="43982" y="34385"/>
                    <a:pt x="43935" y="34493"/>
                  </a:cubicBezTo>
                  <a:lnTo>
                    <a:pt x="43935" y="34493"/>
                  </a:lnTo>
                  <a:cubicBezTo>
                    <a:pt x="43875" y="34588"/>
                    <a:pt x="43756" y="34624"/>
                    <a:pt x="43661" y="34564"/>
                  </a:cubicBezTo>
                  <a:lnTo>
                    <a:pt x="43661" y="34564"/>
                  </a:lnTo>
                  <a:lnTo>
                    <a:pt x="43637" y="34552"/>
                  </a:lnTo>
                  <a:lnTo>
                    <a:pt x="43637" y="34552"/>
                  </a:lnTo>
                  <a:cubicBezTo>
                    <a:pt x="43554" y="34493"/>
                    <a:pt x="43530" y="34385"/>
                    <a:pt x="43577" y="34290"/>
                  </a:cubicBezTo>
                  <a:close/>
                  <a:moveTo>
                    <a:pt x="6930" y="7037"/>
                  </a:moveTo>
                  <a:cubicBezTo>
                    <a:pt x="6859" y="6965"/>
                    <a:pt x="6859" y="6834"/>
                    <a:pt x="6930" y="6751"/>
                  </a:cubicBezTo>
                  <a:lnTo>
                    <a:pt x="6930" y="6751"/>
                  </a:lnTo>
                  <a:cubicBezTo>
                    <a:pt x="7013" y="6680"/>
                    <a:pt x="7144" y="6680"/>
                    <a:pt x="7216" y="6751"/>
                  </a:cubicBezTo>
                  <a:lnTo>
                    <a:pt x="7216" y="6751"/>
                  </a:lnTo>
                  <a:cubicBezTo>
                    <a:pt x="7299" y="6834"/>
                    <a:pt x="7299" y="6965"/>
                    <a:pt x="7216" y="7037"/>
                  </a:cubicBezTo>
                  <a:lnTo>
                    <a:pt x="7216" y="7037"/>
                  </a:lnTo>
                  <a:cubicBezTo>
                    <a:pt x="7144" y="7108"/>
                    <a:pt x="7037" y="7120"/>
                    <a:pt x="6954" y="7061"/>
                  </a:cubicBezTo>
                  <a:lnTo>
                    <a:pt x="6954" y="7061"/>
                  </a:lnTo>
                  <a:close/>
                  <a:moveTo>
                    <a:pt x="44649" y="32028"/>
                  </a:moveTo>
                  <a:cubicBezTo>
                    <a:pt x="44697" y="31921"/>
                    <a:pt x="44816" y="31873"/>
                    <a:pt x="44911" y="31909"/>
                  </a:cubicBezTo>
                  <a:lnTo>
                    <a:pt x="44911" y="31909"/>
                  </a:lnTo>
                  <a:cubicBezTo>
                    <a:pt x="45018" y="31957"/>
                    <a:pt x="45066" y="32076"/>
                    <a:pt x="45030" y="32171"/>
                  </a:cubicBezTo>
                  <a:lnTo>
                    <a:pt x="45030" y="32171"/>
                  </a:lnTo>
                  <a:cubicBezTo>
                    <a:pt x="44982" y="32278"/>
                    <a:pt x="44863" y="32326"/>
                    <a:pt x="44768" y="32290"/>
                  </a:cubicBezTo>
                  <a:lnTo>
                    <a:pt x="44768" y="32290"/>
                  </a:lnTo>
                  <a:cubicBezTo>
                    <a:pt x="44744" y="32278"/>
                    <a:pt x="44732" y="32266"/>
                    <a:pt x="44720" y="32266"/>
                  </a:cubicBezTo>
                  <a:lnTo>
                    <a:pt x="44720" y="32266"/>
                  </a:lnTo>
                  <a:cubicBezTo>
                    <a:pt x="44637" y="32207"/>
                    <a:pt x="44613" y="32111"/>
                    <a:pt x="44649" y="32028"/>
                  </a:cubicBezTo>
                  <a:close/>
                  <a:moveTo>
                    <a:pt x="8823" y="5346"/>
                  </a:moveTo>
                  <a:cubicBezTo>
                    <a:pt x="8752" y="5251"/>
                    <a:pt x="8764" y="5132"/>
                    <a:pt x="8847" y="5060"/>
                  </a:cubicBezTo>
                  <a:lnTo>
                    <a:pt x="8847" y="5060"/>
                  </a:lnTo>
                  <a:cubicBezTo>
                    <a:pt x="8930" y="4989"/>
                    <a:pt x="9061" y="5001"/>
                    <a:pt x="9133" y="5084"/>
                  </a:cubicBezTo>
                  <a:lnTo>
                    <a:pt x="9133" y="5084"/>
                  </a:lnTo>
                  <a:cubicBezTo>
                    <a:pt x="9204" y="5179"/>
                    <a:pt x="9192" y="5299"/>
                    <a:pt x="9097" y="5370"/>
                  </a:cubicBezTo>
                  <a:lnTo>
                    <a:pt x="9097" y="5370"/>
                  </a:lnTo>
                  <a:cubicBezTo>
                    <a:pt x="9026" y="5430"/>
                    <a:pt x="8930" y="5430"/>
                    <a:pt x="8859" y="5370"/>
                  </a:cubicBezTo>
                  <a:lnTo>
                    <a:pt x="8859" y="5370"/>
                  </a:lnTo>
                  <a:cubicBezTo>
                    <a:pt x="8835" y="5370"/>
                    <a:pt x="8823" y="5358"/>
                    <a:pt x="8823" y="5346"/>
                  </a:cubicBezTo>
                  <a:close/>
                  <a:moveTo>
                    <a:pt x="45471" y="29647"/>
                  </a:moveTo>
                  <a:cubicBezTo>
                    <a:pt x="45494" y="29540"/>
                    <a:pt x="45613" y="29480"/>
                    <a:pt x="45721" y="29504"/>
                  </a:cubicBezTo>
                  <a:lnTo>
                    <a:pt x="45721" y="29504"/>
                  </a:lnTo>
                  <a:cubicBezTo>
                    <a:pt x="45828" y="29540"/>
                    <a:pt x="45887" y="29647"/>
                    <a:pt x="45863" y="29754"/>
                  </a:cubicBezTo>
                  <a:lnTo>
                    <a:pt x="45863" y="29754"/>
                  </a:lnTo>
                  <a:cubicBezTo>
                    <a:pt x="45828" y="29861"/>
                    <a:pt x="45721" y="29921"/>
                    <a:pt x="45613" y="29897"/>
                  </a:cubicBezTo>
                  <a:lnTo>
                    <a:pt x="45613" y="29897"/>
                  </a:lnTo>
                  <a:cubicBezTo>
                    <a:pt x="45590" y="29885"/>
                    <a:pt x="45566" y="29873"/>
                    <a:pt x="45542" y="29861"/>
                  </a:cubicBezTo>
                  <a:lnTo>
                    <a:pt x="45542" y="29861"/>
                  </a:lnTo>
                  <a:cubicBezTo>
                    <a:pt x="45471" y="29813"/>
                    <a:pt x="45447" y="29730"/>
                    <a:pt x="45471" y="29647"/>
                  </a:cubicBezTo>
                  <a:close/>
                  <a:moveTo>
                    <a:pt x="10871" y="3858"/>
                  </a:moveTo>
                  <a:cubicBezTo>
                    <a:pt x="10811" y="3763"/>
                    <a:pt x="10847" y="3644"/>
                    <a:pt x="10942" y="3584"/>
                  </a:cubicBezTo>
                  <a:lnTo>
                    <a:pt x="10942" y="3584"/>
                  </a:lnTo>
                  <a:cubicBezTo>
                    <a:pt x="11026" y="3525"/>
                    <a:pt x="11157" y="3548"/>
                    <a:pt x="11216" y="3644"/>
                  </a:cubicBezTo>
                  <a:lnTo>
                    <a:pt x="11216" y="3644"/>
                  </a:lnTo>
                  <a:cubicBezTo>
                    <a:pt x="11276" y="3739"/>
                    <a:pt x="11240" y="3858"/>
                    <a:pt x="11157" y="3917"/>
                  </a:cubicBezTo>
                  <a:lnTo>
                    <a:pt x="11157" y="3917"/>
                  </a:lnTo>
                  <a:cubicBezTo>
                    <a:pt x="11085" y="3965"/>
                    <a:pt x="10990" y="3965"/>
                    <a:pt x="10919" y="3917"/>
                  </a:cubicBezTo>
                  <a:lnTo>
                    <a:pt x="10919" y="3917"/>
                  </a:lnTo>
                  <a:cubicBezTo>
                    <a:pt x="10907" y="3894"/>
                    <a:pt x="10883" y="3882"/>
                    <a:pt x="10871" y="3858"/>
                  </a:cubicBezTo>
                  <a:close/>
                  <a:moveTo>
                    <a:pt x="46018" y="27194"/>
                  </a:moveTo>
                  <a:cubicBezTo>
                    <a:pt x="46042" y="27087"/>
                    <a:pt x="46149" y="27004"/>
                    <a:pt x="46256" y="27027"/>
                  </a:cubicBezTo>
                  <a:lnTo>
                    <a:pt x="46256" y="27027"/>
                  </a:lnTo>
                  <a:cubicBezTo>
                    <a:pt x="46364" y="27051"/>
                    <a:pt x="46435" y="27146"/>
                    <a:pt x="46423" y="27266"/>
                  </a:cubicBezTo>
                  <a:lnTo>
                    <a:pt x="46423" y="27266"/>
                  </a:lnTo>
                  <a:cubicBezTo>
                    <a:pt x="46399" y="27373"/>
                    <a:pt x="46304" y="27444"/>
                    <a:pt x="46185" y="27432"/>
                  </a:cubicBezTo>
                  <a:lnTo>
                    <a:pt x="46185" y="27432"/>
                  </a:lnTo>
                  <a:cubicBezTo>
                    <a:pt x="46161" y="27420"/>
                    <a:pt x="46125" y="27408"/>
                    <a:pt x="46102" y="27385"/>
                  </a:cubicBezTo>
                  <a:lnTo>
                    <a:pt x="46102" y="27385"/>
                  </a:lnTo>
                  <a:cubicBezTo>
                    <a:pt x="46042" y="27349"/>
                    <a:pt x="46006" y="27266"/>
                    <a:pt x="46018" y="27194"/>
                  </a:cubicBezTo>
                  <a:close/>
                  <a:moveTo>
                    <a:pt x="13086" y="2608"/>
                  </a:moveTo>
                  <a:cubicBezTo>
                    <a:pt x="13026" y="2512"/>
                    <a:pt x="13074" y="2393"/>
                    <a:pt x="13169" y="2346"/>
                  </a:cubicBezTo>
                  <a:lnTo>
                    <a:pt x="13169" y="2346"/>
                  </a:lnTo>
                  <a:cubicBezTo>
                    <a:pt x="13276" y="2298"/>
                    <a:pt x="13395" y="2334"/>
                    <a:pt x="13443" y="2441"/>
                  </a:cubicBezTo>
                  <a:lnTo>
                    <a:pt x="13443" y="2441"/>
                  </a:lnTo>
                  <a:cubicBezTo>
                    <a:pt x="13490" y="2536"/>
                    <a:pt x="13455" y="2655"/>
                    <a:pt x="13348" y="2703"/>
                  </a:cubicBezTo>
                  <a:lnTo>
                    <a:pt x="13348" y="2703"/>
                  </a:lnTo>
                  <a:cubicBezTo>
                    <a:pt x="13276" y="2739"/>
                    <a:pt x="13205" y="2727"/>
                    <a:pt x="13145" y="2679"/>
                  </a:cubicBezTo>
                  <a:lnTo>
                    <a:pt x="13145" y="2679"/>
                  </a:lnTo>
                  <a:cubicBezTo>
                    <a:pt x="13109" y="2667"/>
                    <a:pt x="13097" y="2643"/>
                    <a:pt x="13086" y="2608"/>
                  </a:cubicBezTo>
                  <a:close/>
                  <a:moveTo>
                    <a:pt x="46304" y="24694"/>
                  </a:moveTo>
                  <a:cubicBezTo>
                    <a:pt x="46316" y="24587"/>
                    <a:pt x="46411" y="24503"/>
                    <a:pt x="46518" y="24503"/>
                  </a:cubicBezTo>
                  <a:lnTo>
                    <a:pt x="46518" y="24503"/>
                  </a:lnTo>
                  <a:cubicBezTo>
                    <a:pt x="46625" y="24515"/>
                    <a:pt x="46709" y="24610"/>
                    <a:pt x="46709" y="24718"/>
                  </a:cubicBezTo>
                  <a:lnTo>
                    <a:pt x="46709" y="24718"/>
                  </a:lnTo>
                  <a:cubicBezTo>
                    <a:pt x="46697" y="24825"/>
                    <a:pt x="46602" y="24920"/>
                    <a:pt x="46495" y="24908"/>
                  </a:cubicBezTo>
                  <a:lnTo>
                    <a:pt x="46495" y="24908"/>
                  </a:lnTo>
                  <a:cubicBezTo>
                    <a:pt x="46459" y="24908"/>
                    <a:pt x="46411" y="24896"/>
                    <a:pt x="46387" y="24872"/>
                  </a:cubicBezTo>
                  <a:lnTo>
                    <a:pt x="46387" y="24872"/>
                  </a:lnTo>
                  <a:cubicBezTo>
                    <a:pt x="46328" y="24825"/>
                    <a:pt x="46304" y="24765"/>
                    <a:pt x="46304" y="24694"/>
                  </a:cubicBezTo>
                  <a:close/>
                  <a:moveTo>
                    <a:pt x="15407" y="1608"/>
                  </a:moveTo>
                  <a:cubicBezTo>
                    <a:pt x="15372" y="1512"/>
                    <a:pt x="15431" y="1393"/>
                    <a:pt x="15538" y="1358"/>
                  </a:cubicBezTo>
                  <a:lnTo>
                    <a:pt x="15538" y="1358"/>
                  </a:lnTo>
                  <a:cubicBezTo>
                    <a:pt x="15634" y="1322"/>
                    <a:pt x="15753" y="1369"/>
                    <a:pt x="15788" y="1477"/>
                  </a:cubicBezTo>
                  <a:lnTo>
                    <a:pt x="15788" y="1477"/>
                  </a:lnTo>
                  <a:cubicBezTo>
                    <a:pt x="15824" y="1584"/>
                    <a:pt x="15776" y="1703"/>
                    <a:pt x="15669" y="1739"/>
                  </a:cubicBezTo>
                  <a:lnTo>
                    <a:pt x="15669" y="1739"/>
                  </a:lnTo>
                  <a:cubicBezTo>
                    <a:pt x="15610" y="1762"/>
                    <a:pt x="15538" y="1750"/>
                    <a:pt x="15479" y="1703"/>
                  </a:cubicBezTo>
                  <a:lnTo>
                    <a:pt x="15479" y="1703"/>
                  </a:lnTo>
                  <a:cubicBezTo>
                    <a:pt x="15443" y="1679"/>
                    <a:pt x="15419" y="1655"/>
                    <a:pt x="15407" y="1608"/>
                  </a:cubicBezTo>
                  <a:close/>
                  <a:moveTo>
                    <a:pt x="46304" y="22182"/>
                  </a:moveTo>
                  <a:cubicBezTo>
                    <a:pt x="46304" y="22074"/>
                    <a:pt x="46387" y="21979"/>
                    <a:pt x="46495" y="21967"/>
                  </a:cubicBezTo>
                  <a:lnTo>
                    <a:pt x="46495" y="21967"/>
                  </a:lnTo>
                  <a:cubicBezTo>
                    <a:pt x="46602" y="21967"/>
                    <a:pt x="46697" y="22051"/>
                    <a:pt x="46709" y="22158"/>
                  </a:cubicBezTo>
                  <a:lnTo>
                    <a:pt x="46709" y="22158"/>
                  </a:lnTo>
                  <a:cubicBezTo>
                    <a:pt x="46709" y="22265"/>
                    <a:pt x="46625" y="22360"/>
                    <a:pt x="46518" y="22372"/>
                  </a:cubicBezTo>
                  <a:lnTo>
                    <a:pt x="46518" y="22372"/>
                  </a:lnTo>
                  <a:cubicBezTo>
                    <a:pt x="46471" y="22372"/>
                    <a:pt x="46423" y="22360"/>
                    <a:pt x="46387" y="22336"/>
                  </a:cubicBezTo>
                  <a:lnTo>
                    <a:pt x="46387" y="22336"/>
                  </a:lnTo>
                  <a:cubicBezTo>
                    <a:pt x="46340" y="22301"/>
                    <a:pt x="46304" y="22241"/>
                    <a:pt x="46304" y="22182"/>
                  </a:cubicBezTo>
                  <a:close/>
                  <a:moveTo>
                    <a:pt x="17836" y="881"/>
                  </a:moveTo>
                  <a:cubicBezTo>
                    <a:pt x="17812" y="762"/>
                    <a:pt x="17872" y="655"/>
                    <a:pt x="17979" y="631"/>
                  </a:cubicBezTo>
                  <a:lnTo>
                    <a:pt x="17979" y="631"/>
                  </a:lnTo>
                  <a:cubicBezTo>
                    <a:pt x="18086" y="608"/>
                    <a:pt x="18205" y="667"/>
                    <a:pt x="18229" y="786"/>
                  </a:cubicBezTo>
                  <a:lnTo>
                    <a:pt x="18229" y="786"/>
                  </a:lnTo>
                  <a:cubicBezTo>
                    <a:pt x="18253" y="893"/>
                    <a:pt x="18181" y="1000"/>
                    <a:pt x="18074" y="1024"/>
                  </a:cubicBezTo>
                  <a:lnTo>
                    <a:pt x="18074" y="1024"/>
                  </a:lnTo>
                  <a:cubicBezTo>
                    <a:pt x="18015" y="1036"/>
                    <a:pt x="17955" y="1024"/>
                    <a:pt x="17908" y="989"/>
                  </a:cubicBezTo>
                  <a:lnTo>
                    <a:pt x="17908" y="989"/>
                  </a:lnTo>
                  <a:cubicBezTo>
                    <a:pt x="17872" y="965"/>
                    <a:pt x="17848" y="917"/>
                    <a:pt x="17836" y="881"/>
                  </a:cubicBezTo>
                  <a:close/>
                  <a:moveTo>
                    <a:pt x="46042" y="19681"/>
                  </a:moveTo>
                  <a:cubicBezTo>
                    <a:pt x="46018" y="19574"/>
                    <a:pt x="46102" y="19467"/>
                    <a:pt x="46209" y="19455"/>
                  </a:cubicBezTo>
                  <a:lnTo>
                    <a:pt x="46209" y="19455"/>
                  </a:lnTo>
                  <a:cubicBezTo>
                    <a:pt x="46316" y="19431"/>
                    <a:pt x="46423" y="19503"/>
                    <a:pt x="46435" y="19622"/>
                  </a:cubicBezTo>
                  <a:lnTo>
                    <a:pt x="46435" y="19622"/>
                  </a:lnTo>
                  <a:cubicBezTo>
                    <a:pt x="46459" y="19729"/>
                    <a:pt x="46375" y="19836"/>
                    <a:pt x="46268" y="19848"/>
                  </a:cubicBezTo>
                  <a:lnTo>
                    <a:pt x="46268" y="19848"/>
                  </a:lnTo>
                  <a:cubicBezTo>
                    <a:pt x="46221" y="19860"/>
                    <a:pt x="46161" y="19848"/>
                    <a:pt x="46125" y="19812"/>
                  </a:cubicBezTo>
                  <a:lnTo>
                    <a:pt x="46125" y="19812"/>
                  </a:lnTo>
                  <a:cubicBezTo>
                    <a:pt x="46078" y="19777"/>
                    <a:pt x="46054" y="19741"/>
                    <a:pt x="46042" y="19681"/>
                  </a:cubicBezTo>
                  <a:close/>
                  <a:moveTo>
                    <a:pt x="20325" y="405"/>
                  </a:moveTo>
                  <a:cubicBezTo>
                    <a:pt x="20313" y="298"/>
                    <a:pt x="20396" y="191"/>
                    <a:pt x="20503" y="179"/>
                  </a:cubicBezTo>
                  <a:lnTo>
                    <a:pt x="20503" y="179"/>
                  </a:lnTo>
                  <a:cubicBezTo>
                    <a:pt x="20610" y="167"/>
                    <a:pt x="20717" y="238"/>
                    <a:pt x="20729" y="357"/>
                  </a:cubicBezTo>
                  <a:lnTo>
                    <a:pt x="20729" y="357"/>
                  </a:lnTo>
                  <a:cubicBezTo>
                    <a:pt x="20741" y="465"/>
                    <a:pt x="20658" y="572"/>
                    <a:pt x="20551" y="584"/>
                  </a:cubicBezTo>
                  <a:lnTo>
                    <a:pt x="20551" y="584"/>
                  </a:lnTo>
                  <a:cubicBezTo>
                    <a:pt x="20503" y="584"/>
                    <a:pt x="20444" y="572"/>
                    <a:pt x="20408" y="548"/>
                  </a:cubicBezTo>
                  <a:lnTo>
                    <a:pt x="20408" y="548"/>
                  </a:lnTo>
                  <a:cubicBezTo>
                    <a:pt x="20360" y="512"/>
                    <a:pt x="20336" y="465"/>
                    <a:pt x="20325" y="405"/>
                  </a:cubicBezTo>
                  <a:close/>
                  <a:moveTo>
                    <a:pt x="45506" y="17229"/>
                  </a:moveTo>
                  <a:lnTo>
                    <a:pt x="45506" y="17229"/>
                  </a:lnTo>
                  <a:cubicBezTo>
                    <a:pt x="45471" y="17110"/>
                    <a:pt x="45530" y="17002"/>
                    <a:pt x="45637" y="16979"/>
                  </a:cubicBezTo>
                  <a:lnTo>
                    <a:pt x="45637" y="16979"/>
                  </a:lnTo>
                  <a:cubicBezTo>
                    <a:pt x="45744" y="16943"/>
                    <a:pt x="45863" y="17002"/>
                    <a:pt x="45887" y="17121"/>
                  </a:cubicBezTo>
                  <a:lnTo>
                    <a:pt x="45887" y="17121"/>
                  </a:lnTo>
                  <a:cubicBezTo>
                    <a:pt x="45923" y="17229"/>
                    <a:pt x="45852" y="17336"/>
                    <a:pt x="45756" y="17360"/>
                  </a:cubicBezTo>
                  <a:lnTo>
                    <a:pt x="45756" y="17360"/>
                  </a:lnTo>
                  <a:cubicBezTo>
                    <a:pt x="45685" y="17383"/>
                    <a:pt x="45625" y="17371"/>
                    <a:pt x="45578" y="17336"/>
                  </a:cubicBezTo>
                  <a:lnTo>
                    <a:pt x="45578" y="17336"/>
                  </a:lnTo>
                  <a:cubicBezTo>
                    <a:pt x="45542" y="17312"/>
                    <a:pt x="45518" y="17264"/>
                    <a:pt x="45506" y="17229"/>
                  </a:cubicBezTo>
                  <a:close/>
                  <a:moveTo>
                    <a:pt x="22861" y="203"/>
                  </a:moveTo>
                  <a:cubicBezTo>
                    <a:pt x="22849" y="96"/>
                    <a:pt x="22944" y="0"/>
                    <a:pt x="23051" y="0"/>
                  </a:cubicBezTo>
                  <a:lnTo>
                    <a:pt x="23051" y="0"/>
                  </a:lnTo>
                  <a:cubicBezTo>
                    <a:pt x="23170" y="0"/>
                    <a:pt x="23254" y="96"/>
                    <a:pt x="23254" y="203"/>
                  </a:cubicBezTo>
                  <a:lnTo>
                    <a:pt x="23254" y="203"/>
                  </a:lnTo>
                  <a:cubicBezTo>
                    <a:pt x="23265" y="310"/>
                    <a:pt x="23170" y="405"/>
                    <a:pt x="23063" y="405"/>
                  </a:cubicBezTo>
                  <a:lnTo>
                    <a:pt x="23063" y="405"/>
                  </a:lnTo>
                  <a:cubicBezTo>
                    <a:pt x="23015" y="405"/>
                    <a:pt x="22968" y="393"/>
                    <a:pt x="22944" y="369"/>
                  </a:cubicBezTo>
                  <a:lnTo>
                    <a:pt x="22944" y="369"/>
                  </a:lnTo>
                  <a:cubicBezTo>
                    <a:pt x="22884" y="334"/>
                    <a:pt x="22861" y="274"/>
                    <a:pt x="22861" y="203"/>
                  </a:cubicBezTo>
                  <a:close/>
                  <a:moveTo>
                    <a:pt x="44697" y="14847"/>
                  </a:moveTo>
                  <a:cubicBezTo>
                    <a:pt x="44661" y="14740"/>
                    <a:pt x="44709" y="14621"/>
                    <a:pt x="44816" y="14585"/>
                  </a:cubicBezTo>
                  <a:lnTo>
                    <a:pt x="44816" y="14585"/>
                  </a:lnTo>
                  <a:cubicBezTo>
                    <a:pt x="44911" y="14538"/>
                    <a:pt x="45030" y="14597"/>
                    <a:pt x="45078" y="14693"/>
                  </a:cubicBezTo>
                  <a:lnTo>
                    <a:pt x="45078" y="14693"/>
                  </a:lnTo>
                  <a:cubicBezTo>
                    <a:pt x="45113" y="14800"/>
                    <a:pt x="45066" y="14907"/>
                    <a:pt x="44971" y="14955"/>
                  </a:cubicBezTo>
                  <a:lnTo>
                    <a:pt x="44971" y="14955"/>
                  </a:lnTo>
                  <a:cubicBezTo>
                    <a:pt x="44899" y="14978"/>
                    <a:pt x="44828" y="14966"/>
                    <a:pt x="44768" y="14931"/>
                  </a:cubicBezTo>
                  <a:lnTo>
                    <a:pt x="44768" y="14931"/>
                  </a:lnTo>
                  <a:cubicBezTo>
                    <a:pt x="44732" y="14907"/>
                    <a:pt x="44720" y="14883"/>
                    <a:pt x="44697" y="14847"/>
                  </a:cubicBezTo>
                  <a:close/>
                  <a:moveTo>
                    <a:pt x="25385" y="286"/>
                  </a:moveTo>
                  <a:cubicBezTo>
                    <a:pt x="25397" y="179"/>
                    <a:pt x="25504" y="96"/>
                    <a:pt x="25611" y="107"/>
                  </a:cubicBezTo>
                  <a:lnTo>
                    <a:pt x="25611" y="107"/>
                  </a:lnTo>
                  <a:cubicBezTo>
                    <a:pt x="25718" y="119"/>
                    <a:pt x="25801" y="215"/>
                    <a:pt x="25790" y="322"/>
                  </a:cubicBezTo>
                  <a:lnTo>
                    <a:pt x="25790" y="322"/>
                  </a:lnTo>
                  <a:cubicBezTo>
                    <a:pt x="25778" y="441"/>
                    <a:pt x="25682" y="524"/>
                    <a:pt x="25575" y="512"/>
                  </a:cubicBezTo>
                  <a:lnTo>
                    <a:pt x="25575" y="512"/>
                  </a:lnTo>
                  <a:cubicBezTo>
                    <a:pt x="25540" y="500"/>
                    <a:pt x="25504" y="488"/>
                    <a:pt x="25468" y="477"/>
                  </a:cubicBezTo>
                  <a:lnTo>
                    <a:pt x="25468" y="477"/>
                  </a:lnTo>
                  <a:cubicBezTo>
                    <a:pt x="25409" y="429"/>
                    <a:pt x="25385" y="357"/>
                    <a:pt x="25385" y="286"/>
                  </a:cubicBezTo>
                  <a:close/>
                  <a:moveTo>
                    <a:pt x="43649" y="12573"/>
                  </a:moveTo>
                  <a:lnTo>
                    <a:pt x="43649" y="12573"/>
                  </a:lnTo>
                  <a:cubicBezTo>
                    <a:pt x="43589" y="12478"/>
                    <a:pt x="43625" y="12347"/>
                    <a:pt x="43720" y="12299"/>
                  </a:cubicBezTo>
                  <a:lnTo>
                    <a:pt x="43720" y="12299"/>
                  </a:lnTo>
                  <a:cubicBezTo>
                    <a:pt x="43828" y="12252"/>
                    <a:pt x="43947" y="12288"/>
                    <a:pt x="44006" y="12383"/>
                  </a:cubicBezTo>
                  <a:lnTo>
                    <a:pt x="44006" y="12383"/>
                  </a:lnTo>
                  <a:cubicBezTo>
                    <a:pt x="44054" y="12478"/>
                    <a:pt x="44018" y="12609"/>
                    <a:pt x="43911" y="12657"/>
                  </a:cubicBezTo>
                  <a:lnTo>
                    <a:pt x="43911" y="12657"/>
                  </a:lnTo>
                  <a:cubicBezTo>
                    <a:pt x="43851" y="12692"/>
                    <a:pt x="43768" y="12680"/>
                    <a:pt x="43697" y="12645"/>
                  </a:cubicBezTo>
                  <a:lnTo>
                    <a:pt x="43697" y="12645"/>
                  </a:lnTo>
                  <a:cubicBezTo>
                    <a:pt x="43673" y="12621"/>
                    <a:pt x="43661" y="12597"/>
                    <a:pt x="43649" y="12573"/>
                  </a:cubicBezTo>
                  <a:close/>
                  <a:moveTo>
                    <a:pt x="27897" y="643"/>
                  </a:moveTo>
                  <a:cubicBezTo>
                    <a:pt x="27921" y="536"/>
                    <a:pt x="28028" y="465"/>
                    <a:pt x="28135" y="488"/>
                  </a:cubicBezTo>
                  <a:lnTo>
                    <a:pt x="28135" y="488"/>
                  </a:lnTo>
                  <a:cubicBezTo>
                    <a:pt x="28242" y="512"/>
                    <a:pt x="28314" y="619"/>
                    <a:pt x="28302" y="727"/>
                  </a:cubicBezTo>
                  <a:lnTo>
                    <a:pt x="28302" y="727"/>
                  </a:lnTo>
                  <a:cubicBezTo>
                    <a:pt x="28278" y="834"/>
                    <a:pt x="28171" y="905"/>
                    <a:pt x="28052" y="881"/>
                  </a:cubicBezTo>
                  <a:lnTo>
                    <a:pt x="28052" y="881"/>
                  </a:lnTo>
                  <a:cubicBezTo>
                    <a:pt x="28028" y="881"/>
                    <a:pt x="28004" y="869"/>
                    <a:pt x="27980" y="846"/>
                  </a:cubicBezTo>
                  <a:lnTo>
                    <a:pt x="27980" y="846"/>
                  </a:lnTo>
                  <a:cubicBezTo>
                    <a:pt x="27909" y="798"/>
                    <a:pt x="27885" y="727"/>
                    <a:pt x="27897" y="643"/>
                  </a:cubicBezTo>
                  <a:close/>
                  <a:moveTo>
                    <a:pt x="42339" y="10418"/>
                  </a:moveTo>
                  <a:cubicBezTo>
                    <a:pt x="42280" y="10323"/>
                    <a:pt x="42304" y="10204"/>
                    <a:pt x="42387" y="10132"/>
                  </a:cubicBezTo>
                  <a:lnTo>
                    <a:pt x="42387" y="10132"/>
                  </a:lnTo>
                  <a:cubicBezTo>
                    <a:pt x="42482" y="10073"/>
                    <a:pt x="42613" y="10097"/>
                    <a:pt x="42673" y="10192"/>
                  </a:cubicBezTo>
                  <a:lnTo>
                    <a:pt x="42673" y="10192"/>
                  </a:lnTo>
                  <a:cubicBezTo>
                    <a:pt x="42732" y="10275"/>
                    <a:pt x="42708" y="10406"/>
                    <a:pt x="42613" y="10466"/>
                  </a:cubicBezTo>
                  <a:lnTo>
                    <a:pt x="42613" y="10466"/>
                  </a:lnTo>
                  <a:cubicBezTo>
                    <a:pt x="42542" y="10525"/>
                    <a:pt x="42458" y="10525"/>
                    <a:pt x="42387" y="10466"/>
                  </a:cubicBezTo>
                  <a:lnTo>
                    <a:pt x="42387" y="10466"/>
                  </a:lnTo>
                  <a:cubicBezTo>
                    <a:pt x="42363" y="10454"/>
                    <a:pt x="42351" y="10442"/>
                    <a:pt x="42339" y="10418"/>
                  </a:cubicBezTo>
                  <a:close/>
                  <a:moveTo>
                    <a:pt x="30350" y="1274"/>
                  </a:moveTo>
                  <a:cubicBezTo>
                    <a:pt x="30385" y="1167"/>
                    <a:pt x="30504" y="1108"/>
                    <a:pt x="30612" y="1143"/>
                  </a:cubicBezTo>
                  <a:lnTo>
                    <a:pt x="30612" y="1143"/>
                  </a:lnTo>
                  <a:cubicBezTo>
                    <a:pt x="30707" y="1179"/>
                    <a:pt x="30766" y="1298"/>
                    <a:pt x="30731" y="1405"/>
                  </a:cubicBezTo>
                  <a:lnTo>
                    <a:pt x="30731" y="1405"/>
                  </a:lnTo>
                  <a:cubicBezTo>
                    <a:pt x="30695" y="1500"/>
                    <a:pt x="30588" y="1560"/>
                    <a:pt x="30481" y="1524"/>
                  </a:cubicBezTo>
                  <a:lnTo>
                    <a:pt x="30481" y="1524"/>
                  </a:lnTo>
                  <a:cubicBezTo>
                    <a:pt x="30457" y="1524"/>
                    <a:pt x="30445" y="1512"/>
                    <a:pt x="30421" y="1500"/>
                  </a:cubicBezTo>
                  <a:lnTo>
                    <a:pt x="30421" y="1500"/>
                  </a:lnTo>
                  <a:cubicBezTo>
                    <a:pt x="30350" y="1441"/>
                    <a:pt x="30326" y="1358"/>
                    <a:pt x="30362" y="1274"/>
                  </a:cubicBezTo>
                  <a:close/>
                  <a:moveTo>
                    <a:pt x="40803" y="8418"/>
                  </a:moveTo>
                  <a:lnTo>
                    <a:pt x="40803" y="8418"/>
                  </a:lnTo>
                  <a:cubicBezTo>
                    <a:pt x="40732" y="8335"/>
                    <a:pt x="40744" y="8204"/>
                    <a:pt x="40827" y="8132"/>
                  </a:cubicBezTo>
                  <a:lnTo>
                    <a:pt x="40827" y="8132"/>
                  </a:lnTo>
                  <a:cubicBezTo>
                    <a:pt x="40910" y="8061"/>
                    <a:pt x="41041" y="8073"/>
                    <a:pt x="41113" y="8156"/>
                  </a:cubicBezTo>
                  <a:lnTo>
                    <a:pt x="41113" y="8156"/>
                  </a:lnTo>
                  <a:cubicBezTo>
                    <a:pt x="41184" y="8239"/>
                    <a:pt x="41172" y="8370"/>
                    <a:pt x="41089" y="8442"/>
                  </a:cubicBezTo>
                  <a:lnTo>
                    <a:pt x="41089" y="8442"/>
                  </a:lnTo>
                  <a:cubicBezTo>
                    <a:pt x="41018" y="8501"/>
                    <a:pt x="40910" y="8501"/>
                    <a:pt x="40839" y="8454"/>
                  </a:cubicBezTo>
                  <a:lnTo>
                    <a:pt x="40839" y="8454"/>
                  </a:lnTo>
                  <a:cubicBezTo>
                    <a:pt x="40827" y="8442"/>
                    <a:pt x="40815" y="8430"/>
                    <a:pt x="40815" y="8418"/>
                  </a:cubicBezTo>
                  <a:close/>
                  <a:moveTo>
                    <a:pt x="32719" y="2167"/>
                  </a:moveTo>
                  <a:cubicBezTo>
                    <a:pt x="32767" y="2060"/>
                    <a:pt x="32886" y="2024"/>
                    <a:pt x="32993" y="2072"/>
                  </a:cubicBezTo>
                  <a:lnTo>
                    <a:pt x="32993" y="2072"/>
                  </a:lnTo>
                  <a:cubicBezTo>
                    <a:pt x="33088" y="2108"/>
                    <a:pt x="33136" y="2227"/>
                    <a:pt x="33088" y="2334"/>
                  </a:cubicBezTo>
                  <a:lnTo>
                    <a:pt x="33088" y="2334"/>
                  </a:lnTo>
                  <a:cubicBezTo>
                    <a:pt x="33040" y="2441"/>
                    <a:pt x="32921" y="2477"/>
                    <a:pt x="32826" y="2429"/>
                  </a:cubicBezTo>
                  <a:lnTo>
                    <a:pt x="32826" y="2429"/>
                  </a:lnTo>
                  <a:cubicBezTo>
                    <a:pt x="32814" y="2429"/>
                    <a:pt x="32802" y="2417"/>
                    <a:pt x="32790" y="2417"/>
                  </a:cubicBezTo>
                  <a:lnTo>
                    <a:pt x="32790" y="2417"/>
                  </a:lnTo>
                  <a:cubicBezTo>
                    <a:pt x="32719" y="2358"/>
                    <a:pt x="32695" y="2251"/>
                    <a:pt x="32731" y="2167"/>
                  </a:cubicBezTo>
                  <a:close/>
                  <a:moveTo>
                    <a:pt x="39065" y="6608"/>
                  </a:moveTo>
                  <a:lnTo>
                    <a:pt x="39065" y="6608"/>
                  </a:lnTo>
                  <a:cubicBezTo>
                    <a:pt x="38982" y="6525"/>
                    <a:pt x="38982" y="6406"/>
                    <a:pt x="39053" y="6322"/>
                  </a:cubicBezTo>
                  <a:lnTo>
                    <a:pt x="39053" y="6322"/>
                  </a:lnTo>
                  <a:cubicBezTo>
                    <a:pt x="39136" y="6239"/>
                    <a:pt x="39267" y="6227"/>
                    <a:pt x="39339" y="6311"/>
                  </a:cubicBezTo>
                  <a:lnTo>
                    <a:pt x="39339" y="6311"/>
                  </a:lnTo>
                  <a:cubicBezTo>
                    <a:pt x="39422" y="6382"/>
                    <a:pt x="39434" y="6513"/>
                    <a:pt x="39351" y="6596"/>
                  </a:cubicBezTo>
                  <a:lnTo>
                    <a:pt x="39351" y="6596"/>
                  </a:lnTo>
                  <a:cubicBezTo>
                    <a:pt x="39279" y="6668"/>
                    <a:pt x="39172" y="6680"/>
                    <a:pt x="39089" y="6620"/>
                  </a:cubicBezTo>
                  <a:lnTo>
                    <a:pt x="39089" y="6620"/>
                  </a:lnTo>
                  <a:close/>
                  <a:moveTo>
                    <a:pt x="34993" y="3322"/>
                  </a:moveTo>
                  <a:cubicBezTo>
                    <a:pt x="35053" y="3227"/>
                    <a:pt x="35172" y="3191"/>
                    <a:pt x="35267" y="3251"/>
                  </a:cubicBezTo>
                  <a:lnTo>
                    <a:pt x="35267" y="3251"/>
                  </a:lnTo>
                  <a:cubicBezTo>
                    <a:pt x="35362" y="3310"/>
                    <a:pt x="35398" y="3429"/>
                    <a:pt x="35338" y="3525"/>
                  </a:cubicBezTo>
                  <a:lnTo>
                    <a:pt x="35338" y="3525"/>
                  </a:lnTo>
                  <a:cubicBezTo>
                    <a:pt x="35279" y="3620"/>
                    <a:pt x="35160" y="3655"/>
                    <a:pt x="35065" y="3596"/>
                  </a:cubicBezTo>
                  <a:lnTo>
                    <a:pt x="35065" y="3596"/>
                  </a:lnTo>
                  <a:lnTo>
                    <a:pt x="35053" y="3584"/>
                  </a:lnTo>
                  <a:lnTo>
                    <a:pt x="35053" y="3584"/>
                  </a:lnTo>
                  <a:cubicBezTo>
                    <a:pt x="34957" y="3525"/>
                    <a:pt x="34945" y="3405"/>
                    <a:pt x="34993" y="3322"/>
                  </a:cubicBezTo>
                  <a:close/>
                  <a:moveTo>
                    <a:pt x="37148" y="5001"/>
                  </a:moveTo>
                  <a:cubicBezTo>
                    <a:pt x="37065" y="4929"/>
                    <a:pt x="37041" y="4798"/>
                    <a:pt x="37112" y="4715"/>
                  </a:cubicBezTo>
                  <a:lnTo>
                    <a:pt x="37112" y="4715"/>
                  </a:lnTo>
                  <a:cubicBezTo>
                    <a:pt x="37184" y="4620"/>
                    <a:pt x="37303" y="4608"/>
                    <a:pt x="37398" y="4668"/>
                  </a:cubicBezTo>
                  <a:lnTo>
                    <a:pt x="37398" y="4668"/>
                  </a:lnTo>
                  <a:cubicBezTo>
                    <a:pt x="37481" y="4739"/>
                    <a:pt x="37505" y="4870"/>
                    <a:pt x="37434" y="4953"/>
                  </a:cubicBezTo>
                  <a:lnTo>
                    <a:pt x="37434" y="4953"/>
                  </a:lnTo>
                  <a:cubicBezTo>
                    <a:pt x="37374" y="5049"/>
                    <a:pt x="37243" y="5060"/>
                    <a:pt x="37160" y="5001"/>
                  </a:cubicBezTo>
                  <a:lnTo>
                    <a:pt x="37160" y="5001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37"/>
            <p:cNvSpPr/>
            <p:nvPr/>
          </p:nvSpPr>
          <p:spPr>
            <a:xfrm>
              <a:off x="1499275" y="3092475"/>
              <a:ext cx="1094225" cy="1093900"/>
            </a:xfrm>
            <a:custGeom>
              <a:avLst/>
              <a:gdLst/>
              <a:ahLst/>
              <a:cxnLst/>
              <a:rect l="l" t="t" r="r" b="b"/>
              <a:pathLst>
                <a:path w="43769" h="43756" extrusionOk="0">
                  <a:moveTo>
                    <a:pt x="8049" y="38850"/>
                  </a:moveTo>
                  <a:cubicBezTo>
                    <a:pt x="7942" y="38755"/>
                    <a:pt x="7930" y="38600"/>
                    <a:pt x="8014" y="38481"/>
                  </a:cubicBezTo>
                  <a:lnTo>
                    <a:pt x="8014" y="38481"/>
                  </a:lnTo>
                  <a:cubicBezTo>
                    <a:pt x="8109" y="38374"/>
                    <a:pt x="8264" y="38362"/>
                    <a:pt x="8371" y="38446"/>
                  </a:cubicBezTo>
                  <a:lnTo>
                    <a:pt x="8371" y="38446"/>
                  </a:lnTo>
                  <a:cubicBezTo>
                    <a:pt x="8478" y="38541"/>
                    <a:pt x="8502" y="38696"/>
                    <a:pt x="8419" y="38815"/>
                  </a:cubicBezTo>
                  <a:lnTo>
                    <a:pt x="8419" y="38815"/>
                  </a:lnTo>
                  <a:cubicBezTo>
                    <a:pt x="8323" y="38910"/>
                    <a:pt x="8168" y="38934"/>
                    <a:pt x="8061" y="38850"/>
                  </a:cubicBezTo>
                  <a:lnTo>
                    <a:pt x="8061" y="38850"/>
                  </a:lnTo>
                  <a:close/>
                  <a:moveTo>
                    <a:pt x="10062" y="39993"/>
                  </a:moveTo>
                  <a:cubicBezTo>
                    <a:pt x="10133" y="39874"/>
                    <a:pt x="10288" y="39839"/>
                    <a:pt x="10407" y="39922"/>
                  </a:cubicBezTo>
                  <a:lnTo>
                    <a:pt x="10407" y="39922"/>
                  </a:lnTo>
                  <a:cubicBezTo>
                    <a:pt x="10526" y="39993"/>
                    <a:pt x="10562" y="40148"/>
                    <a:pt x="10490" y="40267"/>
                  </a:cubicBezTo>
                  <a:lnTo>
                    <a:pt x="10490" y="40267"/>
                  </a:lnTo>
                  <a:cubicBezTo>
                    <a:pt x="10407" y="40386"/>
                    <a:pt x="10252" y="40422"/>
                    <a:pt x="10133" y="40351"/>
                  </a:cubicBezTo>
                  <a:lnTo>
                    <a:pt x="10133" y="40351"/>
                  </a:lnTo>
                  <a:lnTo>
                    <a:pt x="10121" y="40339"/>
                  </a:lnTo>
                  <a:lnTo>
                    <a:pt x="10121" y="40339"/>
                  </a:lnTo>
                  <a:cubicBezTo>
                    <a:pt x="10014" y="40255"/>
                    <a:pt x="9978" y="40113"/>
                    <a:pt x="10062" y="39993"/>
                  </a:cubicBezTo>
                  <a:close/>
                  <a:moveTo>
                    <a:pt x="6156" y="37124"/>
                  </a:moveTo>
                  <a:cubicBezTo>
                    <a:pt x="6061" y="37017"/>
                    <a:pt x="6061" y="36862"/>
                    <a:pt x="6156" y="36755"/>
                  </a:cubicBezTo>
                  <a:lnTo>
                    <a:pt x="6156" y="36755"/>
                  </a:lnTo>
                  <a:cubicBezTo>
                    <a:pt x="6263" y="36660"/>
                    <a:pt x="6418" y="36660"/>
                    <a:pt x="6525" y="36755"/>
                  </a:cubicBezTo>
                  <a:lnTo>
                    <a:pt x="6525" y="36755"/>
                  </a:lnTo>
                  <a:cubicBezTo>
                    <a:pt x="6621" y="36850"/>
                    <a:pt x="6621" y="37017"/>
                    <a:pt x="6525" y="37124"/>
                  </a:cubicBezTo>
                  <a:lnTo>
                    <a:pt x="6525" y="37124"/>
                  </a:lnTo>
                  <a:cubicBezTo>
                    <a:pt x="6430" y="37207"/>
                    <a:pt x="6287" y="37219"/>
                    <a:pt x="6192" y="37136"/>
                  </a:cubicBezTo>
                  <a:lnTo>
                    <a:pt x="6192" y="37136"/>
                  </a:lnTo>
                  <a:cubicBezTo>
                    <a:pt x="6180" y="37136"/>
                    <a:pt x="6168" y="37124"/>
                    <a:pt x="6156" y="37124"/>
                  </a:cubicBezTo>
                  <a:close/>
                  <a:moveTo>
                    <a:pt x="12264" y="41267"/>
                  </a:moveTo>
                  <a:cubicBezTo>
                    <a:pt x="12324" y="41136"/>
                    <a:pt x="12479" y="41077"/>
                    <a:pt x="12598" y="41148"/>
                  </a:cubicBezTo>
                  <a:lnTo>
                    <a:pt x="12598" y="41148"/>
                  </a:lnTo>
                  <a:cubicBezTo>
                    <a:pt x="12729" y="41208"/>
                    <a:pt x="12776" y="41351"/>
                    <a:pt x="12717" y="41482"/>
                  </a:cubicBezTo>
                  <a:lnTo>
                    <a:pt x="12717" y="41482"/>
                  </a:lnTo>
                  <a:cubicBezTo>
                    <a:pt x="12657" y="41613"/>
                    <a:pt x="12502" y="41660"/>
                    <a:pt x="12383" y="41601"/>
                  </a:cubicBezTo>
                  <a:lnTo>
                    <a:pt x="12383" y="41601"/>
                  </a:lnTo>
                  <a:cubicBezTo>
                    <a:pt x="12371" y="41601"/>
                    <a:pt x="12348" y="41589"/>
                    <a:pt x="12336" y="41577"/>
                  </a:cubicBezTo>
                  <a:lnTo>
                    <a:pt x="12336" y="41577"/>
                  </a:lnTo>
                  <a:cubicBezTo>
                    <a:pt x="12240" y="41506"/>
                    <a:pt x="12205" y="41375"/>
                    <a:pt x="12252" y="41256"/>
                  </a:cubicBezTo>
                  <a:close/>
                  <a:moveTo>
                    <a:pt x="4478" y="35171"/>
                  </a:moveTo>
                  <a:cubicBezTo>
                    <a:pt x="4394" y="35064"/>
                    <a:pt x="4418" y="34898"/>
                    <a:pt x="4525" y="34814"/>
                  </a:cubicBezTo>
                  <a:lnTo>
                    <a:pt x="4525" y="34814"/>
                  </a:lnTo>
                  <a:cubicBezTo>
                    <a:pt x="4644" y="34731"/>
                    <a:pt x="4799" y="34755"/>
                    <a:pt x="4894" y="34862"/>
                  </a:cubicBezTo>
                  <a:lnTo>
                    <a:pt x="4894" y="34862"/>
                  </a:lnTo>
                  <a:cubicBezTo>
                    <a:pt x="4978" y="34981"/>
                    <a:pt x="4954" y="35136"/>
                    <a:pt x="4847" y="35219"/>
                  </a:cubicBezTo>
                  <a:lnTo>
                    <a:pt x="4847" y="35219"/>
                  </a:lnTo>
                  <a:cubicBezTo>
                    <a:pt x="4751" y="35291"/>
                    <a:pt x="4620" y="35291"/>
                    <a:pt x="4537" y="35219"/>
                  </a:cubicBezTo>
                  <a:lnTo>
                    <a:pt x="4537" y="35219"/>
                  </a:lnTo>
                  <a:cubicBezTo>
                    <a:pt x="4513" y="35207"/>
                    <a:pt x="4489" y="35195"/>
                    <a:pt x="4478" y="35171"/>
                  </a:cubicBezTo>
                  <a:close/>
                  <a:moveTo>
                    <a:pt x="14598" y="42256"/>
                  </a:moveTo>
                  <a:cubicBezTo>
                    <a:pt x="14645" y="42125"/>
                    <a:pt x="14788" y="42053"/>
                    <a:pt x="14931" y="42101"/>
                  </a:cubicBezTo>
                  <a:lnTo>
                    <a:pt x="14931" y="42101"/>
                  </a:lnTo>
                  <a:cubicBezTo>
                    <a:pt x="15062" y="42137"/>
                    <a:pt x="15134" y="42291"/>
                    <a:pt x="15086" y="42422"/>
                  </a:cubicBezTo>
                  <a:lnTo>
                    <a:pt x="15086" y="42422"/>
                  </a:lnTo>
                  <a:cubicBezTo>
                    <a:pt x="15038" y="42553"/>
                    <a:pt x="14896" y="42625"/>
                    <a:pt x="14765" y="42577"/>
                  </a:cubicBezTo>
                  <a:lnTo>
                    <a:pt x="14765" y="42577"/>
                  </a:lnTo>
                  <a:cubicBezTo>
                    <a:pt x="14741" y="42577"/>
                    <a:pt x="14717" y="42565"/>
                    <a:pt x="14693" y="42541"/>
                  </a:cubicBezTo>
                  <a:lnTo>
                    <a:pt x="14693" y="42541"/>
                  </a:lnTo>
                  <a:cubicBezTo>
                    <a:pt x="14598" y="42482"/>
                    <a:pt x="14550" y="42363"/>
                    <a:pt x="14598" y="42256"/>
                  </a:cubicBezTo>
                  <a:close/>
                  <a:moveTo>
                    <a:pt x="3049" y="33052"/>
                  </a:moveTo>
                  <a:cubicBezTo>
                    <a:pt x="2977" y="32921"/>
                    <a:pt x="3013" y="32766"/>
                    <a:pt x="3144" y="32695"/>
                  </a:cubicBezTo>
                  <a:lnTo>
                    <a:pt x="3144" y="32695"/>
                  </a:lnTo>
                  <a:cubicBezTo>
                    <a:pt x="3263" y="32624"/>
                    <a:pt x="3418" y="32659"/>
                    <a:pt x="3489" y="32790"/>
                  </a:cubicBezTo>
                  <a:lnTo>
                    <a:pt x="3489" y="32790"/>
                  </a:lnTo>
                  <a:cubicBezTo>
                    <a:pt x="3561" y="32909"/>
                    <a:pt x="3525" y="33064"/>
                    <a:pt x="3394" y="33135"/>
                  </a:cubicBezTo>
                  <a:lnTo>
                    <a:pt x="3394" y="33135"/>
                  </a:lnTo>
                  <a:cubicBezTo>
                    <a:pt x="3311" y="33183"/>
                    <a:pt x="3204" y="33183"/>
                    <a:pt x="3120" y="33124"/>
                  </a:cubicBezTo>
                  <a:lnTo>
                    <a:pt x="3120" y="33124"/>
                  </a:lnTo>
                  <a:cubicBezTo>
                    <a:pt x="3085" y="33100"/>
                    <a:pt x="3061" y="33076"/>
                    <a:pt x="3037" y="33040"/>
                  </a:cubicBezTo>
                  <a:close/>
                  <a:moveTo>
                    <a:pt x="17039" y="42970"/>
                  </a:moveTo>
                  <a:cubicBezTo>
                    <a:pt x="17074" y="42827"/>
                    <a:pt x="17205" y="42744"/>
                    <a:pt x="17336" y="42768"/>
                  </a:cubicBezTo>
                  <a:lnTo>
                    <a:pt x="17336" y="42768"/>
                  </a:lnTo>
                  <a:cubicBezTo>
                    <a:pt x="17467" y="42803"/>
                    <a:pt x="17563" y="42934"/>
                    <a:pt x="17539" y="43065"/>
                  </a:cubicBezTo>
                  <a:lnTo>
                    <a:pt x="17539" y="43065"/>
                  </a:lnTo>
                  <a:cubicBezTo>
                    <a:pt x="17503" y="43208"/>
                    <a:pt x="17372" y="43292"/>
                    <a:pt x="17241" y="43268"/>
                  </a:cubicBezTo>
                  <a:lnTo>
                    <a:pt x="17241" y="43268"/>
                  </a:lnTo>
                  <a:cubicBezTo>
                    <a:pt x="17205" y="43256"/>
                    <a:pt x="17170" y="43244"/>
                    <a:pt x="17134" y="43220"/>
                  </a:cubicBezTo>
                  <a:lnTo>
                    <a:pt x="17134" y="43220"/>
                  </a:lnTo>
                  <a:cubicBezTo>
                    <a:pt x="17051" y="43161"/>
                    <a:pt x="17015" y="43065"/>
                    <a:pt x="17027" y="42958"/>
                  </a:cubicBezTo>
                  <a:close/>
                  <a:moveTo>
                    <a:pt x="1882" y="30766"/>
                  </a:moveTo>
                  <a:cubicBezTo>
                    <a:pt x="1822" y="30635"/>
                    <a:pt x="1882" y="30480"/>
                    <a:pt x="2001" y="30433"/>
                  </a:cubicBezTo>
                  <a:lnTo>
                    <a:pt x="2001" y="30433"/>
                  </a:lnTo>
                  <a:cubicBezTo>
                    <a:pt x="2132" y="30373"/>
                    <a:pt x="2287" y="30421"/>
                    <a:pt x="2346" y="30552"/>
                  </a:cubicBezTo>
                  <a:lnTo>
                    <a:pt x="2346" y="30552"/>
                  </a:lnTo>
                  <a:cubicBezTo>
                    <a:pt x="2394" y="30683"/>
                    <a:pt x="2346" y="30838"/>
                    <a:pt x="2215" y="30897"/>
                  </a:cubicBezTo>
                  <a:lnTo>
                    <a:pt x="2215" y="30897"/>
                  </a:lnTo>
                  <a:cubicBezTo>
                    <a:pt x="2120" y="30933"/>
                    <a:pt x="2025" y="30933"/>
                    <a:pt x="1942" y="30873"/>
                  </a:cubicBezTo>
                  <a:lnTo>
                    <a:pt x="1942" y="30873"/>
                  </a:lnTo>
                  <a:cubicBezTo>
                    <a:pt x="1906" y="30838"/>
                    <a:pt x="1882" y="30802"/>
                    <a:pt x="1870" y="30766"/>
                  </a:cubicBezTo>
                  <a:close/>
                  <a:moveTo>
                    <a:pt x="19539" y="43387"/>
                  </a:moveTo>
                  <a:cubicBezTo>
                    <a:pt x="19551" y="43244"/>
                    <a:pt x="19670" y="43137"/>
                    <a:pt x="19813" y="43149"/>
                  </a:cubicBezTo>
                  <a:lnTo>
                    <a:pt x="19813" y="43149"/>
                  </a:lnTo>
                  <a:cubicBezTo>
                    <a:pt x="19956" y="43161"/>
                    <a:pt x="20051" y="43292"/>
                    <a:pt x="20039" y="43434"/>
                  </a:cubicBezTo>
                  <a:lnTo>
                    <a:pt x="20039" y="43434"/>
                  </a:lnTo>
                  <a:cubicBezTo>
                    <a:pt x="20027" y="43577"/>
                    <a:pt x="19908" y="43673"/>
                    <a:pt x="19765" y="43661"/>
                  </a:cubicBezTo>
                  <a:lnTo>
                    <a:pt x="19765" y="43661"/>
                  </a:lnTo>
                  <a:cubicBezTo>
                    <a:pt x="19718" y="43661"/>
                    <a:pt x="19670" y="43637"/>
                    <a:pt x="19634" y="43613"/>
                  </a:cubicBezTo>
                  <a:lnTo>
                    <a:pt x="19634" y="43613"/>
                  </a:lnTo>
                  <a:cubicBezTo>
                    <a:pt x="19563" y="43565"/>
                    <a:pt x="19527" y="43470"/>
                    <a:pt x="19539" y="43387"/>
                  </a:cubicBezTo>
                  <a:close/>
                  <a:moveTo>
                    <a:pt x="965" y="28349"/>
                  </a:moveTo>
                  <a:cubicBezTo>
                    <a:pt x="918" y="28218"/>
                    <a:pt x="1001" y="28075"/>
                    <a:pt x="1132" y="28028"/>
                  </a:cubicBezTo>
                  <a:lnTo>
                    <a:pt x="1132" y="28028"/>
                  </a:lnTo>
                  <a:cubicBezTo>
                    <a:pt x="1263" y="27992"/>
                    <a:pt x="1406" y="28063"/>
                    <a:pt x="1453" y="28206"/>
                  </a:cubicBezTo>
                  <a:lnTo>
                    <a:pt x="1453" y="28206"/>
                  </a:lnTo>
                  <a:cubicBezTo>
                    <a:pt x="1489" y="28337"/>
                    <a:pt x="1418" y="28480"/>
                    <a:pt x="1287" y="28516"/>
                  </a:cubicBezTo>
                  <a:lnTo>
                    <a:pt x="1287" y="28516"/>
                  </a:lnTo>
                  <a:cubicBezTo>
                    <a:pt x="1203" y="28540"/>
                    <a:pt x="1120" y="28528"/>
                    <a:pt x="1060" y="28480"/>
                  </a:cubicBezTo>
                  <a:lnTo>
                    <a:pt x="1060" y="28480"/>
                  </a:lnTo>
                  <a:cubicBezTo>
                    <a:pt x="1013" y="28444"/>
                    <a:pt x="977" y="28409"/>
                    <a:pt x="965" y="28361"/>
                  </a:cubicBezTo>
                  <a:close/>
                  <a:moveTo>
                    <a:pt x="22075" y="43506"/>
                  </a:moveTo>
                  <a:cubicBezTo>
                    <a:pt x="22063" y="43363"/>
                    <a:pt x="22182" y="43244"/>
                    <a:pt x="22325" y="43244"/>
                  </a:cubicBezTo>
                  <a:lnTo>
                    <a:pt x="22325" y="43244"/>
                  </a:lnTo>
                  <a:cubicBezTo>
                    <a:pt x="22456" y="43232"/>
                    <a:pt x="22575" y="43351"/>
                    <a:pt x="22587" y="43494"/>
                  </a:cubicBezTo>
                  <a:lnTo>
                    <a:pt x="22587" y="43494"/>
                  </a:lnTo>
                  <a:cubicBezTo>
                    <a:pt x="22587" y="43637"/>
                    <a:pt x="22468" y="43744"/>
                    <a:pt x="22337" y="43756"/>
                  </a:cubicBezTo>
                  <a:lnTo>
                    <a:pt x="22337" y="43756"/>
                  </a:lnTo>
                  <a:cubicBezTo>
                    <a:pt x="22277" y="43756"/>
                    <a:pt x="22218" y="43732"/>
                    <a:pt x="22170" y="43696"/>
                  </a:cubicBezTo>
                  <a:lnTo>
                    <a:pt x="22170" y="43696"/>
                  </a:lnTo>
                  <a:cubicBezTo>
                    <a:pt x="22111" y="43661"/>
                    <a:pt x="22075" y="43589"/>
                    <a:pt x="22075" y="43506"/>
                  </a:cubicBezTo>
                  <a:close/>
                  <a:moveTo>
                    <a:pt x="346" y="25861"/>
                  </a:moveTo>
                  <a:cubicBezTo>
                    <a:pt x="322" y="25730"/>
                    <a:pt x="418" y="25587"/>
                    <a:pt x="560" y="25563"/>
                  </a:cubicBezTo>
                  <a:lnTo>
                    <a:pt x="560" y="25563"/>
                  </a:lnTo>
                  <a:cubicBezTo>
                    <a:pt x="691" y="25539"/>
                    <a:pt x="822" y="25635"/>
                    <a:pt x="858" y="25766"/>
                  </a:cubicBezTo>
                  <a:lnTo>
                    <a:pt x="858" y="25766"/>
                  </a:lnTo>
                  <a:cubicBezTo>
                    <a:pt x="882" y="25908"/>
                    <a:pt x="787" y="26039"/>
                    <a:pt x="644" y="26063"/>
                  </a:cubicBezTo>
                  <a:lnTo>
                    <a:pt x="644" y="26063"/>
                  </a:lnTo>
                  <a:cubicBezTo>
                    <a:pt x="572" y="26087"/>
                    <a:pt x="501" y="26063"/>
                    <a:pt x="453" y="26027"/>
                  </a:cubicBezTo>
                  <a:lnTo>
                    <a:pt x="453" y="26027"/>
                  </a:lnTo>
                  <a:cubicBezTo>
                    <a:pt x="394" y="25980"/>
                    <a:pt x="358" y="25932"/>
                    <a:pt x="346" y="25861"/>
                  </a:cubicBezTo>
                  <a:close/>
                  <a:moveTo>
                    <a:pt x="24611" y="43339"/>
                  </a:moveTo>
                  <a:cubicBezTo>
                    <a:pt x="24587" y="43196"/>
                    <a:pt x="24682" y="43065"/>
                    <a:pt x="24825" y="43041"/>
                  </a:cubicBezTo>
                  <a:lnTo>
                    <a:pt x="24825" y="43041"/>
                  </a:lnTo>
                  <a:cubicBezTo>
                    <a:pt x="24968" y="43030"/>
                    <a:pt x="25099" y="43125"/>
                    <a:pt x="25111" y="43268"/>
                  </a:cubicBezTo>
                  <a:lnTo>
                    <a:pt x="25111" y="43268"/>
                  </a:lnTo>
                  <a:cubicBezTo>
                    <a:pt x="25135" y="43399"/>
                    <a:pt x="25040" y="43530"/>
                    <a:pt x="24897" y="43553"/>
                  </a:cubicBezTo>
                  <a:lnTo>
                    <a:pt x="24897" y="43553"/>
                  </a:lnTo>
                  <a:cubicBezTo>
                    <a:pt x="24825" y="43565"/>
                    <a:pt x="24766" y="43542"/>
                    <a:pt x="24706" y="43506"/>
                  </a:cubicBezTo>
                  <a:lnTo>
                    <a:pt x="24706" y="43506"/>
                  </a:lnTo>
                  <a:cubicBezTo>
                    <a:pt x="24647" y="43458"/>
                    <a:pt x="24611" y="43399"/>
                    <a:pt x="24599" y="43339"/>
                  </a:cubicBezTo>
                  <a:close/>
                  <a:moveTo>
                    <a:pt x="37" y="23313"/>
                  </a:moveTo>
                  <a:lnTo>
                    <a:pt x="37" y="23313"/>
                  </a:lnTo>
                  <a:cubicBezTo>
                    <a:pt x="25" y="23170"/>
                    <a:pt x="132" y="23051"/>
                    <a:pt x="275" y="23039"/>
                  </a:cubicBezTo>
                  <a:lnTo>
                    <a:pt x="275" y="23039"/>
                  </a:lnTo>
                  <a:cubicBezTo>
                    <a:pt x="406" y="23039"/>
                    <a:pt x="537" y="23146"/>
                    <a:pt x="537" y="23277"/>
                  </a:cubicBezTo>
                  <a:lnTo>
                    <a:pt x="537" y="23277"/>
                  </a:lnTo>
                  <a:cubicBezTo>
                    <a:pt x="548" y="23420"/>
                    <a:pt x="441" y="23551"/>
                    <a:pt x="298" y="23551"/>
                  </a:cubicBezTo>
                  <a:lnTo>
                    <a:pt x="298" y="23551"/>
                  </a:lnTo>
                  <a:cubicBezTo>
                    <a:pt x="239" y="23563"/>
                    <a:pt x="179" y="23539"/>
                    <a:pt x="132" y="23503"/>
                  </a:cubicBezTo>
                  <a:lnTo>
                    <a:pt x="132" y="23503"/>
                  </a:lnTo>
                  <a:cubicBezTo>
                    <a:pt x="72" y="23456"/>
                    <a:pt x="37" y="23396"/>
                    <a:pt x="37" y="23313"/>
                  </a:cubicBezTo>
                  <a:close/>
                  <a:moveTo>
                    <a:pt x="27099" y="42863"/>
                  </a:moveTo>
                  <a:cubicBezTo>
                    <a:pt x="27052" y="42732"/>
                    <a:pt x="27135" y="42589"/>
                    <a:pt x="27278" y="42553"/>
                  </a:cubicBezTo>
                  <a:lnTo>
                    <a:pt x="27278" y="42553"/>
                  </a:lnTo>
                  <a:cubicBezTo>
                    <a:pt x="27409" y="42518"/>
                    <a:pt x="27552" y="42601"/>
                    <a:pt x="27588" y="42744"/>
                  </a:cubicBezTo>
                  <a:lnTo>
                    <a:pt x="27588" y="42744"/>
                  </a:lnTo>
                  <a:cubicBezTo>
                    <a:pt x="27623" y="42875"/>
                    <a:pt x="27540" y="43018"/>
                    <a:pt x="27409" y="43053"/>
                  </a:cubicBezTo>
                  <a:lnTo>
                    <a:pt x="27409" y="43053"/>
                  </a:lnTo>
                  <a:cubicBezTo>
                    <a:pt x="27326" y="43065"/>
                    <a:pt x="27254" y="43053"/>
                    <a:pt x="27183" y="43006"/>
                  </a:cubicBezTo>
                  <a:lnTo>
                    <a:pt x="27183" y="43006"/>
                  </a:lnTo>
                  <a:cubicBezTo>
                    <a:pt x="27135" y="42970"/>
                    <a:pt x="27111" y="42922"/>
                    <a:pt x="27099" y="42863"/>
                  </a:cubicBezTo>
                  <a:close/>
                  <a:moveTo>
                    <a:pt x="13" y="20753"/>
                  </a:moveTo>
                  <a:cubicBezTo>
                    <a:pt x="13" y="20610"/>
                    <a:pt x="132" y="20503"/>
                    <a:pt x="275" y="20503"/>
                  </a:cubicBezTo>
                  <a:lnTo>
                    <a:pt x="275" y="20503"/>
                  </a:lnTo>
                  <a:cubicBezTo>
                    <a:pt x="418" y="20515"/>
                    <a:pt x="525" y="20634"/>
                    <a:pt x="513" y="20777"/>
                  </a:cubicBezTo>
                  <a:lnTo>
                    <a:pt x="513" y="20777"/>
                  </a:lnTo>
                  <a:cubicBezTo>
                    <a:pt x="513" y="20908"/>
                    <a:pt x="394" y="21027"/>
                    <a:pt x="251" y="21015"/>
                  </a:cubicBezTo>
                  <a:lnTo>
                    <a:pt x="251" y="21015"/>
                  </a:lnTo>
                  <a:cubicBezTo>
                    <a:pt x="203" y="21015"/>
                    <a:pt x="156" y="20991"/>
                    <a:pt x="108" y="20967"/>
                  </a:cubicBezTo>
                  <a:lnTo>
                    <a:pt x="108" y="20967"/>
                  </a:lnTo>
                  <a:cubicBezTo>
                    <a:pt x="37" y="20920"/>
                    <a:pt x="1" y="20836"/>
                    <a:pt x="13" y="20753"/>
                  </a:cubicBezTo>
                  <a:close/>
                  <a:moveTo>
                    <a:pt x="29516" y="42113"/>
                  </a:moveTo>
                  <a:cubicBezTo>
                    <a:pt x="29469" y="41982"/>
                    <a:pt x="29540" y="41827"/>
                    <a:pt x="29671" y="41779"/>
                  </a:cubicBezTo>
                  <a:lnTo>
                    <a:pt x="29671" y="41779"/>
                  </a:lnTo>
                  <a:cubicBezTo>
                    <a:pt x="29802" y="41732"/>
                    <a:pt x="29945" y="41803"/>
                    <a:pt x="30005" y="41934"/>
                  </a:cubicBezTo>
                  <a:lnTo>
                    <a:pt x="30005" y="41934"/>
                  </a:lnTo>
                  <a:cubicBezTo>
                    <a:pt x="30052" y="42065"/>
                    <a:pt x="29981" y="42208"/>
                    <a:pt x="29850" y="42268"/>
                  </a:cubicBezTo>
                  <a:lnTo>
                    <a:pt x="29850" y="42268"/>
                  </a:lnTo>
                  <a:cubicBezTo>
                    <a:pt x="29766" y="42291"/>
                    <a:pt x="29671" y="42279"/>
                    <a:pt x="29612" y="42232"/>
                  </a:cubicBezTo>
                  <a:lnTo>
                    <a:pt x="29612" y="42232"/>
                  </a:lnTo>
                  <a:cubicBezTo>
                    <a:pt x="29564" y="42196"/>
                    <a:pt x="29540" y="42160"/>
                    <a:pt x="29516" y="42113"/>
                  </a:cubicBezTo>
                  <a:close/>
                  <a:moveTo>
                    <a:pt x="287" y="18193"/>
                  </a:moveTo>
                  <a:cubicBezTo>
                    <a:pt x="310" y="18050"/>
                    <a:pt x="453" y="17955"/>
                    <a:pt x="584" y="17991"/>
                  </a:cubicBezTo>
                  <a:lnTo>
                    <a:pt x="584" y="17991"/>
                  </a:lnTo>
                  <a:cubicBezTo>
                    <a:pt x="727" y="18015"/>
                    <a:pt x="822" y="18146"/>
                    <a:pt x="799" y="18288"/>
                  </a:cubicBezTo>
                  <a:lnTo>
                    <a:pt x="799" y="18288"/>
                  </a:lnTo>
                  <a:cubicBezTo>
                    <a:pt x="775" y="18419"/>
                    <a:pt x="644" y="18515"/>
                    <a:pt x="501" y="18491"/>
                  </a:cubicBezTo>
                  <a:lnTo>
                    <a:pt x="501" y="18491"/>
                  </a:lnTo>
                  <a:cubicBezTo>
                    <a:pt x="465" y="18479"/>
                    <a:pt x="418" y="18467"/>
                    <a:pt x="394" y="18443"/>
                  </a:cubicBezTo>
                  <a:lnTo>
                    <a:pt x="394" y="18443"/>
                  </a:lnTo>
                  <a:cubicBezTo>
                    <a:pt x="310" y="18384"/>
                    <a:pt x="275" y="18288"/>
                    <a:pt x="287" y="18193"/>
                  </a:cubicBezTo>
                  <a:close/>
                  <a:moveTo>
                    <a:pt x="31838" y="41077"/>
                  </a:moveTo>
                  <a:cubicBezTo>
                    <a:pt x="31779" y="40958"/>
                    <a:pt x="31826" y="40803"/>
                    <a:pt x="31945" y="40732"/>
                  </a:cubicBezTo>
                  <a:lnTo>
                    <a:pt x="31945" y="40732"/>
                  </a:lnTo>
                  <a:cubicBezTo>
                    <a:pt x="32076" y="40672"/>
                    <a:pt x="32231" y="40720"/>
                    <a:pt x="32291" y="40839"/>
                  </a:cubicBezTo>
                  <a:lnTo>
                    <a:pt x="32291" y="40839"/>
                  </a:lnTo>
                  <a:cubicBezTo>
                    <a:pt x="32362" y="40970"/>
                    <a:pt x="32314" y="41125"/>
                    <a:pt x="32183" y="41184"/>
                  </a:cubicBezTo>
                  <a:lnTo>
                    <a:pt x="32183" y="41184"/>
                  </a:lnTo>
                  <a:cubicBezTo>
                    <a:pt x="32100" y="41232"/>
                    <a:pt x="31993" y="41220"/>
                    <a:pt x="31910" y="41160"/>
                  </a:cubicBezTo>
                  <a:lnTo>
                    <a:pt x="31910" y="41160"/>
                  </a:lnTo>
                  <a:cubicBezTo>
                    <a:pt x="31886" y="41148"/>
                    <a:pt x="31862" y="41113"/>
                    <a:pt x="31838" y="41077"/>
                  </a:cubicBezTo>
                  <a:close/>
                  <a:moveTo>
                    <a:pt x="870" y="15693"/>
                  </a:moveTo>
                  <a:cubicBezTo>
                    <a:pt x="906" y="15550"/>
                    <a:pt x="1049" y="15479"/>
                    <a:pt x="1191" y="15514"/>
                  </a:cubicBezTo>
                  <a:lnTo>
                    <a:pt x="1191" y="15514"/>
                  </a:lnTo>
                  <a:cubicBezTo>
                    <a:pt x="1322" y="15550"/>
                    <a:pt x="1394" y="15693"/>
                    <a:pt x="1358" y="15836"/>
                  </a:cubicBezTo>
                  <a:lnTo>
                    <a:pt x="1358" y="15836"/>
                  </a:lnTo>
                  <a:cubicBezTo>
                    <a:pt x="1322" y="15967"/>
                    <a:pt x="1180" y="16050"/>
                    <a:pt x="1037" y="16002"/>
                  </a:cubicBezTo>
                  <a:lnTo>
                    <a:pt x="1037" y="16002"/>
                  </a:lnTo>
                  <a:cubicBezTo>
                    <a:pt x="1013" y="16002"/>
                    <a:pt x="989" y="15979"/>
                    <a:pt x="965" y="15967"/>
                  </a:cubicBezTo>
                  <a:lnTo>
                    <a:pt x="965" y="15967"/>
                  </a:lnTo>
                  <a:cubicBezTo>
                    <a:pt x="870" y="15907"/>
                    <a:pt x="834" y="15788"/>
                    <a:pt x="870" y="15693"/>
                  </a:cubicBezTo>
                  <a:close/>
                  <a:moveTo>
                    <a:pt x="34017" y="39779"/>
                  </a:moveTo>
                  <a:cubicBezTo>
                    <a:pt x="33934" y="39672"/>
                    <a:pt x="33969" y="39505"/>
                    <a:pt x="34076" y="39422"/>
                  </a:cubicBezTo>
                  <a:lnTo>
                    <a:pt x="34076" y="39422"/>
                  </a:lnTo>
                  <a:cubicBezTo>
                    <a:pt x="34196" y="39351"/>
                    <a:pt x="34362" y="39374"/>
                    <a:pt x="34434" y="39493"/>
                  </a:cubicBezTo>
                  <a:lnTo>
                    <a:pt x="34434" y="39493"/>
                  </a:lnTo>
                  <a:cubicBezTo>
                    <a:pt x="34517" y="39601"/>
                    <a:pt x="34493" y="39767"/>
                    <a:pt x="34374" y="39851"/>
                  </a:cubicBezTo>
                  <a:lnTo>
                    <a:pt x="34374" y="39851"/>
                  </a:lnTo>
                  <a:cubicBezTo>
                    <a:pt x="34291" y="39910"/>
                    <a:pt x="34160" y="39910"/>
                    <a:pt x="34076" y="39851"/>
                  </a:cubicBezTo>
                  <a:lnTo>
                    <a:pt x="34076" y="39851"/>
                  </a:lnTo>
                  <a:cubicBezTo>
                    <a:pt x="34053" y="39827"/>
                    <a:pt x="34029" y="39803"/>
                    <a:pt x="34017" y="39779"/>
                  </a:cubicBezTo>
                  <a:close/>
                  <a:moveTo>
                    <a:pt x="1739" y="13276"/>
                  </a:moveTo>
                  <a:cubicBezTo>
                    <a:pt x="1799" y="13145"/>
                    <a:pt x="1942" y="13085"/>
                    <a:pt x="2072" y="13145"/>
                  </a:cubicBezTo>
                  <a:lnTo>
                    <a:pt x="2072" y="13145"/>
                  </a:lnTo>
                  <a:cubicBezTo>
                    <a:pt x="2203" y="13193"/>
                    <a:pt x="2263" y="13347"/>
                    <a:pt x="2203" y="13478"/>
                  </a:cubicBezTo>
                  <a:lnTo>
                    <a:pt x="2203" y="13478"/>
                  </a:lnTo>
                  <a:cubicBezTo>
                    <a:pt x="2156" y="13609"/>
                    <a:pt x="2001" y="13669"/>
                    <a:pt x="1870" y="13609"/>
                  </a:cubicBezTo>
                  <a:lnTo>
                    <a:pt x="1870" y="13609"/>
                  </a:lnTo>
                  <a:cubicBezTo>
                    <a:pt x="1858" y="13597"/>
                    <a:pt x="1834" y="13585"/>
                    <a:pt x="1822" y="13574"/>
                  </a:cubicBezTo>
                  <a:lnTo>
                    <a:pt x="1822" y="13574"/>
                  </a:lnTo>
                  <a:cubicBezTo>
                    <a:pt x="1727" y="13502"/>
                    <a:pt x="1691" y="13383"/>
                    <a:pt x="1739" y="13276"/>
                  </a:cubicBezTo>
                  <a:close/>
                  <a:moveTo>
                    <a:pt x="36029" y="38231"/>
                  </a:moveTo>
                  <a:cubicBezTo>
                    <a:pt x="35934" y="38136"/>
                    <a:pt x="35946" y="37969"/>
                    <a:pt x="36053" y="37874"/>
                  </a:cubicBezTo>
                  <a:lnTo>
                    <a:pt x="36053" y="37874"/>
                  </a:lnTo>
                  <a:cubicBezTo>
                    <a:pt x="36160" y="37779"/>
                    <a:pt x="36327" y="37791"/>
                    <a:pt x="36410" y="37898"/>
                  </a:cubicBezTo>
                  <a:lnTo>
                    <a:pt x="36410" y="37898"/>
                  </a:lnTo>
                  <a:cubicBezTo>
                    <a:pt x="36505" y="38005"/>
                    <a:pt x="36493" y="38160"/>
                    <a:pt x="36386" y="38255"/>
                  </a:cubicBezTo>
                  <a:lnTo>
                    <a:pt x="36386" y="38255"/>
                  </a:lnTo>
                  <a:cubicBezTo>
                    <a:pt x="36303" y="38339"/>
                    <a:pt x="36172" y="38339"/>
                    <a:pt x="36065" y="38267"/>
                  </a:cubicBezTo>
                  <a:lnTo>
                    <a:pt x="36065" y="38267"/>
                  </a:lnTo>
                  <a:cubicBezTo>
                    <a:pt x="36053" y="38255"/>
                    <a:pt x="36041" y="38243"/>
                    <a:pt x="36029" y="38231"/>
                  </a:cubicBezTo>
                  <a:close/>
                  <a:moveTo>
                    <a:pt x="2882" y="10978"/>
                  </a:moveTo>
                  <a:cubicBezTo>
                    <a:pt x="2954" y="10859"/>
                    <a:pt x="3108" y="10811"/>
                    <a:pt x="3227" y="10883"/>
                  </a:cubicBezTo>
                  <a:lnTo>
                    <a:pt x="3227" y="10883"/>
                  </a:lnTo>
                  <a:cubicBezTo>
                    <a:pt x="3358" y="10954"/>
                    <a:pt x="3394" y="11109"/>
                    <a:pt x="3323" y="11228"/>
                  </a:cubicBezTo>
                  <a:lnTo>
                    <a:pt x="3323" y="11228"/>
                  </a:lnTo>
                  <a:cubicBezTo>
                    <a:pt x="3263" y="11347"/>
                    <a:pt x="3096" y="11395"/>
                    <a:pt x="2977" y="11323"/>
                  </a:cubicBezTo>
                  <a:lnTo>
                    <a:pt x="2977" y="11323"/>
                  </a:lnTo>
                  <a:lnTo>
                    <a:pt x="2954" y="11311"/>
                  </a:lnTo>
                  <a:lnTo>
                    <a:pt x="2954" y="11311"/>
                  </a:lnTo>
                  <a:cubicBezTo>
                    <a:pt x="2846" y="11228"/>
                    <a:pt x="2823" y="11085"/>
                    <a:pt x="2882" y="10978"/>
                  </a:cubicBezTo>
                  <a:close/>
                  <a:moveTo>
                    <a:pt x="37851" y="36469"/>
                  </a:moveTo>
                  <a:cubicBezTo>
                    <a:pt x="37744" y="36374"/>
                    <a:pt x="37732" y="36207"/>
                    <a:pt x="37827" y="36100"/>
                  </a:cubicBezTo>
                  <a:lnTo>
                    <a:pt x="37827" y="36100"/>
                  </a:lnTo>
                  <a:cubicBezTo>
                    <a:pt x="37922" y="35993"/>
                    <a:pt x="38089" y="35993"/>
                    <a:pt x="38184" y="36088"/>
                  </a:cubicBezTo>
                  <a:lnTo>
                    <a:pt x="38184" y="36088"/>
                  </a:lnTo>
                  <a:cubicBezTo>
                    <a:pt x="38291" y="36172"/>
                    <a:pt x="38303" y="36338"/>
                    <a:pt x="38208" y="36445"/>
                  </a:cubicBezTo>
                  <a:lnTo>
                    <a:pt x="38208" y="36445"/>
                  </a:lnTo>
                  <a:cubicBezTo>
                    <a:pt x="38125" y="36541"/>
                    <a:pt x="37970" y="36553"/>
                    <a:pt x="37863" y="36481"/>
                  </a:cubicBezTo>
                  <a:lnTo>
                    <a:pt x="37863" y="36481"/>
                  </a:lnTo>
                  <a:close/>
                  <a:moveTo>
                    <a:pt x="4299" y="8835"/>
                  </a:moveTo>
                  <a:cubicBezTo>
                    <a:pt x="4382" y="8716"/>
                    <a:pt x="4537" y="8692"/>
                    <a:pt x="4656" y="8775"/>
                  </a:cubicBezTo>
                  <a:lnTo>
                    <a:pt x="4656" y="8775"/>
                  </a:lnTo>
                  <a:cubicBezTo>
                    <a:pt x="4763" y="8859"/>
                    <a:pt x="4787" y="9013"/>
                    <a:pt x="4704" y="9133"/>
                  </a:cubicBezTo>
                  <a:lnTo>
                    <a:pt x="4704" y="9133"/>
                  </a:lnTo>
                  <a:cubicBezTo>
                    <a:pt x="4620" y="9252"/>
                    <a:pt x="4454" y="9275"/>
                    <a:pt x="4347" y="9192"/>
                  </a:cubicBezTo>
                  <a:lnTo>
                    <a:pt x="4347" y="9192"/>
                  </a:lnTo>
                  <a:cubicBezTo>
                    <a:pt x="4228" y="9097"/>
                    <a:pt x="4204" y="8942"/>
                    <a:pt x="4299" y="8835"/>
                  </a:cubicBezTo>
                  <a:close/>
                  <a:moveTo>
                    <a:pt x="39387" y="34148"/>
                  </a:moveTo>
                  <a:cubicBezTo>
                    <a:pt x="39470" y="34028"/>
                    <a:pt x="39625" y="33993"/>
                    <a:pt x="39744" y="34076"/>
                  </a:cubicBezTo>
                  <a:lnTo>
                    <a:pt x="39744" y="34076"/>
                  </a:lnTo>
                  <a:cubicBezTo>
                    <a:pt x="39851" y="34159"/>
                    <a:pt x="39887" y="34314"/>
                    <a:pt x="39803" y="34433"/>
                  </a:cubicBezTo>
                  <a:lnTo>
                    <a:pt x="39803" y="34433"/>
                  </a:lnTo>
                  <a:cubicBezTo>
                    <a:pt x="39720" y="34552"/>
                    <a:pt x="39565" y="34576"/>
                    <a:pt x="39446" y="34493"/>
                  </a:cubicBezTo>
                  <a:lnTo>
                    <a:pt x="39446" y="34493"/>
                  </a:lnTo>
                  <a:lnTo>
                    <a:pt x="39446" y="34493"/>
                  </a:lnTo>
                  <a:lnTo>
                    <a:pt x="39446" y="34493"/>
                  </a:lnTo>
                  <a:cubicBezTo>
                    <a:pt x="39327" y="34421"/>
                    <a:pt x="39303" y="34255"/>
                    <a:pt x="39387" y="34148"/>
                  </a:cubicBezTo>
                  <a:close/>
                  <a:moveTo>
                    <a:pt x="5180" y="8109"/>
                  </a:moveTo>
                  <a:cubicBezTo>
                    <a:pt x="5073" y="8025"/>
                    <a:pt x="5049" y="7859"/>
                    <a:pt x="5144" y="7751"/>
                  </a:cubicBezTo>
                  <a:lnTo>
                    <a:pt x="5144" y="7751"/>
                  </a:lnTo>
                  <a:cubicBezTo>
                    <a:pt x="5240" y="7644"/>
                    <a:pt x="5394" y="7632"/>
                    <a:pt x="5501" y="7716"/>
                  </a:cubicBezTo>
                  <a:lnTo>
                    <a:pt x="5501" y="7716"/>
                  </a:lnTo>
                  <a:cubicBezTo>
                    <a:pt x="5609" y="7811"/>
                    <a:pt x="5632" y="7966"/>
                    <a:pt x="5537" y="8085"/>
                  </a:cubicBezTo>
                  <a:lnTo>
                    <a:pt x="5537" y="8085"/>
                  </a:lnTo>
                  <a:cubicBezTo>
                    <a:pt x="5454" y="8180"/>
                    <a:pt x="5299" y="8204"/>
                    <a:pt x="5192" y="8121"/>
                  </a:cubicBezTo>
                  <a:lnTo>
                    <a:pt x="5192" y="8121"/>
                  </a:lnTo>
                  <a:close/>
                  <a:moveTo>
                    <a:pt x="40696" y="32004"/>
                  </a:moveTo>
                  <a:cubicBezTo>
                    <a:pt x="40768" y="31873"/>
                    <a:pt x="40923" y="31826"/>
                    <a:pt x="41054" y="31897"/>
                  </a:cubicBezTo>
                  <a:lnTo>
                    <a:pt x="41054" y="31897"/>
                  </a:lnTo>
                  <a:cubicBezTo>
                    <a:pt x="41173" y="31969"/>
                    <a:pt x="41220" y="32123"/>
                    <a:pt x="41149" y="32243"/>
                  </a:cubicBezTo>
                  <a:lnTo>
                    <a:pt x="41149" y="32243"/>
                  </a:lnTo>
                  <a:cubicBezTo>
                    <a:pt x="41089" y="32373"/>
                    <a:pt x="40934" y="32421"/>
                    <a:pt x="40804" y="32350"/>
                  </a:cubicBezTo>
                  <a:lnTo>
                    <a:pt x="40804" y="32350"/>
                  </a:lnTo>
                  <a:lnTo>
                    <a:pt x="40768" y="32326"/>
                  </a:lnTo>
                  <a:lnTo>
                    <a:pt x="40768" y="32326"/>
                  </a:lnTo>
                  <a:cubicBezTo>
                    <a:pt x="40673" y="32254"/>
                    <a:pt x="40637" y="32112"/>
                    <a:pt x="40696" y="32004"/>
                  </a:cubicBezTo>
                  <a:close/>
                  <a:moveTo>
                    <a:pt x="6895" y="6251"/>
                  </a:moveTo>
                  <a:cubicBezTo>
                    <a:pt x="6799" y="6156"/>
                    <a:pt x="6811" y="5989"/>
                    <a:pt x="6906" y="5894"/>
                  </a:cubicBezTo>
                  <a:lnTo>
                    <a:pt x="6906" y="5894"/>
                  </a:lnTo>
                  <a:cubicBezTo>
                    <a:pt x="7014" y="5799"/>
                    <a:pt x="7180" y="5799"/>
                    <a:pt x="7276" y="5906"/>
                  </a:cubicBezTo>
                  <a:lnTo>
                    <a:pt x="7276" y="5906"/>
                  </a:lnTo>
                  <a:cubicBezTo>
                    <a:pt x="7371" y="6013"/>
                    <a:pt x="7371" y="6168"/>
                    <a:pt x="7264" y="6263"/>
                  </a:cubicBezTo>
                  <a:lnTo>
                    <a:pt x="7264" y="6263"/>
                  </a:lnTo>
                  <a:cubicBezTo>
                    <a:pt x="7168" y="6346"/>
                    <a:pt x="7037" y="6358"/>
                    <a:pt x="6930" y="6287"/>
                  </a:cubicBezTo>
                  <a:lnTo>
                    <a:pt x="6930" y="6287"/>
                  </a:lnTo>
                  <a:close/>
                  <a:moveTo>
                    <a:pt x="41756" y="29730"/>
                  </a:moveTo>
                  <a:lnTo>
                    <a:pt x="41756" y="29730"/>
                  </a:lnTo>
                  <a:cubicBezTo>
                    <a:pt x="41816" y="29599"/>
                    <a:pt x="41958" y="29528"/>
                    <a:pt x="42089" y="29587"/>
                  </a:cubicBezTo>
                  <a:lnTo>
                    <a:pt x="42089" y="29587"/>
                  </a:lnTo>
                  <a:cubicBezTo>
                    <a:pt x="42220" y="29635"/>
                    <a:pt x="42292" y="29778"/>
                    <a:pt x="42244" y="29909"/>
                  </a:cubicBezTo>
                  <a:lnTo>
                    <a:pt x="42244" y="29909"/>
                  </a:lnTo>
                  <a:cubicBezTo>
                    <a:pt x="42197" y="30052"/>
                    <a:pt x="42042" y="30111"/>
                    <a:pt x="41911" y="30064"/>
                  </a:cubicBezTo>
                  <a:lnTo>
                    <a:pt x="41911" y="30064"/>
                  </a:lnTo>
                  <a:cubicBezTo>
                    <a:pt x="41887" y="30052"/>
                    <a:pt x="41875" y="30040"/>
                    <a:pt x="41851" y="30028"/>
                  </a:cubicBezTo>
                  <a:lnTo>
                    <a:pt x="41851" y="30028"/>
                  </a:lnTo>
                  <a:cubicBezTo>
                    <a:pt x="41756" y="29968"/>
                    <a:pt x="41720" y="29837"/>
                    <a:pt x="41756" y="29730"/>
                  </a:cubicBezTo>
                  <a:close/>
                  <a:moveTo>
                    <a:pt x="8835" y="4596"/>
                  </a:moveTo>
                  <a:cubicBezTo>
                    <a:pt x="8752" y="4489"/>
                    <a:pt x="8776" y="4322"/>
                    <a:pt x="8883" y="4239"/>
                  </a:cubicBezTo>
                  <a:lnTo>
                    <a:pt x="8883" y="4239"/>
                  </a:lnTo>
                  <a:cubicBezTo>
                    <a:pt x="9002" y="4156"/>
                    <a:pt x="9157" y="4180"/>
                    <a:pt x="9240" y="4299"/>
                  </a:cubicBezTo>
                  <a:lnTo>
                    <a:pt x="9240" y="4299"/>
                  </a:lnTo>
                  <a:cubicBezTo>
                    <a:pt x="9323" y="4406"/>
                    <a:pt x="9300" y="4572"/>
                    <a:pt x="9192" y="4656"/>
                  </a:cubicBezTo>
                  <a:lnTo>
                    <a:pt x="9192" y="4656"/>
                  </a:lnTo>
                  <a:cubicBezTo>
                    <a:pt x="9097" y="4715"/>
                    <a:pt x="8978" y="4715"/>
                    <a:pt x="8895" y="4656"/>
                  </a:cubicBezTo>
                  <a:lnTo>
                    <a:pt x="8895" y="4656"/>
                  </a:lnTo>
                  <a:cubicBezTo>
                    <a:pt x="8871" y="4644"/>
                    <a:pt x="8847" y="4620"/>
                    <a:pt x="8835" y="4596"/>
                  </a:cubicBezTo>
                  <a:close/>
                  <a:moveTo>
                    <a:pt x="42542" y="27349"/>
                  </a:moveTo>
                  <a:cubicBezTo>
                    <a:pt x="42578" y="27206"/>
                    <a:pt x="42720" y="27123"/>
                    <a:pt x="42851" y="27170"/>
                  </a:cubicBezTo>
                  <a:lnTo>
                    <a:pt x="42851" y="27170"/>
                  </a:lnTo>
                  <a:cubicBezTo>
                    <a:pt x="42994" y="27194"/>
                    <a:pt x="43078" y="27337"/>
                    <a:pt x="43042" y="27480"/>
                  </a:cubicBezTo>
                  <a:lnTo>
                    <a:pt x="43042" y="27480"/>
                  </a:lnTo>
                  <a:cubicBezTo>
                    <a:pt x="43006" y="27611"/>
                    <a:pt x="42863" y="27694"/>
                    <a:pt x="42732" y="27659"/>
                  </a:cubicBezTo>
                  <a:lnTo>
                    <a:pt x="42732" y="27659"/>
                  </a:lnTo>
                  <a:cubicBezTo>
                    <a:pt x="42697" y="27647"/>
                    <a:pt x="42661" y="27635"/>
                    <a:pt x="42637" y="27623"/>
                  </a:cubicBezTo>
                  <a:lnTo>
                    <a:pt x="42637" y="27623"/>
                  </a:lnTo>
                  <a:cubicBezTo>
                    <a:pt x="42554" y="27551"/>
                    <a:pt x="42518" y="27444"/>
                    <a:pt x="42542" y="27349"/>
                  </a:cubicBezTo>
                  <a:close/>
                  <a:moveTo>
                    <a:pt x="10943" y="3191"/>
                  </a:moveTo>
                  <a:cubicBezTo>
                    <a:pt x="10871" y="3072"/>
                    <a:pt x="10919" y="2917"/>
                    <a:pt x="11038" y="2846"/>
                  </a:cubicBezTo>
                  <a:lnTo>
                    <a:pt x="11038" y="2846"/>
                  </a:lnTo>
                  <a:cubicBezTo>
                    <a:pt x="11157" y="2775"/>
                    <a:pt x="11324" y="2810"/>
                    <a:pt x="11383" y="2941"/>
                  </a:cubicBezTo>
                  <a:lnTo>
                    <a:pt x="11383" y="2941"/>
                  </a:lnTo>
                  <a:cubicBezTo>
                    <a:pt x="11455" y="3060"/>
                    <a:pt x="11419" y="3215"/>
                    <a:pt x="11288" y="3287"/>
                  </a:cubicBezTo>
                  <a:lnTo>
                    <a:pt x="11288" y="3287"/>
                  </a:lnTo>
                  <a:cubicBezTo>
                    <a:pt x="11205" y="3334"/>
                    <a:pt x="11097" y="3334"/>
                    <a:pt x="11014" y="3275"/>
                  </a:cubicBezTo>
                  <a:lnTo>
                    <a:pt x="11014" y="3275"/>
                  </a:lnTo>
                  <a:cubicBezTo>
                    <a:pt x="10990" y="3251"/>
                    <a:pt x="10966" y="3227"/>
                    <a:pt x="10943" y="3191"/>
                  </a:cubicBezTo>
                  <a:close/>
                  <a:moveTo>
                    <a:pt x="43042" y="24884"/>
                  </a:moveTo>
                  <a:cubicBezTo>
                    <a:pt x="43066" y="24754"/>
                    <a:pt x="43197" y="24646"/>
                    <a:pt x="43328" y="24670"/>
                  </a:cubicBezTo>
                  <a:lnTo>
                    <a:pt x="43328" y="24670"/>
                  </a:lnTo>
                  <a:cubicBezTo>
                    <a:pt x="43471" y="24694"/>
                    <a:pt x="43566" y="24825"/>
                    <a:pt x="43554" y="24956"/>
                  </a:cubicBezTo>
                  <a:lnTo>
                    <a:pt x="43554" y="24956"/>
                  </a:lnTo>
                  <a:cubicBezTo>
                    <a:pt x="43530" y="25099"/>
                    <a:pt x="43399" y="25194"/>
                    <a:pt x="43256" y="25182"/>
                  </a:cubicBezTo>
                  <a:lnTo>
                    <a:pt x="43256" y="25182"/>
                  </a:lnTo>
                  <a:cubicBezTo>
                    <a:pt x="43220" y="25170"/>
                    <a:pt x="43173" y="25158"/>
                    <a:pt x="43149" y="25135"/>
                  </a:cubicBezTo>
                  <a:lnTo>
                    <a:pt x="43149" y="25135"/>
                  </a:lnTo>
                  <a:cubicBezTo>
                    <a:pt x="43066" y="25075"/>
                    <a:pt x="43030" y="24980"/>
                    <a:pt x="43042" y="24884"/>
                  </a:cubicBezTo>
                  <a:close/>
                  <a:moveTo>
                    <a:pt x="13205" y="2048"/>
                  </a:moveTo>
                  <a:cubicBezTo>
                    <a:pt x="13145" y="1917"/>
                    <a:pt x="13217" y="1763"/>
                    <a:pt x="13348" y="1715"/>
                  </a:cubicBezTo>
                  <a:lnTo>
                    <a:pt x="13348" y="1715"/>
                  </a:lnTo>
                  <a:cubicBezTo>
                    <a:pt x="13467" y="1655"/>
                    <a:pt x="13622" y="1715"/>
                    <a:pt x="13681" y="1846"/>
                  </a:cubicBezTo>
                  <a:lnTo>
                    <a:pt x="13681" y="1846"/>
                  </a:lnTo>
                  <a:cubicBezTo>
                    <a:pt x="13729" y="1977"/>
                    <a:pt x="13669" y="2120"/>
                    <a:pt x="13538" y="2179"/>
                  </a:cubicBezTo>
                  <a:lnTo>
                    <a:pt x="13538" y="2179"/>
                  </a:lnTo>
                  <a:cubicBezTo>
                    <a:pt x="13455" y="2215"/>
                    <a:pt x="13360" y="2203"/>
                    <a:pt x="13288" y="2155"/>
                  </a:cubicBezTo>
                  <a:lnTo>
                    <a:pt x="13288" y="2155"/>
                  </a:lnTo>
                  <a:cubicBezTo>
                    <a:pt x="13252" y="2120"/>
                    <a:pt x="13229" y="2084"/>
                    <a:pt x="13205" y="2048"/>
                  </a:cubicBezTo>
                  <a:close/>
                  <a:moveTo>
                    <a:pt x="43244" y="22384"/>
                  </a:moveTo>
                  <a:lnTo>
                    <a:pt x="43244" y="22384"/>
                  </a:lnTo>
                  <a:cubicBezTo>
                    <a:pt x="43256" y="22241"/>
                    <a:pt x="43363" y="22134"/>
                    <a:pt x="43506" y="22134"/>
                  </a:cubicBezTo>
                  <a:lnTo>
                    <a:pt x="43506" y="22134"/>
                  </a:lnTo>
                  <a:cubicBezTo>
                    <a:pt x="43649" y="22134"/>
                    <a:pt x="43768" y="22253"/>
                    <a:pt x="43768" y="22396"/>
                  </a:cubicBezTo>
                  <a:lnTo>
                    <a:pt x="43768" y="22396"/>
                  </a:lnTo>
                  <a:cubicBezTo>
                    <a:pt x="43756" y="22539"/>
                    <a:pt x="43637" y="22646"/>
                    <a:pt x="43506" y="22646"/>
                  </a:cubicBezTo>
                  <a:lnTo>
                    <a:pt x="43506" y="22646"/>
                  </a:lnTo>
                  <a:cubicBezTo>
                    <a:pt x="43447" y="22646"/>
                    <a:pt x="43399" y="22634"/>
                    <a:pt x="43351" y="22598"/>
                  </a:cubicBezTo>
                  <a:lnTo>
                    <a:pt x="43351" y="22598"/>
                  </a:lnTo>
                  <a:cubicBezTo>
                    <a:pt x="43280" y="22551"/>
                    <a:pt x="43244" y="22468"/>
                    <a:pt x="43244" y="22384"/>
                  </a:cubicBezTo>
                  <a:close/>
                  <a:moveTo>
                    <a:pt x="15586" y="1167"/>
                  </a:moveTo>
                  <a:cubicBezTo>
                    <a:pt x="15550" y="1036"/>
                    <a:pt x="15622" y="893"/>
                    <a:pt x="15765" y="846"/>
                  </a:cubicBezTo>
                  <a:lnTo>
                    <a:pt x="15765" y="846"/>
                  </a:lnTo>
                  <a:cubicBezTo>
                    <a:pt x="15896" y="810"/>
                    <a:pt x="16039" y="893"/>
                    <a:pt x="16074" y="1024"/>
                  </a:cubicBezTo>
                  <a:lnTo>
                    <a:pt x="16074" y="1024"/>
                  </a:lnTo>
                  <a:cubicBezTo>
                    <a:pt x="16122" y="1155"/>
                    <a:pt x="16039" y="1298"/>
                    <a:pt x="15908" y="1346"/>
                  </a:cubicBezTo>
                  <a:lnTo>
                    <a:pt x="15908" y="1346"/>
                  </a:lnTo>
                  <a:cubicBezTo>
                    <a:pt x="15824" y="1370"/>
                    <a:pt x="15741" y="1346"/>
                    <a:pt x="15681" y="1298"/>
                  </a:cubicBezTo>
                  <a:lnTo>
                    <a:pt x="15681" y="1298"/>
                  </a:lnTo>
                  <a:cubicBezTo>
                    <a:pt x="15634" y="1263"/>
                    <a:pt x="15598" y="1215"/>
                    <a:pt x="15586" y="1167"/>
                  </a:cubicBezTo>
                  <a:close/>
                  <a:moveTo>
                    <a:pt x="43173" y="19884"/>
                  </a:moveTo>
                  <a:lnTo>
                    <a:pt x="43173" y="19884"/>
                  </a:lnTo>
                  <a:cubicBezTo>
                    <a:pt x="43149" y="19741"/>
                    <a:pt x="43256" y="19610"/>
                    <a:pt x="43399" y="19598"/>
                  </a:cubicBezTo>
                  <a:lnTo>
                    <a:pt x="43399" y="19598"/>
                  </a:lnTo>
                  <a:cubicBezTo>
                    <a:pt x="43542" y="19586"/>
                    <a:pt x="43661" y="19693"/>
                    <a:pt x="43673" y="19836"/>
                  </a:cubicBezTo>
                  <a:lnTo>
                    <a:pt x="43673" y="19836"/>
                  </a:lnTo>
                  <a:cubicBezTo>
                    <a:pt x="43685" y="19967"/>
                    <a:pt x="43590" y="20098"/>
                    <a:pt x="43447" y="20110"/>
                  </a:cubicBezTo>
                  <a:lnTo>
                    <a:pt x="43447" y="20110"/>
                  </a:lnTo>
                  <a:cubicBezTo>
                    <a:pt x="43375" y="20122"/>
                    <a:pt x="43316" y="20098"/>
                    <a:pt x="43268" y="20062"/>
                  </a:cubicBezTo>
                  <a:lnTo>
                    <a:pt x="43268" y="20062"/>
                  </a:lnTo>
                  <a:cubicBezTo>
                    <a:pt x="43209" y="20015"/>
                    <a:pt x="43173" y="19955"/>
                    <a:pt x="43173" y="19884"/>
                  </a:cubicBezTo>
                  <a:close/>
                  <a:moveTo>
                    <a:pt x="18051" y="572"/>
                  </a:moveTo>
                  <a:cubicBezTo>
                    <a:pt x="18027" y="429"/>
                    <a:pt x="18122" y="298"/>
                    <a:pt x="18265" y="274"/>
                  </a:cubicBezTo>
                  <a:lnTo>
                    <a:pt x="18265" y="274"/>
                  </a:lnTo>
                  <a:cubicBezTo>
                    <a:pt x="18408" y="250"/>
                    <a:pt x="18539" y="346"/>
                    <a:pt x="18563" y="489"/>
                  </a:cubicBezTo>
                  <a:lnTo>
                    <a:pt x="18563" y="489"/>
                  </a:lnTo>
                  <a:cubicBezTo>
                    <a:pt x="18586" y="631"/>
                    <a:pt x="18491" y="762"/>
                    <a:pt x="18348" y="786"/>
                  </a:cubicBezTo>
                  <a:lnTo>
                    <a:pt x="18348" y="786"/>
                  </a:lnTo>
                  <a:cubicBezTo>
                    <a:pt x="18289" y="798"/>
                    <a:pt x="18217" y="774"/>
                    <a:pt x="18158" y="739"/>
                  </a:cubicBezTo>
                  <a:lnTo>
                    <a:pt x="18158" y="739"/>
                  </a:lnTo>
                  <a:cubicBezTo>
                    <a:pt x="18098" y="703"/>
                    <a:pt x="18063" y="643"/>
                    <a:pt x="18051" y="572"/>
                  </a:cubicBezTo>
                  <a:close/>
                  <a:moveTo>
                    <a:pt x="42780" y="17395"/>
                  </a:moveTo>
                  <a:cubicBezTo>
                    <a:pt x="42756" y="17253"/>
                    <a:pt x="42839" y="17122"/>
                    <a:pt x="42970" y="17098"/>
                  </a:cubicBezTo>
                  <a:lnTo>
                    <a:pt x="42970" y="17098"/>
                  </a:lnTo>
                  <a:cubicBezTo>
                    <a:pt x="43113" y="17074"/>
                    <a:pt x="43244" y="17157"/>
                    <a:pt x="43268" y="17288"/>
                  </a:cubicBezTo>
                  <a:lnTo>
                    <a:pt x="43268" y="17288"/>
                  </a:lnTo>
                  <a:cubicBezTo>
                    <a:pt x="43292" y="17431"/>
                    <a:pt x="43209" y="17562"/>
                    <a:pt x="43078" y="17586"/>
                  </a:cubicBezTo>
                  <a:lnTo>
                    <a:pt x="43078" y="17586"/>
                  </a:lnTo>
                  <a:cubicBezTo>
                    <a:pt x="43006" y="17610"/>
                    <a:pt x="42923" y="17586"/>
                    <a:pt x="42863" y="17550"/>
                  </a:cubicBezTo>
                  <a:lnTo>
                    <a:pt x="42863" y="17550"/>
                  </a:lnTo>
                  <a:cubicBezTo>
                    <a:pt x="42828" y="17503"/>
                    <a:pt x="42792" y="17455"/>
                    <a:pt x="42780" y="17395"/>
                  </a:cubicBezTo>
                  <a:close/>
                  <a:moveTo>
                    <a:pt x="20575" y="274"/>
                  </a:moveTo>
                  <a:cubicBezTo>
                    <a:pt x="20563" y="131"/>
                    <a:pt x="20670" y="12"/>
                    <a:pt x="20813" y="0"/>
                  </a:cubicBezTo>
                  <a:lnTo>
                    <a:pt x="20813" y="0"/>
                  </a:lnTo>
                  <a:cubicBezTo>
                    <a:pt x="20956" y="0"/>
                    <a:pt x="21075" y="108"/>
                    <a:pt x="21087" y="250"/>
                  </a:cubicBezTo>
                  <a:lnTo>
                    <a:pt x="21087" y="250"/>
                  </a:lnTo>
                  <a:cubicBezTo>
                    <a:pt x="21087" y="393"/>
                    <a:pt x="20980" y="512"/>
                    <a:pt x="20849" y="512"/>
                  </a:cubicBezTo>
                  <a:lnTo>
                    <a:pt x="20849" y="512"/>
                  </a:lnTo>
                  <a:cubicBezTo>
                    <a:pt x="20789" y="524"/>
                    <a:pt x="20730" y="501"/>
                    <a:pt x="20682" y="465"/>
                  </a:cubicBezTo>
                  <a:lnTo>
                    <a:pt x="20682" y="465"/>
                  </a:lnTo>
                  <a:cubicBezTo>
                    <a:pt x="20611" y="417"/>
                    <a:pt x="20575" y="346"/>
                    <a:pt x="20575" y="274"/>
                  </a:cubicBezTo>
                  <a:close/>
                  <a:moveTo>
                    <a:pt x="42113" y="14979"/>
                  </a:moveTo>
                  <a:lnTo>
                    <a:pt x="42113" y="14979"/>
                  </a:lnTo>
                  <a:cubicBezTo>
                    <a:pt x="42066" y="14848"/>
                    <a:pt x="42137" y="14705"/>
                    <a:pt x="42268" y="14657"/>
                  </a:cubicBezTo>
                  <a:lnTo>
                    <a:pt x="42268" y="14657"/>
                  </a:lnTo>
                  <a:cubicBezTo>
                    <a:pt x="42411" y="14609"/>
                    <a:pt x="42554" y="14681"/>
                    <a:pt x="42601" y="14824"/>
                  </a:cubicBezTo>
                  <a:lnTo>
                    <a:pt x="42601" y="14824"/>
                  </a:lnTo>
                  <a:cubicBezTo>
                    <a:pt x="42637" y="14955"/>
                    <a:pt x="42566" y="15098"/>
                    <a:pt x="42435" y="15145"/>
                  </a:cubicBezTo>
                  <a:lnTo>
                    <a:pt x="42435" y="15145"/>
                  </a:lnTo>
                  <a:cubicBezTo>
                    <a:pt x="42363" y="15169"/>
                    <a:pt x="42268" y="15157"/>
                    <a:pt x="42208" y="15109"/>
                  </a:cubicBezTo>
                  <a:lnTo>
                    <a:pt x="42208" y="15109"/>
                  </a:lnTo>
                  <a:cubicBezTo>
                    <a:pt x="42161" y="15074"/>
                    <a:pt x="42125" y="15038"/>
                    <a:pt x="42113" y="14979"/>
                  </a:cubicBezTo>
                  <a:close/>
                  <a:moveTo>
                    <a:pt x="23111" y="274"/>
                  </a:moveTo>
                  <a:cubicBezTo>
                    <a:pt x="23123" y="131"/>
                    <a:pt x="23242" y="24"/>
                    <a:pt x="23385" y="36"/>
                  </a:cubicBezTo>
                  <a:lnTo>
                    <a:pt x="23385" y="36"/>
                  </a:lnTo>
                  <a:cubicBezTo>
                    <a:pt x="23528" y="36"/>
                    <a:pt x="23635" y="167"/>
                    <a:pt x="23623" y="298"/>
                  </a:cubicBezTo>
                  <a:lnTo>
                    <a:pt x="23623" y="298"/>
                  </a:lnTo>
                  <a:cubicBezTo>
                    <a:pt x="23611" y="441"/>
                    <a:pt x="23492" y="548"/>
                    <a:pt x="23349" y="536"/>
                  </a:cubicBezTo>
                  <a:lnTo>
                    <a:pt x="23349" y="536"/>
                  </a:lnTo>
                  <a:cubicBezTo>
                    <a:pt x="23301" y="536"/>
                    <a:pt x="23254" y="524"/>
                    <a:pt x="23218" y="489"/>
                  </a:cubicBezTo>
                  <a:lnTo>
                    <a:pt x="23218" y="489"/>
                  </a:lnTo>
                  <a:cubicBezTo>
                    <a:pt x="23147" y="441"/>
                    <a:pt x="23111" y="358"/>
                    <a:pt x="23111" y="274"/>
                  </a:cubicBezTo>
                  <a:close/>
                  <a:moveTo>
                    <a:pt x="41173" y="12657"/>
                  </a:moveTo>
                  <a:cubicBezTo>
                    <a:pt x="41113" y="12538"/>
                    <a:pt x="41161" y="12383"/>
                    <a:pt x="41292" y="12323"/>
                  </a:cubicBezTo>
                  <a:lnTo>
                    <a:pt x="41292" y="12323"/>
                  </a:lnTo>
                  <a:cubicBezTo>
                    <a:pt x="41423" y="12264"/>
                    <a:pt x="41566" y="12312"/>
                    <a:pt x="41637" y="12442"/>
                  </a:cubicBezTo>
                  <a:lnTo>
                    <a:pt x="41637" y="12442"/>
                  </a:lnTo>
                  <a:cubicBezTo>
                    <a:pt x="41696" y="12573"/>
                    <a:pt x="41637" y="12716"/>
                    <a:pt x="41506" y="12776"/>
                  </a:cubicBezTo>
                  <a:lnTo>
                    <a:pt x="41506" y="12776"/>
                  </a:lnTo>
                  <a:cubicBezTo>
                    <a:pt x="41423" y="12823"/>
                    <a:pt x="41327" y="12812"/>
                    <a:pt x="41244" y="12752"/>
                  </a:cubicBezTo>
                  <a:lnTo>
                    <a:pt x="41244" y="12752"/>
                  </a:lnTo>
                  <a:cubicBezTo>
                    <a:pt x="41220" y="12728"/>
                    <a:pt x="41185" y="12693"/>
                    <a:pt x="41173" y="12657"/>
                  </a:cubicBezTo>
                  <a:close/>
                  <a:moveTo>
                    <a:pt x="25635" y="560"/>
                  </a:moveTo>
                  <a:cubicBezTo>
                    <a:pt x="25659" y="417"/>
                    <a:pt x="25790" y="334"/>
                    <a:pt x="25933" y="358"/>
                  </a:cubicBezTo>
                  <a:lnTo>
                    <a:pt x="25933" y="358"/>
                  </a:lnTo>
                  <a:cubicBezTo>
                    <a:pt x="26075" y="381"/>
                    <a:pt x="26159" y="512"/>
                    <a:pt x="26135" y="655"/>
                  </a:cubicBezTo>
                  <a:lnTo>
                    <a:pt x="26135" y="655"/>
                  </a:lnTo>
                  <a:cubicBezTo>
                    <a:pt x="26111" y="786"/>
                    <a:pt x="25980" y="882"/>
                    <a:pt x="25837" y="858"/>
                  </a:cubicBezTo>
                  <a:lnTo>
                    <a:pt x="25837" y="858"/>
                  </a:lnTo>
                  <a:cubicBezTo>
                    <a:pt x="25802" y="858"/>
                    <a:pt x="25766" y="834"/>
                    <a:pt x="25730" y="810"/>
                  </a:cubicBezTo>
                  <a:lnTo>
                    <a:pt x="25730" y="810"/>
                  </a:lnTo>
                  <a:cubicBezTo>
                    <a:pt x="25659" y="751"/>
                    <a:pt x="25611" y="655"/>
                    <a:pt x="25635" y="560"/>
                  </a:cubicBezTo>
                  <a:close/>
                  <a:moveTo>
                    <a:pt x="39958" y="10466"/>
                  </a:moveTo>
                  <a:cubicBezTo>
                    <a:pt x="39887" y="10347"/>
                    <a:pt x="39922" y="10192"/>
                    <a:pt x="40042" y="10109"/>
                  </a:cubicBezTo>
                  <a:lnTo>
                    <a:pt x="40042" y="10109"/>
                  </a:lnTo>
                  <a:cubicBezTo>
                    <a:pt x="40161" y="10037"/>
                    <a:pt x="40315" y="10073"/>
                    <a:pt x="40399" y="10192"/>
                  </a:cubicBezTo>
                  <a:lnTo>
                    <a:pt x="40399" y="10192"/>
                  </a:lnTo>
                  <a:cubicBezTo>
                    <a:pt x="40470" y="10311"/>
                    <a:pt x="40434" y="10466"/>
                    <a:pt x="40315" y="10549"/>
                  </a:cubicBezTo>
                  <a:lnTo>
                    <a:pt x="40315" y="10549"/>
                  </a:lnTo>
                  <a:cubicBezTo>
                    <a:pt x="40220" y="10597"/>
                    <a:pt x="40113" y="10597"/>
                    <a:pt x="40030" y="10537"/>
                  </a:cubicBezTo>
                  <a:lnTo>
                    <a:pt x="40030" y="10537"/>
                  </a:lnTo>
                  <a:cubicBezTo>
                    <a:pt x="39994" y="10514"/>
                    <a:pt x="39982" y="10490"/>
                    <a:pt x="39958" y="10466"/>
                  </a:cubicBezTo>
                  <a:close/>
                  <a:moveTo>
                    <a:pt x="28100" y="1143"/>
                  </a:moveTo>
                  <a:cubicBezTo>
                    <a:pt x="28147" y="1012"/>
                    <a:pt x="28290" y="941"/>
                    <a:pt x="28421" y="977"/>
                  </a:cubicBezTo>
                  <a:lnTo>
                    <a:pt x="28421" y="977"/>
                  </a:lnTo>
                  <a:cubicBezTo>
                    <a:pt x="28564" y="1024"/>
                    <a:pt x="28635" y="1167"/>
                    <a:pt x="28588" y="1298"/>
                  </a:cubicBezTo>
                  <a:lnTo>
                    <a:pt x="28588" y="1298"/>
                  </a:lnTo>
                  <a:cubicBezTo>
                    <a:pt x="28552" y="1429"/>
                    <a:pt x="28409" y="1513"/>
                    <a:pt x="28278" y="1465"/>
                  </a:cubicBezTo>
                  <a:lnTo>
                    <a:pt x="28278" y="1465"/>
                  </a:lnTo>
                  <a:cubicBezTo>
                    <a:pt x="28242" y="1453"/>
                    <a:pt x="28219" y="1441"/>
                    <a:pt x="28195" y="1429"/>
                  </a:cubicBezTo>
                  <a:lnTo>
                    <a:pt x="28195" y="1429"/>
                  </a:lnTo>
                  <a:cubicBezTo>
                    <a:pt x="28111" y="1358"/>
                    <a:pt x="28076" y="1251"/>
                    <a:pt x="28100" y="1143"/>
                  </a:cubicBezTo>
                  <a:close/>
                  <a:moveTo>
                    <a:pt x="38506" y="8430"/>
                  </a:moveTo>
                  <a:lnTo>
                    <a:pt x="38506" y="8430"/>
                  </a:lnTo>
                  <a:cubicBezTo>
                    <a:pt x="38410" y="8311"/>
                    <a:pt x="38434" y="8156"/>
                    <a:pt x="38541" y="8061"/>
                  </a:cubicBezTo>
                  <a:lnTo>
                    <a:pt x="38541" y="8061"/>
                  </a:lnTo>
                  <a:cubicBezTo>
                    <a:pt x="38648" y="7978"/>
                    <a:pt x="38803" y="7990"/>
                    <a:pt x="38899" y="8109"/>
                  </a:cubicBezTo>
                  <a:lnTo>
                    <a:pt x="38899" y="8109"/>
                  </a:lnTo>
                  <a:cubicBezTo>
                    <a:pt x="38982" y="8216"/>
                    <a:pt x="38970" y="8371"/>
                    <a:pt x="38863" y="8466"/>
                  </a:cubicBezTo>
                  <a:lnTo>
                    <a:pt x="38863" y="8466"/>
                  </a:lnTo>
                  <a:cubicBezTo>
                    <a:pt x="38768" y="8537"/>
                    <a:pt x="38637" y="8537"/>
                    <a:pt x="38541" y="8466"/>
                  </a:cubicBezTo>
                  <a:lnTo>
                    <a:pt x="38541" y="8466"/>
                  </a:lnTo>
                  <a:cubicBezTo>
                    <a:pt x="38529" y="8454"/>
                    <a:pt x="38518" y="8442"/>
                    <a:pt x="38506" y="8430"/>
                  </a:cubicBezTo>
                  <a:close/>
                  <a:moveTo>
                    <a:pt x="30493" y="2025"/>
                  </a:moveTo>
                  <a:cubicBezTo>
                    <a:pt x="30552" y="1894"/>
                    <a:pt x="30695" y="1834"/>
                    <a:pt x="30826" y="1894"/>
                  </a:cubicBezTo>
                  <a:lnTo>
                    <a:pt x="30826" y="1894"/>
                  </a:lnTo>
                  <a:cubicBezTo>
                    <a:pt x="30957" y="1953"/>
                    <a:pt x="31017" y="2108"/>
                    <a:pt x="30957" y="2239"/>
                  </a:cubicBezTo>
                  <a:lnTo>
                    <a:pt x="30957" y="2239"/>
                  </a:lnTo>
                  <a:cubicBezTo>
                    <a:pt x="30898" y="2358"/>
                    <a:pt x="30743" y="2417"/>
                    <a:pt x="30624" y="2358"/>
                  </a:cubicBezTo>
                  <a:lnTo>
                    <a:pt x="30624" y="2358"/>
                  </a:lnTo>
                  <a:cubicBezTo>
                    <a:pt x="30600" y="2358"/>
                    <a:pt x="30588" y="2346"/>
                    <a:pt x="30576" y="2334"/>
                  </a:cubicBezTo>
                  <a:lnTo>
                    <a:pt x="30576" y="2334"/>
                  </a:lnTo>
                  <a:cubicBezTo>
                    <a:pt x="30469" y="2263"/>
                    <a:pt x="30433" y="2132"/>
                    <a:pt x="30493" y="2025"/>
                  </a:cubicBezTo>
                  <a:close/>
                  <a:moveTo>
                    <a:pt x="36815" y="6573"/>
                  </a:moveTo>
                  <a:cubicBezTo>
                    <a:pt x="36708" y="6477"/>
                    <a:pt x="36708" y="6311"/>
                    <a:pt x="36815" y="6216"/>
                  </a:cubicBezTo>
                  <a:lnTo>
                    <a:pt x="36815" y="6216"/>
                  </a:lnTo>
                  <a:cubicBezTo>
                    <a:pt x="36910" y="6120"/>
                    <a:pt x="37077" y="6120"/>
                    <a:pt x="37172" y="6216"/>
                  </a:cubicBezTo>
                  <a:lnTo>
                    <a:pt x="37172" y="6216"/>
                  </a:lnTo>
                  <a:cubicBezTo>
                    <a:pt x="37267" y="6311"/>
                    <a:pt x="37267" y="6477"/>
                    <a:pt x="37172" y="6573"/>
                  </a:cubicBezTo>
                  <a:lnTo>
                    <a:pt x="37172" y="6573"/>
                  </a:lnTo>
                  <a:cubicBezTo>
                    <a:pt x="37077" y="6668"/>
                    <a:pt x="36934" y="6680"/>
                    <a:pt x="36839" y="6608"/>
                  </a:cubicBezTo>
                  <a:lnTo>
                    <a:pt x="36839" y="6608"/>
                  </a:lnTo>
                  <a:close/>
                  <a:moveTo>
                    <a:pt x="32755" y="3168"/>
                  </a:moveTo>
                  <a:cubicBezTo>
                    <a:pt x="32826" y="3048"/>
                    <a:pt x="32981" y="3013"/>
                    <a:pt x="33100" y="3084"/>
                  </a:cubicBezTo>
                  <a:lnTo>
                    <a:pt x="33100" y="3084"/>
                  </a:lnTo>
                  <a:cubicBezTo>
                    <a:pt x="33219" y="3156"/>
                    <a:pt x="33255" y="3310"/>
                    <a:pt x="33184" y="3429"/>
                  </a:cubicBezTo>
                  <a:lnTo>
                    <a:pt x="33184" y="3429"/>
                  </a:lnTo>
                  <a:cubicBezTo>
                    <a:pt x="33112" y="3549"/>
                    <a:pt x="32957" y="3596"/>
                    <a:pt x="32838" y="3525"/>
                  </a:cubicBezTo>
                  <a:lnTo>
                    <a:pt x="32838" y="3525"/>
                  </a:lnTo>
                  <a:lnTo>
                    <a:pt x="32814" y="3501"/>
                  </a:lnTo>
                  <a:lnTo>
                    <a:pt x="32814" y="3501"/>
                  </a:lnTo>
                  <a:cubicBezTo>
                    <a:pt x="32707" y="3429"/>
                    <a:pt x="32683" y="3287"/>
                    <a:pt x="32755" y="3168"/>
                  </a:cubicBezTo>
                  <a:close/>
                  <a:moveTo>
                    <a:pt x="34910" y="4930"/>
                  </a:moveTo>
                  <a:lnTo>
                    <a:pt x="34910" y="4930"/>
                  </a:lnTo>
                  <a:cubicBezTo>
                    <a:pt x="34803" y="4846"/>
                    <a:pt x="34779" y="4680"/>
                    <a:pt x="34862" y="4572"/>
                  </a:cubicBezTo>
                  <a:lnTo>
                    <a:pt x="34862" y="4572"/>
                  </a:lnTo>
                  <a:cubicBezTo>
                    <a:pt x="34946" y="4465"/>
                    <a:pt x="35112" y="4441"/>
                    <a:pt x="35219" y="4525"/>
                  </a:cubicBezTo>
                  <a:lnTo>
                    <a:pt x="35219" y="4525"/>
                  </a:lnTo>
                  <a:cubicBezTo>
                    <a:pt x="35339" y="4608"/>
                    <a:pt x="35350" y="4775"/>
                    <a:pt x="35267" y="4882"/>
                  </a:cubicBezTo>
                  <a:lnTo>
                    <a:pt x="35267" y="4882"/>
                  </a:lnTo>
                  <a:cubicBezTo>
                    <a:pt x="35184" y="4989"/>
                    <a:pt x="35029" y="5013"/>
                    <a:pt x="34910" y="4930"/>
                  </a:cubicBezTo>
                  <a:lnTo>
                    <a:pt x="34910" y="4930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37"/>
            <p:cNvSpPr/>
            <p:nvPr/>
          </p:nvSpPr>
          <p:spPr>
            <a:xfrm>
              <a:off x="1535900" y="3129075"/>
              <a:ext cx="1020375" cy="1020100"/>
            </a:xfrm>
            <a:custGeom>
              <a:avLst/>
              <a:gdLst/>
              <a:ahLst/>
              <a:cxnLst/>
              <a:rect l="l" t="t" r="r" b="b"/>
              <a:pathLst>
                <a:path w="40815" h="40804" extrusionOk="0">
                  <a:moveTo>
                    <a:pt x="7394" y="36124"/>
                  </a:moveTo>
                  <a:cubicBezTo>
                    <a:pt x="7263" y="36017"/>
                    <a:pt x="7239" y="35827"/>
                    <a:pt x="7346" y="35696"/>
                  </a:cubicBezTo>
                  <a:lnTo>
                    <a:pt x="7346" y="35696"/>
                  </a:lnTo>
                  <a:cubicBezTo>
                    <a:pt x="7454" y="35565"/>
                    <a:pt x="7656" y="35541"/>
                    <a:pt x="7787" y="35648"/>
                  </a:cubicBezTo>
                  <a:lnTo>
                    <a:pt x="7787" y="35648"/>
                  </a:lnTo>
                  <a:cubicBezTo>
                    <a:pt x="7918" y="35767"/>
                    <a:pt x="7930" y="35958"/>
                    <a:pt x="7823" y="36089"/>
                  </a:cubicBezTo>
                  <a:lnTo>
                    <a:pt x="7823" y="36089"/>
                  </a:lnTo>
                  <a:cubicBezTo>
                    <a:pt x="7716" y="36220"/>
                    <a:pt x="7537" y="36232"/>
                    <a:pt x="7406" y="36136"/>
                  </a:cubicBezTo>
                  <a:lnTo>
                    <a:pt x="7406" y="36136"/>
                  </a:lnTo>
                  <a:close/>
                  <a:moveTo>
                    <a:pt x="9382" y="37220"/>
                  </a:moveTo>
                  <a:cubicBezTo>
                    <a:pt x="9478" y="37077"/>
                    <a:pt x="9668" y="37029"/>
                    <a:pt x="9811" y="37125"/>
                  </a:cubicBezTo>
                  <a:lnTo>
                    <a:pt x="9811" y="37125"/>
                  </a:lnTo>
                  <a:cubicBezTo>
                    <a:pt x="9954" y="37208"/>
                    <a:pt x="10002" y="37410"/>
                    <a:pt x="9906" y="37553"/>
                  </a:cubicBezTo>
                  <a:lnTo>
                    <a:pt x="9906" y="37553"/>
                  </a:lnTo>
                  <a:cubicBezTo>
                    <a:pt x="9811" y="37696"/>
                    <a:pt x="9621" y="37732"/>
                    <a:pt x="9478" y="37648"/>
                  </a:cubicBezTo>
                  <a:lnTo>
                    <a:pt x="9478" y="37648"/>
                  </a:lnTo>
                  <a:lnTo>
                    <a:pt x="9454" y="37637"/>
                  </a:lnTo>
                  <a:lnTo>
                    <a:pt x="9454" y="37637"/>
                  </a:lnTo>
                  <a:cubicBezTo>
                    <a:pt x="9335" y="37541"/>
                    <a:pt x="9299" y="37351"/>
                    <a:pt x="9382" y="37220"/>
                  </a:cubicBezTo>
                  <a:close/>
                  <a:moveTo>
                    <a:pt x="5513" y="34362"/>
                  </a:moveTo>
                  <a:cubicBezTo>
                    <a:pt x="5394" y="34243"/>
                    <a:pt x="5406" y="34041"/>
                    <a:pt x="5525" y="33922"/>
                  </a:cubicBezTo>
                  <a:lnTo>
                    <a:pt x="5525" y="33922"/>
                  </a:lnTo>
                  <a:cubicBezTo>
                    <a:pt x="5656" y="33815"/>
                    <a:pt x="5846" y="33815"/>
                    <a:pt x="5965" y="33946"/>
                  </a:cubicBezTo>
                  <a:lnTo>
                    <a:pt x="5965" y="33946"/>
                  </a:lnTo>
                  <a:cubicBezTo>
                    <a:pt x="6084" y="34065"/>
                    <a:pt x="6072" y="34255"/>
                    <a:pt x="5953" y="34374"/>
                  </a:cubicBezTo>
                  <a:lnTo>
                    <a:pt x="5953" y="34374"/>
                  </a:lnTo>
                  <a:cubicBezTo>
                    <a:pt x="5846" y="34481"/>
                    <a:pt x="5680" y="34493"/>
                    <a:pt x="5549" y="34398"/>
                  </a:cubicBezTo>
                  <a:lnTo>
                    <a:pt x="5549" y="34398"/>
                  </a:lnTo>
                  <a:cubicBezTo>
                    <a:pt x="5537" y="34386"/>
                    <a:pt x="5525" y="34374"/>
                    <a:pt x="5513" y="34362"/>
                  </a:cubicBezTo>
                  <a:close/>
                  <a:moveTo>
                    <a:pt x="11585" y="38482"/>
                  </a:moveTo>
                  <a:cubicBezTo>
                    <a:pt x="11656" y="38327"/>
                    <a:pt x="11847" y="38256"/>
                    <a:pt x="12002" y="38339"/>
                  </a:cubicBezTo>
                  <a:lnTo>
                    <a:pt x="12002" y="38339"/>
                  </a:lnTo>
                  <a:cubicBezTo>
                    <a:pt x="12157" y="38410"/>
                    <a:pt x="12216" y="38589"/>
                    <a:pt x="12145" y="38744"/>
                  </a:cubicBezTo>
                  <a:lnTo>
                    <a:pt x="12145" y="38744"/>
                  </a:lnTo>
                  <a:cubicBezTo>
                    <a:pt x="12073" y="38899"/>
                    <a:pt x="11895" y="38970"/>
                    <a:pt x="11740" y="38899"/>
                  </a:cubicBezTo>
                  <a:lnTo>
                    <a:pt x="11740" y="38899"/>
                  </a:lnTo>
                  <a:cubicBezTo>
                    <a:pt x="11716" y="38887"/>
                    <a:pt x="11704" y="38875"/>
                    <a:pt x="11692" y="38863"/>
                  </a:cubicBezTo>
                  <a:lnTo>
                    <a:pt x="11692" y="38863"/>
                  </a:lnTo>
                  <a:cubicBezTo>
                    <a:pt x="11573" y="38768"/>
                    <a:pt x="11526" y="38613"/>
                    <a:pt x="11585" y="38482"/>
                  </a:cubicBezTo>
                  <a:close/>
                  <a:moveTo>
                    <a:pt x="3870" y="32386"/>
                  </a:moveTo>
                  <a:cubicBezTo>
                    <a:pt x="3763" y="32243"/>
                    <a:pt x="3798" y="32052"/>
                    <a:pt x="3941" y="31945"/>
                  </a:cubicBezTo>
                  <a:lnTo>
                    <a:pt x="3941" y="31945"/>
                  </a:lnTo>
                  <a:cubicBezTo>
                    <a:pt x="4072" y="31850"/>
                    <a:pt x="4263" y="31886"/>
                    <a:pt x="4370" y="32017"/>
                  </a:cubicBezTo>
                  <a:lnTo>
                    <a:pt x="4370" y="32017"/>
                  </a:lnTo>
                  <a:cubicBezTo>
                    <a:pt x="4465" y="32160"/>
                    <a:pt x="4441" y="32350"/>
                    <a:pt x="4298" y="32445"/>
                  </a:cubicBezTo>
                  <a:lnTo>
                    <a:pt x="4298" y="32445"/>
                  </a:lnTo>
                  <a:cubicBezTo>
                    <a:pt x="4191" y="32529"/>
                    <a:pt x="4036" y="32529"/>
                    <a:pt x="3929" y="32445"/>
                  </a:cubicBezTo>
                  <a:lnTo>
                    <a:pt x="3929" y="32445"/>
                  </a:lnTo>
                  <a:cubicBezTo>
                    <a:pt x="3906" y="32433"/>
                    <a:pt x="3882" y="32410"/>
                    <a:pt x="3870" y="32386"/>
                  </a:cubicBezTo>
                  <a:close/>
                  <a:moveTo>
                    <a:pt x="13942" y="39458"/>
                  </a:moveTo>
                  <a:cubicBezTo>
                    <a:pt x="13990" y="39291"/>
                    <a:pt x="14169" y="39208"/>
                    <a:pt x="14323" y="39256"/>
                  </a:cubicBezTo>
                  <a:lnTo>
                    <a:pt x="14323" y="39256"/>
                  </a:lnTo>
                  <a:cubicBezTo>
                    <a:pt x="14490" y="39303"/>
                    <a:pt x="14574" y="39482"/>
                    <a:pt x="14526" y="39649"/>
                  </a:cubicBezTo>
                  <a:lnTo>
                    <a:pt x="14526" y="39649"/>
                  </a:lnTo>
                  <a:cubicBezTo>
                    <a:pt x="14478" y="39803"/>
                    <a:pt x="14300" y="39899"/>
                    <a:pt x="14145" y="39839"/>
                  </a:cubicBezTo>
                  <a:lnTo>
                    <a:pt x="14145" y="39839"/>
                  </a:lnTo>
                  <a:cubicBezTo>
                    <a:pt x="14109" y="39827"/>
                    <a:pt x="14073" y="39815"/>
                    <a:pt x="14050" y="39803"/>
                  </a:cubicBezTo>
                  <a:lnTo>
                    <a:pt x="14050" y="39803"/>
                  </a:lnTo>
                  <a:cubicBezTo>
                    <a:pt x="13942" y="39720"/>
                    <a:pt x="13895" y="39577"/>
                    <a:pt x="13942" y="39446"/>
                  </a:cubicBezTo>
                  <a:close/>
                  <a:moveTo>
                    <a:pt x="2489" y="30195"/>
                  </a:moveTo>
                  <a:lnTo>
                    <a:pt x="2489" y="30195"/>
                  </a:lnTo>
                  <a:cubicBezTo>
                    <a:pt x="2405" y="30040"/>
                    <a:pt x="2465" y="29850"/>
                    <a:pt x="2608" y="29766"/>
                  </a:cubicBezTo>
                  <a:lnTo>
                    <a:pt x="2608" y="29766"/>
                  </a:lnTo>
                  <a:cubicBezTo>
                    <a:pt x="2763" y="29695"/>
                    <a:pt x="2953" y="29743"/>
                    <a:pt x="3036" y="29897"/>
                  </a:cubicBezTo>
                  <a:lnTo>
                    <a:pt x="3036" y="29897"/>
                  </a:lnTo>
                  <a:cubicBezTo>
                    <a:pt x="3120" y="30040"/>
                    <a:pt x="3060" y="30231"/>
                    <a:pt x="2905" y="30314"/>
                  </a:cubicBezTo>
                  <a:lnTo>
                    <a:pt x="2905" y="30314"/>
                  </a:lnTo>
                  <a:cubicBezTo>
                    <a:pt x="2798" y="30374"/>
                    <a:pt x="2679" y="30362"/>
                    <a:pt x="2572" y="30290"/>
                  </a:cubicBezTo>
                  <a:lnTo>
                    <a:pt x="2572" y="30290"/>
                  </a:lnTo>
                  <a:cubicBezTo>
                    <a:pt x="2536" y="30267"/>
                    <a:pt x="2512" y="30231"/>
                    <a:pt x="2489" y="30195"/>
                  </a:cubicBezTo>
                  <a:close/>
                  <a:moveTo>
                    <a:pt x="16407" y="40125"/>
                  </a:moveTo>
                  <a:cubicBezTo>
                    <a:pt x="16431" y="39946"/>
                    <a:pt x="16598" y="39839"/>
                    <a:pt x="16764" y="39875"/>
                  </a:cubicBezTo>
                  <a:lnTo>
                    <a:pt x="16764" y="39875"/>
                  </a:lnTo>
                  <a:cubicBezTo>
                    <a:pt x="16931" y="39899"/>
                    <a:pt x="17038" y="40065"/>
                    <a:pt x="17014" y="40232"/>
                  </a:cubicBezTo>
                  <a:lnTo>
                    <a:pt x="17014" y="40232"/>
                  </a:lnTo>
                  <a:cubicBezTo>
                    <a:pt x="16979" y="40399"/>
                    <a:pt x="16812" y="40506"/>
                    <a:pt x="16645" y="40482"/>
                  </a:cubicBezTo>
                  <a:lnTo>
                    <a:pt x="16645" y="40482"/>
                  </a:lnTo>
                  <a:cubicBezTo>
                    <a:pt x="16598" y="40470"/>
                    <a:pt x="16562" y="40446"/>
                    <a:pt x="16526" y="40423"/>
                  </a:cubicBezTo>
                  <a:lnTo>
                    <a:pt x="16526" y="40423"/>
                  </a:lnTo>
                  <a:cubicBezTo>
                    <a:pt x="16431" y="40351"/>
                    <a:pt x="16383" y="40232"/>
                    <a:pt x="16407" y="40125"/>
                  </a:cubicBezTo>
                  <a:close/>
                  <a:moveTo>
                    <a:pt x="1405" y="27862"/>
                  </a:moveTo>
                  <a:lnTo>
                    <a:pt x="1405" y="27862"/>
                  </a:lnTo>
                  <a:cubicBezTo>
                    <a:pt x="1334" y="27695"/>
                    <a:pt x="1417" y="27516"/>
                    <a:pt x="1572" y="27457"/>
                  </a:cubicBezTo>
                  <a:lnTo>
                    <a:pt x="1572" y="27457"/>
                  </a:lnTo>
                  <a:cubicBezTo>
                    <a:pt x="1739" y="27397"/>
                    <a:pt x="1917" y="27469"/>
                    <a:pt x="1977" y="27635"/>
                  </a:cubicBezTo>
                  <a:lnTo>
                    <a:pt x="1977" y="27635"/>
                  </a:lnTo>
                  <a:cubicBezTo>
                    <a:pt x="2036" y="27790"/>
                    <a:pt x="1965" y="27969"/>
                    <a:pt x="1798" y="28028"/>
                  </a:cubicBezTo>
                  <a:lnTo>
                    <a:pt x="1798" y="28028"/>
                  </a:lnTo>
                  <a:cubicBezTo>
                    <a:pt x="1703" y="28076"/>
                    <a:pt x="1584" y="28052"/>
                    <a:pt x="1500" y="27992"/>
                  </a:cubicBezTo>
                  <a:lnTo>
                    <a:pt x="1500" y="27992"/>
                  </a:lnTo>
                  <a:cubicBezTo>
                    <a:pt x="1453" y="27957"/>
                    <a:pt x="1417" y="27909"/>
                    <a:pt x="1405" y="27862"/>
                  </a:cubicBezTo>
                  <a:close/>
                  <a:moveTo>
                    <a:pt x="18907" y="40458"/>
                  </a:moveTo>
                  <a:cubicBezTo>
                    <a:pt x="18919" y="40292"/>
                    <a:pt x="19062" y="40161"/>
                    <a:pt x="19241" y="40173"/>
                  </a:cubicBezTo>
                  <a:lnTo>
                    <a:pt x="19241" y="40173"/>
                  </a:lnTo>
                  <a:cubicBezTo>
                    <a:pt x="19407" y="40173"/>
                    <a:pt x="19550" y="40315"/>
                    <a:pt x="19538" y="40494"/>
                  </a:cubicBezTo>
                  <a:lnTo>
                    <a:pt x="19538" y="40494"/>
                  </a:lnTo>
                  <a:cubicBezTo>
                    <a:pt x="19527" y="40673"/>
                    <a:pt x="19384" y="40804"/>
                    <a:pt x="19205" y="40792"/>
                  </a:cubicBezTo>
                  <a:lnTo>
                    <a:pt x="19205" y="40792"/>
                  </a:lnTo>
                  <a:cubicBezTo>
                    <a:pt x="19146" y="40792"/>
                    <a:pt x="19086" y="40768"/>
                    <a:pt x="19038" y="40732"/>
                  </a:cubicBezTo>
                  <a:lnTo>
                    <a:pt x="19038" y="40732"/>
                  </a:lnTo>
                  <a:cubicBezTo>
                    <a:pt x="18955" y="40673"/>
                    <a:pt x="18907" y="40565"/>
                    <a:pt x="18907" y="40458"/>
                  </a:cubicBezTo>
                  <a:close/>
                  <a:moveTo>
                    <a:pt x="619" y="25397"/>
                  </a:moveTo>
                  <a:lnTo>
                    <a:pt x="619" y="25397"/>
                  </a:lnTo>
                  <a:cubicBezTo>
                    <a:pt x="572" y="25230"/>
                    <a:pt x="679" y="25064"/>
                    <a:pt x="846" y="25028"/>
                  </a:cubicBezTo>
                  <a:lnTo>
                    <a:pt x="846" y="25028"/>
                  </a:lnTo>
                  <a:cubicBezTo>
                    <a:pt x="1000" y="24980"/>
                    <a:pt x="1179" y="25087"/>
                    <a:pt x="1215" y="25254"/>
                  </a:cubicBezTo>
                  <a:lnTo>
                    <a:pt x="1215" y="25254"/>
                  </a:lnTo>
                  <a:cubicBezTo>
                    <a:pt x="1262" y="25409"/>
                    <a:pt x="1155" y="25587"/>
                    <a:pt x="988" y="25623"/>
                  </a:cubicBezTo>
                  <a:lnTo>
                    <a:pt x="988" y="25623"/>
                  </a:lnTo>
                  <a:cubicBezTo>
                    <a:pt x="905" y="25647"/>
                    <a:pt x="810" y="25623"/>
                    <a:pt x="727" y="25576"/>
                  </a:cubicBezTo>
                  <a:lnTo>
                    <a:pt x="727" y="25576"/>
                  </a:lnTo>
                  <a:cubicBezTo>
                    <a:pt x="679" y="25528"/>
                    <a:pt x="631" y="25468"/>
                    <a:pt x="619" y="25397"/>
                  </a:cubicBezTo>
                  <a:close/>
                  <a:moveTo>
                    <a:pt x="21455" y="40482"/>
                  </a:moveTo>
                  <a:cubicBezTo>
                    <a:pt x="21443" y="40315"/>
                    <a:pt x="21574" y="40173"/>
                    <a:pt x="21741" y="40161"/>
                  </a:cubicBezTo>
                  <a:lnTo>
                    <a:pt x="21741" y="40161"/>
                  </a:lnTo>
                  <a:cubicBezTo>
                    <a:pt x="21908" y="40149"/>
                    <a:pt x="22063" y="40268"/>
                    <a:pt x="22074" y="40446"/>
                  </a:cubicBezTo>
                  <a:lnTo>
                    <a:pt x="22074" y="40446"/>
                  </a:lnTo>
                  <a:cubicBezTo>
                    <a:pt x="22086" y="40613"/>
                    <a:pt x="21955" y="40756"/>
                    <a:pt x="21789" y="40768"/>
                  </a:cubicBezTo>
                  <a:lnTo>
                    <a:pt x="21789" y="40768"/>
                  </a:lnTo>
                  <a:cubicBezTo>
                    <a:pt x="21705" y="40780"/>
                    <a:pt x="21634" y="40756"/>
                    <a:pt x="21574" y="40708"/>
                  </a:cubicBezTo>
                  <a:lnTo>
                    <a:pt x="21574" y="40708"/>
                  </a:lnTo>
                  <a:cubicBezTo>
                    <a:pt x="21503" y="40661"/>
                    <a:pt x="21455" y="40577"/>
                    <a:pt x="21455" y="40482"/>
                  </a:cubicBezTo>
                  <a:close/>
                  <a:moveTo>
                    <a:pt x="143" y="22861"/>
                  </a:moveTo>
                  <a:lnTo>
                    <a:pt x="143" y="22861"/>
                  </a:lnTo>
                  <a:cubicBezTo>
                    <a:pt x="131" y="22694"/>
                    <a:pt x="250" y="22539"/>
                    <a:pt x="417" y="22516"/>
                  </a:cubicBezTo>
                  <a:lnTo>
                    <a:pt x="417" y="22516"/>
                  </a:lnTo>
                  <a:cubicBezTo>
                    <a:pt x="584" y="22504"/>
                    <a:pt x="738" y="22623"/>
                    <a:pt x="762" y="22789"/>
                  </a:cubicBezTo>
                  <a:lnTo>
                    <a:pt x="762" y="22789"/>
                  </a:lnTo>
                  <a:cubicBezTo>
                    <a:pt x="774" y="22956"/>
                    <a:pt x="655" y="23111"/>
                    <a:pt x="488" y="23135"/>
                  </a:cubicBezTo>
                  <a:lnTo>
                    <a:pt x="488" y="23135"/>
                  </a:lnTo>
                  <a:cubicBezTo>
                    <a:pt x="417" y="23147"/>
                    <a:pt x="334" y="23123"/>
                    <a:pt x="274" y="23075"/>
                  </a:cubicBezTo>
                  <a:lnTo>
                    <a:pt x="274" y="23075"/>
                  </a:lnTo>
                  <a:cubicBezTo>
                    <a:pt x="203" y="23028"/>
                    <a:pt x="155" y="22944"/>
                    <a:pt x="143" y="22861"/>
                  </a:cubicBezTo>
                  <a:close/>
                  <a:moveTo>
                    <a:pt x="23979" y="40196"/>
                  </a:moveTo>
                  <a:cubicBezTo>
                    <a:pt x="23944" y="40030"/>
                    <a:pt x="24051" y="39863"/>
                    <a:pt x="24218" y="39827"/>
                  </a:cubicBezTo>
                  <a:lnTo>
                    <a:pt x="24218" y="39827"/>
                  </a:lnTo>
                  <a:cubicBezTo>
                    <a:pt x="24384" y="39792"/>
                    <a:pt x="24551" y="39899"/>
                    <a:pt x="24587" y="40077"/>
                  </a:cubicBezTo>
                  <a:lnTo>
                    <a:pt x="24587" y="40077"/>
                  </a:lnTo>
                  <a:cubicBezTo>
                    <a:pt x="24622" y="40244"/>
                    <a:pt x="24503" y="40399"/>
                    <a:pt x="24337" y="40434"/>
                  </a:cubicBezTo>
                  <a:lnTo>
                    <a:pt x="24337" y="40434"/>
                  </a:lnTo>
                  <a:cubicBezTo>
                    <a:pt x="24253" y="40446"/>
                    <a:pt x="24170" y="40434"/>
                    <a:pt x="24099" y="40375"/>
                  </a:cubicBezTo>
                  <a:lnTo>
                    <a:pt x="24099" y="40375"/>
                  </a:lnTo>
                  <a:cubicBezTo>
                    <a:pt x="24039" y="40339"/>
                    <a:pt x="23991" y="40268"/>
                    <a:pt x="23979" y="40196"/>
                  </a:cubicBezTo>
                  <a:close/>
                  <a:moveTo>
                    <a:pt x="0" y="20289"/>
                  </a:moveTo>
                  <a:cubicBezTo>
                    <a:pt x="0" y="20122"/>
                    <a:pt x="131" y="19980"/>
                    <a:pt x="310" y="19980"/>
                  </a:cubicBezTo>
                  <a:lnTo>
                    <a:pt x="310" y="19980"/>
                  </a:lnTo>
                  <a:cubicBezTo>
                    <a:pt x="477" y="19980"/>
                    <a:pt x="619" y="20122"/>
                    <a:pt x="607" y="20289"/>
                  </a:cubicBezTo>
                  <a:lnTo>
                    <a:pt x="607" y="20289"/>
                  </a:lnTo>
                  <a:cubicBezTo>
                    <a:pt x="619" y="20468"/>
                    <a:pt x="477" y="20599"/>
                    <a:pt x="298" y="20599"/>
                  </a:cubicBezTo>
                  <a:lnTo>
                    <a:pt x="298" y="20599"/>
                  </a:lnTo>
                  <a:cubicBezTo>
                    <a:pt x="238" y="20599"/>
                    <a:pt x="179" y="20575"/>
                    <a:pt x="119" y="20539"/>
                  </a:cubicBezTo>
                  <a:lnTo>
                    <a:pt x="119" y="20539"/>
                  </a:lnTo>
                  <a:cubicBezTo>
                    <a:pt x="36" y="20480"/>
                    <a:pt x="0" y="20384"/>
                    <a:pt x="0" y="20289"/>
                  </a:cubicBezTo>
                  <a:close/>
                  <a:moveTo>
                    <a:pt x="26444" y="39589"/>
                  </a:moveTo>
                  <a:cubicBezTo>
                    <a:pt x="26385" y="39422"/>
                    <a:pt x="26480" y="39244"/>
                    <a:pt x="26646" y="39196"/>
                  </a:cubicBezTo>
                  <a:lnTo>
                    <a:pt x="26646" y="39196"/>
                  </a:lnTo>
                  <a:cubicBezTo>
                    <a:pt x="26801" y="39137"/>
                    <a:pt x="26980" y="39232"/>
                    <a:pt x="27027" y="39387"/>
                  </a:cubicBezTo>
                  <a:lnTo>
                    <a:pt x="27027" y="39387"/>
                  </a:lnTo>
                  <a:cubicBezTo>
                    <a:pt x="27087" y="39553"/>
                    <a:pt x="26992" y="39732"/>
                    <a:pt x="26837" y="39780"/>
                  </a:cubicBezTo>
                  <a:lnTo>
                    <a:pt x="26837" y="39780"/>
                  </a:lnTo>
                  <a:cubicBezTo>
                    <a:pt x="26742" y="39815"/>
                    <a:pt x="26635" y="39792"/>
                    <a:pt x="26551" y="39732"/>
                  </a:cubicBezTo>
                  <a:lnTo>
                    <a:pt x="26551" y="39732"/>
                  </a:lnTo>
                  <a:cubicBezTo>
                    <a:pt x="26504" y="39696"/>
                    <a:pt x="26468" y="39649"/>
                    <a:pt x="26444" y="39589"/>
                  </a:cubicBezTo>
                  <a:close/>
                  <a:moveTo>
                    <a:pt x="179" y="17717"/>
                  </a:moveTo>
                  <a:cubicBezTo>
                    <a:pt x="203" y="17539"/>
                    <a:pt x="357" y="17420"/>
                    <a:pt x="524" y="17444"/>
                  </a:cubicBezTo>
                  <a:lnTo>
                    <a:pt x="524" y="17444"/>
                  </a:lnTo>
                  <a:cubicBezTo>
                    <a:pt x="691" y="17467"/>
                    <a:pt x="810" y="17622"/>
                    <a:pt x="798" y="17801"/>
                  </a:cubicBezTo>
                  <a:lnTo>
                    <a:pt x="798" y="17801"/>
                  </a:lnTo>
                  <a:cubicBezTo>
                    <a:pt x="774" y="17967"/>
                    <a:pt x="619" y="18086"/>
                    <a:pt x="441" y="18063"/>
                  </a:cubicBezTo>
                  <a:lnTo>
                    <a:pt x="441" y="18063"/>
                  </a:lnTo>
                  <a:cubicBezTo>
                    <a:pt x="393" y="18051"/>
                    <a:pt x="346" y="18039"/>
                    <a:pt x="298" y="18003"/>
                  </a:cubicBezTo>
                  <a:lnTo>
                    <a:pt x="298" y="18003"/>
                  </a:lnTo>
                  <a:cubicBezTo>
                    <a:pt x="203" y="17932"/>
                    <a:pt x="167" y="17825"/>
                    <a:pt x="179" y="17717"/>
                  </a:cubicBezTo>
                  <a:close/>
                  <a:moveTo>
                    <a:pt x="28813" y="38672"/>
                  </a:moveTo>
                  <a:cubicBezTo>
                    <a:pt x="28742" y="38518"/>
                    <a:pt x="28813" y="38339"/>
                    <a:pt x="28968" y="38268"/>
                  </a:cubicBezTo>
                  <a:lnTo>
                    <a:pt x="28968" y="38268"/>
                  </a:lnTo>
                  <a:cubicBezTo>
                    <a:pt x="29123" y="38184"/>
                    <a:pt x="29302" y="38256"/>
                    <a:pt x="29373" y="38410"/>
                  </a:cubicBezTo>
                  <a:lnTo>
                    <a:pt x="29373" y="38410"/>
                  </a:lnTo>
                  <a:cubicBezTo>
                    <a:pt x="29444" y="38565"/>
                    <a:pt x="29385" y="38756"/>
                    <a:pt x="29230" y="38827"/>
                  </a:cubicBezTo>
                  <a:lnTo>
                    <a:pt x="29230" y="38827"/>
                  </a:lnTo>
                  <a:cubicBezTo>
                    <a:pt x="29123" y="38875"/>
                    <a:pt x="29004" y="38863"/>
                    <a:pt x="28909" y="38791"/>
                  </a:cubicBezTo>
                  <a:lnTo>
                    <a:pt x="28909" y="38791"/>
                  </a:lnTo>
                  <a:cubicBezTo>
                    <a:pt x="28873" y="38756"/>
                    <a:pt x="28837" y="38720"/>
                    <a:pt x="28813" y="38672"/>
                  </a:cubicBezTo>
                  <a:close/>
                  <a:moveTo>
                    <a:pt x="667" y="15181"/>
                  </a:moveTo>
                  <a:cubicBezTo>
                    <a:pt x="715" y="15015"/>
                    <a:pt x="881" y="14919"/>
                    <a:pt x="1048" y="14967"/>
                  </a:cubicBezTo>
                  <a:lnTo>
                    <a:pt x="1048" y="14967"/>
                  </a:lnTo>
                  <a:cubicBezTo>
                    <a:pt x="1215" y="15003"/>
                    <a:pt x="1310" y="15169"/>
                    <a:pt x="1274" y="15336"/>
                  </a:cubicBezTo>
                  <a:lnTo>
                    <a:pt x="1274" y="15336"/>
                  </a:lnTo>
                  <a:cubicBezTo>
                    <a:pt x="1227" y="15503"/>
                    <a:pt x="1060" y="15598"/>
                    <a:pt x="893" y="15562"/>
                  </a:cubicBezTo>
                  <a:lnTo>
                    <a:pt x="893" y="15562"/>
                  </a:lnTo>
                  <a:cubicBezTo>
                    <a:pt x="858" y="15550"/>
                    <a:pt x="822" y="15527"/>
                    <a:pt x="786" y="15515"/>
                  </a:cubicBezTo>
                  <a:lnTo>
                    <a:pt x="786" y="15515"/>
                  </a:lnTo>
                  <a:cubicBezTo>
                    <a:pt x="691" y="15431"/>
                    <a:pt x="643" y="15300"/>
                    <a:pt x="667" y="15181"/>
                  </a:cubicBezTo>
                  <a:close/>
                  <a:moveTo>
                    <a:pt x="31052" y="37470"/>
                  </a:moveTo>
                  <a:cubicBezTo>
                    <a:pt x="30957" y="37327"/>
                    <a:pt x="31004" y="37136"/>
                    <a:pt x="31147" y="37041"/>
                  </a:cubicBezTo>
                  <a:lnTo>
                    <a:pt x="31147" y="37041"/>
                  </a:lnTo>
                  <a:cubicBezTo>
                    <a:pt x="31290" y="36946"/>
                    <a:pt x="31480" y="36994"/>
                    <a:pt x="31576" y="37136"/>
                  </a:cubicBezTo>
                  <a:lnTo>
                    <a:pt x="31576" y="37136"/>
                  </a:lnTo>
                  <a:cubicBezTo>
                    <a:pt x="31659" y="37279"/>
                    <a:pt x="31623" y="37470"/>
                    <a:pt x="31480" y="37565"/>
                  </a:cubicBezTo>
                  <a:lnTo>
                    <a:pt x="31480" y="37565"/>
                  </a:lnTo>
                  <a:cubicBezTo>
                    <a:pt x="31373" y="37637"/>
                    <a:pt x="31230" y="37625"/>
                    <a:pt x="31123" y="37553"/>
                  </a:cubicBezTo>
                  <a:lnTo>
                    <a:pt x="31123" y="37553"/>
                  </a:lnTo>
                  <a:cubicBezTo>
                    <a:pt x="31099" y="37529"/>
                    <a:pt x="31076" y="37506"/>
                    <a:pt x="31052" y="37470"/>
                  </a:cubicBezTo>
                  <a:close/>
                  <a:moveTo>
                    <a:pt x="1489" y="12741"/>
                  </a:moveTo>
                  <a:cubicBezTo>
                    <a:pt x="1548" y="12574"/>
                    <a:pt x="1739" y="12502"/>
                    <a:pt x="1893" y="12562"/>
                  </a:cubicBezTo>
                  <a:lnTo>
                    <a:pt x="1893" y="12562"/>
                  </a:lnTo>
                  <a:cubicBezTo>
                    <a:pt x="2048" y="12633"/>
                    <a:pt x="2131" y="12812"/>
                    <a:pt x="2060" y="12967"/>
                  </a:cubicBezTo>
                  <a:lnTo>
                    <a:pt x="2060" y="12967"/>
                  </a:lnTo>
                  <a:cubicBezTo>
                    <a:pt x="2001" y="13122"/>
                    <a:pt x="1822" y="13205"/>
                    <a:pt x="1655" y="13134"/>
                  </a:cubicBezTo>
                  <a:lnTo>
                    <a:pt x="1655" y="13134"/>
                  </a:lnTo>
                  <a:cubicBezTo>
                    <a:pt x="1631" y="13134"/>
                    <a:pt x="1608" y="13110"/>
                    <a:pt x="1596" y="13098"/>
                  </a:cubicBezTo>
                  <a:lnTo>
                    <a:pt x="1596" y="13098"/>
                  </a:lnTo>
                  <a:cubicBezTo>
                    <a:pt x="1477" y="13014"/>
                    <a:pt x="1441" y="12860"/>
                    <a:pt x="1489" y="12741"/>
                  </a:cubicBezTo>
                  <a:close/>
                  <a:moveTo>
                    <a:pt x="33123" y="35993"/>
                  </a:moveTo>
                  <a:cubicBezTo>
                    <a:pt x="33004" y="35862"/>
                    <a:pt x="33028" y="35660"/>
                    <a:pt x="33159" y="35553"/>
                  </a:cubicBezTo>
                  <a:lnTo>
                    <a:pt x="33159" y="35553"/>
                  </a:lnTo>
                  <a:cubicBezTo>
                    <a:pt x="33290" y="35446"/>
                    <a:pt x="33481" y="35458"/>
                    <a:pt x="33588" y="35589"/>
                  </a:cubicBezTo>
                  <a:lnTo>
                    <a:pt x="33588" y="35589"/>
                  </a:lnTo>
                  <a:cubicBezTo>
                    <a:pt x="33695" y="35720"/>
                    <a:pt x="33683" y="35922"/>
                    <a:pt x="33552" y="36029"/>
                  </a:cubicBezTo>
                  <a:lnTo>
                    <a:pt x="33552" y="36029"/>
                  </a:lnTo>
                  <a:cubicBezTo>
                    <a:pt x="33445" y="36124"/>
                    <a:pt x="33278" y="36124"/>
                    <a:pt x="33171" y="36041"/>
                  </a:cubicBezTo>
                  <a:lnTo>
                    <a:pt x="33171" y="36041"/>
                  </a:lnTo>
                  <a:cubicBezTo>
                    <a:pt x="33147" y="36029"/>
                    <a:pt x="33135" y="36005"/>
                    <a:pt x="33123" y="35993"/>
                  </a:cubicBezTo>
                  <a:close/>
                  <a:moveTo>
                    <a:pt x="2608" y="10407"/>
                  </a:moveTo>
                  <a:cubicBezTo>
                    <a:pt x="2691" y="10264"/>
                    <a:pt x="2882" y="10205"/>
                    <a:pt x="3036" y="10288"/>
                  </a:cubicBezTo>
                  <a:lnTo>
                    <a:pt x="3036" y="10288"/>
                  </a:lnTo>
                  <a:cubicBezTo>
                    <a:pt x="3179" y="10371"/>
                    <a:pt x="3227" y="10562"/>
                    <a:pt x="3144" y="10717"/>
                  </a:cubicBezTo>
                  <a:lnTo>
                    <a:pt x="3144" y="10717"/>
                  </a:lnTo>
                  <a:cubicBezTo>
                    <a:pt x="3060" y="10859"/>
                    <a:pt x="2870" y="10919"/>
                    <a:pt x="2727" y="10836"/>
                  </a:cubicBezTo>
                  <a:lnTo>
                    <a:pt x="2727" y="10836"/>
                  </a:lnTo>
                  <a:cubicBezTo>
                    <a:pt x="2715" y="10824"/>
                    <a:pt x="2703" y="10812"/>
                    <a:pt x="2691" y="10812"/>
                  </a:cubicBezTo>
                  <a:lnTo>
                    <a:pt x="2691" y="10812"/>
                  </a:lnTo>
                  <a:cubicBezTo>
                    <a:pt x="2572" y="10717"/>
                    <a:pt x="2536" y="10550"/>
                    <a:pt x="2608" y="10407"/>
                  </a:cubicBezTo>
                  <a:close/>
                  <a:moveTo>
                    <a:pt x="34981" y="34267"/>
                  </a:moveTo>
                  <a:cubicBezTo>
                    <a:pt x="34850" y="34148"/>
                    <a:pt x="34850" y="33946"/>
                    <a:pt x="34957" y="33827"/>
                  </a:cubicBezTo>
                  <a:lnTo>
                    <a:pt x="34957" y="33827"/>
                  </a:lnTo>
                  <a:cubicBezTo>
                    <a:pt x="35076" y="33696"/>
                    <a:pt x="35267" y="33684"/>
                    <a:pt x="35398" y="33803"/>
                  </a:cubicBezTo>
                  <a:lnTo>
                    <a:pt x="35398" y="33803"/>
                  </a:lnTo>
                  <a:cubicBezTo>
                    <a:pt x="35529" y="33922"/>
                    <a:pt x="35529" y="34112"/>
                    <a:pt x="35421" y="34243"/>
                  </a:cubicBezTo>
                  <a:lnTo>
                    <a:pt x="35421" y="34243"/>
                  </a:lnTo>
                  <a:cubicBezTo>
                    <a:pt x="35314" y="34362"/>
                    <a:pt x="35136" y="34374"/>
                    <a:pt x="35005" y="34279"/>
                  </a:cubicBezTo>
                  <a:lnTo>
                    <a:pt x="35005" y="34279"/>
                  </a:lnTo>
                  <a:close/>
                  <a:moveTo>
                    <a:pt x="4013" y="8252"/>
                  </a:moveTo>
                  <a:cubicBezTo>
                    <a:pt x="4120" y="8109"/>
                    <a:pt x="4310" y="8085"/>
                    <a:pt x="4453" y="8181"/>
                  </a:cubicBezTo>
                  <a:lnTo>
                    <a:pt x="4453" y="8181"/>
                  </a:lnTo>
                  <a:cubicBezTo>
                    <a:pt x="4584" y="8288"/>
                    <a:pt x="4608" y="8478"/>
                    <a:pt x="4513" y="8621"/>
                  </a:cubicBezTo>
                  <a:lnTo>
                    <a:pt x="4513" y="8621"/>
                  </a:lnTo>
                  <a:cubicBezTo>
                    <a:pt x="4406" y="8752"/>
                    <a:pt x="4215" y="8776"/>
                    <a:pt x="4084" y="8681"/>
                  </a:cubicBezTo>
                  <a:lnTo>
                    <a:pt x="4084" y="8681"/>
                  </a:lnTo>
                  <a:cubicBezTo>
                    <a:pt x="3941" y="8573"/>
                    <a:pt x="3917" y="8383"/>
                    <a:pt x="4013" y="8252"/>
                  </a:cubicBezTo>
                  <a:close/>
                  <a:moveTo>
                    <a:pt x="36541" y="31886"/>
                  </a:moveTo>
                  <a:cubicBezTo>
                    <a:pt x="36636" y="31743"/>
                    <a:pt x="36826" y="31707"/>
                    <a:pt x="36969" y="31802"/>
                  </a:cubicBezTo>
                  <a:lnTo>
                    <a:pt x="36969" y="31802"/>
                  </a:lnTo>
                  <a:cubicBezTo>
                    <a:pt x="37112" y="31910"/>
                    <a:pt x="37136" y="32100"/>
                    <a:pt x="37041" y="32243"/>
                  </a:cubicBezTo>
                  <a:lnTo>
                    <a:pt x="37041" y="32243"/>
                  </a:lnTo>
                  <a:cubicBezTo>
                    <a:pt x="36945" y="32374"/>
                    <a:pt x="36743" y="32410"/>
                    <a:pt x="36612" y="32314"/>
                  </a:cubicBezTo>
                  <a:lnTo>
                    <a:pt x="36612" y="32314"/>
                  </a:lnTo>
                  <a:lnTo>
                    <a:pt x="36612" y="32314"/>
                  </a:lnTo>
                  <a:lnTo>
                    <a:pt x="36612" y="32314"/>
                  </a:lnTo>
                  <a:cubicBezTo>
                    <a:pt x="36469" y="32207"/>
                    <a:pt x="36433" y="32017"/>
                    <a:pt x="36541" y="31886"/>
                  </a:cubicBezTo>
                  <a:close/>
                  <a:moveTo>
                    <a:pt x="5156" y="7311"/>
                  </a:moveTo>
                  <a:cubicBezTo>
                    <a:pt x="5025" y="7192"/>
                    <a:pt x="5013" y="7002"/>
                    <a:pt x="5132" y="6871"/>
                  </a:cubicBezTo>
                  <a:lnTo>
                    <a:pt x="5132" y="6871"/>
                  </a:lnTo>
                  <a:cubicBezTo>
                    <a:pt x="5239" y="6740"/>
                    <a:pt x="5441" y="6728"/>
                    <a:pt x="5560" y="6847"/>
                  </a:cubicBezTo>
                  <a:lnTo>
                    <a:pt x="5560" y="6847"/>
                  </a:lnTo>
                  <a:cubicBezTo>
                    <a:pt x="5691" y="6954"/>
                    <a:pt x="5703" y="7157"/>
                    <a:pt x="5596" y="7288"/>
                  </a:cubicBezTo>
                  <a:lnTo>
                    <a:pt x="5596" y="7288"/>
                  </a:lnTo>
                  <a:cubicBezTo>
                    <a:pt x="5489" y="7407"/>
                    <a:pt x="5299" y="7419"/>
                    <a:pt x="5179" y="7323"/>
                  </a:cubicBezTo>
                  <a:lnTo>
                    <a:pt x="5179" y="7323"/>
                  </a:lnTo>
                  <a:close/>
                  <a:moveTo>
                    <a:pt x="37862" y="29755"/>
                  </a:moveTo>
                  <a:cubicBezTo>
                    <a:pt x="37934" y="29600"/>
                    <a:pt x="38124" y="29552"/>
                    <a:pt x="38279" y="29636"/>
                  </a:cubicBezTo>
                  <a:lnTo>
                    <a:pt x="38279" y="29636"/>
                  </a:lnTo>
                  <a:cubicBezTo>
                    <a:pt x="38422" y="29707"/>
                    <a:pt x="38481" y="29897"/>
                    <a:pt x="38398" y="30052"/>
                  </a:cubicBezTo>
                  <a:lnTo>
                    <a:pt x="38398" y="30052"/>
                  </a:lnTo>
                  <a:cubicBezTo>
                    <a:pt x="38315" y="30195"/>
                    <a:pt x="38136" y="30255"/>
                    <a:pt x="37981" y="30171"/>
                  </a:cubicBezTo>
                  <a:lnTo>
                    <a:pt x="37981" y="30171"/>
                  </a:lnTo>
                  <a:cubicBezTo>
                    <a:pt x="37969" y="30171"/>
                    <a:pt x="37957" y="30159"/>
                    <a:pt x="37945" y="30147"/>
                  </a:cubicBezTo>
                  <a:lnTo>
                    <a:pt x="37945" y="30147"/>
                  </a:lnTo>
                  <a:cubicBezTo>
                    <a:pt x="37826" y="30064"/>
                    <a:pt x="37779" y="29886"/>
                    <a:pt x="37862" y="29755"/>
                  </a:cubicBezTo>
                  <a:close/>
                  <a:moveTo>
                    <a:pt x="6930" y="5490"/>
                  </a:moveTo>
                  <a:cubicBezTo>
                    <a:pt x="6811" y="5359"/>
                    <a:pt x="6823" y="5168"/>
                    <a:pt x="6954" y="5049"/>
                  </a:cubicBezTo>
                  <a:lnTo>
                    <a:pt x="6954" y="5049"/>
                  </a:lnTo>
                  <a:cubicBezTo>
                    <a:pt x="7084" y="4942"/>
                    <a:pt x="7275" y="4954"/>
                    <a:pt x="7394" y="5085"/>
                  </a:cubicBezTo>
                  <a:lnTo>
                    <a:pt x="7394" y="5085"/>
                  </a:lnTo>
                  <a:cubicBezTo>
                    <a:pt x="7501" y="5204"/>
                    <a:pt x="7489" y="5406"/>
                    <a:pt x="7358" y="5514"/>
                  </a:cubicBezTo>
                  <a:lnTo>
                    <a:pt x="7358" y="5514"/>
                  </a:lnTo>
                  <a:cubicBezTo>
                    <a:pt x="7251" y="5609"/>
                    <a:pt x="7096" y="5621"/>
                    <a:pt x="6977" y="5537"/>
                  </a:cubicBezTo>
                  <a:lnTo>
                    <a:pt x="6977" y="5537"/>
                  </a:lnTo>
                  <a:cubicBezTo>
                    <a:pt x="6954" y="5525"/>
                    <a:pt x="6942" y="5502"/>
                    <a:pt x="6930" y="5490"/>
                  </a:cubicBezTo>
                  <a:close/>
                  <a:moveTo>
                    <a:pt x="38898" y="27481"/>
                  </a:moveTo>
                  <a:cubicBezTo>
                    <a:pt x="38958" y="27326"/>
                    <a:pt x="39136" y="27242"/>
                    <a:pt x="39303" y="27302"/>
                  </a:cubicBezTo>
                  <a:lnTo>
                    <a:pt x="39303" y="27302"/>
                  </a:lnTo>
                  <a:cubicBezTo>
                    <a:pt x="39458" y="27361"/>
                    <a:pt x="39541" y="27540"/>
                    <a:pt x="39481" y="27707"/>
                  </a:cubicBezTo>
                  <a:lnTo>
                    <a:pt x="39481" y="27707"/>
                  </a:lnTo>
                  <a:cubicBezTo>
                    <a:pt x="39410" y="27862"/>
                    <a:pt x="39231" y="27945"/>
                    <a:pt x="39077" y="27885"/>
                  </a:cubicBezTo>
                  <a:lnTo>
                    <a:pt x="39077" y="27885"/>
                  </a:lnTo>
                  <a:cubicBezTo>
                    <a:pt x="39053" y="27873"/>
                    <a:pt x="39029" y="27862"/>
                    <a:pt x="39005" y="27838"/>
                  </a:cubicBezTo>
                  <a:lnTo>
                    <a:pt x="39005" y="27838"/>
                  </a:lnTo>
                  <a:cubicBezTo>
                    <a:pt x="38898" y="27754"/>
                    <a:pt x="38850" y="27611"/>
                    <a:pt x="38898" y="27481"/>
                  </a:cubicBezTo>
                  <a:close/>
                  <a:moveTo>
                    <a:pt x="8918" y="3906"/>
                  </a:moveTo>
                  <a:cubicBezTo>
                    <a:pt x="8823" y="3763"/>
                    <a:pt x="8859" y="3573"/>
                    <a:pt x="9001" y="3478"/>
                  </a:cubicBezTo>
                  <a:lnTo>
                    <a:pt x="9001" y="3478"/>
                  </a:lnTo>
                  <a:cubicBezTo>
                    <a:pt x="9144" y="3382"/>
                    <a:pt x="9335" y="3418"/>
                    <a:pt x="9430" y="3561"/>
                  </a:cubicBezTo>
                  <a:lnTo>
                    <a:pt x="9430" y="3561"/>
                  </a:lnTo>
                  <a:cubicBezTo>
                    <a:pt x="9525" y="3704"/>
                    <a:pt x="9490" y="3894"/>
                    <a:pt x="9347" y="3990"/>
                  </a:cubicBezTo>
                  <a:lnTo>
                    <a:pt x="9347" y="3990"/>
                  </a:lnTo>
                  <a:cubicBezTo>
                    <a:pt x="9240" y="4061"/>
                    <a:pt x="9097" y="4061"/>
                    <a:pt x="8989" y="3978"/>
                  </a:cubicBezTo>
                  <a:lnTo>
                    <a:pt x="8989" y="3978"/>
                  </a:lnTo>
                  <a:cubicBezTo>
                    <a:pt x="8954" y="3966"/>
                    <a:pt x="8930" y="3930"/>
                    <a:pt x="8918" y="3906"/>
                  </a:cubicBezTo>
                  <a:close/>
                  <a:moveTo>
                    <a:pt x="39648" y="25087"/>
                  </a:moveTo>
                  <a:lnTo>
                    <a:pt x="39648" y="25087"/>
                  </a:lnTo>
                  <a:cubicBezTo>
                    <a:pt x="39684" y="24921"/>
                    <a:pt x="39850" y="24825"/>
                    <a:pt x="40017" y="24861"/>
                  </a:cubicBezTo>
                  <a:lnTo>
                    <a:pt x="40017" y="24861"/>
                  </a:lnTo>
                  <a:cubicBezTo>
                    <a:pt x="40184" y="24897"/>
                    <a:pt x="40279" y="25064"/>
                    <a:pt x="40243" y="25230"/>
                  </a:cubicBezTo>
                  <a:lnTo>
                    <a:pt x="40243" y="25230"/>
                  </a:lnTo>
                  <a:cubicBezTo>
                    <a:pt x="40208" y="25397"/>
                    <a:pt x="40041" y="25504"/>
                    <a:pt x="39874" y="25456"/>
                  </a:cubicBezTo>
                  <a:lnTo>
                    <a:pt x="39874" y="25456"/>
                  </a:lnTo>
                  <a:cubicBezTo>
                    <a:pt x="39827" y="25445"/>
                    <a:pt x="39791" y="25433"/>
                    <a:pt x="39755" y="25409"/>
                  </a:cubicBezTo>
                  <a:lnTo>
                    <a:pt x="39755" y="25409"/>
                  </a:lnTo>
                  <a:cubicBezTo>
                    <a:pt x="39660" y="25337"/>
                    <a:pt x="39612" y="25206"/>
                    <a:pt x="39648" y="25087"/>
                  </a:cubicBezTo>
                  <a:close/>
                  <a:moveTo>
                    <a:pt x="11085" y="2585"/>
                  </a:moveTo>
                  <a:cubicBezTo>
                    <a:pt x="11014" y="2442"/>
                    <a:pt x="11073" y="2251"/>
                    <a:pt x="11228" y="2180"/>
                  </a:cubicBezTo>
                  <a:lnTo>
                    <a:pt x="11228" y="2180"/>
                  </a:lnTo>
                  <a:cubicBezTo>
                    <a:pt x="11383" y="2096"/>
                    <a:pt x="11561" y="2156"/>
                    <a:pt x="11645" y="2323"/>
                  </a:cubicBezTo>
                  <a:lnTo>
                    <a:pt x="11645" y="2323"/>
                  </a:lnTo>
                  <a:cubicBezTo>
                    <a:pt x="11716" y="2466"/>
                    <a:pt x="11656" y="2656"/>
                    <a:pt x="11502" y="2727"/>
                  </a:cubicBezTo>
                  <a:lnTo>
                    <a:pt x="11502" y="2727"/>
                  </a:lnTo>
                  <a:cubicBezTo>
                    <a:pt x="11395" y="2787"/>
                    <a:pt x="11275" y="2775"/>
                    <a:pt x="11180" y="2704"/>
                  </a:cubicBezTo>
                  <a:lnTo>
                    <a:pt x="11180" y="2704"/>
                  </a:lnTo>
                  <a:cubicBezTo>
                    <a:pt x="11145" y="2668"/>
                    <a:pt x="11109" y="2632"/>
                    <a:pt x="11085" y="2585"/>
                  </a:cubicBezTo>
                  <a:close/>
                  <a:moveTo>
                    <a:pt x="40077" y="22623"/>
                  </a:moveTo>
                  <a:lnTo>
                    <a:pt x="40077" y="22623"/>
                  </a:lnTo>
                  <a:cubicBezTo>
                    <a:pt x="40101" y="22456"/>
                    <a:pt x="40255" y="22337"/>
                    <a:pt x="40422" y="22349"/>
                  </a:cubicBezTo>
                  <a:lnTo>
                    <a:pt x="40422" y="22349"/>
                  </a:lnTo>
                  <a:cubicBezTo>
                    <a:pt x="40589" y="22373"/>
                    <a:pt x="40708" y="22528"/>
                    <a:pt x="40696" y="22694"/>
                  </a:cubicBezTo>
                  <a:lnTo>
                    <a:pt x="40696" y="22694"/>
                  </a:lnTo>
                  <a:cubicBezTo>
                    <a:pt x="40672" y="22861"/>
                    <a:pt x="40517" y="22992"/>
                    <a:pt x="40351" y="22968"/>
                  </a:cubicBezTo>
                  <a:lnTo>
                    <a:pt x="40351" y="22968"/>
                  </a:lnTo>
                  <a:cubicBezTo>
                    <a:pt x="40303" y="22968"/>
                    <a:pt x="40243" y="22944"/>
                    <a:pt x="40208" y="22909"/>
                  </a:cubicBezTo>
                  <a:lnTo>
                    <a:pt x="40208" y="22909"/>
                  </a:lnTo>
                  <a:cubicBezTo>
                    <a:pt x="40112" y="22849"/>
                    <a:pt x="40065" y="22742"/>
                    <a:pt x="40077" y="22623"/>
                  </a:cubicBezTo>
                  <a:close/>
                  <a:moveTo>
                    <a:pt x="13407" y="1561"/>
                  </a:moveTo>
                  <a:cubicBezTo>
                    <a:pt x="13347" y="1394"/>
                    <a:pt x="13442" y="1215"/>
                    <a:pt x="13597" y="1168"/>
                  </a:cubicBezTo>
                  <a:lnTo>
                    <a:pt x="13597" y="1168"/>
                  </a:lnTo>
                  <a:cubicBezTo>
                    <a:pt x="13764" y="1108"/>
                    <a:pt x="13931" y="1192"/>
                    <a:pt x="13990" y="1358"/>
                  </a:cubicBezTo>
                  <a:lnTo>
                    <a:pt x="13990" y="1358"/>
                  </a:lnTo>
                  <a:cubicBezTo>
                    <a:pt x="14050" y="1513"/>
                    <a:pt x="13966" y="1692"/>
                    <a:pt x="13800" y="1751"/>
                  </a:cubicBezTo>
                  <a:lnTo>
                    <a:pt x="13800" y="1751"/>
                  </a:lnTo>
                  <a:cubicBezTo>
                    <a:pt x="13704" y="1775"/>
                    <a:pt x="13597" y="1763"/>
                    <a:pt x="13514" y="1704"/>
                  </a:cubicBezTo>
                  <a:lnTo>
                    <a:pt x="13514" y="1704"/>
                  </a:lnTo>
                  <a:cubicBezTo>
                    <a:pt x="13466" y="1668"/>
                    <a:pt x="13431" y="1620"/>
                    <a:pt x="13407" y="1561"/>
                  </a:cubicBezTo>
                  <a:close/>
                  <a:moveTo>
                    <a:pt x="40196" y="20134"/>
                  </a:moveTo>
                  <a:cubicBezTo>
                    <a:pt x="40196" y="19956"/>
                    <a:pt x="40327" y="19813"/>
                    <a:pt x="40505" y="19813"/>
                  </a:cubicBezTo>
                  <a:lnTo>
                    <a:pt x="40505" y="19813"/>
                  </a:lnTo>
                  <a:cubicBezTo>
                    <a:pt x="40672" y="19813"/>
                    <a:pt x="40815" y="19944"/>
                    <a:pt x="40815" y="20111"/>
                  </a:cubicBezTo>
                  <a:lnTo>
                    <a:pt x="40815" y="20111"/>
                  </a:lnTo>
                  <a:cubicBezTo>
                    <a:pt x="40815" y="20277"/>
                    <a:pt x="40684" y="20420"/>
                    <a:pt x="40517" y="20420"/>
                  </a:cubicBezTo>
                  <a:lnTo>
                    <a:pt x="40517" y="20420"/>
                  </a:lnTo>
                  <a:cubicBezTo>
                    <a:pt x="40446" y="20432"/>
                    <a:pt x="40386" y="20408"/>
                    <a:pt x="40327" y="20361"/>
                  </a:cubicBezTo>
                  <a:lnTo>
                    <a:pt x="40327" y="20361"/>
                  </a:lnTo>
                  <a:cubicBezTo>
                    <a:pt x="40255" y="20313"/>
                    <a:pt x="40208" y="20218"/>
                    <a:pt x="40196" y="20134"/>
                  </a:cubicBezTo>
                  <a:close/>
                  <a:moveTo>
                    <a:pt x="15847" y="834"/>
                  </a:moveTo>
                  <a:cubicBezTo>
                    <a:pt x="15800" y="656"/>
                    <a:pt x="15907" y="501"/>
                    <a:pt x="16074" y="465"/>
                  </a:cubicBezTo>
                  <a:lnTo>
                    <a:pt x="16074" y="465"/>
                  </a:lnTo>
                  <a:cubicBezTo>
                    <a:pt x="16240" y="430"/>
                    <a:pt x="16407" y="537"/>
                    <a:pt x="16443" y="703"/>
                  </a:cubicBezTo>
                  <a:lnTo>
                    <a:pt x="16443" y="703"/>
                  </a:lnTo>
                  <a:cubicBezTo>
                    <a:pt x="16479" y="870"/>
                    <a:pt x="16371" y="1025"/>
                    <a:pt x="16205" y="1061"/>
                  </a:cubicBezTo>
                  <a:lnTo>
                    <a:pt x="16205" y="1061"/>
                  </a:lnTo>
                  <a:cubicBezTo>
                    <a:pt x="16121" y="1084"/>
                    <a:pt x="16026" y="1061"/>
                    <a:pt x="15955" y="1013"/>
                  </a:cubicBezTo>
                  <a:lnTo>
                    <a:pt x="15955" y="1013"/>
                  </a:lnTo>
                  <a:cubicBezTo>
                    <a:pt x="15895" y="965"/>
                    <a:pt x="15859" y="906"/>
                    <a:pt x="15847" y="834"/>
                  </a:cubicBezTo>
                  <a:close/>
                  <a:moveTo>
                    <a:pt x="40005" y="17634"/>
                  </a:moveTo>
                  <a:lnTo>
                    <a:pt x="40005" y="17634"/>
                  </a:lnTo>
                  <a:cubicBezTo>
                    <a:pt x="39981" y="17467"/>
                    <a:pt x="40101" y="17313"/>
                    <a:pt x="40267" y="17289"/>
                  </a:cubicBezTo>
                  <a:lnTo>
                    <a:pt x="40267" y="17289"/>
                  </a:lnTo>
                  <a:cubicBezTo>
                    <a:pt x="40434" y="17265"/>
                    <a:pt x="40589" y="17384"/>
                    <a:pt x="40624" y="17551"/>
                  </a:cubicBezTo>
                  <a:lnTo>
                    <a:pt x="40624" y="17551"/>
                  </a:lnTo>
                  <a:cubicBezTo>
                    <a:pt x="40648" y="17717"/>
                    <a:pt x="40529" y="17872"/>
                    <a:pt x="40351" y="17896"/>
                  </a:cubicBezTo>
                  <a:lnTo>
                    <a:pt x="40351" y="17896"/>
                  </a:lnTo>
                  <a:cubicBezTo>
                    <a:pt x="40279" y="17908"/>
                    <a:pt x="40196" y="17884"/>
                    <a:pt x="40124" y="17836"/>
                  </a:cubicBezTo>
                  <a:lnTo>
                    <a:pt x="40124" y="17836"/>
                  </a:lnTo>
                  <a:cubicBezTo>
                    <a:pt x="40065" y="17789"/>
                    <a:pt x="40017" y="17717"/>
                    <a:pt x="40005" y="17634"/>
                  </a:cubicBezTo>
                  <a:close/>
                  <a:moveTo>
                    <a:pt x="18348" y="406"/>
                  </a:moveTo>
                  <a:cubicBezTo>
                    <a:pt x="18336" y="239"/>
                    <a:pt x="18455" y="84"/>
                    <a:pt x="18634" y="72"/>
                  </a:cubicBezTo>
                  <a:lnTo>
                    <a:pt x="18634" y="72"/>
                  </a:lnTo>
                  <a:cubicBezTo>
                    <a:pt x="18800" y="60"/>
                    <a:pt x="18943" y="180"/>
                    <a:pt x="18967" y="358"/>
                  </a:cubicBezTo>
                  <a:lnTo>
                    <a:pt x="18967" y="358"/>
                  </a:lnTo>
                  <a:cubicBezTo>
                    <a:pt x="18979" y="525"/>
                    <a:pt x="18848" y="680"/>
                    <a:pt x="18681" y="691"/>
                  </a:cubicBezTo>
                  <a:lnTo>
                    <a:pt x="18681" y="691"/>
                  </a:lnTo>
                  <a:cubicBezTo>
                    <a:pt x="18610" y="691"/>
                    <a:pt x="18526" y="680"/>
                    <a:pt x="18467" y="632"/>
                  </a:cubicBezTo>
                  <a:lnTo>
                    <a:pt x="18467" y="632"/>
                  </a:lnTo>
                  <a:cubicBezTo>
                    <a:pt x="18395" y="572"/>
                    <a:pt x="18360" y="501"/>
                    <a:pt x="18348" y="406"/>
                  </a:cubicBezTo>
                  <a:close/>
                  <a:moveTo>
                    <a:pt x="39505" y="15181"/>
                  </a:moveTo>
                  <a:lnTo>
                    <a:pt x="39505" y="15181"/>
                  </a:lnTo>
                  <a:cubicBezTo>
                    <a:pt x="39458" y="15015"/>
                    <a:pt x="39553" y="14848"/>
                    <a:pt x="39720" y="14812"/>
                  </a:cubicBezTo>
                  <a:lnTo>
                    <a:pt x="39720" y="14812"/>
                  </a:lnTo>
                  <a:cubicBezTo>
                    <a:pt x="39874" y="14765"/>
                    <a:pt x="40053" y="14860"/>
                    <a:pt x="40101" y="15027"/>
                  </a:cubicBezTo>
                  <a:lnTo>
                    <a:pt x="40101" y="15027"/>
                  </a:lnTo>
                  <a:cubicBezTo>
                    <a:pt x="40136" y="15181"/>
                    <a:pt x="40041" y="15360"/>
                    <a:pt x="39874" y="15408"/>
                  </a:cubicBezTo>
                  <a:lnTo>
                    <a:pt x="39874" y="15408"/>
                  </a:lnTo>
                  <a:cubicBezTo>
                    <a:pt x="39791" y="15431"/>
                    <a:pt x="39684" y="15408"/>
                    <a:pt x="39612" y="15348"/>
                  </a:cubicBezTo>
                  <a:lnTo>
                    <a:pt x="39612" y="15348"/>
                  </a:lnTo>
                  <a:cubicBezTo>
                    <a:pt x="39553" y="15312"/>
                    <a:pt x="39517" y="15253"/>
                    <a:pt x="39505" y="15181"/>
                  </a:cubicBezTo>
                  <a:close/>
                  <a:moveTo>
                    <a:pt x="20884" y="299"/>
                  </a:moveTo>
                  <a:cubicBezTo>
                    <a:pt x="20896" y="132"/>
                    <a:pt x="21039" y="1"/>
                    <a:pt x="21205" y="1"/>
                  </a:cubicBezTo>
                  <a:lnTo>
                    <a:pt x="21205" y="1"/>
                  </a:lnTo>
                  <a:cubicBezTo>
                    <a:pt x="21384" y="13"/>
                    <a:pt x="21515" y="156"/>
                    <a:pt x="21503" y="322"/>
                  </a:cubicBezTo>
                  <a:lnTo>
                    <a:pt x="21503" y="322"/>
                  </a:lnTo>
                  <a:cubicBezTo>
                    <a:pt x="21503" y="489"/>
                    <a:pt x="21360" y="632"/>
                    <a:pt x="21181" y="620"/>
                  </a:cubicBezTo>
                  <a:lnTo>
                    <a:pt x="21181" y="620"/>
                  </a:lnTo>
                  <a:cubicBezTo>
                    <a:pt x="21122" y="620"/>
                    <a:pt x="21062" y="596"/>
                    <a:pt x="21015" y="561"/>
                  </a:cubicBezTo>
                  <a:lnTo>
                    <a:pt x="21015" y="561"/>
                  </a:lnTo>
                  <a:cubicBezTo>
                    <a:pt x="20931" y="501"/>
                    <a:pt x="20884" y="406"/>
                    <a:pt x="20884" y="310"/>
                  </a:cubicBezTo>
                  <a:close/>
                  <a:moveTo>
                    <a:pt x="38696" y="12812"/>
                  </a:moveTo>
                  <a:cubicBezTo>
                    <a:pt x="38624" y="12657"/>
                    <a:pt x="38696" y="12479"/>
                    <a:pt x="38862" y="12407"/>
                  </a:cubicBezTo>
                  <a:lnTo>
                    <a:pt x="38862" y="12407"/>
                  </a:lnTo>
                  <a:cubicBezTo>
                    <a:pt x="39017" y="12336"/>
                    <a:pt x="39196" y="12419"/>
                    <a:pt x="39267" y="12574"/>
                  </a:cubicBezTo>
                  <a:lnTo>
                    <a:pt x="39267" y="12574"/>
                  </a:lnTo>
                  <a:cubicBezTo>
                    <a:pt x="39327" y="12729"/>
                    <a:pt x="39255" y="12907"/>
                    <a:pt x="39100" y="12979"/>
                  </a:cubicBezTo>
                  <a:lnTo>
                    <a:pt x="39100" y="12979"/>
                  </a:lnTo>
                  <a:cubicBezTo>
                    <a:pt x="38993" y="13014"/>
                    <a:pt x="38886" y="13003"/>
                    <a:pt x="38803" y="12943"/>
                  </a:cubicBezTo>
                  <a:lnTo>
                    <a:pt x="38803" y="12943"/>
                  </a:lnTo>
                  <a:cubicBezTo>
                    <a:pt x="38755" y="12907"/>
                    <a:pt x="38719" y="12872"/>
                    <a:pt x="38696" y="12824"/>
                  </a:cubicBezTo>
                  <a:close/>
                  <a:moveTo>
                    <a:pt x="23420" y="537"/>
                  </a:moveTo>
                  <a:cubicBezTo>
                    <a:pt x="23444" y="358"/>
                    <a:pt x="23610" y="251"/>
                    <a:pt x="23777" y="275"/>
                  </a:cubicBezTo>
                  <a:lnTo>
                    <a:pt x="23777" y="275"/>
                  </a:lnTo>
                  <a:cubicBezTo>
                    <a:pt x="23944" y="310"/>
                    <a:pt x="24063" y="465"/>
                    <a:pt x="24027" y="632"/>
                  </a:cubicBezTo>
                  <a:lnTo>
                    <a:pt x="24027" y="632"/>
                  </a:lnTo>
                  <a:cubicBezTo>
                    <a:pt x="24003" y="799"/>
                    <a:pt x="23837" y="918"/>
                    <a:pt x="23670" y="882"/>
                  </a:cubicBezTo>
                  <a:lnTo>
                    <a:pt x="23670" y="882"/>
                  </a:lnTo>
                  <a:cubicBezTo>
                    <a:pt x="23622" y="882"/>
                    <a:pt x="23575" y="858"/>
                    <a:pt x="23539" y="834"/>
                  </a:cubicBezTo>
                  <a:lnTo>
                    <a:pt x="23539" y="834"/>
                  </a:lnTo>
                  <a:cubicBezTo>
                    <a:pt x="23444" y="763"/>
                    <a:pt x="23396" y="644"/>
                    <a:pt x="23420" y="537"/>
                  </a:cubicBezTo>
                  <a:close/>
                  <a:moveTo>
                    <a:pt x="37588" y="10574"/>
                  </a:moveTo>
                  <a:cubicBezTo>
                    <a:pt x="37505" y="10431"/>
                    <a:pt x="37553" y="10240"/>
                    <a:pt x="37707" y="10157"/>
                  </a:cubicBezTo>
                  <a:lnTo>
                    <a:pt x="37707" y="10157"/>
                  </a:lnTo>
                  <a:cubicBezTo>
                    <a:pt x="37850" y="10074"/>
                    <a:pt x="38041" y="10121"/>
                    <a:pt x="38124" y="10276"/>
                  </a:cubicBezTo>
                  <a:lnTo>
                    <a:pt x="38124" y="10276"/>
                  </a:lnTo>
                  <a:cubicBezTo>
                    <a:pt x="38207" y="10419"/>
                    <a:pt x="38160" y="10609"/>
                    <a:pt x="38017" y="10693"/>
                  </a:cubicBezTo>
                  <a:lnTo>
                    <a:pt x="38017" y="10693"/>
                  </a:lnTo>
                  <a:cubicBezTo>
                    <a:pt x="37910" y="10752"/>
                    <a:pt x="37779" y="10752"/>
                    <a:pt x="37672" y="10669"/>
                  </a:cubicBezTo>
                  <a:lnTo>
                    <a:pt x="37672" y="10669"/>
                  </a:lnTo>
                  <a:cubicBezTo>
                    <a:pt x="37636" y="10645"/>
                    <a:pt x="37612" y="10609"/>
                    <a:pt x="37588" y="10574"/>
                  </a:cubicBezTo>
                  <a:close/>
                  <a:moveTo>
                    <a:pt x="25908" y="1072"/>
                  </a:moveTo>
                  <a:cubicBezTo>
                    <a:pt x="25956" y="906"/>
                    <a:pt x="26123" y="811"/>
                    <a:pt x="26289" y="858"/>
                  </a:cubicBezTo>
                  <a:lnTo>
                    <a:pt x="26289" y="858"/>
                  </a:lnTo>
                  <a:cubicBezTo>
                    <a:pt x="26456" y="906"/>
                    <a:pt x="26551" y="1084"/>
                    <a:pt x="26492" y="1251"/>
                  </a:cubicBezTo>
                  <a:lnTo>
                    <a:pt x="26492" y="1251"/>
                  </a:lnTo>
                  <a:cubicBezTo>
                    <a:pt x="26444" y="1406"/>
                    <a:pt x="26277" y="1501"/>
                    <a:pt x="26111" y="1453"/>
                  </a:cubicBezTo>
                  <a:lnTo>
                    <a:pt x="26111" y="1453"/>
                  </a:lnTo>
                  <a:cubicBezTo>
                    <a:pt x="26075" y="1442"/>
                    <a:pt x="26039" y="1430"/>
                    <a:pt x="26015" y="1406"/>
                  </a:cubicBezTo>
                  <a:lnTo>
                    <a:pt x="26015" y="1406"/>
                  </a:lnTo>
                  <a:cubicBezTo>
                    <a:pt x="25908" y="1323"/>
                    <a:pt x="25861" y="1192"/>
                    <a:pt x="25908" y="1061"/>
                  </a:cubicBezTo>
                  <a:close/>
                  <a:moveTo>
                    <a:pt x="36219" y="8490"/>
                  </a:moveTo>
                  <a:lnTo>
                    <a:pt x="36219" y="8490"/>
                  </a:lnTo>
                  <a:cubicBezTo>
                    <a:pt x="36112" y="8359"/>
                    <a:pt x="36136" y="8157"/>
                    <a:pt x="36279" y="8061"/>
                  </a:cubicBezTo>
                  <a:lnTo>
                    <a:pt x="36279" y="8061"/>
                  </a:lnTo>
                  <a:cubicBezTo>
                    <a:pt x="36410" y="7954"/>
                    <a:pt x="36600" y="7978"/>
                    <a:pt x="36707" y="8121"/>
                  </a:cubicBezTo>
                  <a:lnTo>
                    <a:pt x="36707" y="8121"/>
                  </a:lnTo>
                  <a:cubicBezTo>
                    <a:pt x="36814" y="8252"/>
                    <a:pt x="36779" y="8442"/>
                    <a:pt x="36648" y="8550"/>
                  </a:cubicBezTo>
                  <a:lnTo>
                    <a:pt x="36648" y="8550"/>
                  </a:lnTo>
                  <a:cubicBezTo>
                    <a:pt x="36541" y="8633"/>
                    <a:pt x="36386" y="8633"/>
                    <a:pt x="36279" y="8550"/>
                  </a:cubicBezTo>
                  <a:lnTo>
                    <a:pt x="36279" y="8550"/>
                  </a:lnTo>
                  <a:cubicBezTo>
                    <a:pt x="36255" y="8526"/>
                    <a:pt x="36231" y="8514"/>
                    <a:pt x="36219" y="8490"/>
                  </a:cubicBezTo>
                  <a:close/>
                  <a:moveTo>
                    <a:pt x="28313" y="1918"/>
                  </a:moveTo>
                  <a:cubicBezTo>
                    <a:pt x="28385" y="1763"/>
                    <a:pt x="28563" y="1692"/>
                    <a:pt x="28718" y="1763"/>
                  </a:cubicBezTo>
                  <a:lnTo>
                    <a:pt x="28718" y="1763"/>
                  </a:lnTo>
                  <a:cubicBezTo>
                    <a:pt x="28873" y="1834"/>
                    <a:pt x="28932" y="2013"/>
                    <a:pt x="28861" y="2168"/>
                  </a:cubicBezTo>
                  <a:lnTo>
                    <a:pt x="28861" y="2168"/>
                  </a:lnTo>
                  <a:cubicBezTo>
                    <a:pt x="28790" y="2323"/>
                    <a:pt x="28611" y="2394"/>
                    <a:pt x="28456" y="2323"/>
                  </a:cubicBezTo>
                  <a:lnTo>
                    <a:pt x="28456" y="2323"/>
                  </a:lnTo>
                  <a:cubicBezTo>
                    <a:pt x="28432" y="2311"/>
                    <a:pt x="28420" y="2299"/>
                    <a:pt x="28397" y="2287"/>
                  </a:cubicBezTo>
                  <a:lnTo>
                    <a:pt x="28397" y="2287"/>
                  </a:lnTo>
                  <a:cubicBezTo>
                    <a:pt x="28278" y="2204"/>
                    <a:pt x="28242" y="2037"/>
                    <a:pt x="28313" y="1918"/>
                  </a:cubicBezTo>
                  <a:close/>
                  <a:moveTo>
                    <a:pt x="34588" y="6585"/>
                  </a:moveTo>
                  <a:lnTo>
                    <a:pt x="34588" y="6585"/>
                  </a:lnTo>
                  <a:cubicBezTo>
                    <a:pt x="34469" y="6466"/>
                    <a:pt x="34469" y="6276"/>
                    <a:pt x="34588" y="6145"/>
                  </a:cubicBezTo>
                  <a:lnTo>
                    <a:pt x="34588" y="6145"/>
                  </a:lnTo>
                  <a:cubicBezTo>
                    <a:pt x="34707" y="6025"/>
                    <a:pt x="34909" y="6025"/>
                    <a:pt x="35028" y="6145"/>
                  </a:cubicBezTo>
                  <a:lnTo>
                    <a:pt x="35028" y="6145"/>
                  </a:lnTo>
                  <a:cubicBezTo>
                    <a:pt x="35148" y="6276"/>
                    <a:pt x="35148" y="6466"/>
                    <a:pt x="35028" y="6585"/>
                  </a:cubicBezTo>
                  <a:lnTo>
                    <a:pt x="35028" y="6585"/>
                  </a:lnTo>
                  <a:cubicBezTo>
                    <a:pt x="34921" y="6692"/>
                    <a:pt x="34755" y="6704"/>
                    <a:pt x="34624" y="6609"/>
                  </a:cubicBezTo>
                  <a:lnTo>
                    <a:pt x="34624" y="6609"/>
                  </a:lnTo>
                  <a:cubicBezTo>
                    <a:pt x="34612" y="6609"/>
                    <a:pt x="34600" y="6597"/>
                    <a:pt x="34588" y="6585"/>
                  </a:cubicBezTo>
                  <a:close/>
                  <a:moveTo>
                    <a:pt x="30576" y="3061"/>
                  </a:moveTo>
                  <a:cubicBezTo>
                    <a:pt x="30659" y="2918"/>
                    <a:pt x="30849" y="2870"/>
                    <a:pt x="30992" y="2954"/>
                  </a:cubicBezTo>
                  <a:lnTo>
                    <a:pt x="30992" y="2954"/>
                  </a:lnTo>
                  <a:cubicBezTo>
                    <a:pt x="31135" y="3049"/>
                    <a:pt x="31183" y="3239"/>
                    <a:pt x="31099" y="3382"/>
                  </a:cubicBezTo>
                  <a:lnTo>
                    <a:pt x="31099" y="3382"/>
                  </a:lnTo>
                  <a:cubicBezTo>
                    <a:pt x="31004" y="3525"/>
                    <a:pt x="30814" y="3573"/>
                    <a:pt x="30671" y="3489"/>
                  </a:cubicBezTo>
                  <a:lnTo>
                    <a:pt x="30671" y="3489"/>
                  </a:lnTo>
                  <a:lnTo>
                    <a:pt x="30647" y="3466"/>
                  </a:lnTo>
                  <a:lnTo>
                    <a:pt x="30647" y="3466"/>
                  </a:lnTo>
                  <a:cubicBezTo>
                    <a:pt x="30516" y="3370"/>
                    <a:pt x="30480" y="3192"/>
                    <a:pt x="30576" y="3061"/>
                  </a:cubicBezTo>
                  <a:close/>
                  <a:moveTo>
                    <a:pt x="32731" y="4918"/>
                  </a:moveTo>
                  <a:lnTo>
                    <a:pt x="32731" y="4918"/>
                  </a:lnTo>
                  <a:cubicBezTo>
                    <a:pt x="32588" y="4811"/>
                    <a:pt x="32564" y="4621"/>
                    <a:pt x="32671" y="4478"/>
                  </a:cubicBezTo>
                  <a:lnTo>
                    <a:pt x="32671" y="4478"/>
                  </a:lnTo>
                  <a:cubicBezTo>
                    <a:pt x="32778" y="4347"/>
                    <a:pt x="32981" y="4323"/>
                    <a:pt x="33112" y="4430"/>
                  </a:cubicBezTo>
                  <a:lnTo>
                    <a:pt x="33112" y="4430"/>
                  </a:lnTo>
                  <a:cubicBezTo>
                    <a:pt x="33243" y="4537"/>
                    <a:pt x="33266" y="4728"/>
                    <a:pt x="33159" y="4871"/>
                  </a:cubicBezTo>
                  <a:lnTo>
                    <a:pt x="33159" y="4871"/>
                  </a:lnTo>
                  <a:cubicBezTo>
                    <a:pt x="33052" y="5002"/>
                    <a:pt x="32873" y="5025"/>
                    <a:pt x="32731" y="4918"/>
                  </a:cubicBezTo>
                  <a:lnTo>
                    <a:pt x="32731" y="4918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37"/>
            <p:cNvSpPr/>
            <p:nvPr/>
          </p:nvSpPr>
          <p:spPr>
            <a:xfrm>
              <a:off x="1573100" y="3166000"/>
              <a:ext cx="945975" cy="946575"/>
            </a:xfrm>
            <a:custGeom>
              <a:avLst/>
              <a:gdLst/>
              <a:ahLst/>
              <a:cxnLst/>
              <a:rect l="l" t="t" r="r" b="b"/>
              <a:pathLst>
                <a:path w="37839" h="37863" extrusionOk="0">
                  <a:moveTo>
                    <a:pt x="6704" y="33397"/>
                  </a:moveTo>
                  <a:cubicBezTo>
                    <a:pt x="6549" y="33266"/>
                    <a:pt x="6525" y="33040"/>
                    <a:pt x="6656" y="32885"/>
                  </a:cubicBezTo>
                  <a:lnTo>
                    <a:pt x="6656" y="32885"/>
                  </a:lnTo>
                  <a:cubicBezTo>
                    <a:pt x="6787" y="32719"/>
                    <a:pt x="7025" y="32707"/>
                    <a:pt x="7180" y="32838"/>
                  </a:cubicBezTo>
                  <a:lnTo>
                    <a:pt x="7180" y="32838"/>
                  </a:lnTo>
                  <a:cubicBezTo>
                    <a:pt x="7323" y="32969"/>
                    <a:pt x="7347" y="33195"/>
                    <a:pt x="7216" y="33350"/>
                  </a:cubicBezTo>
                  <a:lnTo>
                    <a:pt x="7216" y="33350"/>
                  </a:lnTo>
                  <a:cubicBezTo>
                    <a:pt x="7097" y="33493"/>
                    <a:pt x="6882" y="33516"/>
                    <a:pt x="6728" y="33409"/>
                  </a:cubicBezTo>
                  <a:lnTo>
                    <a:pt x="6728" y="33409"/>
                  </a:lnTo>
                  <a:close/>
                  <a:moveTo>
                    <a:pt x="8680" y="34421"/>
                  </a:moveTo>
                  <a:cubicBezTo>
                    <a:pt x="8787" y="34255"/>
                    <a:pt x="9014" y="34207"/>
                    <a:pt x="9180" y="34314"/>
                  </a:cubicBezTo>
                  <a:lnTo>
                    <a:pt x="9180" y="34314"/>
                  </a:lnTo>
                  <a:cubicBezTo>
                    <a:pt x="9347" y="34421"/>
                    <a:pt x="9395" y="34647"/>
                    <a:pt x="9287" y="34814"/>
                  </a:cubicBezTo>
                  <a:lnTo>
                    <a:pt x="9287" y="34814"/>
                  </a:lnTo>
                  <a:cubicBezTo>
                    <a:pt x="9180" y="34981"/>
                    <a:pt x="8966" y="35028"/>
                    <a:pt x="8787" y="34921"/>
                  </a:cubicBezTo>
                  <a:lnTo>
                    <a:pt x="8787" y="34921"/>
                  </a:lnTo>
                  <a:lnTo>
                    <a:pt x="8775" y="34909"/>
                  </a:lnTo>
                  <a:lnTo>
                    <a:pt x="8775" y="34909"/>
                  </a:lnTo>
                  <a:cubicBezTo>
                    <a:pt x="8621" y="34802"/>
                    <a:pt x="8573" y="34588"/>
                    <a:pt x="8680" y="34421"/>
                  </a:cubicBezTo>
                  <a:close/>
                  <a:moveTo>
                    <a:pt x="4834" y="31599"/>
                  </a:moveTo>
                  <a:lnTo>
                    <a:pt x="4834" y="31599"/>
                  </a:lnTo>
                  <a:cubicBezTo>
                    <a:pt x="4704" y="31445"/>
                    <a:pt x="4715" y="31218"/>
                    <a:pt x="4870" y="31087"/>
                  </a:cubicBezTo>
                  <a:lnTo>
                    <a:pt x="4870" y="31087"/>
                  </a:lnTo>
                  <a:cubicBezTo>
                    <a:pt x="5013" y="30956"/>
                    <a:pt x="5239" y="30968"/>
                    <a:pt x="5382" y="31111"/>
                  </a:cubicBezTo>
                  <a:lnTo>
                    <a:pt x="5382" y="31111"/>
                  </a:lnTo>
                  <a:cubicBezTo>
                    <a:pt x="5513" y="31254"/>
                    <a:pt x="5501" y="31492"/>
                    <a:pt x="5346" y="31623"/>
                  </a:cubicBezTo>
                  <a:lnTo>
                    <a:pt x="5346" y="31623"/>
                  </a:lnTo>
                  <a:cubicBezTo>
                    <a:pt x="5227" y="31742"/>
                    <a:pt x="5025" y="31742"/>
                    <a:pt x="4894" y="31647"/>
                  </a:cubicBezTo>
                  <a:lnTo>
                    <a:pt x="4894" y="31647"/>
                  </a:lnTo>
                  <a:cubicBezTo>
                    <a:pt x="4870" y="31623"/>
                    <a:pt x="4858" y="31611"/>
                    <a:pt x="4834" y="31588"/>
                  </a:cubicBezTo>
                  <a:close/>
                  <a:moveTo>
                    <a:pt x="10895" y="35683"/>
                  </a:moveTo>
                  <a:cubicBezTo>
                    <a:pt x="10978" y="35505"/>
                    <a:pt x="11192" y="35421"/>
                    <a:pt x="11371" y="35505"/>
                  </a:cubicBezTo>
                  <a:lnTo>
                    <a:pt x="11371" y="35505"/>
                  </a:lnTo>
                  <a:cubicBezTo>
                    <a:pt x="11562" y="35588"/>
                    <a:pt x="11633" y="35802"/>
                    <a:pt x="11550" y="35981"/>
                  </a:cubicBezTo>
                  <a:lnTo>
                    <a:pt x="11550" y="35981"/>
                  </a:lnTo>
                  <a:cubicBezTo>
                    <a:pt x="11466" y="36171"/>
                    <a:pt x="11252" y="36243"/>
                    <a:pt x="11073" y="36160"/>
                  </a:cubicBezTo>
                  <a:lnTo>
                    <a:pt x="11073" y="36160"/>
                  </a:lnTo>
                  <a:cubicBezTo>
                    <a:pt x="11050" y="36148"/>
                    <a:pt x="11026" y="36136"/>
                    <a:pt x="11014" y="36124"/>
                  </a:cubicBezTo>
                  <a:lnTo>
                    <a:pt x="11014" y="36124"/>
                  </a:lnTo>
                  <a:cubicBezTo>
                    <a:pt x="10871" y="36017"/>
                    <a:pt x="10823" y="35838"/>
                    <a:pt x="10895" y="35683"/>
                  </a:cubicBezTo>
                  <a:close/>
                  <a:moveTo>
                    <a:pt x="3239" y="29552"/>
                  </a:moveTo>
                  <a:cubicBezTo>
                    <a:pt x="3132" y="29385"/>
                    <a:pt x="3168" y="29159"/>
                    <a:pt x="3334" y="29051"/>
                  </a:cubicBezTo>
                  <a:lnTo>
                    <a:pt x="3334" y="29051"/>
                  </a:lnTo>
                  <a:cubicBezTo>
                    <a:pt x="3501" y="28932"/>
                    <a:pt x="3727" y="28980"/>
                    <a:pt x="3834" y="29147"/>
                  </a:cubicBezTo>
                  <a:lnTo>
                    <a:pt x="3834" y="29147"/>
                  </a:lnTo>
                  <a:cubicBezTo>
                    <a:pt x="3953" y="29313"/>
                    <a:pt x="3906" y="29540"/>
                    <a:pt x="3739" y="29647"/>
                  </a:cubicBezTo>
                  <a:lnTo>
                    <a:pt x="3739" y="29647"/>
                  </a:lnTo>
                  <a:cubicBezTo>
                    <a:pt x="3620" y="29730"/>
                    <a:pt x="3441" y="29730"/>
                    <a:pt x="3322" y="29635"/>
                  </a:cubicBezTo>
                  <a:lnTo>
                    <a:pt x="3322" y="29635"/>
                  </a:lnTo>
                  <a:cubicBezTo>
                    <a:pt x="3287" y="29611"/>
                    <a:pt x="3263" y="29587"/>
                    <a:pt x="3239" y="29552"/>
                  </a:cubicBezTo>
                  <a:close/>
                  <a:moveTo>
                    <a:pt x="13252" y="36624"/>
                  </a:moveTo>
                  <a:cubicBezTo>
                    <a:pt x="13312" y="36433"/>
                    <a:pt x="13514" y="36326"/>
                    <a:pt x="13705" y="36386"/>
                  </a:cubicBezTo>
                  <a:lnTo>
                    <a:pt x="13705" y="36386"/>
                  </a:lnTo>
                  <a:cubicBezTo>
                    <a:pt x="13895" y="36433"/>
                    <a:pt x="14002" y="36636"/>
                    <a:pt x="13943" y="36826"/>
                  </a:cubicBezTo>
                  <a:lnTo>
                    <a:pt x="13943" y="36826"/>
                  </a:lnTo>
                  <a:cubicBezTo>
                    <a:pt x="13883" y="37017"/>
                    <a:pt x="13693" y="37124"/>
                    <a:pt x="13502" y="37076"/>
                  </a:cubicBezTo>
                  <a:lnTo>
                    <a:pt x="13502" y="37076"/>
                  </a:lnTo>
                  <a:cubicBezTo>
                    <a:pt x="13455" y="37064"/>
                    <a:pt x="13419" y="37041"/>
                    <a:pt x="13383" y="37017"/>
                  </a:cubicBezTo>
                  <a:lnTo>
                    <a:pt x="13383" y="37017"/>
                  </a:lnTo>
                  <a:cubicBezTo>
                    <a:pt x="13264" y="36922"/>
                    <a:pt x="13216" y="36767"/>
                    <a:pt x="13252" y="36624"/>
                  </a:cubicBezTo>
                  <a:close/>
                  <a:moveTo>
                    <a:pt x="1941" y="27301"/>
                  </a:moveTo>
                  <a:lnTo>
                    <a:pt x="1941" y="27301"/>
                  </a:lnTo>
                  <a:cubicBezTo>
                    <a:pt x="1846" y="27123"/>
                    <a:pt x="1917" y="26908"/>
                    <a:pt x="2108" y="26825"/>
                  </a:cubicBezTo>
                  <a:lnTo>
                    <a:pt x="2108" y="26825"/>
                  </a:lnTo>
                  <a:cubicBezTo>
                    <a:pt x="2287" y="26730"/>
                    <a:pt x="2501" y="26801"/>
                    <a:pt x="2584" y="26992"/>
                  </a:cubicBezTo>
                  <a:lnTo>
                    <a:pt x="2584" y="26992"/>
                  </a:lnTo>
                  <a:cubicBezTo>
                    <a:pt x="2679" y="27170"/>
                    <a:pt x="2596" y="27385"/>
                    <a:pt x="2418" y="27468"/>
                  </a:cubicBezTo>
                  <a:lnTo>
                    <a:pt x="2418" y="27468"/>
                  </a:lnTo>
                  <a:cubicBezTo>
                    <a:pt x="2298" y="27528"/>
                    <a:pt x="2156" y="27516"/>
                    <a:pt x="2048" y="27432"/>
                  </a:cubicBezTo>
                  <a:lnTo>
                    <a:pt x="2048" y="27432"/>
                  </a:lnTo>
                  <a:cubicBezTo>
                    <a:pt x="2001" y="27397"/>
                    <a:pt x="1965" y="27361"/>
                    <a:pt x="1941" y="27301"/>
                  </a:cubicBezTo>
                  <a:close/>
                  <a:moveTo>
                    <a:pt x="15729" y="37231"/>
                  </a:moveTo>
                  <a:cubicBezTo>
                    <a:pt x="15764" y="37041"/>
                    <a:pt x="15943" y="36898"/>
                    <a:pt x="16145" y="36933"/>
                  </a:cubicBezTo>
                  <a:lnTo>
                    <a:pt x="16145" y="36933"/>
                  </a:lnTo>
                  <a:cubicBezTo>
                    <a:pt x="16336" y="36969"/>
                    <a:pt x="16467" y="37148"/>
                    <a:pt x="16443" y="37350"/>
                  </a:cubicBezTo>
                  <a:lnTo>
                    <a:pt x="16443" y="37350"/>
                  </a:lnTo>
                  <a:cubicBezTo>
                    <a:pt x="16407" y="37541"/>
                    <a:pt x="16217" y="37672"/>
                    <a:pt x="16026" y="37648"/>
                  </a:cubicBezTo>
                  <a:lnTo>
                    <a:pt x="16026" y="37648"/>
                  </a:lnTo>
                  <a:cubicBezTo>
                    <a:pt x="15967" y="37636"/>
                    <a:pt x="15907" y="37612"/>
                    <a:pt x="15872" y="37576"/>
                  </a:cubicBezTo>
                  <a:lnTo>
                    <a:pt x="15872" y="37576"/>
                  </a:lnTo>
                  <a:cubicBezTo>
                    <a:pt x="15764" y="37493"/>
                    <a:pt x="15705" y="37362"/>
                    <a:pt x="15729" y="37231"/>
                  </a:cubicBezTo>
                  <a:close/>
                  <a:moveTo>
                    <a:pt x="953" y="24908"/>
                  </a:moveTo>
                  <a:cubicBezTo>
                    <a:pt x="894" y="24718"/>
                    <a:pt x="989" y="24515"/>
                    <a:pt x="1179" y="24456"/>
                  </a:cubicBezTo>
                  <a:lnTo>
                    <a:pt x="1179" y="24456"/>
                  </a:lnTo>
                  <a:cubicBezTo>
                    <a:pt x="1370" y="24384"/>
                    <a:pt x="1584" y="24491"/>
                    <a:pt x="1644" y="24682"/>
                  </a:cubicBezTo>
                  <a:lnTo>
                    <a:pt x="1644" y="24682"/>
                  </a:lnTo>
                  <a:cubicBezTo>
                    <a:pt x="1703" y="24872"/>
                    <a:pt x="1608" y="25075"/>
                    <a:pt x="1417" y="25134"/>
                  </a:cubicBezTo>
                  <a:lnTo>
                    <a:pt x="1417" y="25134"/>
                  </a:lnTo>
                  <a:cubicBezTo>
                    <a:pt x="1298" y="25170"/>
                    <a:pt x="1179" y="25158"/>
                    <a:pt x="1084" y="25087"/>
                  </a:cubicBezTo>
                  <a:lnTo>
                    <a:pt x="1084" y="25087"/>
                  </a:lnTo>
                  <a:cubicBezTo>
                    <a:pt x="1024" y="25039"/>
                    <a:pt x="977" y="24980"/>
                    <a:pt x="953" y="24908"/>
                  </a:cubicBezTo>
                  <a:close/>
                  <a:moveTo>
                    <a:pt x="18265" y="37493"/>
                  </a:moveTo>
                  <a:cubicBezTo>
                    <a:pt x="18265" y="37291"/>
                    <a:pt x="18431" y="37136"/>
                    <a:pt x="18622" y="37136"/>
                  </a:cubicBezTo>
                  <a:lnTo>
                    <a:pt x="18622" y="37136"/>
                  </a:lnTo>
                  <a:cubicBezTo>
                    <a:pt x="18824" y="37136"/>
                    <a:pt x="18991" y="37303"/>
                    <a:pt x="18979" y="37505"/>
                  </a:cubicBezTo>
                  <a:lnTo>
                    <a:pt x="18979" y="37505"/>
                  </a:lnTo>
                  <a:cubicBezTo>
                    <a:pt x="18979" y="37707"/>
                    <a:pt x="18812" y="37862"/>
                    <a:pt x="18622" y="37862"/>
                  </a:cubicBezTo>
                  <a:lnTo>
                    <a:pt x="18622" y="37862"/>
                  </a:lnTo>
                  <a:cubicBezTo>
                    <a:pt x="18539" y="37862"/>
                    <a:pt x="18467" y="37838"/>
                    <a:pt x="18408" y="37791"/>
                  </a:cubicBezTo>
                  <a:lnTo>
                    <a:pt x="18408" y="37791"/>
                  </a:lnTo>
                  <a:cubicBezTo>
                    <a:pt x="18312" y="37719"/>
                    <a:pt x="18253" y="37612"/>
                    <a:pt x="18265" y="37493"/>
                  </a:cubicBezTo>
                  <a:close/>
                  <a:moveTo>
                    <a:pt x="310" y="22396"/>
                  </a:moveTo>
                  <a:cubicBezTo>
                    <a:pt x="274" y="22205"/>
                    <a:pt x="405" y="22015"/>
                    <a:pt x="596" y="21979"/>
                  </a:cubicBezTo>
                  <a:lnTo>
                    <a:pt x="596" y="21979"/>
                  </a:lnTo>
                  <a:cubicBezTo>
                    <a:pt x="798" y="21943"/>
                    <a:pt x="989" y="22074"/>
                    <a:pt x="1024" y="22277"/>
                  </a:cubicBezTo>
                  <a:lnTo>
                    <a:pt x="1024" y="22277"/>
                  </a:lnTo>
                  <a:cubicBezTo>
                    <a:pt x="1060" y="22467"/>
                    <a:pt x="929" y="22658"/>
                    <a:pt x="727" y="22694"/>
                  </a:cubicBezTo>
                  <a:lnTo>
                    <a:pt x="727" y="22694"/>
                  </a:lnTo>
                  <a:cubicBezTo>
                    <a:pt x="632" y="22717"/>
                    <a:pt x="524" y="22694"/>
                    <a:pt x="453" y="22634"/>
                  </a:cubicBezTo>
                  <a:lnTo>
                    <a:pt x="453" y="22634"/>
                  </a:lnTo>
                  <a:cubicBezTo>
                    <a:pt x="370" y="22575"/>
                    <a:pt x="322" y="22491"/>
                    <a:pt x="310" y="22396"/>
                  </a:cubicBezTo>
                  <a:close/>
                  <a:moveTo>
                    <a:pt x="20801" y="37410"/>
                  </a:moveTo>
                  <a:cubicBezTo>
                    <a:pt x="20777" y="37207"/>
                    <a:pt x="20920" y="37029"/>
                    <a:pt x="21122" y="37005"/>
                  </a:cubicBezTo>
                  <a:lnTo>
                    <a:pt x="21122" y="37005"/>
                  </a:lnTo>
                  <a:cubicBezTo>
                    <a:pt x="21313" y="36981"/>
                    <a:pt x="21503" y="37124"/>
                    <a:pt x="21527" y="37326"/>
                  </a:cubicBezTo>
                  <a:lnTo>
                    <a:pt x="21527" y="37326"/>
                  </a:lnTo>
                  <a:cubicBezTo>
                    <a:pt x="21551" y="37517"/>
                    <a:pt x="21408" y="37695"/>
                    <a:pt x="21206" y="37719"/>
                  </a:cubicBezTo>
                  <a:lnTo>
                    <a:pt x="21206" y="37719"/>
                  </a:lnTo>
                  <a:cubicBezTo>
                    <a:pt x="21110" y="37731"/>
                    <a:pt x="21015" y="37707"/>
                    <a:pt x="20944" y="37660"/>
                  </a:cubicBezTo>
                  <a:lnTo>
                    <a:pt x="20944" y="37660"/>
                  </a:lnTo>
                  <a:cubicBezTo>
                    <a:pt x="20860" y="37600"/>
                    <a:pt x="20813" y="37505"/>
                    <a:pt x="20801" y="37410"/>
                  </a:cubicBezTo>
                  <a:close/>
                  <a:moveTo>
                    <a:pt x="12" y="19824"/>
                  </a:moveTo>
                  <a:cubicBezTo>
                    <a:pt x="1" y="19622"/>
                    <a:pt x="155" y="19455"/>
                    <a:pt x="358" y="19443"/>
                  </a:cubicBezTo>
                  <a:lnTo>
                    <a:pt x="358" y="19443"/>
                  </a:lnTo>
                  <a:cubicBezTo>
                    <a:pt x="548" y="19431"/>
                    <a:pt x="727" y="19586"/>
                    <a:pt x="739" y="19788"/>
                  </a:cubicBezTo>
                  <a:lnTo>
                    <a:pt x="739" y="19788"/>
                  </a:lnTo>
                  <a:cubicBezTo>
                    <a:pt x="739" y="19991"/>
                    <a:pt x="584" y="20158"/>
                    <a:pt x="393" y="20169"/>
                  </a:cubicBezTo>
                  <a:lnTo>
                    <a:pt x="393" y="20169"/>
                  </a:lnTo>
                  <a:cubicBezTo>
                    <a:pt x="298" y="20169"/>
                    <a:pt x="227" y="20146"/>
                    <a:pt x="155" y="20098"/>
                  </a:cubicBezTo>
                  <a:lnTo>
                    <a:pt x="155" y="20098"/>
                  </a:lnTo>
                  <a:cubicBezTo>
                    <a:pt x="72" y="20027"/>
                    <a:pt x="12" y="19931"/>
                    <a:pt x="12" y="19824"/>
                  </a:cubicBezTo>
                  <a:close/>
                  <a:moveTo>
                    <a:pt x="23313" y="36981"/>
                  </a:moveTo>
                  <a:cubicBezTo>
                    <a:pt x="23253" y="36779"/>
                    <a:pt x="23373" y="36576"/>
                    <a:pt x="23563" y="36529"/>
                  </a:cubicBezTo>
                  <a:lnTo>
                    <a:pt x="23563" y="36529"/>
                  </a:lnTo>
                  <a:cubicBezTo>
                    <a:pt x="23765" y="36481"/>
                    <a:pt x="23968" y="36600"/>
                    <a:pt x="24015" y="36791"/>
                  </a:cubicBezTo>
                  <a:lnTo>
                    <a:pt x="24015" y="36791"/>
                  </a:lnTo>
                  <a:cubicBezTo>
                    <a:pt x="24063" y="36981"/>
                    <a:pt x="23944" y="37183"/>
                    <a:pt x="23754" y="37231"/>
                  </a:cubicBezTo>
                  <a:lnTo>
                    <a:pt x="23754" y="37231"/>
                  </a:lnTo>
                  <a:cubicBezTo>
                    <a:pt x="23646" y="37267"/>
                    <a:pt x="23539" y="37243"/>
                    <a:pt x="23444" y="37172"/>
                  </a:cubicBezTo>
                  <a:lnTo>
                    <a:pt x="23444" y="37172"/>
                  </a:lnTo>
                  <a:cubicBezTo>
                    <a:pt x="23384" y="37124"/>
                    <a:pt x="23325" y="37052"/>
                    <a:pt x="23313" y="36981"/>
                  </a:cubicBezTo>
                  <a:close/>
                  <a:moveTo>
                    <a:pt x="60" y="17229"/>
                  </a:moveTo>
                  <a:cubicBezTo>
                    <a:pt x="84" y="17026"/>
                    <a:pt x="251" y="16883"/>
                    <a:pt x="453" y="16895"/>
                  </a:cubicBezTo>
                  <a:lnTo>
                    <a:pt x="453" y="16895"/>
                  </a:lnTo>
                  <a:cubicBezTo>
                    <a:pt x="655" y="16919"/>
                    <a:pt x="798" y="17098"/>
                    <a:pt x="786" y="17300"/>
                  </a:cubicBezTo>
                  <a:lnTo>
                    <a:pt x="786" y="17300"/>
                  </a:lnTo>
                  <a:cubicBezTo>
                    <a:pt x="763" y="17491"/>
                    <a:pt x="584" y="17645"/>
                    <a:pt x="393" y="17622"/>
                  </a:cubicBezTo>
                  <a:lnTo>
                    <a:pt x="393" y="17622"/>
                  </a:lnTo>
                  <a:cubicBezTo>
                    <a:pt x="322" y="17622"/>
                    <a:pt x="262" y="17598"/>
                    <a:pt x="203" y="17550"/>
                  </a:cubicBezTo>
                  <a:lnTo>
                    <a:pt x="203" y="17550"/>
                  </a:lnTo>
                  <a:cubicBezTo>
                    <a:pt x="108" y="17479"/>
                    <a:pt x="48" y="17360"/>
                    <a:pt x="60" y="17229"/>
                  </a:cubicBezTo>
                  <a:close/>
                  <a:moveTo>
                    <a:pt x="25730" y="36207"/>
                  </a:moveTo>
                  <a:cubicBezTo>
                    <a:pt x="25659" y="36029"/>
                    <a:pt x="25742" y="35814"/>
                    <a:pt x="25932" y="35731"/>
                  </a:cubicBezTo>
                  <a:lnTo>
                    <a:pt x="25932" y="35731"/>
                  </a:lnTo>
                  <a:cubicBezTo>
                    <a:pt x="26111" y="35659"/>
                    <a:pt x="26325" y="35743"/>
                    <a:pt x="26397" y="35933"/>
                  </a:cubicBezTo>
                  <a:lnTo>
                    <a:pt x="26397" y="35933"/>
                  </a:lnTo>
                  <a:cubicBezTo>
                    <a:pt x="26480" y="36112"/>
                    <a:pt x="26397" y="36326"/>
                    <a:pt x="26206" y="36410"/>
                  </a:cubicBezTo>
                  <a:lnTo>
                    <a:pt x="26206" y="36410"/>
                  </a:lnTo>
                  <a:cubicBezTo>
                    <a:pt x="26087" y="36457"/>
                    <a:pt x="25956" y="36433"/>
                    <a:pt x="25849" y="36362"/>
                  </a:cubicBezTo>
                  <a:lnTo>
                    <a:pt x="25849" y="36362"/>
                  </a:lnTo>
                  <a:cubicBezTo>
                    <a:pt x="25801" y="36326"/>
                    <a:pt x="25754" y="36267"/>
                    <a:pt x="25730" y="36207"/>
                  </a:cubicBezTo>
                  <a:close/>
                  <a:moveTo>
                    <a:pt x="477" y="14669"/>
                  </a:moveTo>
                  <a:lnTo>
                    <a:pt x="477" y="14669"/>
                  </a:lnTo>
                  <a:cubicBezTo>
                    <a:pt x="524" y="14466"/>
                    <a:pt x="715" y="14347"/>
                    <a:pt x="917" y="14395"/>
                  </a:cubicBezTo>
                  <a:lnTo>
                    <a:pt x="917" y="14395"/>
                  </a:lnTo>
                  <a:cubicBezTo>
                    <a:pt x="1108" y="14443"/>
                    <a:pt x="1227" y="14633"/>
                    <a:pt x="1179" y="14824"/>
                  </a:cubicBezTo>
                  <a:lnTo>
                    <a:pt x="1179" y="14824"/>
                  </a:lnTo>
                  <a:cubicBezTo>
                    <a:pt x="1132" y="15026"/>
                    <a:pt x="941" y="15145"/>
                    <a:pt x="751" y="15097"/>
                  </a:cubicBezTo>
                  <a:lnTo>
                    <a:pt x="751" y="15097"/>
                  </a:lnTo>
                  <a:cubicBezTo>
                    <a:pt x="703" y="15085"/>
                    <a:pt x="655" y="15074"/>
                    <a:pt x="620" y="15038"/>
                  </a:cubicBezTo>
                  <a:lnTo>
                    <a:pt x="620" y="15038"/>
                  </a:lnTo>
                  <a:cubicBezTo>
                    <a:pt x="501" y="14955"/>
                    <a:pt x="441" y="14812"/>
                    <a:pt x="477" y="14669"/>
                  </a:cubicBezTo>
                  <a:close/>
                  <a:moveTo>
                    <a:pt x="28028" y="35124"/>
                  </a:moveTo>
                  <a:cubicBezTo>
                    <a:pt x="27933" y="34945"/>
                    <a:pt x="27980" y="34731"/>
                    <a:pt x="28159" y="34624"/>
                  </a:cubicBezTo>
                  <a:lnTo>
                    <a:pt x="28159" y="34624"/>
                  </a:lnTo>
                  <a:cubicBezTo>
                    <a:pt x="28326" y="34516"/>
                    <a:pt x="28552" y="34576"/>
                    <a:pt x="28659" y="34755"/>
                  </a:cubicBezTo>
                  <a:lnTo>
                    <a:pt x="28659" y="34755"/>
                  </a:lnTo>
                  <a:cubicBezTo>
                    <a:pt x="28754" y="34921"/>
                    <a:pt x="28695" y="35147"/>
                    <a:pt x="28528" y="35255"/>
                  </a:cubicBezTo>
                  <a:lnTo>
                    <a:pt x="28528" y="35255"/>
                  </a:lnTo>
                  <a:cubicBezTo>
                    <a:pt x="28397" y="35326"/>
                    <a:pt x="28242" y="35314"/>
                    <a:pt x="28123" y="35231"/>
                  </a:cubicBezTo>
                  <a:lnTo>
                    <a:pt x="28123" y="35231"/>
                  </a:lnTo>
                  <a:cubicBezTo>
                    <a:pt x="28087" y="35195"/>
                    <a:pt x="28052" y="35159"/>
                    <a:pt x="28028" y="35124"/>
                  </a:cubicBezTo>
                  <a:close/>
                  <a:moveTo>
                    <a:pt x="1227" y="12180"/>
                  </a:moveTo>
                  <a:lnTo>
                    <a:pt x="1227" y="12180"/>
                  </a:lnTo>
                  <a:cubicBezTo>
                    <a:pt x="1298" y="12002"/>
                    <a:pt x="1501" y="11907"/>
                    <a:pt x="1691" y="11978"/>
                  </a:cubicBezTo>
                  <a:lnTo>
                    <a:pt x="1691" y="11978"/>
                  </a:lnTo>
                  <a:cubicBezTo>
                    <a:pt x="1882" y="12049"/>
                    <a:pt x="1977" y="12252"/>
                    <a:pt x="1906" y="12442"/>
                  </a:cubicBezTo>
                  <a:lnTo>
                    <a:pt x="1906" y="12442"/>
                  </a:lnTo>
                  <a:cubicBezTo>
                    <a:pt x="1822" y="12633"/>
                    <a:pt x="1620" y="12728"/>
                    <a:pt x="1429" y="12657"/>
                  </a:cubicBezTo>
                  <a:lnTo>
                    <a:pt x="1429" y="12657"/>
                  </a:lnTo>
                  <a:cubicBezTo>
                    <a:pt x="1405" y="12645"/>
                    <a:pt x="1370" y="12621"/>
                    <a:pt x="1346" y="12609"/>
                  </a:cubicBezTo>
                  <a:lnTo>
                    <a:pt x="1346" y="12609"/>
                  </a:lnTo>
                  <a:cubicBezTo>
                    <a:pt x="1215" y="12514"/>
                    <a:pt x="1167" y="12335"/>
                    <a:pt x="1227" y="12180"/>
                  </a:cubicBezTo>
                  <a:close/>
                  <a:moveTo>
                    <a:pt x="30159" y="33731"/>
                  </a:moveTo>
                  <a:cubicBezTo>
                    <a:pt x="30028" y="33576"/>
                    <a:pt x="30064" y="33350"/>
                    <a:pt x="30219" y="33219"/>
                  </a:cubicBezTo>
                  <a:lnTo>
                    <a:pt x="30219" y="33219"/>
                  </a:lnTo>
                  <a:cubicBezTo>
                    <a:pt x="30373" y="33100"/>
                    <a:pt x="30600" y="33123"/>
                    <a:pt x="30719" y="33278"/>
                  </a:cubicBezTo>
                  <a:lnTo>
                    <a:pt x="30719" y="33278"/>
                  </a:lnTo>
                  <a:cubicBezTo>
                    <a:pt x="30850" y="33433"/>
                    <a:pt x="30826" y="33671"/>
                    <a:pt x="30671" y="33790"/>
                  </a:cubicBezTo>
                  <a:lnTo>
                    <a:pt x="30671" y="33790"/>
                  </a:lnTo>
                  <a:cubicBezTo>
                    <a:pt x="30540" y="33897"/>
                    <a:pt x="30350" y="33897"/>
                    <a:pt x="30219" y="33790"/>
                  </a:cubicBezTo>
                  <a:lnTo>
                    <a:pt x="30219" y="33790"/>
                  </a:lnTo>
                  <a:cubicBezTo>
                    <a:pt x="30195" y="33778"/>
                    <a:pt x="30171" y="33754"/>
                    <a:pt x="30159" y="33731"/>
                  </a:cubicBezTo>
                  <a:close/>
                  <a:moveTo>
                    <a:pt x="2310" y="9835"/>
                  </a:moveTo>
                  <a:cubicBezTo>
                    <a:pt x="2406" y="9656"/>
                    <a:pt x="2632" y="9597"/>
                    <a:pt x="2810" y="9692"/>
                  </a:cubicBezTo>
                  <a:lnTo>
                    <a:pt x="2810" y="9692"/>
                  </a:lnTo>
                  <a:cubicBezTo>
                    <a:pt x="2989" y="9787"/>
                    <a:pt x="3049" y="10002"/>
                    <a:pt x="2953" y="10180"/>
                  </a:cubicBezTo>
                  <a:lnTo>
                    <a:pt x="2953" y="10180"/>
                  </a:lnTo>
                  <a:cubicBezTo>
                    <a:pt x="2858" y="10359"/>
                    <a:pt x="2632" y="10430"/>
                    <a:pt x="2453" y="10323"/>
                  </a:cubicBezTo>
                  <a:lnTo>
                    <a:pt x="2453" y="10323"/>
                  </a:lnTo>
                  <a:lnTo>
                    <a:pt x="2418" y="10299"/>
                  </a:lnTo>
                  <a:lnTo>
                    <a:pt x="2418" y="10299"/>
                  </a:lnTo>
                  <a:cubicBezTo>
                    <a:pt x="2263" y="10192"/>
                    <a:pt x="2227" y="9990"/>
                    <a:pt x="2310" y="9835"/>
                  </a:cubicBezTo>
                  <a:close/>
                  <a:moveTo>
                    <a:pt x="32076" y="32052"/>
                  </a:moveTo>
                  <a:cubicBezTo>
                    <a:pt x="31921" y="31909"/>
                    <a:pt x="31921" y="31683"/>
                    <a:pt x="32064" y="31540"/>
                  </a:cubicBezTo>
                  <a:lnTo>
                    <a:pt x="32064" y="31540"/>
                  </a:lnTo>
                  <a:cubicBezTo>
                    <a:pt x="32195" y="31397"/>
                    <a:pt x="32433" y="31385"/>
                    <a:pt x="32576" y="31528"/>
                  </a:cubicBezTo>
                  <a:lnTo>
                    <a:pt x="32576" y="31528"/>
                  </a:lnTo>
                  <a:cubicBezTo>
                    <a:pt x="32719" y="31659"/>
                    <a:pt x="32719" y="31897"/>
                    <a:pt x="32588" y="32040"/>
                  </a:cubicBezTo>
                  <a:lnTo>
                    <a:pt x="32588" y="32040"/>
                  </a:lnTo>
                  <a:cubicBezTo>
                    <a:pt x="32457" y="32171"/>
                    <a:pt x="32255" y="32183"/>
                    <a:pt x="32112" y="32076"/>
                  </a:cubicBezTo>
                  <a:lnTo>
                    <a:pt x="32112" y="32076"/>
                  </a:lnTo>
                  <a:close/>
                  <a:moveTo>
                    <a:pt x="3715" y="7644"/>
                  </a:moveTo>
                  <a:lnTo>
                    <a:pt x="3715" y="7644"/>
                  </a:lnTo>
                  <a:cubicBezTo>
                    <a:pt x="3834" y="7477"/>
                    <a:pt x="4061" y="7454"/>
                    <a:pt x="4215" y="7573"/>
                  </a:cubicBezTo>
                  <a:lnTo>
                    <a:pt x="4215" y="7573"/>
                  </a:lnTo>
                  <a:cubicBezTo>
                    <a:pt x="4382" y="7692"/>
                    <a:pt x="4418" y="7918"/>
                    <a:pt x="4299" y="8073"/>
                  </a:cubicBezTo>
                  <a:lnTo>
                    <a:pt x="4299" y="8073"/>
                  </a:lnTo>
                  <a:cubicBezTo>
                    <a:pt x="4180" y="8239"/>
                    <a:pt x="3953" y="8263"/>
                    <a:pt x="3787" y="8156"/>
                  </a:cubicBezTo>
                  <a:lnTo>
                    <a:pt x="3787" y="8156"/>
                  </a:lnTo>
                  <a:cubicBezTo>
                    <a:pt x="3632" y="8025"/>
                    <a:pt x="3596" y="7811"/>
                    <a:pt x="3715" y="7656"/>
                  </a:cubicBezTo>
                  <a:close/>
                  <a:moveTo>
                    <a:pt x="33660" y="29623"/>
                  </a:moveTo>
                  <a:cubicBezTo>
                    <a:pt x="33779" y="29456"/>
                    <a:pt x="34005" y="29421"/>
                    <a:pt x="34160" y="29540"/>
                  </a:cubicBezTo>
                  <a:lnTo>
                    <a:pt x="34160" y="29540"/>
                  </a:lnTo>
                  <a:cubicBezTo>
                    <a:pt x="34326" y="29659"/>
                    <a:pt x="34362" y="29885"/>
                    <a:pt x="34243" y="30052"/>
                  </a:cubicBezTo>
                  <a:lnTo>
                    <a:pt x="34243" y="30052"/>
                  </a:lnTo>
                  <a:cubicBezTo>
                    <a:pt x="34124" y="30206"/>
                    <a:pt x="33898" y="30242"/>
                    <a:pt x="33743" y="30123"/>
                  </a:cubicBezTo>
                  <a:lnTo>
                    <a:pt x="33743" y="30123"/>
                  </a:lnTo>
                  <a:cubicBezTo>
                    <a:pt x="33576" y="30004"/>
                    <a:pt x="33540" y="29778"/>
                    <a:pt x="33660" y="29623"/>
                  </a:cubicBezTo>
                  <a:close/>
                  <a:moveTo>
                    <a:pt x="5132" y="6477"/>
                  </a:moveTo>
                  <a:cubicBezTo>
                    <a:pt x="4989" y="6346"/>
                    <a:pt x="4977" y="6108"/>
                    <a:pt x="5120" y="5965"/>
                  </a:cubicBezTo>
                  <a:lnTo>
                    <a:pt x="5120" y="5965"/>
                  </a:lnTo>
                  <a:cubicBezTo>
                    <a:pt x="5251" y="5822"/>
                    <a:pt x="5489" y="5811"/>
                    <a:pt x="5632" y="5953"/>
                  </a:cubicBezTo>
                  <a:lnTo>
                    <a:pt x="5632" y="5953"/>
                  </a:lnTo>
                  <a:cubicBezTo>
                    <a:pt x="5775" y="6084"/>
                    <a:pt x="5787" y="6323"/>
                    <a:pt x="5644" y="6465"/>
                  </a:cubicBezTo>
                  <a:lnTo>
                    <a:pt x="5644" y="6465"/>
                  </a:lnTo>
                  <a:cubicBezTo>
                    <a:pt x="5525" y="6596"/>
                    <a:pt x="5311" y="6620"/>
                    <a:pt x="5168" y="6513"/>
                  </a:cubicBezTo>
                  <a:lnTo>
                    <a:pt x="5168" y="6513"/>
                  </a:lnTo>
                  <a:close/>
                  <a:moveTo>
                    <a:pt x="34981" y="27516"/>
                  </a:moveTo>
                  <a:cubicBezTo>
                    <a:pt x="35076" y="27337"/>
                    <a:pt x="35303" y="27266"/>
                    <a:pt x="35469" y="27361"/>
                  </a:cubicBezTo>
                  <a:lnTo>
                    <a:pt x="35469" y="27361"/>
                  </a:lnTo>
                  <a:cubicBezTo>
                    <a:pt x="35648" y="27456"/>
                    <a:pt x="35719" y="27670"/>
                    <a:pt x="35624" y="27849"/>
                  </a:cubicBezTo>
                  <a:lnTo>
                    <a:pt x="35624" y="27849"/>
                  </a:lnTo>
                  <a:cubicBezTo>
                    <a:pt x="35529" y="28028"/>
                    <a:pt x="35303" y="28099"/>
                    <a:pt x="35136" y="28004"/>
                  </a:cubicBezTo>
                  <a:lnTo>
                    <a:pt x="35136" y="28004"/>
                  </a:lnTo>
                  <a:cubicBezTo>
                    <a:pt x="35112" y="27992"/>
                    <a:pt x="35100" y="27980"/>
                    <a:pt x="35088" y="27968"/>
                  </a:cubicBezTo>
                  <a:lnTo>
                    <a:pt x="35088" y="27968"/>
                  </a:lnTo>
                  <a:cubicBezTo>
                    <a:pt x="34945" y="27861"/>
                    <a:pt x="34898" y="27670"/>
                    <a:pt x="34981" y="27516"/>
                  </a:cubicBezTo>
                  <a:close/>
                  <a:moveTo>
                    <a:pt x="6966" y="4715"/>
                  </a:moveTo>
                  <a:cubicBezTo>
                    <a:pt x="6835" y="4548"/>
                    <a:pt x="6859" y="4322"/>
                    <a:pt x="7013" y="4203"/>
                  </a:cubicBezTo>
                  <a:lnTo>
                    <a:pt x="7013" y="4203"/>
                  </a:lnTo>
                  <a:cubicBezTo>
                    <a:pt x="7168" y="4072"/>
                    <a:pt x="7406" y="4096"/>
                    <a:pt x="7525" y="4251"/>
                  </a:cubicBezTo>
                  <a:lnTo>
                    <a:pt x="7525" y="4251"/>
                  </a:lnTo>
                  <a:cubicBezTo>
                    <a:pt x="7656" y="4406"/>
                    <a:pt x="7632" y="4632"/>
                    <a:pt x="7478" y="4763"/>
                  </a:cubicBezTo>
                  <a:lnTo>
                    <a:pt x="7478" y="4763"/>
                  </a:lnTo>
                  <a:cubicBezTo>
                    <a:pt x="7347" y="4870"/>
                    <a:pt x="7156" y="4870"/>
                    <a:pt x="7025" y="4775"/>
                  </a:cubicBezTo>
                  <a:lnTo>
                    <a:pt x="7025" y="4775"/>
                  </a:lnTo>
                  <a:cubicBezTo>
                    <a:pt x="7001" y="4751"/>
                    <a:pt x="6978" y="4727"/>
                    <a:pt x="6966" y="4715"/>
                  </a:cubicBezTo>
                  <a:close/>
                  <a:moveTo>
                    <a:pt x="36005" y="25242"/>
                  </a:moveTo>
                  <a:cubicBezTo>
                    <a:pt x="36076" y="25051"/>
                    <a:pt x="36279" y="24956"/>
                    <a:pt x="36469" y="25015"/>
                  </a:cubicBezTo>
                  <a:lnTo>
                    <a:pt x="36469" y="25015"/>
                  </a:lnTo>
                  <a:cubicBezTo>
                    <a:pt x="36660" y="25087"/>
                    <a:pt x="36755" y="25301"/>
                    <a:pt x="36684" y="25492"/>
                  </a:cubicBezTo>
                  <a:lnTo>
                    <a:pt x="36684" y="25492"/>
                  </a:lnTo>
                  <a:cubicBezTo>
                    <a:pt x="36612" y="25670"/>
                    <a:pt x="36410" y="25765"/>
                    <a:pt x="36219" y="25706"/>
                  </a:cubicBezTo>
                  <a:lnTo>
                    <a:pt x="36219" y="25706"/>
                  </a:lnTo>
                  <a:cubicBezTo>
                    <a:pt x="36184" y="25694"/>
                    <a:pt x="36160" y="25670"/>
                    <a:pt x="36124" y="25646"/>
                  </a:cubicBezTo>
                  <a:lnTo>
                    <a:pt x="36124" y="25646"/>
                  </a:lnTo>
                  <a:cubicBezTo>
                    <a:pt x="36005" y="25551"/>
                    <a:pt x="35946" y="25384"/>
                    <a:pt x="36005" y="25242"/>
                  </a:cubicBezTo>
                  <a:close/>
                  <a:moveTo>
                    <a:pt x="9014" y="3203"/>
                  </a:moveTo>
                  <a:cubicBezTo>
                    <a:pt x="8918" y="3036"/>
                    <a:pt x="8966" y="2810"/>
                    <a:pt x="9145" y="2715"/>
                  </a:cubicBezTo>
                  <a:lnTo>
                    <a:pt x="9145" y="2715"/>
                  </a:lnTo>
                  <a:cubicBezTo>
                    <a:pt x="9311" y="2608"/>
                    <a:pt x="9537" y="2667"/>
                    <a:pt x="9633" y="2834"/>
                  </a:cubicBezTo>
                  <a:lnTo>
                    <a:pt x="9633" y="2834"/>
                  </a:lnTo>
                  <a:cubicBezTo>
                    <a:pt x="9740" y="3001"/>
                    <a:pt x="9680" y="3227"/>
                    <a:pt x="9514" y="3334"/>
                  </a:cubicBezTo>
                  <a:lnTo>
                    <a:pt x="9514" y="3334"/>
                  </a:lnTo>
                  <a:cubicBezTo>
                    <a:pt x="9395" y="3405"/>
                    <a:pt x="9228" y="3405"/>
                    <a:pt x="9109" y="3310"/>
                  </a:cubicBezTo>
                  <a:lnTo>
                    <a:pt x="9109" y="3310"/>
                  </a:lnTo>
                  <a:cubicBezTo>
                    <a:pt x="9073" y="3286"/>
                    <a:pt x="9037" y="3251"/>
                    <a:pt x="9014" y="3215"/>
                  </a:cubicBezTo>
                  <a:close/>
                  <a:moveTo>
                    <a:pt x="36696" y="22836"/>
                  </a:moveTo>
                  <a:cubicBezTo>
                    <a:pt x="36743" y="22646"/>
                    <a:pt x="36934" y="22515"/>
                    <a:pt x="37136" y="22563"/>
                  </a:cubicBezTo>
                  <a:lnTo>
                    <a:pt x="37136" y="22563"/>
                  </a:lnTo>
                  <a:cubicBezTo>
                    <a:pt x="37327" y="22610"/>
                    <a:pt x="37458" y="22801"/>
                    <a:pt x="37410" y="22991"/>
                  </a:cubicBezTo>
                  <a:lnTo>
                    <a:pt x="37410" y="22991"/>
                  </a:lnTo>
                  <a:cubicBezTo>
                    <a:pt x="37362" y="23194"/>
                    <a:pt x="37172" y="23313"/>
                    <a:pt x="36981" y="23265"/>
                  </a:cubicBezTo>
                  <a:lnTo>
                    <a:pt x="36981" y="23265"/>
                  </a:lnTo>
                  <a:cubicBezTo>
                    <a:pt x="36922" y="23265"/>
                    <a:pt x="36886" y="23241"/>
                    <a:pt x="36838" y="23206"/>
                  </a:cubicBezTo>
                  <a:lnTo>
                    <a:pt x="36838" y="23206"/>
                  </a:lnTo>
                  <a:cubicBezTo>
                    <a:pt x="36731" y="23122"/>
                    <a:pt x="36672" y="22979"/>
                    <a:pt x="36708" y="22836"/>
                  </a:cubicBezTo>
                  <a:close/>
                  <a:moveTo>
                    <a:pt x="11252" y="2001"/>
                  </a:moveTo>
                  <a:cubicBezTo>
                    <a:pt x="11169" y="1822"/>
                    <a:pt x="11252" y="1608"/>
                    <a:pt x="11442" y="1524"/>
                  </a:cubicBezTo>
                  <a:lnTo>
                    <a:pt x="11442" y="1524"/>
                  </a:lnTo>
                  <a:cubicBezTo>
                    <a:pt x="11621" y="1453"/>
                    <a:pt x="11835" y="1536"/>
                    <a:pt x="11919" y="1715"/>
                  </a:cubicBezTo>
                  <a:lnTo>
                    <a:pt x="11919" y="1715"/>
                  </a:lnTo>
                  <a:cubicBezTo>
                    <a:pt x="11990" y="1905"/>
                    <a:pt x="11907" y="2120"/>
                    <a:pt x="11728" y="2191"/>
                  </a:cubicBezTo>
                  <a:lnTo>
                    <a:pt x="11728" y="2191"/>
                  </a:lnTo>
                  <a:cubicBezTo>
                    <a:pt x="11609" y="2251"/>
                    <a:pt x="11466" y="2227"/>
                    <a:pt x="11371" y="2155"/>
                  </a:cubicBezTo>
                  <a:lnTo>
                    <a:pt x="11371" y="2155"/>
                  </a:lnTo>
                  <a:cubicBezTo>
                    <a:pt x="11323" y="2120"/>
                    <a:pt x="11276" y="2060"/>
                    <a:pt x="11264" y="2012"/>
                  </a:cubicBezTo>
                  <a:close/>
                  <a:moveTo>
                    <a:pt x="37077" y="20372"/>
                  </a:moveTo>
                  <a:lnTo>
                    <a:pt x="37077" y="20372"/>
                  </a:lnTo>
                  <a:cubicBezTo>
                    <a:pt x="37089" y="20169"/>
                    <a:pt x="37267" y="20027"/>
                    <a:pt x="37458" y="20038"/>
                  </a:cubicBezTo>
                  <a:lnTo>
                    <a:pt x="37458" y="20038"/>
                  </a:lnTo>
                  <a:cubicBezTo>
                    <a:pt x="37660" y="20062"/>
                    <a:pt x="37815" y="20229"/>
                    <a:pt x="37791" y="20431"/>
                  </a:cubicBezTo>
                  <a:lnTo>
                    <a:pt x="37791" y="20431"/>
                  </a:lnTo>
                  <a:cubicBezTo>
                    <a:pt x="37779" y="20634"/>
                    <a:pt x="37600" y="20777"/>
                    <a:pt x="37410" y="20765"/>
                  </a:cubicBezTo>
                  <a:lnTo>
                    <a:pt x="37410" y="20765"/>
                  </a:lnTo>
                  <a:cubicBezTo>
                    <a:pt x="37339" y="20753"/>
                    <a:pt x="37267" y="20729"/>
                    <a:pt x="37219" y="20693"/>
                  </a:cubicBezTo>
                  <a:lnTo>
                    <a:pt x="37219" y="20693"/>
                  </a:lnTo>
                  <a:cubicBezTo>
                    <a:pt x="37112" y="20622"/>
                    <a:pt x="37065" y="20503"/>
                    <a:pt x="37077" y="20372"/>
                  </a:cubicBezTo>
                  <a:close/>
                  <a:moveTo>
                    <a:pt x="13645" y="1119"/>
                  </a:moveTo>
                  <a:cubicBezTo>
                    <a:pt x="13586" y="929"/>
                    <a:pt x="13705" y="727"/>
                    <a:pt x="13895" y="679"/>
                  </a:cubicBezTo>
                  <a:lnTo>
                    <a:pt x="13895" y="679"/>
                  </a:lnTo>
                  <a:cubicBezTo>
                    <a:pt x="14086" y="619"/>
                    <a:pt x="14288" y="738"/>
                    <a:pt x="14336" y="929"/>
                  </a:cubicBezTo>
                  <a:lnTo>
                    <a:pt x="14336" y="929"/>
                  </a:lnTo>
                  <a:cubicBezTo>
                    <a:pt x="14395" y="1119"/>
                    <a:pt x="14276" y="1322"/>
                    <a:pt x="14086" y="1370"/>
                  </a:cubicBezTo>
                  <a:lnTo>
                    <a:pt x="14086" y="1370"/>
                  </a:lnTo>
                  <a:cubicBezTo>
                    <a:pt x="13978" y="1405"/>
                    <a:pt x="13859" y="1381"/>
                    <a:pt x="13776" y="1310"/>
                  </a:cubicBezTo>
                  <a:lnTo>
                    <a:pt x="13776" y="1310"/>
                  </a:lnTo>
                  <a:cubicBezTo>
                    <a:pt x="13705" y="1262"/>
                    <a:pt x="13657" y="1203"/>
                    <a:pt x="13645" y="1119"/>
                  </a:cubicBezTo>
                  <a:close/>
                  <a:moveTo>
                    <a:pt x="37100" y="17883"/>
                  </a:moveTo>
                  <a:lnTo>
                    <a:pt x="37100" y="17883"/>
                  </a:lnTo>
                  <a:cubicBezTo>
                    <a:pt x="37089" y="17681"/>
                    <a:pt x="37243" y="17514"/>
                    <a:pt x="37434" y="17502"/>
                  </a:cubicBezTo>
                  <a:lnTo>
                    <a:pt x="37434" y="17502"/>
                  </a:lnTo>
                  <a:cubicBezTo>
                    <a:pt x="37636" y="17491"/>
                    <a:pt x="37815" y="17633"/>
                    <a:pt x="37827" y="17836"/>
                  </a:cubicBezTo>
                  <a:lnTo>
                    <a:pt x="37827" y="17836"/>
                  </a:lnTo>
                  <a:cubicBezTo>
                    <a:pt x="37839" y="18038"/>
                    <a:pt x="37684" y="18205"/>
                    <a:pt x="37481" y="18217"/>
                  </a:cubicBezTo>
                  <a:lnTo>
                    <a:pt x="37481" y="18217"/>
                  </a:lnTo>
                  <a:cubicBezTo>
                    <a:pt x="37398" y="18229"/>
                    <a:pt x="37315" y="18205"/>
                    <a:pt x="37243" y="18157"/>
                  </a:cubicBezTo>
                  <a:lnTo>
                    <a:pt x="37243" y="18157"/>
                  </a:lnTo>
                  <a:cubicBezTo>
                    <a:pt x="37160" y="18086"/>
                    <a:pt x="37100" y="17991"/>
                    <a:pt x="37100" y="17883"/>
                  </a:cubicBezTo>
                  <a:close/>
                  <a:moveTo>
                    <a:pt x="16122" y="572"/>
                  </a:moveTo>
                  <a:cubicBezTo>
                    <a:pt x="16098" y="369"/>
                    <a:pt x="16241" y="191"/>
                    <a:pt x="16431" y="155"/>
                  </a:cubicBezTo>
                  <a:lnTo>
                    <a:pt x="16431" y="155"/>
                  </a:lnTo>
                  <a:cubicBezTo>
                    <a:pt x="16634" y="131"/>
                    <a:pt x="16812" y="274"/>
                    <a:pt x="16848" y="477"/>
                  </a:cubicBezTo>
                  <a:lnTo>
                    <a:pt x="16848" y="477"/>
                  </a:lnTo>
                  <a:cubicBezTo>
                    <a:pt x="16872" y="667"/>
                    <a:pt x="16729" y="858"/>
                    <a:pt x="16526" y="881"/>
                  </a:cubicBezTo>
                  <a:lnTo>
                    <a:pt x="16526" y="881"/>
                  </a:lnTo>
                  <a:cubicBezTo>
                    <a:pt x="16431" y="893"/>
                    <a:pt x="16336" y="869"/>
                    <a:pt x="16264" y="810"/>
                  </a:cubicBezTo>
                  <a:lnTo>
                    <a:pt x="16264" y="810"/>
                  </a:lnTo>
                  <a:cubicBezTo>
                    <a:pt x="16181" y="750"/>
                    <a:pt x="16134" y="667"/>
                    <a:pt x="16122" y="572"/>
                  </a:cubicBezTo>
                  <a:close/>
                  <a:moveTo>
                    <a:pt x="36791" y="15407"/>
                  </a:moveTo>
                  <a:lnTo>
                    <a:pt x="36791" y="15407"/>
                  </a:lnTo>
                  <a:cubicBezTo>
                    <a:pt x="36755" y="15205"/>
                    <a:pt x="36874" y="15014"/>
                    <a:pt x="37077" y="14978"/>
                  </a:cubicBezTo>
                  <a:lnTo>
                    <a:pt x="37077" y="14978"/>
                  </a:lnTo>
                  <a:cubicBezTo>
                    <a:pt x="37279" y="14943"/>
                    <a:pt x="37470" y="15074"/>
                    <a:pt x="37505" y="15264"/>
                  </a:cubicBezTo>
                  <a:lnTo>
                    <a:pt x="37505" y="15264"/>
                  </a:lnTo>
                  <a:cubicBezTo>
                    <a:pt x="37541" y="15466"/>
                    <a:pt x="37410" y="15657"/>
                    <a:pt x="37219" y="15693"/>
                  </a:cubicBezTo>
                  <a:lnTo>
                    <a:pt x="37219" y="15693"/>
                  </a:lnTo>
                  <a:cubicBezTo>
                    <a:pt x="37112" y="15705"/>
                    <a:pt x="37017" y="15681"/>
                    <a:pt x="36934" y="15621"/>
                  </a:cubicBezTo>
                  <a:lnTo>
                    <a:pt x="36934" y="15621"/>
                  </a:lnTo>
                  <a:cubicBezTo>
                    <a:pt x="36862" y="15574"/>
                    <a:pt x="36803" y="15490"/>
                    <a:pt x="36791" y="15407"/>
                  </a:cubicBezTo>
                  <a:close/>
                  <a:moveTo>
                    <a:pt x="18658" y="357"/>
                  </a:moveTo>
                  <a:cubicBezTo>
                    <a:pt x="18658" y="155"/>
                    <a:pt x="18824" y="0"/>
                    <a:pt x="19027" y="0"/>
                  </a:cubicBezTo>
                  <a:lnTo>
                    <a:pt x="19027" y="0"/>
                  </a:lnTo>
                  <a:cubicBezTo>
                    <a:pt x="19217" y="0"/>
                    <a:pt x="19384" y="155"/>
                    <a:pt x="19384" y="357"/>
                  </a:cubicBezTo>
                  <a:lnTo>
                    <a:pt x="19384" y="357"/>
                  </a:lnTo>
                  <a:cubicBezTo>
                    <a:pt x="19384" y="560"/>
                    <a:pt x="19217" y="727"/>
                    <a:pt x="19015" y="727"/>
                  </a:cubicBezTo>
                  <a:lnTo>
                    <a:pt x="19015" y="727"/>
                  </a:lnTo>
                  <a:cubicBezTo>
                    <a:pt x="18943" y="727"/>
                    <a:pt x="18872" y="691"/>
                    <a:pt x="18801" y="655"/>
                  </a:cubicBezTo>
                  <a:lnTo>
                    <a:pt x="18801" y="655"/>
                  </a:lnTo>
                  <a:cubicBezTo>
                    <a:pt x="18717" y="584"/>
                    <a:pt x="18658" y="477"/>
                    <a:pt x="18658" y="357"/>
                  </a:cubicBezTo>
                  <a:close/>
                  <a:moveTo>
                    <a:pt x="36136" y="13002"/>
                  </a:moveTo>
                  <a:lnTo>
                    <a:pt x="36136" y="13002"/>
                  </a:lnTo>
                  <a:cubicBezTo>
                    <a:pt x="36076" y="12811"/>
                    <a:pt x="36172" y="12597"/>
                    <a:pt x="36362" y="12538"/>
                  </a:cubicBezTo>
                  <a:lnTo>
                    <a:pt x="36362" y="12538"/>
                  </a:lnTo>
                  <a:cubicBezTo>
                    <a:pt x="36553" y="12466"/>
                    <a:pt x="36755" y="12573"/>
                    <a:pt x="36827" y="12764"/>
                  </a:cubicBezTo>
                  <a:lnTo>
                    <a:pt x="36827" y="12764"/>
                  </a:lnTo>
                  <a:cubicBezTo>
                    <a:pt x="36886" y="12954"/>
                    <a:pt x="36791" y="13157"/>
                    <a:pt x="36600" y="13228"/>
                  </a:cubicBezTo>
                  <a:lnTo>
                    <a:pt x="36600" y="13228"/>
                  </a:lnTo>
                  <a:cubicBezTo>
                    <a:pt x="36481" y="13264"/>
                    <a:pt x="36362" y="13240"/>
                    <a:pt x="36267" y="13169"/>
                  </a:cubicBezTo>
                  <a:lnTo>
                    <a:pt x="36267" y="13169"/>
                  </a:lnTo>
                  <a:cubicBezTo>
                    <a:pt x="36207" y="13121"/>
                    <a:pt x="36160" y="13061"/>
                    <a:pt x="36136" y="13002"/>
                  </a:cubicBezTo>
                  <a:close/>
                  <a:moveTo>
                    <a:pt x="21206" y="500"/>
                  </a:moveTo>
                  <a:cubicBezTo>
                    <a:pt x="21229" y="298"/>
                    <a:pt x="21408" y="155"/>
                    <a:pt x="21610" y="191"/>
                  </a:cubicBezTo>
                  <a:lnTo>
                    <a:pt x="21610" y="191"/>
                  </a:lnTo>
                  <a:cubicBezTo>
                    <a:pt x="21813" y="215"/>
                    <a:pt x="21944" y="393"/>
                    <a:pt x="21920" y="596"/>
                  </a:cubicBezTo>
                  <a:lnTo>
                    <a:pt x="21920" y="596"/>
                  </a:lnTo>
                  <a:cubicBezTo>
                    <a:pt x="21884" y="798"/>
                    <a:pt x="21706" y="929"/>
                    <a:pt x="21503" y="905"/>
                  </a:cubicBezTo>
                  <a:lnTo>
                    <a:pt x="21503" y="905"/>
                  </a:lnTo>
                  <a:cubicBezTo>
                    <a:pt x="21444" y="893"/>
                    <a:pt x="21396" y="869"/>
                    <a:pt x="21348" y="834"/>
                  </a:cubicBezTo>
                  <a:lnTo>
                    <a:pt x="21348" y="834"/>
                  </a:lnTo>
                  <a:cubicBezTo>
                    <a:pt x="21229" y="762"/>
                    <a:pt x="21182" y="631"/>
                    <a:pt x="21206" y="488"/>
                  </a:cubicBezTo>
                  <a:close/>
                  <a:moveTo>
                    <a:pt x="35172" y="10704"/>
                  </a:moveTo>
                  <a:cubicBezTo>
                    <a:pt x="35076" y="10525"/>
                    <a:pt x="35148" y="10311"/>
                    <a:pt x="35326" y="10216"/>
                  </a:cubicBezTo>
                  <a:lnTo>
                    <a:pt x="35326" y="10216"/>
                  </a:lnTo>
                  <a:cubicBezTo>
                    <a:pt x="35505" y="10121"/>
                    <a:pt x="35719" y="10192"/>
                    <a:pt x="35815" y="10371"/>
                  </a:cubicBezTo>
                  <a:lnTo>
                    <a:pt x="35815" y="10371"/>
                  </a:lnTo>
                  <a:cubicBezTo>
                    <a:pt x="35910" y="10549"/>
                    <a:pt x="35838" y="10775"/>
                    <a:pt x="35660" y="10859"/>
                  </a:cubicBezTo>
                  <a:lnTo>
                    <a:pt x="35660" y="10859"/>
                  </a:lnTo>
                  <a:cubicBezTo>
                    <a:pt x="35529" y="10918"/>
                    <a:pt x="35386" y="10906"/>
                    <a:pt x="35279" y="10835"/>
                  </a:cubicBezTo>
                  <a:lnTo>
                    <a:pt x="35279" y="10835"/>
                  </a:lnTo>
                  <a:cubicBezTo>
                    <a:pt x="35231" y="10799"/>
                    <a:pt x="35195" y="10752"/>
                    <a:pt x="35172" y="10704"/>
                  </a:cubicBezTo>
                  <a:close/>
                  <a:moveTo>
                    <a:pt x="23694" y="977"/>
                  </a:moveTo>
                  <a:cubicBezTo>
                    <a:pt x="23754" y="786"/>
                    <a:pt x="23944" y="679"/>
                    <a:pt x="24146" y="727"/>
                  </a:cubicBezTo>
                  <a:lnTo>
                    <a:pt x="24146" y="727"/>
                  </a:lnTo>
                  <a:cubicBezTo>
                    <a:pt x="24337" y="786"/>
                    <a:pt x="24444" y="989"/>
                    <a:pt x="24385" y="1179"/>
                  </a:cubicBezTo>
                  <a:lnTo>
                    <a:pt x="24385" y="1179"/>
                  </a:lnTo>
                  <a:cubicBezTo>
                    <a:pt x="24337" y="1370"/>
                    <a:pt x="24135" y="1477"/>
                    <a:pt x="23944" y="1417"/>
                  </a:cubicBezTo>
                  <a:lnTo>
                    <a:pt x="23944" y="1417"/>
                  </a:lnTo>
                  <a:cubicBezTo>
                    <a:pt x="23896" y="1405"/>
                    <a:pt x="23861" y="1393"/>
                    <a:pt x="23825" y="1370"/>
                  </a:cubicBezTo>
                  <a:lnTo>
                    <a:pt x="23825" y="1370"/>
                  </a:lnTo>
                  <a:cubicBezTo>
                    <a:pt x="23706" y="1274"/>
                    <a:pt x="23658" y="1119"/>
                    <a:pt x="23694" y="977"/>
                  </a:cubicBezTo>
                  <a:close/>
                  <a:moveTo>
                    <a:pt x="33886" y="8573"/>
                  </a:moveTo>
                  <a:lnTo>
                    <a:pt x="33886" y="8573"/>
                  </a:lnTo>
                  <a:cubicBezTo>
                    <a:pt x="33767" y="8406"/>
                    <a:pt x="33814" y="8180"/>
                    <a:pt x="33981" y="8061"/>
                  </a:cubicBezTo>
                  <a:lnTo>
                    <a:pt x="33981" y="8061"/>
                  </a:lnTo>
                  <a:cubicBezTo>
                    <a:pt x="34148" y="7942"/>
                    <a:pt x="34374" y="7989"/>
                    <a:pt x="34481" y="8156"/>
                  </a:cubicBezTo>
                  <a:lnTo>
                    <a:pt x="34481" y="8156"/>
                  </a:lnTo>
                  <a:cubicBezTo>
                    <a:pt x="34600" y="8323"/>
                    <a:pt x="34552" y="8549"/>
                    <a:pt x="34386" y="8656"/>
                  </a:cubicBezTo>
                  <a:lnTo>
                    <a:pt x="34386" y="8656"/>
                  </a:lnTo>
                  <a:cubicBezTo>
                    <a:pt x="34267" y="8751"/>
                    <a:pt x="34100" y="8751"/>
                    <a:pt x="33969" y="8656"/>
                  </a:cubicBezTo>
                  <a:lnTo>
                    <a:pt x="33969" y="8656"/>
                  </a:lnTo>
                  <a:cubicBezTo>
                    <a:pt x="33933" y="8632"/>
                    <a:pt x="33910" y="8597"/>
                    <a:pt x="33886" y="8561"/>
                  </a:cubicBezTo>
                  <a:close/>
                  <a:moveTo>
                    <a:pt x="26099" y="1810"/>
                  </a:moveTo>
                  <a:cubicBezTo>
                    <a:pt x="26182" y="1620"/>
                    <a:pt x="26397" y="1536"/>
                    <a:pt x="26587" y="1620"/>
                  </a:cubicBezTo>
                  <a:lnTo>
                    <a:pt x="26587" y="1620"/>
                  </a:lnTo>
                  <a:cubicBezTo>
                    <a:pt x="26766" y="1703"/>
                    <a:pt x="26849" y="1917"/>
                    <a:pt x="26766" y="2096"/>
                  </a:cubicBezTo>
                  <a:lnTo>
                    <a:pt x="26766" y="2096"/>
                  </a:lnTo>
                  <a:cubicBezTo>
                    <a:pt x="26682" y="2286"/>
                    <a:pt x="26468" y="2370"/>
                    <a:pt x="26290" y="2286"/>
                  </a:cubicBezTo>
                  <a:lnTo>
                    <a:pt x="26290" y="2286"/>
                  </a:lnTo>
                  <a:cubicBezTo>
                    <a:pt x="26266" y="2274"/>
                    <a:pt x="26242" y="2262"/>
                    <a:pt x="26218" y="2251"/>
                  </a:cubicBezTo>
                  <a:lnTo>
                    <a:pt x="26218" y="2251"/>
                  </a:lnTo>
                  <a:cubicBezTo>
                    <a:pt x="26075" y="2143"/>
                    <a:pt x="26040" y="1953"/>
                    <a:pt x="26111" y="1798"/>
                  </a:cubicBezTo>
                  <a:close/>
                  <a:moveTo>
                    <a:pt x="32326" y="6608"/>
                  </a:moveTo>
                  <a:lnTo>
                    <a:pt x="32326" y="6608"/>
                  </a:lnTo>
                  <a:cubicBezTo>
                    <a:pt x="32195" y="6465"/>
                    <a:pt x="32195" y="6239"/>
                    <a:pt x="32350" y="6108"/>
                  </a:cubicBezTo>
                  <a:lnTo>
                    <a:pt x="32350" y="6108"/>
                  </a:lnTo>
                  <a:cubicBezTo>
                    <a:pt x="32493" y="5965"/>
                    <a:pt x="32719" y="5977"/>
                    <a:pt x="32862" y="6120"/>
                  </a:cubicBezTo>
                  <a:lnTo>
                    <a:pt x="32862" y="6120"/>
                  </a:lnTo>
                  <a:cubicBezTo>
                    <a:pt x="32993" y="6275"/>
                    <a:pt x="32981" y="6501"/>
                    <a:pt x="32838" y="6632"/>
                  </a:cubicBezTo>
                  <a:lnTo>
                    <a:pt x="32838" y="6632"/>
                  </a:lnTo>
                  <a:cubicBezTo>
                    <a:pt x="32707" y="6751"/>
                    <a:pt x="32517" y="6763"/>
                    <a:pt x="32374" y="6656"/>
                  </a:cubicBezTo>
                  <a:lnTo>
                    <a:pt x="32374" y="6656"/>
                  </a:lnTo>
                  <a:cubicBezTo>
                    <a:pt x="32362" y="6644"/>
                    <a:pt x="32338" y="6632"/>
                    <a:pt x="32326" y="6608"/>
                  </a:cubicBezTo>
                  <a:close/>
                  <a:moveTo>
                    <a:pt x="28373" y="2941"/>
                  </a:moveTo>
                  <a:cubicBezTo>
                    <a:pt x="28480" y="2774"/>
                    <a:pt x="28707" y="2727"/>
                    <a:pt x="28873" y="2822"/>
                  </a:cubicBezTo>
                  <a:lnTo>
                    <a:pt x="28873" y="2822"/>
                  </a:lnTo>
                  <a:cubicBezTo>
                    <a:pt x="29040" y="2929"/>
                    <a:pt x="29099" y="3155"/>
                    <a:pt x="28992" y="3322"/>
                  </a:cubicBezTo>
                  <a:lnTo>
                    <a:pt x="28992" y="3322"/>
                  </a:lnTo>
                  <a:cubicBezTo>
                    <a:pt x="28885" y="3501"/>
                    <a:pt x="28659" y="3548"/>
                    <a:pt x="28492" y="3441"/>
                  </a:cubicBezTo>
                  <a:lnTo>
                    <a:pt x="28492" y="3441"/>
                  </a:lnTo>
                  <a:lnTo>
                    <a:pt x="28468" y="3429"/>
                  </a:lnTo>
                  <a:lnTo>
                    <a:pt x="28468" y="3429"/>
                  </a:lnTo>
                  <a:cubicBezTo>
                    <a:pt x="28314" y="3310"/>
                    <a:pt x="28278" y="3108"/>
                    <a:pt x="28385" y="2941"/>
                  </a:cubicBezTo>
                  <a:close/>
                  <a:moveTo>
                    <a:pt x="30516" y="4894"/>
                  </a:moveTo>
                  <a:cubicBezTo>
                    <a:pt x="30361" y="4775"/>
                    <a:pt x="30338" y="4537"/>
                    <a:pt x="30469" y="4382"/>
                  </a:cubicBezTo>
                  <a:lnTo>
                    <a:pt x="30469" y="4382"/>
                  </a:lnTo>
                  <a:cubicBezTo>
                    <a:pt x="30600" y="4227"/>
                    <a:pt x="30826" y="4215"/>
                    <a:pt x="30981" y="4334"/>
                  </a:cubicBezTo>
                  <a:lnTo>
                    <a:pt x="30981" y="4334"/>
                  </a:lnTo>
                  <a:cubicBezTo>
                    <a:pt x="31135" y="4465"/>
                    <a:pt x="31159" y="4691"/>
                    <a:pt x="31028" y="4846"/>
                  </a:cubicBezTo>
                  <a:lnTo>
                    <a:pt x="31028" y="4846"/>
                  </a:lnTo>
                  <a:cubicBezTo>
                    <a:pt x="30909" y="5001"/>
                    <a:pt x="30683" y="5025"/>
                    <a:pt x="30528" y="4906"/>
                  </a:cubicBezTo>
                  <a:lnTo>
                    <a:pt x="30528" y="4906"/>
                  </a:ln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37"/>
            <p:cNvSpPr/>
            <p:nvPr/>
          </p:nvSpPr>
          <p:spPr>
            <a:xfrm>
              <a:off x="1610000" y="3202900"/>
              <a:ext cx="872475" cy="872750"/>
            </a:xfrm>
            <a:custGeom>
              <a:avLst/>
              <a:gdLst/>
              <a:ahLst/>
              <a:cxnLst/>
              <a:rect l="l" t="t" r="r" b="b"/>
              <a:pathLst>
                <a:path w="34899" h="34910" extrusionOk="0">
                  <a:moveTo>
                    <a:pt x="7978" y="31636"/>
                  </a:moveTo>
                  <a:cubicBezTo>
                    <a:pt x="8109" y="31433"/>
                    <a:pt x="8359" y="31374"/>
                    <a:pt x="8562" y="31505"/>
                  </a:cubicBezTo>
                  <a:lnTo>
                    <a:pt x="8562" y="31505"/>
                  </a:lnTo>
                  <a:cubicBezTo>
                    <a:pt x="8752" y="31624"/>
                    <a:pt x="8812" y="31886"/>
                    <a:pt x="8681" y="32076"/>
                  </a:cubicBezTo>
                  <a:lnTo>
                    <a:pt x="8681" y="32076"/>
                  </a:lnTo>
                  <a:cubicBezTo>
                    <a:pt x="8562" y="32267"/>
                    <a:pt x="8300" y="32326"/>
                    <a:pt x="8109" y="32207"/>
                  </a:cubicBezTo>
                  <a:lnTo>
                    <a:pt x="8109" y="32207"/>
                  </a:lnTo>
                  <a:lnTo>
                    <a:pt x="8085" y="32183"/>
                  </a:lnTo>
                  <a:lnTo>
                    <a:pt x="8085" y="32183"/>
                  </a:lnTo>
                  <a:cubicBezTo>
                    <a:pt x="7907" y="32052"/>
                    <a:pt x="7871" y="31814"/>
                    <a:pt x="7978" y="31636"/>
                  </a:cubicBezTo>
                  <a:close/>
                  <a:moveTo>
                    <a:pt x="6014" y="30647"/>
                  </a:moveTo>
                  <a:cubicBezTo>
                    <a:pt x="5835" y="30504"/>
                    <a:pt x="5823" y="30231"/>
                    <a:pt x="5978" y="30052"/>
                  </a:cubicBezTo>
                  <a:lnTo>
                    <a:pt x="5978" y="30052"/>
                  </a:lnTo>
                  <a:cubicBezTo>
                    <a:pt x="6121" y="29885"/>
                    <a:pt x="6383" y="29861"/>
                    <a:pt x="6561" y="30016"/>
                  </a:cubicBezTo>
                  <a:lnTo>
                    <a:pt x="6561" y="30016"/>
                  </a:lnTo>
                  <a:cubicBezTo>
                    <a:pt x="6740" y="30159"/>
                    <a:pt x="6752" y="30421"/>
                    <a:pt x="6609" y="30600"/>
                  </a:cubicBezTo>
                  <a:lnTo>
                    <a:pt x="6609" y="30600"/>
                  </a:lnTo>
                  <a:cubicBezTo>
                    <a:pt x="6466" y="30766"/>
                    <a:pt x="6216" y="30790"/>
                    <a:pt x="6037" y="30659"/>
                  </a:cubicBezTo>
                  <a:lnTo>
                    <a:pt x="6037" y="30659"/>
                  </a:lnTo>
                  <a:close/>
                  <a:moveTo>
                    <a:pt x="10205" y="32886"/>
                  </a:moveTo>
                  <a:cubicBezTo>
                    <a:pt x="10288" y="32671"/>
                    <a:pt x="10538" y="32576"/>
                    <a:pt x="10752" y="32671"/>
                  </a:cubicBezTo>
                  <a:lnTo>
                    <a:pt x="10752" y="32671"/>
                  </a:lnTo>
                  <a:cubicBezTo>
                    <a:pt x="10955" y="32767"/>
                    <a:pt x="11050" y="33005"/>
                    <a:pt x="10955" y="33219"/>
                  </a:cubicBezTo>
                  <a:lnTo>
                    <a:pt x="10955" y="33219"/>
                  </a:lnTo>
                  <a:cubicBezTo>
                    <a:pt x="10871" y="33433"/>
                    <a:pt x="10621" y="33529"/>
                    <a:pt x="10407" y="33433"/>
                  </a:cubicBezTo>
                  <a:lnTo>
                    <a:pt x="10407" y="33433"/>
                  </a:lnTo>
                  <a:cubicBezTo>
                    <a:pt x="10383" y="33421"/>
                    <a:pt x="10359" y="33398"/>
                    <a:pt x="10336" y="33386"/>
                  </a:cubicBezTo>
                  <a:lnTo>
                    <a:pt x="10336" y="33386"/>
                  </a:lnTo>
                  <a:cubicBezTo>
                    <a:pt x="10181" y="33267"/>
                    <a:pt x="10121" y="33064"/>
                    <a:pt x="10205" y="32886"/>
                  </a:cubicBezTo>
                  <a:close/>
                  <a:moveTo>
                    <a:pt x="4180" y="28802"/>
                  </a:moveTo>
                  <a:cubicBezTo>
                    <a:pt x="4025" y="28623"/>
                    <a:pt x="4049" y="28361"/>
                    <a:pt x="4228" y="28218"/>
                  </a:cubicBezTo>
                  <a:lnTo>
                    <a:pt x="4228" y="28218"/>
                  </a:lnTo>
                  <a:cubicBezTo>
                    <a:pt x="4394" y="28064"/>
                    <a:pt x="4656" y="28087"/>
                    <a:pt x="4811" y="28254"/>
                  </a:cubicBezTo>
                  <a:lnTo>
                    <a:pt x="4811" y="28254"/>
                  </a:lnTo>
                  <a:cubicBezTo>
                    <a:pt x="4954" y="28433"/>
                    <a:pt x="4942" y="28695"/>
                    <a:pt x="4763" y="28849"/>
                  </a:cubicBezTo>
                  <a:lnTo>
                    <a:pt x="4763" y="28849"/>
                  </a:lnTo>
                  <a:cubicBezTo>
                    <a:pt x="4621" y="28969"/>
                    <a:pt x="4406" y="28980"/>
                    <a:pt x="4251" y="28861"/>
                  </a:cubicBezTo>
                  <a:lnTo>
                    <a:pt x="4251" y="28861"/>
                  </a:lnTo>
                  <a:cubicBezTo>
                    <a:pt x="4216" y="28849"/>
                    <a:pt x="4204" y="28826"/>
                    <a:pt x="4180" y="28802"/>
                  </a:cubicBezTo>
                  <a:close/>
                  <a:moveTo>
                    <a:pt x="12586" y="33791"/>
                  </a:moveTo>
                  <a:cubicBezTo>
                    <a:pt x="12633" y="33564"/>
                    <a:pt x="12872" y="33433"/>
                    <a:pt x="13086" y="33493"/>
                  </a:cubicBezTo>
                  <a:lnTo>
                    <a:pt x="13086" y="33493"/>
                  </a:lnTo>
                  <a:cubicBezTo>
                    <a:pt x="13312" y="33552"/>
                    <a:pt x="13443" y="33779"/>
                    <a:pt x="13384" y="34005"/>
                  </a:cubicBezTo>
                  <a:lnTo>
                    <a:pt x="13384" y="34005"/>
                  </a:lnTo>
                  <a:cubicBezTo>
                    <a:pt x="13324" y="34231"/>
                    <a:pt x="13098" y="34362"/>
                    <a:pt x="12872" y="34303"/>
                  </a:cubicBezTo>
                  <a:lnTo>
                    <a:pt x="12872" y="34303"/>
                  </a:lnTo>
                  <a:cubicBezTo>
                    <a:pt x="12824" y="34291"/>
                    <a:pt x="12776" y="34267"/>
                    <a:pt x="12741" y="34231"/>
                  </a:cubicBezTo>
                  <a:lnTo>
                    <a:pt x="12741" y="34231"/>
                  </a:lnTo>
                  <a:cubicBezTo>
                    <a:pt x="12598" y="34136"/>
                    <a:pt x="12538" y="33957"/>
                    <a:pt x="12586" y="33791"/>
                  </a:cubicBezTo>
                  <a:close/>
                  <a:moveTo>
                    <a:pt x="2632" y="26694"/>
                  </a:moveTo>
                  <a:cubicBezTo>
                    <a:pt x="2513" y="26504"/>
                    <a:pt x="2573" y="26242"/>
                    <a:pt x="2763" y="26123"/>
                  </a:cubicBezTo>
                  <a:lnTo>
                    <a:pt x="2763" y="26123"/>
                  </a:lnTo>
                  <a:cubicBezTo>
                    <a:pt x="2966" y="26004"/>
                    <a:pt x="3216" y="26063"/>
                    <a:pt x="3347" y="26254"/>
                  </a:cubicBezTo>
                  <a:lnTo>
                    <a:pt x="3347" y="26254"/>
                  </a:lnTo>
                  <a:cubicBezTo>
                    <a:pt x="3466" y="26456"/>
                    <a:pt x="3406" y="26706"/>
                    <a:pt x="3216" y="26837"/>
                  </a:cubicBezTo>
                  <a:lnTo>
                    <a:pt x="3216" y="26837"/>
                  </a:lnTo>
                  <a:cubicBezTo>
                    <a:pt x="3061" y="26921"/>
                    <a:pt x="2882" y="26921"/>
                    <a:pt x="2739" y="26813"/>
                  </a:cubicBezTo>
                  <a:lnTo>
                    <a:pt x="2739" y="26813"/>
                  </a:lnTo>
                  <a:cubicBezTo>
                    <a:pt x="2704" y="26778"/>
                    <a:pt x="2656" y="26742"/>
                    <a:pt x="2632" y="26694"/>
                  </a:cubicBezTo>
                  <a:close/>
                  <a:moveTo>
                    <a:pt x="15074" y="34338"/>
                  </a:moveTo>
                  <a:cubicBezTo>
                    <a:pt x="15098" y="34112"/>
                    <a:pt x="15300" y="33945"/>
                    <a:pt x="15539" y="33969"/>
                  </a:cubicBezTo>
                  <a:lnTo>
                    <a:pt x="15539" y="33969"/>
                  </a:lnTo>
                  <a:cubicBezTo>
                    <a:pt x="15765" y="33993"/>
                    <a:pt x="15931" y="34207"/>
                    <a:pt x="15896" y="34433"/>
                  </a:cubicBezTo>
                  <a:lnTo>
                    <a:pt x="15896" y="34433"/>
                  </a:lnTo>
                  <a:cubicBezTo>
                    <a:pt x="15872" y="34660"/>
                    <a:pt x="15670" y="34826"/>
                    <a:pt x="15443" y="34803"/>
                  </a:cubicBezTo>
                  <a:lnTo>
                    <a:pt x="15443" y="34803"/>
                  </a:lnTo>
                  <a:cubicBezTo>
                    <a:pt x="15372" y="34791"/>
                    <a:pt x="15300" y="34767"/>
                    <a:pt x="15241" y="34719"/>
                  </a:cubicBezTo>
                  <a:lnTo>
                    <a:pt x="15241" y="34719"/>
                  </a:lnTo>
                  <a:cubicBezTo>
                    <a:pt x="15122" y="34636"/>
                    <a:pt x="15062" y="34481"/>
                    <a:pt x="15074" y="34338"/>
                  </a:cubicBezTo>
                  <a:close/>
                  <a:moveTo>
                    <a:pt x="1430" y="24397"/>
                  </a:moveTo>
                  <a:lnTo>
                    <a:pt x="1430" y="24397"/>
                  </a:lnTo>
                  <a:cubicBezTo>
                    <a:pt x="1334" y="24182"/>
                    <a:pt x="1430" y="23944"/>
                    <a:pt x="1644" y="23849"/>
                  </a:cubicBezTo>
                  <a:lnTo>
                    <a:pt x="1644" y="23849"/>
                  </a:lnTo>
                  <a:cubicBezTo>
                    <a:pt x="1858" y="23754"/>
                    <a:pt x="2096" y="23849"/>
                    <a:pt x="2192" y="24063"/>
                  </a:cubicBezTo>
                  <a:lnTo>
                    <a:pt x="2192" y="24063"/>
                  </a:lnTo>
                  <a:cubicBezTo>
                    <a:pt x="2287" y="24277"/>
                    <a:pt x="2192" y="24516"/>
                    <a:pt x="1977" y="24611"/>
                  </a:cubicBezTo>
                  <a:lnTo>
                    <a:pt x="1977" y="24611"/>
                  </a:lnTo>
                  <a:cubicBezTo>
                    <a:pt x="1834" y="24670"/>
                    <a:pt x="1680" y="24658"/>
                    <a:pt x="1561" y="24563"/>
                  </a:cubicBezTo>
                  <a:lnTo>
                    <a:pt x="1561" y="24563"/>
                  </a:lnTo>
                  <a:cubicBezTo>
                    <a:pt x="1501" y="24516"/>
                    <a:pt x="1453" y="24456"/>
                    <a:pt x="1430" y="24397"/>
                  </a:cubicBezTo>
                  <a:close/>
                  <a:moveTo>
                    <a:pt x="17622" y="34505"/>
                  </a:moveTo>
                  <a:cubicBezTo>
                    <a:pt x="17610" y="34267"/>
                    <a:pt x="17789" y="34076"/>
                    <a:pt x="18015" y="34076"/>
                  </a:cubicBezTo>
                  <a:lnTo>
                    <a:pt x="18015" y="34076"/>
                  </a:lnTo>
                  <a:cubicBezTo>
                    <a:pt x="18241" y="34064"/>
                    <a:pt x="18444" y="34243"/>
                    <a:pt x="18444" y="34469"/>
                  </a:cubicBezTo>
                  <a:lnTo>
                    <a:pt x="18444" y="34469"/>
                  </a:lnTo>
                  <a:cubicBezTo>
                    <a:pt x="18456" y="34707"/>
                    <a:pt x="18277" y="34898"/>
                    <a:pt x="18051" y="34898"/>
                  </a:cubicBezTo>
                  <a:lnTo>
                    <a:pt x="18051" y="34898"/>
                  </a:lnTo>
                  <a:cubicBezTo>
                    <a:pt x="17956" y="34910"/>
                    <a:pt x="17860" y="34874"/>
                    <a:pt x="17789" y="34826"/>
                  </a:cubicBezTo>
                  <a:lnTo>
                    <a:pt x="17789" y="34826"/>
                  </a:lnTo>
                  <a:cubicBezTo>
                    <a:pt x="17682" y="34743"/>
                    <a:pt x="17610" y="34624"/>
                    <a:pt x="17610" y="34493"/>
                  </a:cubicBezTo>
                  <a:close/>
                  <a:moveTo>
                    <a:pt x="572" y="21932"/>
                  </a:moveTo>
                  <a:lnTo>
                    <a:pt x="572" y="21932"/>
                  </a:lnTo>
                  <a:cubicBezTo>
                    <a:pt x="513" y="21706"/>
                    <a:pt x="644" y="21480"/>
                    <a:pt x="870" y="21420"/>
                  </a:cubicBezTo>
                  <a:lnTo>
                    <a:pt x="870" y="21420"/>
                  </a:lnTo>
                  <a:cubicBezTo>
                    <a:pt x="1096" y="21360"/>
                    <a:pt x="1323" y="21491"/>
                    <a:pt x="1382" y="21718"/>
                  </a:cubicBezTo>
                  <a:lnTo>
                    <a:pt x="1382" y="21718"/>
                  </a:lnTo>
                  <a:cubicBezTo>
                    <a:pt x="1442" y="21932"/>
                    <a:pt x="1299" y="22170"/>
                    <a:pt x="1084" y="22230"/>
                  </a:cubicBezTo>
                  <a:lnTo>
                    <a:pt x="1084" y="22230"/>
                  </a:lnTo>
                  <a:cubicBezTo>
                    <a:pt x="953" y="22253"/>
                    <a:pt x="822" y="22230"/>
                    <a:pt x="727" y="22158"/>
                  </a:cubicBezTo>
                  <a:lnTo>
                    <a:pt x="727" y="22158"/>
                  </a:lnTo>
                  <a:cubicBezTo>
                    <a:pt x="644" y="22099"/>
                    <a:pt x="596" y="22015"/>
                    <a:pt x="572" y="21932"/>
                  </a:cubicBezTo>
                  <a:close/>
                  <a:moveTo>
                    <a:pt x="20146" y="34279"/>
                  </a:moveTo>
                  <a:cubicBezTo>
                    <a:pt x="20111" y="34052"/>
                    <a:pt x="20253" y="33838"/>
                    <a:pt x="20480" y="33791"/>
                  </a:cubicBezTo>
                  <a:lnTo>
                    <a:pt x="20480" y="33791"/>
                  </a:lnTo>
                  <a:cubicBezTo>
                    <a:pt x="20706" y="33755"/>
                    <a:pt x="20920" y="33898"/>
                    <a:pt x="20968" y="34124"/>
                  </a:cubicBezTo>
                  <a:lnTo>
                    <a:pt x="20968" y="34124"/>
                  </a:lnTo>
                  <a:cubicBezTo>
                    <a:pt x="21004" y="34350"/>
                    <a:pt x="20861" y="34564"/>
                    <a:pt x="20634" y="34612"/>
                  </a:cubicBezTo>
                  <a:lnTo>
                    <a:pt x="20634" y="34612"/>
                  </a:lnTo>
                  <a:cubicBezTo>
                    <a:pt x="20515" y="34636"/>
                    <a:pt x="20408" y="34600"/>
                    <a:pt x="20313" y="34541"/>
                  </a:cubicBezTo>
                  <a:lnTo>
                    <a:pt x="20313" y="34541"/>
                  </a:lnTo>
                  <a:cubicBezTo>
                    <a:pt x="20230" y="34469"/>
                    <a:pt x="20170" y="34386"/>
                    <a:pt x="20146" y="34279"/>
                  </a:cubicBezTo>
                  <a:close/>
                  <a:moveTo>
                    <a:pt x="96" y="19360"/>
                  </a:moveTo>
                  <a:cubicBezTo>
                    <a:pt x="72" y="19134"/>
                    <a:pt x="239" y="18932"/>
                    <a:pt x="465" y="18908"/>
                  </a:cubicBezTo>
                  <a:lnTo>
                    <a:pt x="465" y="18908"/>
                  </a:lnTo>
                  <a:cubicBezTo>
                    <a:pt x="691" y="18872"/>
                    <a:pt x="894" y="19039"/>
                    <a:pt x="918" y="19277"/>
                  </a:cubicBezTo>
                  <a:lnTo>
                    <a:pt x="918" y="19277"/>
                  </a:lnTo>
                  <a:cubicBezTo>
                    <a:pt x="942" y="19503"/>
                    <a:pt x="787" y="19705"/>
                    <a:pt x="561" y="19729"/>
                  </a:cubicBezTo>
                  <a:lnTo>
                    <a:pt x="561" y="19729"/>
                  </a:lnTo>
                  <a:cubicBezTo>
                    <a:pt x="453" y="19741"/>
                    <a:pt x="346" y="19717"/>
                    <a:pt x="263" y="19658"/>
                  </a:cubicBezTo>
                  <a:lnTo>
                    <a:pt x="263" y="19658"/>
                  </a:lnTo>
                  <a:cubicBezTo>
                    <a:pt x="168" y="19586"/>
                    <a:pt x="108" y="19479"/>
                    <a:pt x="96" y="19360"/>
                  </a:cubicBezTo>
                  <a:close/>
                  <a:moveTo>
                    <a:pt x="22623" y="33695"/>
                  </a:moveTo>
                  <a:cubicBezTo>
                    <a:pt x="22551" y="33469"/>
                    <a:pt x="22670" y="33243"/>
                    <a:pt x="22885" y="33160"/>
                  </a:cubicBezTo>
                  <a:lnTo>
                    <a:pt x="22885" y="33160"/>
                  </a:lnTo>
                  <a:cubicBezTo>
                    <a:pt x="23099" y="33088"/>
                    <a:pt x="23337" y="33207"/>
                    <a:pt x="23409" y="33421"/>
                  </a:cubicBezTo>
                  <a:lnTo>
                    <a:pt x="23409" y="33421"/>
                  </a:lnTo>
                  <a:cubicBezTo>
                    <a:pt x="23492" y="33636"/>
                    <a:pt x="23373" y="33874"/>
                    <a:pt x="23159" y="33945"/>
                  </a:cubicBezTo>
                  <a:lnTo>
                    <a:pt x="23159" y="33945"/>
                  </a:lnTo>
                  <a:cubicBezTo>
                    <a:pt x="23028" y="33993"/>
                    <a:pt x="22885" y="33969"/>
                    <a:pt x="22766" y="33886"/>
                  </a:cubicBezTo>
                  <a:lnTo>
                    <a:pt x="22766" y="33886"/>
                  </a:lnTo>
                  <a:cubicBezTo>
                    <a:pt x="22706" y="33838"/>
                    <a:pt x="22659" y="33767"/>
                    <a:pt x="22623" y="33695"/>
                  </a:cubicBezTo>
                  <a:close/>
                  <a:moveTo>
                    <a:pt x="1" y="16753"/>
                  </a:moveTo>
                  <a:lnTo>
                    <a:pt x="1" y="16753"/>
                  </a:lnTo>
                  <a:cubicBezTo>
                    <a:pt x="13" y="16527"/>
                    <a:pt x="203" y="16348"/>
                    <a:pt x="441" y="16360"/>
                  </a:cubicBezTo>
                  <a:lnTo>
                    <a:pt x="441" y="16360"/>
                  </a:lnTo>
                  <a:cubicBezTo>
                    <a:pt x="668" y="16360"/>
                    <a:pt x="846" y="16562"/>
                    <a:pt x="834" y="16788"/>
                  </a:cubicBezTo>
                  <a:lnTo>
                    <a:pt x="834" y="16788"/>
                  </a:lnTo>
                  <a:cubicBezTo>
                    <a:pt x="822" y="17015"/>
                    <a:pt x="632" y="17193"/>
                    <a:pt x="406" y="17193"/>
                  </a:cubicBezTo>
                  <a:lnTo>
                    <a:pt x="406" y="17193"/>
                  </a:lnTo>
                  <a:cubicBezTo>
                    <a:pt x="322" y="17181"/>
                    <a:pt x="239" y="17158"/>
                    <a:pt x="168" y="17110"/>
                  </a:cubicBezTo>
                  <a:lnTo>
                    <a:pt x="168" y="17110"/>
                  </a:lnTo>
                  <a:cubicBezTo>
                    <a:pt x="60" y="17027"/>
                    <a:pt x="1" y="16896"/>
                    <a:pt x="1" y="16753"/>
                  </a:cubicBezTo>
                  <a:close/>
                  <a:moveTo>
                    <a:pt x="24992" y="32743"/>
                  </a:moveTo>
                  <a:cubicBezTo>
                    <a:pt x="24885" y="32540"/>
                    <a:pt x="24956" y="32290"/>
                    <a:pt x="25159" y="32183"/>
                  </a:cubicBezTo>
                  <a:lnTo>
                    <a:pt x="25159" y="32183"/>
                  </a:lnTo>
                  <a:cubicBezTo>
                    <a:pt x="25361" y="32076"/>
                    <a:pt x="25623" y="32147"/>
                    <a:pt x="25718" y="32350"/>
                  </a:cubicBezTo>
                  <a:lnTo>
                    <a:pt x="25718" y="32350"/>
                  </a:lnTo>
                  <a:cubicBezTo>
                    <a:pt x="25837" y="32552"/>
                    <a:pt x="25754" y="32814"/>
                    <a:pt x="25552" y="32921"/>
                  </a:cubicBezTo>
                  <a:lnTo>
                    <a:pt x="25552" y="32921"/>
                  </a:lnTo>
                  <a:cubicBezTo>
                    <a:pt x="25409" y="32993"/>
                    <a:pt x="25230" y="32981"/>
                    <a:pt x="25099" y="32886"/>
                  </a:cubicBezTo>
                  <a:lnTo>
                    <a:pt x="25099" y="32886"/>
                  </a:lnTo>
                  <a:cubicBezTo>
                    <a:pt x="25052" y="32838"/>
                    <a:pt x="25016" y="32790"/>
                    <a:pt x="24992" y="32743"/>
                  </a:cubicBezTo>
                  <a:close/>
                  <a:moveTo>
                    <a:pt x="299" y="14169"/>
                  </a:moveTo>
                  <a:lnTo>
                    <a:pt x="299" y="14169"/>
                  </a:lnTo>
                  <a:cubicBezTo>
                    <a:pt x="346" y="13943"/>
                    <a:pt x="561" y="13788"/>
                    <a:pt x="787" y="13836"/>
                  </a:cubicBezTo>
                  <a:lnTo>
                    <a:pt x="787" y="13836"/>
                  </a:lnTo>
                  <a:cubicBezTo>
                    <a:pt x="1013" y="13871"/>
                    <a:pt x="1156" y="14098"/>
                    <a:pt x="1120" y="14324"/>
                  </a:cubicBezTo>
                  <a:lnTo>
                    <a:pt x="1120" y="14324"/>
                  </a:lnTo>
                  <a:cubicBezTo>
                    <a:pt x="1072" y="14550"/>
                    <a:pt x="858" y="14693"/>
                    <a:pt x="632" y="14657"/>
                  </a:cubicBezTo>
                  <a:lnTo>
                    <a:pt x="632" y="14657"/>
                  </a:lnTo>
                  <a:cubicBezTo>
                    <a:pt x="572" y="14633"/>
                    <a:pt x="513" y="14610"/>
                    <a:pt x="465" y="14574"/>
                  </a:cubicBezTo>
                  <a:lnTo>
                    <a:pt x="465" y="14574"/>
                  </a:lnTo>
                  <a:cubicBezTo>
                    <a:pt x="334" y="14479"/>
                    <a:pt x="263" y="14324"/>
                    <a:pt x="299" y="14169"/>
                  </a:cubicBezTo>
                  <a:close/>
                  <a:moveTo>
                    <a:pt x="27183" y="31445"/>
                  </a:moveTo>
                  <a:cubicBezTo>
                    <a:pt x="27040" y="31266"/>
                    <a:pt x="27088" y="31004"/>
                    <a:pt x="27266" y="30862"/>
                  </a:cubicBezTo>
                  <a:lnTo>
                    <a:pt x="27266" y="30862"/>
                  </a:lnTo>
                  <a:cubicBezTo>
                    <a:pt x="27457" y="30731"/>
                    <a:pt x="27719" y="30766"/>
                    <a:pt x="27850" y="30957"/>
                  </a:cubicBezTo>
                  <a:lnTo>
                    <a:pt x="27850" y="30957"/>
                  </a:lnTo>
                  <a:cubicBezTo>
                    <a:pt x="27993" y="31135"/>
                    <a:pt x="27945" y="31397"/>
                    <a:pt x="27766" y="31540"/>
                  </a:cubicBezTo>
                  <a:lnTo>
                    <a:pt x="27766" y="31540"/>
                  </a:lnTo>
                  <a:cubicBezTo>
                    <a:pt x="27612" y="31647"/>
                    <a:pt x="27421" y="31647"/>
                    <a:pt x="27266" y="31540"/>
                  </a:cubicBezTo>
                  <a:lnTo>
                    <a:pt x="27266" y="31540"/>
                  </a:lnTo>
                  <a:cubicBezTo>
                    <a:pt x="27231" y="31516"/>
                    <a:pt x="27207" y="31481"/>
                    <a:pt x="27183" y="31445"/>
                  </a:cubicBezTo>
                  <a:close/>
                  <a:moveTo>
                    <a:pt x="989" y="11645"/>
                  </a:moveTo>
                  <a:lnTo>
                    <a:pt x="989" y="11645"/>
                  </a:lnTo>
                  <a:cubicBezTo>
                    <a:pt x="1061" y="11431"/>
                    <a:pt x="1299" y="11312"/>
                    <a:pt x="1525" y="11395"/>
                  </a:cubicBezTo>
                  <a:lnTo>
                    <a:pt x="1525" y="11395"/>
                  </a:lnTo>
                  <a:cubicBezTo>
                    <a:pt x="1739" y="11466"/>
                    <a:pt x="1846" y="11705"/>
                    <a:pt x="1775" y="11919"/>
                  </a:cubicBezTo>
                  <a:lnTo>
                    <a:pt x="1775" y="11919"/>
                  </a:lnTo>
                  <a:cubicBezTo>
                    <a:pt x="1692" y="12133"/>
                    <a:pt x="1453" y="12252"/>
                    <a:pt x="1239" y="12181"/>
                  </a:cubicBezTo>
                  <a:lnTo>
                    <a:pt x="1239" y="12181"/>
                  </a:lnTo>
                  <a:cubicBezTo>
                    <a:pt x="1203" y="12157"/>
                    <a:pt x="1168" y="12145"/>
                    <a:pt x="1132" y="12121"/>
                  </a:cubicBezTo>
                  <a:lnTo>
                    <a:pt x="1132" y="12121"/>
                  </a:lnTo>
                  <a:cubicBezTo>
                    <a:pt x="977" y="12014"/>
                    <a:pt x="918" y="11824"/>
                    <a:pt x="977" y="11645"/>
                  </a:cubicBezTo>
                  <a:close/>
                  <a:moveTo>
                    <a:pt x="29159" y="29838"/>
                  </a:moveTo>
                  <a:cubicBezTo>
                    <a:pt x="28993" y="29671"/>
                    <a:pt x="28993" y="29409"/>
                    <a:pt x="29159" y="29242"/>
                  </a:cubicBezTo>
                  <a:lnTo>
                    <a:pt x="29159" y="29242"/>
                  </a:lnTo>
                  <a:cubicBezTo>
                    <a:pt x="29326" y="29076"/>
                    <a:pt x="29588" y="29076"/>
                    <a:pt x="29755" y="29242"/>
                  </a:cubicBezTo>
                  <a:lnTo>
                    <a:pt x="29755" y="29242"/>
                  </a:lnTo>
                  <a:cubicBezTo>
                    <a:pt x="29921" y="29409"/>
                    <a:pt x="29921" y="29671"/>
                    <a:pt x="29755" y="29838"/>
                  </a:cubicBezTo>
                  <a:lnTo>
                    <a:pt x="29755" y="29838"/>
                  </a:lnTo>
                  <a:cubicBezTo>
                    <a:pt x="29600" y="29981"/>
                    <a:pt x="29374" y="30004"/>
                    <a:pt x="29207" y="29873"/>
                  </a:cubicBezTo>
                  <a:lnTo>
                    <a:pt x="29207" y="29873"/>
                  </a:lnTo>
                  <a:cubicBezTo>
                    <a:pt x="29195" y="29861"/>
                    <a:pt x="29171" y="29850"/>
                    <a:pt x="29159" y="29838"/>
                  </a:cubicBezTo>
                  <a:close/>
                  <a:moveTo>
                    <a:pt x="2037" y="9264"/>
                  </a:moveTo>
                  <a:lnTo>
                    <a:pt x="2037" y="9264"/>
                  </a:lnTo>
                  <a:cubicBezTo>
                    <a:pt x="2144" y="9049"/>
                    <a:pt x="2394" y="8978"/>
                    <a:pt x="2596" y="9085"/>
                  </a:cubicBezTo>
                  <a:lnTo>
                    <a:pt x="2596" y="9085"/>
                  </a:lnTo>
                  <a:cubicBezTo>
                    <a:pt x="2799" y="9192"/>
                    <a:pt x="2870" y="9442"/>
                    <a:pt x="2763" y="9645"/>
                  </a:cubicBezTo>
                  <a:lnTo>
                    <a:pt x="2763" y="9645"/>
                  </a:lnTo>
                  <a:cubicBezTo>
                    <a:pt x="2656" y="9847"/>
                    <a:pt x="2406" y="9930"/>
                    <a:pt x="2204" y="9823"/>
                  </a:cubicBezTo>
                  <a:lnTo>
                    <a:pt x="2204" y="9823"/>
                  </a:lnTo>
                  <a:cubicBezTo>
                    <a:pt x="2180" y="9811"/>
                    <a:pt x="2168" y="9800"/>
                    <a:pt x="2156" y="9788"/>
                  </a:cubicBezTo>
                  <a:lnTo>
                    <a:pt x="2156" y="9788"/>
                  </a:lnTo>
                  <a:cubicBezTo>
                    <a:pt x="1989" y="9669"/>
                    <a:pt x="1930" y="9442"/>
                    <a:pt x="2037" y="9264"/>
                  </a:cubicBezTo>
                  <a:close/>
                  <a:moveTo>
                    <a:pt x="30874" y="27956"/>
                  </a:moveTo>
                  <a:cubicBezTo>
                    <a:pt x="30683" y="27814"/>
                    <a:pt x="30648" y="27552"/>
                    <a:pt x="30779" y="27373"/>
                  </a:cubicBezTo>
                  <a:lnTo>
                    <a:pt x="30779" y="27373"/>
                  </a:lnTo>
                  <a:cubicBezTo>
                    <a:pt x="30921" y="27183"/>
                    <a:pt x="31183" y="27147"/>
                    <a:pt x="31362" y="27290"/>
                  </a:cubicBezTo>
                  <a:lnTo>
                    <a:pt x="31362" y="27290"/>
                  </a:lnTo>
                  <a:cubicBezTo>
                    <a:pt x="31552" y="27421"/>
                    <a:pt x="31588" y="27683"/>
                    <a:pt x="31457" y="27873"/>
                  </a:cubicBezTo>
                  <a:lnTo>
                    <a:pt x="31457" y="27873"/>
                  </a:lnTo>
                  <a:cubicBezTo>
                    <a:pt x="31314" y="28052"/>
                    <a:pt x="31052" y="28087"/>
                    <a:pt x="30874" y="27956"/>
                  </a:cubicBezTo>
                  <a:lnTo>
                    <a:pt x="30874" y="27956"/>
                  </a:lnTo>
                  <a:close/>
                  <a:moveTo>
                    <a:pt x="3430" y="7049"/>
                  </a:moveTo>
                  <a:cubicBezTo>
                    <a:pt x="3430" y="7049"/>
                    <a:pt x="3430" y="7049"/>
                    <a:pt x="3442" y="7037"/>
                  </a:cubicBezTo>
                  <a:lnTo>
                    <a:pt x="3442" y="7037"/>
                  </a:lnTo>
                  <a:lnTo>
                    <a:pt x="3454" y="7025"/>
                  </a:lnTo>
                  <a:lnTo>
                    <a:pt x="3454" y="7025"/>
                  </a:lnTo>
                  <a:cubicBezTo>
                    <a:pt x="3585" y="6835"/>
                    <a:pt x="3847" y="6799"/>
                    <a:pt x="4037" y="6942"/>
                  </a:cubicBezTo>
                  <a:lnTo>
                    <a:pt x="4037" y="6942"/>
                  </a:lnTo>
                  <a:cubicBezTo>
                    <a:pt x="4216" y="7073"/>
                    <a:pt x="4251" y="7335"/>
                    <a:pt x="4120" y="7525"/>
                  </a:cubicBezTo>
                  <a:lnTo>
                    <a:pt x="4120" y="7525"/>
                  </a:lnTo>
                  <a:lnTo>
                    <a:pt x="4109" y="7537"/>
                  </a:lnTo>
                  <a:lnTo>
                    <a:pt x="4109" y="7537"/>
                  </a:lnTo>
                  <a:lnTo>
                    <a:pt x="4097" y="7549"/>
                  </a:lnTo>
                  <a:lnTo>
                    <a:pt x="4097" y="7549"/>
                  </a:lnTo>
                  <a:cubicBezTo>
                    <a:pt x="3954" y="7740"/>
                    <a:pt x="3692" y="7775"/>
                    <a:pt x="3513" y="7633"/>
                  </a:cubicBezTo>
                  <a:lnTo>
                    <a:pt x="3513" y="7633"/>
                  </a:lnTo>
                  <a:cubicBezTo>
                    <a:pt x="3323" y="7502"/>
                    <a:pt x="3287" y="7240"/>
                    <a:pt x="3430" y="7049"/>
                  </a:cubicBezTo>
                  <a:close/>
                  <a:moveTo>
                    <a:pt x="31445" y="27873"/>
                  </a:moveTo>
                  <a:close/>
                  <a:moveTo>
                    <a:pt x="32112" y="25278"/>
                  </a:moveTo>
                  <a:cubicBezTo>
                    <a:pt x="32219" y="25075"/>
                    <a:pt x="32469" y="24992"/>
                    <a:pt x="32672" y="25099"/>
                  </a:cubicBezTo>
                  <a:lnTo>
                    <a:pt x="32672" y="25099"/>
                  </a:lnTo>
                  <a:cubicBezTo>
                    <a:pt x="32874" y="25206"/>
                    <a:pt x="32946" y="25468"/>
                    <a:pt x="32838" y="25671"/>
                  </a:cubicBezTo>
                  <a:lnTo>
                    <a:pt x="32838" y="25671"/>
                  </a:lnTo>
                  <a:cubicBezTo>
                    <a:pt x="32731" y="25873"/>
                    <a:pt x="32481" y="25944"/>
                    <a:pt x="32279" y="25837"/>
                  </a:cubicBezTo>
                  <a:lnTo>
                    <a:pt x="32279" y="25837"/>
                  </a:lnTo>
                  <a:cubicBezTo>
                    <a:pt x="32255" y="25825"/>
                    <a:pt x="32243" y="25813"/>
                    <a:pt x="32231" y="25801"/>
                  </a:cubicBezTo>
                  <a:lnTo>
                    <a:pt x="32231" y="25801"/>
                  </a:lnTo>
                  <a:cubicBezTo>
                    <a:pt x="32064" y="25682"/>
                    <a:pt x="32017" y="25456"/>
                    <a:pt x="32112" y="25278"/>
                  </a:cubicBezTo>
                  <a:close/>
                  <a:moveTo>
                    <a:pt x="5156" y="5644"/>
                  </a:moveTo>
                  <a:cubicBezTo>
                    <a:pt x="4990" y="5478"/>
                    <a:pt x="4990" y="5216"/>
                    <a:pt x="5156" y="5049"/>
                  </a:cubicBezTo>
                  <a:lnTo>
                    <a:pt x="5156" y="5049"/>
                  </a:lnTo>
                  <a:cubicBezTo>
                    <a:pt x="5323" y="4882"/>
                    <a:pt x="5585" y="4882"/>
                    <a:pt x="5752" y="5049"/>
                  </a:cubicBezTo>
                  <a:lnTo>
                    <a:pt x="5752" y="5049"/>
                  </a:lnTo>
                  <a:cubicBezTo>
                    <a:pt x="5918" y="5216"/>
                    <a:pt x="5918" y="5478"/>
                    <a:pt x="5752" y="5644"/>
                  </a:cubicBezTo>
                  <a:lnTo>
                    <a:pt x="5752" y="5644"/>
                  </a:lnTo>
                  <a:cubicBezTo>
                    <a:pt x="5609" y="5787"/>
                    <a:pt x="5371" y="5799"/>
                    <a:pt x="5204" y="5680"/>
                  </a:cubicBezTo>
                  <a:lnTo>
                    <a:pt x="5204" y="5680"/>
                  </a:lnTo>
                  <a:cubicBezTo>
                    <a:pt x="5192" y="5668"/>
                    <a:pt x="5168" y="5656"/>
                    <a:pt x="5156" y="5644"/>
                  </a:cubicBezTo>
                  <a:close/>
                  <a:moveTo>
                    <a:pt x="33112" y="23004"/>
                  </a:moveTo>
                  <a:cubicBezTo>
                    <a:pt x="33196" y="22789"/>
                    <a:pt x="33434" y="22670"/>
                    <a:pt x="33648" y="22753"/>
                  </a:cubicBezTo>
                  <a:lnTo>
                    <a:pt x="33648" y="22753"/>
                  </a:lnTo>
                  <a:cubicBezTo>
                    <a:pt x="33862" y="22825"/>
                    <a:pt x="33981" y="23063"/>
                    <a:pt x="33898" y="23277"/>
                  </a:cubicBezTo>
                  <a:lnTo>
                    <a:pt x="33898" y="23277"/>
                  </a:lnTo>
                  <a:cubicBezTo>
                    <a:pt x="33827" y="23492"/>
                    <a:pt x="33588" y="23611"/>
                    <a:pt x="33374" y="23539"/>
                  </a:cubicBezTo>
                  <a:lnTo>
                    <a:pt x="33374" y="23539"/>
                  </a:lnTo>
                  <a:cubicBezTo>
                    <a:pt x="33327" y="23515"/>
                    <a:pt x="33291" y="23504"/>
                    <a:pt x="33267" y="23480"/>
                  </a:cubicBezTo>
                  <a:lnTo>
                    <a:pt x="33267" y="23480"/>
                  </a:lnTo>
                  <a:cubicBezTo>
                    <a:pt x="33112" y="23373"/>
                    <a:pt x="33053" y="23170"/>
                    <a:pt x="33112" y="23004"/>
                  </a:cubicBezTo>
                  <a:close/>
                  <a:moveTo>
                    <a:pt x="7049" y="3942"/>
                  </a:moveTo>
                  <a:cubicBezTo>
                    <a:pt x="6918" y="3751"/>
                    <a:pt x="6954" y="3501"/>
                    <a:pt x="7145" y="3358"/>
                  </a:cubicBezTo>
                  <a:lnTo>
                    <a:pt x="7145" y="3358"/>
                  </a:lnTo>
                  <a:cubicBezTo>
                    <a:pt x="7323" y="3227"/>
                    <a:pt x="7585" y="3263"/>
                    <a:pt x="7728" y="3453"/>
                  </a:cubicBezTo>
                  <a:lnTo>
                    <a:pt x="7728" y="3453"/>
                  </a:lnTo>
                  <a:cubicBezTo>
                    <a:pt x="7859" y="3632"/>
                    <a:pt x="7811" y="3894"/>
                    <a:pt x="7633" y="4037"/>
                  </a:cubicBezTo>
                  <a:lnTo>
                    <a:pt x="7633" y="4037"/>
                  </a:lnTo>
                  <a:cubicBezTo>
                    <a:pt x="7490" y="4144"/>
                    <a:pt x="7288" y="4144"/>
                    <a:pt x="7133" y="4037"/>
                  </a:cubicBezTo>
                  <a:lnTo>
                    <a:pt x="7133" y="4037"/>
                  </a:lnTo>
                  <a:cubicBezTo>
                    <a:pt x="7109" y="4001"/>
                    <a:pt x="7073" y="3977"/>
                    <a:pt x="7049" y="3942"/>
                  </a:cubicBezTo>
                  <a:close/>
                  <a:moveTo>
                    <a:pt x="33767" y="20610"/>
                  </a:moveTo>
                  <a:cubicBezTo>
                    <a:pt x="33815" y="20384"/>
                    <a:pt x="34029" y="20241"/>
                    <a:pt x="34255" y="20277"/>
                  </a:cubicBezTo>
                  <a:lnTo>
                    <a:pt x="34255" y="20277"/>
                  </a:lnTo>
                  <a:cubicBezTo>
                    <a:pt x="34481" y="20325"/>
                    <a:pt x="34624" y="20539"/>
                    <a:pt x="34589" y="20765"/>
                  </a:cubicBezTo>
                  <a:lnTo>
                    <a:pt x="34589" y="20765"/>
                  </a:lnTo>
                  <a:cubicBezTo>
                    <a:pt x="34541" y="20991"/>
                    <a:pt x="34327" y="21146"/>
                    <a:pt x="34100" y="21099"/>
                  </a:cubicBezTo>
                  <a:lnTo>
                    <a:pt x="34100" y="21099"/>
                  </a:lnTo>
                  <a:cubicBezTo>
                    <a:pt x="34041" y="21087"/>
                    <a:pt x="33981" y="21063"/>
                    <a:pt x="33934" y="21027"/>
                  </a:cubicBezTo>
                  <a:lnTo>
                    <a:pt x="33934" y="21027"/>
                  </a:lnTo>
                  <a:cubicBezTo>
                    <a:pt x="33803" y="20932"/>
                    <a:pt x="33731" y="20765"/>
                    <a:pt x="33767" y="20610"/>
                  </a:cubicBezTo>
                  <a:close/>
                  <a:moveTo>
                    <a:pt x="9181" y="2549"/>
                  </a:moveTo>
                  <a:cubicBezTo>
                    <a:pt x="9073" y="2346"/>
                    <a:pt x="9157" y="2084"/>
                    <a:pt x="9359" y="1989"/>
                  </a:cubicBezTo>
                  <a:lnTo>
                    <a:pt x="9359" y="1989"/>
                  </a:lnTo>
                  <a:cubicBezTo>
                    <a:pt x="9562" y="1882"/>
                    <a:pt x="9812" y="1953"/>
                    <a:pt x="9919" y="2156"/>
                  </a:cubicBezTo>
                  <a:lnTo>
                    <a:pt x="9919" y="2156"/>
                  </a:lnTo>
                  <a:cubicBezTo>
                    <a:pt x="10026" y="2358"/>
                    <a:pt x="9943" y="2608"/>
                    <a:pt x="9740" y="2715"/>
                  </a:cubicBezTo>
                  <a:lnTo>
                    <a:pt x="9740" y="2715"/>
                  </a:lnTo>
                  <a:cubicBezTo>
                    <a:pt x="9597" y="2799"/>
                    <a:pt x="9419" y="2787"/>
                    <a:pt x="9300" y="2680"/>
                  </a:cubicBezTo>
                  <a:lnTo>
                    <a:pt x="9300" y="2680"/>
                  </a:lnTo>
                  <a:cubicBezTo>
                    <a:pt x="9240" y="2644"/>
                    <a:pt x="9204" y="2596"/>
                    <a:pt x="9181" y="2549"/>
                  </a:cubicBezTo>
                  <a:close/>
                  <a:moveTo>
                    <a:pt x="34053" y="18134"/>
                  </a:moveTo>
                  <a:cubicBezTo>
                    <a:pt x="34065" y="17908"/>
                    <a:pt x="34255" y="17729"/>
                    <a:pt x="34481" y="17741"/>
                  </a:cubicBezTo>
                  <a:lnTo>
                    <a:pt x="34481" y="17741"/>
                  </a:lnTo>
                  <a:cubicBezTo>
                    <a:pt x="34720" y="17753"/>
                    <a:pt x="34898" y="17943"/>
                    <a:pt x="34886" y="18170"/>
                  </a:cubicBezTo>
                  <a:lnTo>
                    <a:pt x="34886" y="18170"/>
                  </a:lnTo>
                  <a:cubicBezTo>
                    <a:pt x="34874" y="18396"/>
                    <a:pt x="34684" y="18574"/>
                    <a:pt x="34446" y="18574"/>
                  </a:cubicBezTo>
                  <a:lnTo>
                    <a:pt x="34446" y="18574"/>
                  </a:lnTo>
                  <a:cubicBezTo>
                    <a:pt x="34374" y="18562"/>
                    <a:pt x="34291" y="18539"/>
                    <a:pt x="34219" y="18491"/>
                  </a:cubicBezTo>
                  <a:lnTo>
                    <a:pt x="34219" y="18491"/>
                  </a:lnTo>
                  <a:cubicBezTo>
                    <a:pt x="34112" y="18408"/>
                    <a:pt x="34053" y="18277"/>
                    <a:pt x="34053" y="18134"/>
                  </a:cubicBezTo>
                  <a:close/>
                  <a:moveTo>
                    <a:pt x="11490" y="1477"/>
                  </a:moveTo>
                  <a:cubicBezTo>
                    <a:pt x="11419" y="1263"/>
                    <a:pt x="11538" y="1025"/>
                    <a:pt x="11752" y="953"/>
                  </a:cubicBezTo>
                  <a:lnTo>
                    <a:pt x="11752" y="953"/>
                  </a:lnTo>
                  <a:cubicBezTo>
                    <a:pt x="11967" y="882"/>
                    <a:pt x="12205" y="1001"/>
                    <a:pt x="12276" y="1215"/>
                  </a:cubicBezTo>
                  <a:lnTo>
                    <a:pt x="12276" y="1215"/>
                  </a:lnTo>
                  <a:cubicBezTo>
                    <a:pt x="12348" y="1429"/>
                    <a:pt x="12241" y="1668"/>
                    <a:pt x="12026" y="1739"/>
                  </a:cubicBezTo>
                  <a:lnTo>
                    <a:pt x="12026" y="1739"/>
                  </a:lnTo>
                  <a:cubicBezTo>
                    <a:pt x="11895" y="1787"/>
                    <a:pt x="11752" y="1763"/>
                    <a:pt x="11633" y="1679"/>
                  </a:cubicBezTo>
                  <a:lnTo>
                    <a:pt x="11633" y="1679"/>
                  </a:lnTo>
                  <a:cubicBezTo>
                    <a:pt x="11574" y="1632"/>
                    <a:pt x="11514" y="1560"/>
                    <a:pt x="11490" y="1477"/>
                  </a:cubicBezTo>
                  <a:close/>
                  <a:moveTo>
                    <a:pt x="33969" y="15657"/>
                  </a:moveTo>
                  <a:lnTo>
                    <a:pt x="33969" y="15657"/>
                  </a:lnTo>
                  <a:cubicBezTo>
                    <a:pt x="33946" y="15431"/>
                    <a:pt x="34100" y="15217"/>
                    <a:pt x="34339" y="15193"/>
                  </a:cubicBezTo>
                  <a:lnTo>
                    <a:pt x="34339" y="15193"/>
                  </a:lnTo>
                  <a:cubicBezTo>
                    <a:pt x="34565" y="15169"/>
                    <a:pt x="34767" y="15336"/>
                    <a:pt x="34791" y="15562"/>
                  </a:cubicBezTo>
                  <a:lnTo>
                    <a:pt x="34791" y="15562"/>
                  </a:lnTo>
                  <a:cubicBezTo>
                    <a:pt x="34815" y="15788"/>
                    <a:pt x="34648" y="16003"/>
                    <a:pt x="34422" y="16026"/>
                  </a:cubicBezTo>
                  <a:lnTo>
                    <a:pt x="34422" y="16026"/>
                  </a:lnTo>
                  <a:cubicBezTo>
                    <a:pt x="34315" y="16038"/>
                    <a:pt x="34208" y="16003"/>
                    <a:pt x="34124" y="15943"/>
                  </a:cubicBezTo>
                  <a:lnTo>
                    <a:pt x="34124" y="15943"/>
                  </a:lnTo>
                  <a:cubicBezTo>
                    <a:pt x="34041" y="15872"/>
                    <a:pt x="33981" y="15765"/>
                    <a:pt x="33981" y="15657"/>
                  </a:cubicBezTo>
                  <a:close/>
                  <a:moveTo>
                    <a:pt x="13931" y="775"/>
                  </a:moveTo>
                  <a:cubicBezTo>
                    <a:pt x="13896" y="548"/>
                    <a:pt x="14038" y="334"/>
                    <a:pt x="14265" y="286"/>
                  </a:cubicBezTo>
                  <a:lnTo>
                    <a:pt x="14265" y="286"/>
                  </a:lnTo>
                  <a:cubicBezTo>
                    <a:pt x="14491" y="251"/>
                    <a:pt x="14717" y="394"/>
                    <a:pt x="14753" y="620"/>
                  </a:cubicBezTo>
                  <a:lnTo>
                    <a:pt x="14753" y="620"/>
                  </a:lnTo>
                  <a:cubicBezTo>
                    <a:pt x="14800" y="846"/>
                    <a:pt x="14646" y="1060"/>
                    <a:pt x="14419" y="1108"/>
                  </a:cubicBezTo>
                  <a:lnTo>
                    <a:pt x="14419" y="1108"/>
                  </a:lnTo>
                  <a:cubicBezTo>
                    <a:pt x="14312" y="1132"/>
                    <a:pt x="14193" y="1096"/>
                    <a:pt x="14098" y="1037"/>
                  </a:cubicBezTo>
                  <a:lnTo>
                    <a:pt x="14098" y="1037"/>
                  </a:lnTo>
                  <a:cubicBezTo>
                    <a:pt x="14015" y="965"/>
                    <a:pt x="13955" y="882"/>
                    <a:pt x="13943" y="775"/>
                  </a:cubicBezTo>
                  <a:close/>
                  <a:moveTo>
                    <a:pt x="33517" y="13205"/>
                  </a:moveTo>
                  <a:cubicBezTo>
                    <a:pt x="33457" y="12990"/>
                    <a:pt x="33588" y="12764"/>
                    <a:pt x="33815" y="12705"/>
                  </a:cubicBezTo>
                  <a:lnTo>
                    <a:pt x="33815" y="12705"/>
                  </a:lnTo>
                  <a:cubicBezTo>
                    <a:pt x="34029" y="12645"/>
                    <a:pt x="34255" y="12776"/>
                    <a:pt x="34315" y="13002"/>
                  </a:cubicBezTo>
                  <a:lnTo>
                    <a:pt x="34315" y="13002"/>
                  </a:lnTo>
                  <a:cubicBezTo>
                    <a:pt x="34374" y="13217"/>
                    <a:pt x="34243" y="13443"/>
                    <a:pt x="34017" y="13502"/>
                  </a:cubicBezTo>
                  <a:lnTo>
                    <a:pt x="34017" y="13502"/>
                  </a:lnTo>
                  <a:cubicBezTo>
                    <a:pt x="33898" y="13538"/>
                    <a:pt x="33767" y="13514"/>
                    <a:pt x="33672" y="13443"/>
                  </a:cubicBezTo>
                  <a:lnTo>
                    <a:pt x="33672" y="13443"/>
                  </a:lnTo>
                  <a:cubicBezTo>
                    <a:pt x="33588" y="13383"/>
                    <a:pt x="33541" y="13300"/>
                    <a:pt x="33517" y="13217"/>
                  </a:cubicBezTo>
                  <a:close/>
                  <a:moveTo>
                    <a:pt x="16467" y="441"/>
                  </a:moveTo>
                  <a:cubicBezTo>
                    <a:pt x="16455" y="215"/>
                    <a:pt x="16634" y="13"/>
                    <a:pt x="16860" y="13"/>
                  </a:cubicBezTo>
                  <a:lnTo>
                    <a:pt x="16860" y="13"/>
                  </a:lnTo>
                  <a:cubicBezTo>
                    <a:pt x="17098" y="1"/>
                    <a:pt x="17289" y="179"/>
                    <a:pt x="17289" y="405"/>
                  </a:cubicBezTo>
                  <a:lnTo>
                    <a:pt x="17289" y="405"/>
                  </a:lnTo>
                  <a:cubicBezTo>
                    <a:pt x="17301" y="644"/>
                    <a:pt x="17122" y="834"/>
                    <a:pt x="16896" y="846"/>
                  </a:cubicBezTo>
                  <a:lnTo>
                    <a:pt x="16896" y="846"/>
                  </a:lnTo>
                  <a:cubicBezTo>
                    <a:pt x="16801" y="846"/>
                    <a:pt x="16705" y="810"/>
                    <a:pt x="16634" y="763"/>
                  </a:cubicBezTo>
                  <a:lnTo>
                    <a:pt x="16634" y="763"/>
                  </a:lnTo>
                  <a:cubicBezTo>
                    <a:pt x="16527" y="679"/>
                    <a:pt x="16467" y="560"/>
                    <a:pt x="16467" y="441"/>
                  </a:cubicBezTo>
                  <a:close/>
                  <a:moveTo>
                    <a:pt x="32707" y="10859"/>
                  </a:moveTo>
                  <a:cubicBezTo>
                    <a:pt x="32612" y="10645"/>
                    <a:pt x="32719" y="10407"/>
                    <a:pt x="32922" y="10311"/>
                  </a:cubicBezTo>
                  <a:lnTo>
                    <a:pt x="32922" y="10311"/>
                  </a:lnTo>
                  <a:cubicBezTo>
                    <a:pt x="33136" y="10216"/>
                    <a:pt x="33374" y="10323"/>
                    <a:pt x="33469" y="10526"/>
                  </a:cubicBezTo>
                  <a:lnTo>
                    <a:pt x="33469" y="10526"/>
                  </a:lnTo>
                  <a:cubicBezTo>
                    <a:pt x="33565" y="10740"/>
                    <a:pt x="33469" y="10990"/>
                    <a:pt x="33255" y="11073"/>
                  </a:cubicBezTo>
                  <a:lnTo>
                    <a:pt x="33255" y="11073"/>
                  </a:lnTo>
                  <a:cubicBezTo>
                    <a:pt x="33112" y="11133"/>
                    <a:pt x="32957" y="11121"/>
                    <a:pt x="32838" y="11026"/>
                  </a:cubicBezTo>
                  <a:lnTo>
                    <a:pt x="32838" y="11026"/>
                  </a:lnTo>
                  <a:cubicBezTo>
                    <a:pt x="32779" y="10990"/>
                    <a:pt x="32731" y="10931"/>
                    <a:pt x="32707" y="10859"/>
                  </a:cubicBezTo>
                  <a:close/>
                  <a:moveTo>
                    <a:pt x="19015" y="477"/>
                  </a:moveTo>
                  <a:cubicBezTo>
                    <a:pt x="19039" y="251"/>
                    <a:pt x="19241" y="84"/>
                    <a:pt x="19480" y="108"/>
                  </a:cubicBezTo>
                  <a:lnTo>
                    <a:pt x="19480" y="108"/>
                  </a:lnTo>
                  <a:cubicBezTo>
                    <a:pt x="19706" y="132"/>
                    <a:pt x="19872" y="346"/>
                    <a:pt x="19837" y="572"/>
                  </a:cubicBezTo>
                  <a:lnTo>
                    <a:pt x="19837" y="572"/>
                  </a:lnTo>
                  <a:cubicBezTo>
                    <a:pt x="19813" y="798"/>
                    <a:pt x="19611" y="965"/>
                    <a:pt x="19384" y="941"/>
                  </a:cubicBezTo>
                  <a:lnTo>
                    <a:pt x="19384" y="941"/>
                  </a:lnTo>
                  <a:cubicBezTo>
                    <a:pt x="19301" y="929"/>
                    <a:pt x="19241" y="906"/>
                    <a:pt x="19182" y="858"/>
                  </a:cubicBezTo>
                  <a:lnTo>
                    <a:pt x="19182" y="858"/>
                  </a:lnTo>
                  <a:cubicBezTo>
                    <a:pt x="19063" y="775"/>
                    <a:pt x="18991" y="632"/>
                    <a:pt x="19015" y="477"/>
                  </a:cubicBezTo>
                  <a:close/>
                  <a:moveTo>
                    <a:pt x="31564" y="8657"/>
                  </a:moveTo>
                  <a:cubicBezTo>
                    <a:pt x="31433" y="8466"/>
                    <a:pt x="31493" y="8204"/>
                    <a:pt x="31695" y="8085"/>
                  </a:cubicBezTo>
                  <a:lnTo>
                    <a:pt x="31695" y="8085"/>
                  </a:lnTo>
                  <a:cubicBezTo>
                    <a:pt x="31886" y="7966"/>
                    <a:pt x="32148" y="8025"/>
                    <a:pt x="32267" y="8216"/>
                  </a:cubicBezTo>
                  <a:lnTo>
                    <a:pt x="32267" y="8216"/>
                  </a:lnTo>
                  <a:cubicBezTo>
                    <a:pt x="32386" y="8418"/>
                    <a:pt x="32326" y="8668"/>
                    <a:pt x="32136" y="8787"/>
                  </a:cubicBezTo>
                  <a:lnTo>
                    <a:pt x="32136" y="8787"/>
                  </a:lnTo>
                  <a:cubicBezTo>
                    <a:pt x="31993" y="8883"/>
                    <a:pt x="31803" y="8871"/>
                    <a:pt x="31672" y="8776"/>
                  </a:cubicBezTo>
                  <a:lnTo>
                    <a:pt x="31672" y="8776"/>
                  </a:lnTo>
                  <a:cubicBezTo>
                    <a:pt x="31624" y="8740"/>
                    <a:pt x="31588" y="8704"/>
                    <a:pt x="31552" y="8668"/>
                  </a:cubicBezTo>
                  <a:close/>
                  <a:moveTo>
                    <a:pt x="21527" y="894"/>
                  </a:moveTo>
                  <a:cubicBezTo>
                    <a:pt x="21587" y="667"/>
                    <a:pt x="21813" y="536"/>
                    <a:pt x="22039" y="596"/>
                  </a:cubicBezTo>
                  <a:lnTo>
                    <a:pt x="22039" y="596"/>
                  </a:lnTo>
                  <a:cubicBezTo>
                    <a:pt x="22266" y="656"/>
                    <a:pt x="22397" y="882"/>
                    <a:pt x="22337" y="1108"/>
                  </a:cubicBezTo>
                  <a:lnTo>
                    <a:pt x="22337" y="1108"/>
                  </a:lnTo>
                  <a:cubicBezTo>
                    <a:pt x="22278" y="1334"/>
                    <a:pt x="22051" y="1465"/>
                    <a:pt x="21825" y="1406"/>
                  </a:cubicBezTo>
                  <a:lnTo>
                    <a:pt x="21825" y="1406"/>
                  </a:lnTo>
                  <a:cubicBezTo>
                    <a:pt x="21777" y="1394"/>
                    <a:pt x="21730" y="1370"/>
                    <a:pt x="21682" y="1346"/>
                  </a:cubicBezTo>
                  <a:lnTo>
                    <a:pt x="21682" y="1346"/>
                  </a:lnTo>
                  <a:cubicBezTo>
                    <a:pt x="21551" y="1239"/>
                    <a:pt x="21480" y="1072"/>
                    <a:pt x="21527" y="906"/>
                  </a:cubicBezTo>
                  <a:close/>
                  <a:moveTo>
                    <a:pt x="30088" y="6656"/>
                  </a:moveTo>
                  <a:cubicBezTo>
                    <a:pt x="29945" y="6478"/>
                    <a:pt x="29957" y="6216"/>
                    <a:pt x="30136" y="6073"/>
                  </a:cubicBezTo>
                  <a:lnTo>
                    <a:pt x="30136" y="6073"/>
                  </a:lnTo>
                  <a:cubicBezTo>
                    <a:pt x="30314" y="5918"/>
                    <a:pt x="30576" y="5942"/>
                    <a:pt x="30719" y="6120"/>
                  </a:cubicBezTo>
                  <a:lnTo>
                    <a:pt x="30719" y="6120"/>
                  </a:lnTo>
                  <a:cubicBezTo>
                    <a:pt x="30874" y="6287"/>
                    <a:pt x="30850" y="6549"/>
                    <a:pt x="30671" y="6704"/>
                  </a:cubicBezTo>
                  <a:lnTo>
                    <a:pt x="30671" y="6704"/>
                  </a:lnTo>
                  <a:cubicBezTo>
                    <a:pt x="30529" y="6823"/>
                    <a:pt x="30314" y="6835"/>
                    <a:pt x="30159" y="6716"/>
                  </a:cubicBezTo>
                  <a:lnTo>
                    <a:pt x="30159" y="6716"/>
                  </a:lnTo>
                  <a:cubicBezTo>
                    <a:pt x="30136" y="6704"/>
                    <a:pt x="30112" y="6680"/>
                    <a:pt x="30088" y="6656"/>
                  </a:cubicBezTo>
                  <a:close/>
                  <a:moveTo>
                    <a:pt x="23944" y="1691"/>
                  </a:moveTo>
                  <a:cubicBezTo>
                    <a:pt x="24040" y="1489"/>
                    <a:pt x="24278" y="1394"/>
                    <a:pt x="24492" y="1489"/>
                  </a:cubicBezTo>
                  <a:lnTo>
                    <a:pt x="24492" y="1489"/>
                  </a:lnTo>
                  <a:cubicBezTo>
                    <a:pt x="24706" y="1572"/>
                    <a:pt x="24802" y="1822"/>
                    <a:pt x="24706" y="2037"/>
                  </a:cubicBezTo>
                  <a:lnTo>
                    <a:pt x="24706" y="2037"/>
                  </a:lnTo>
                  <a:cubicBezTo>
                    <a:pt x="24611" y="2239"/>
                    <a:pt x="24373" y="2334"/>
                    <a:pt x="24159" y="2239"/>
                  </a:cubicBezTo>
                  <a:lnTo>
                    <a:pt x="24159" y="2239"/>
                  </a:lnTo>
                  <a:cubicBezTo>
                    <a:pt x="24123" y="2227"/>
                    <a:pt x="24099" y="2215"/>
                    <a:pt x="24075" y="2203"/>
                  </a:cubicBezTo>
                  <a:lnTo>
                    <a:pt x="24075" y="2203"/>
                  </a:lnTo>
                  <a:cubicBezTo>
                    <a:pt x="23921" y="2084"/>
                    <a:pt x="23861" y="1870"/>
                    <a:pt x="23944" y="1691"/>
                  </a:cubicBezTo>
                  <a:close/>
                  <a:moveTo>
                    <a:pt x="28338" y="4906"/>
                  </a:moveTo>
                  <a:cubicBezTo>
                    <a:pt x="28171" y="4751"/>
                    <a:pt x="28147" y="4489"/>
                    <a:pt x="28302" y="4311"/>
                  </a:cubicBezTo>
                  <a:lnTo>
                    <a:pt x="28302" y="4311"/>
                  </a:lnTo>
                  <a:cubicBezTo>
                    <a:pt x="28445" y="4144"/>
                    <a:pt x="28707" y="4120"/>
                    <a:pt x="28885" y="4275"/>
                  </a:cubicBezTo>
                  <a:lnTo>
                    <a:pt x="28885" y="4275"/>
                  </a:lnTo>
                  <a:cubicBezTo>
                    <a:pt x="29052" y="4418"/>
                    <a:pt x="29076" y="4680"/>
                    <a:pt x="28921" y="4858"/>
                  </a:cubicBezTo>
                  <a:lnTo>
                    <a:pt x="28921" y="4858"/>
                  </a:lnTo>
                  <a:cubicBezTo>
                    <a:pt x="28778" y="5025"/>
                    <a:pt x="28540" y="5049"/>
                    <a:pt x="28362" y="4918"/>
                  </a:cubicBezTo>
                  <a:lnTo>
                    <a:pt x="28362" y="4918"/>
                  </a:lnTo>
                  <a:close/>
                  <a:moveTo>
                    <a:pt x="26218" y="2846"/>
                  </a:moveTo>
                  <a:cubicBezTo>
                    <a:pt x="26338" y="2644"/>
                    <a:pt x="26599" y="2596"/>
                    <a:pt x="26790" y="2715"/>
                  </a:cubicBezTo>
                  <a:lnTo>
                    <a:pt x="26790" y="2715"/>
                  </a:lnTo>
                  <a:cubicBezTo>
                    <a:pt x="26992" y="2834"/>
                    <a:pt x="27040" y="3096"/>
                    <a:pt x="26921" y="3287"/>
                  </a:cubicBezTo>
                  <a:lnTo>
                    <a:pt x="26921" y="3287"/>
                  </a:lnTo>
                  <a:cubicBezTo>
                    <a:pt x="26802" y="3477"/>
                    <a:pt x="26540" y="3537"/>
                    <a:pt x="26349" y="3418"/>
                  </a:cubicBezTo>
                  <a:lnTo>
                    <a:pt x="26349" y="3418"/>
                  </a:lnTo>
                  <a:lnTo>
                    <a:pt x="26326" y="3394"/>
                  </a:lnTo>
                  <a:lnTo>
                    <a:pt x="26326" y="3394"/>
                  </a:lnTo>
                  <a:cubicBezTo>
                    <a:pt x="26147" y="3263"/>
                    <a:pt x="26099" y="3025"/>
                    <a:pt x="26218" y="2846"/>
                  </a:cubicBezTo>
                  <a:close/>
                </a:path>
              </a:pathLst>
            </a:custGeom>
            <a:gradFill>
              <a:gsLst>
                <a:gs pos="0">
                  <a:srgbClr val="F6DFB7"/>
                </a:gs>
                <a:gs pos="100000">
                  <a:srgbClr val="E0A9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5" name="Google Shape;7575;p37"/>
          <p:cNvGrpSpPr/>
          <p:nvPr/>
        </p:nvGrpSpPr>
        <p:grpSpPr>
          <a:xfrm>
            <a:off x="8467199" y="-127331"/>
            <a:ext cx="842432" cy="842432"/>
            <a:chOff x="-455722" y="-330189"/>
            <a:chExt cx="1469700" cy="1469700"/>
          </a:xfrm>
        </p:grpSpPr>
        <p:sp>
          <p:nvSpPr>
            <p:cNvPr id="7576" name="Google Shape;7576;p37"/>
            <p:cNvSpPr/>
            <p:nvPr/>
          </p:nvSpPr>
          <p:spPr>
            <a:xfrm>
              <a:off x="-455722" y="-330189"/>
              <a:ext cx="1469700" cy="1469700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37"/>
            <p:cNvSpPr/>
            <p:nvPr/>
          </p:nvSpPr>
          <p:spPr>
            <a:xfrm>
              <a:off x="-314727" y="-189200"/>
              <a:ext cx="1187700" cy="1187700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bhaya Libre"/>
              <a:buNone/>
              <a:defRPr sz="3500" b="1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bhaya Libre"/>
              <a:buNone/>
              <a:defRPr sz="3500" b="1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bhaya Libre"/>
              <a:buNone/>
              <a:defRPr sz="3500" b="1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bhaya Libre"/>
              <a:buNone/>
              <a:defRPr sz="3500" b="1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bhaya Libre"/>
              <a:buNone/>
              <a:defRPr sz="3500" b="1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bhaya Libre"/>
              <a:buNone/>
              <a:defRPr sz="3500" b="1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bhaya Libre"/>
              <a:buNone/>
              <a:defRPr sz="3500" b="1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bhaya Libre"/>
              <a:buNone/>
              <a:defRPr sz="3500" b="1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bhaya Libre"/>
              <a:buNone/>
              <a:defRPr sz="3500" b="1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xo"/>
              <a:buChar char="●"/>
              <a:defRPr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xo"/>
              <a:buChar char="○"/>
              <a:defRPr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xo"/>
              <a:buChar char="■"/>
              <a:defRPr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xo"/>
              <a:buChar char="●"/>
              <a:defRPr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xo"/>
              <a:buChar char="○"/>
              <a:defRPr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xo"/>
              <a:buChar char="■"/>
              <a:defRPr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xo"/>
              <a:buChar char="●"/>
              <a:defRPr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xo"/>
              <a:buChar char="○"/>
              <a:defRPr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xo"/>
              <a:buChar char="■"/>
              <a:defRPr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81" r:id="rId4"/>
    <p:sldLayoutId id="2147483682" r:id="rId5"/>
    <p:sldLayoutId id="214748368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8" name="Google Shape;7588;p41"/>
          <p:cNvSpPr txBox="1">
            <a:spLocks noGrp="1"/>
          </p:cNvSpPr>
          <p:nvPr>
            <p:ph type="ctrTitle"/>
          </p:nvPr>
        </p:nvSpPr>
        <p:spPr>
          <a:xfrm>
            <a:off x="715075" y="1421450"/>
            <a:ext cx="7713900" cy="21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0" dirty="0">
                <a:solidFill>
                  <a:schemeClr val="lt1"/>
                </a:solidFill>
              </a:rPr>
              <a:t>Blockchain and Cryptocurrencies: </a:t>
            </a:r>
            <a:br>
              <a:rPr lang="en-GB" sz="4200" b="0" dirty="0">
                <a:solidFill>
                  <a:schemeClr val="lt1"/>
                </a:solidFill>
              </a:rPr>
            </a:br>
            <a:r>
              <a:rPr lang="en-GB" sz="3200" b="0" dirty="0">
                <a:solidFill>
                  <a:schemeClr val="lt1"/>
                </a:solidFill>
              </a:rPr>
              <a:t>Model, Techniques and Applications</a:t>
            </a:r>
            <a:endParaRPr sz="3200" dirty="0"/>
          </a:p>
        </p:txBody>
      </p:sp>
      <p:sp>
        <p:nvSpPr>
          <p:cNvPr id="7589" name="Google Shape;7589;p41"/>
          <p:cNvSpPr txBox="1">
            <a:spLocks noGrp="1"/>
          </p:cNvSpPr>
          <p:nvPr>
            <p:ph type="subTitle" idx="1"/>
          </p:nvPr>
        </p:nvSpPr>
        <p:spPr>
          <a:xfrm>
            <a:off x="2392500" y="36475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BD" dirty="0">
                <a:solidFill>
                  <a:schemeClr val="bg1"/>
                </a:solidFill>
              </a:rPr>
              <a:t>Name : Mourika Nigar Mouny</a:t>
            </a:r>
            <a:br>
              <a:rPr lang="en-BD" dirty="0">
                <a:solidFill>
                  <a:schemeClr val="bg1"/>
                </a:solidFill>
              </a:rPr>
            </a:br>
            <a:r>
              <a:rPr lang="en-BD" dirty="0">
                <a:solidFill>
                  <a:schemeClr val="bg1"/>
                </a:solidFill>
              </a:rPr>
              <a:t>ID : 20241004</a:t>
            </a:r>
            <a:br>
              <a:rPr lang="en-BD" dirty="0">
                <a:solidFill>
                  <a:schemeClr val="bg1"/>
                </a:solidFill>
              </a:rPr>
            </a:br>
            <a:r>
              <a:rPr lang="en-BD" dirty="0">
                <a:solidFill>
                  <a:schemeClr val="bg1"/>
                </a:solidFill>
              </a:rPr>
              <a:t>Sec : 01</a:t>
            </a:r>
            <a:br>
              <a:rPr lang="en-BD" dirty="0">
                <a:solidFill>
                  <a:schemeClr val="bg1"/>
                </a:solidFill>
              </a:rPr>
            </a:br>
            <a:r>
              <a:rPr lang="en-BD" dirty="0">
                <a:solidFill>
                  <a:schemeClr val="bg1"/>
                </a:solidFill>
              </a:rPr>
              <a:t>Course : CSE449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4" name="Google Shape;759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595" name="Google Shape;7595;p42"/>
          <p:cNvSpPr txBox="1">
            <a:spLocks noGrp="1"/>
          </p:cNvSpPr>
          <p:nvPr>
            <p:ph type="body" idx="1"/>
          </p:nvPr>
        </p:nvSpPr>
        <p:spPr>
          <a:xfrm>
            <a:off x="565688" y="1017725"/>
            <a:ext cx="7858312" cy="3735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n-GB" b="0" i="1" dirty="0">
                <a:solidFill>
                  <a:schemeClr val="bg1"/>
                </a:solidFill>
                <a:effectLst/>
                <a:latin typeface="Söhne"/>
              </a:rPr>
              <a:t>Overview: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152400" indent="0" algn="l"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Blockchain, foundational for cryptocurrencies like Bitcoin, enables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Söhne"/>
              </a:rPr>
              <a:t>trustless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 peer-to-peer transactions through decentralization. Encryption, time-stamping, consensus algorithms, and economic incentives address centralized system issues.</a:t>
            </a:r>
          </a:p>
          <a:p>
            <a:pPr marL="152400" indent="0" algn="l">
              <a:buNone/>
            </a:pP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r>
              <a:rPr lang="en-GB" b="0" i="1" dirty="0">
                <a:solidFill>
                  <a:schemeClr val="bg1"/>
                </a:solidFill>
                <a:effectLst/>
                <a:latin typeface="Söhne"/>
              </a:rPr>
              <a:t>Significance: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152400" indent="0" algn="l"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Positioned as the fifth disruptive innovation, blockchain aims to reshape individual and organizational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Söhne"/>
              </a:rPr>
              <a:t>behavior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 toward the Internet of Value.</a:t>
            </a:r>
          </a:p>
          <a:p>
            <a:pPr marL="152400" indent="0" algn="l">
              <a:buNone/>
            </a:pP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r>
              <a:rPr lang="en-GB" b="0" i="1" dirty="0">
                <a:solidFill>
                  <a:schemeClr val="bg1"/>
                </a:solidFill>
                <a:effectLst/>
                <a:latin typeface="Söhne"/>
              </a:rPr>
              <a:t>Historical Context: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152400" indent="0" algn="l"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Emerging in 2008 with Bitcoin, blockchain offers a novel decentralized architecture. It's characterized as trustable, reliable, usable, decentralized, autonomous, and organized.</a:t>
            </a:r>
          </a:p>
          <a:p>
            <a:pPr marL="152400" indent="0" algn="l">
              <a:buNone/>
            </a:pP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r>
              <a:rPr lang="en-GB" b="0" i="1" dirty="0">
                <a:solidFill>
                  <a:schemeClr val="bg1"/>
                </a:solidFill>
                <a:effectLst/>
                <a:latin typeface="Söhne"/>
              </a:rPr>
              <a:t>Anticipated Impact: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152400" indent="0" algn="l"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Expected to revolutionize finance, economics, science, technology, and politics through three application patterns: blockchain 1.0, 2.0, and 3.0.</a:t>
            </a:r>
          </a:p>
          <a:p>
            <a:pPr marL="152400" indent="0" algn="l">
              <a:buNone/>
            </a:pP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r>
              <a:rPr lang="en-GB" b="0" i="1" dirty="0">
                <a:solidFill>
                  <a:schemeClr val="bg1"/>
                </a:solidFill>
                <a:effectLst/>
                <a:latin typeface="Söhne"/>
              </a:rPr>
              <a:t>Structure: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152400" indent="0" algn="l"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Rationale of Bitcoin, a six-layer reference model, illustrative application scenarios, and conclusion.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4" name="Google Shape;759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Bitcoin and Cryptocurrency</a:t>
            </a:r>
            <a:endParaRPr dirty="0"/>
          </a:p>
        </p:txBody>
      </p:sp>
      <p:sp>
        <p:nvSpPr>
          <p:cNvPr id="7595" name="Google Shape;7595;p42"/>
          <p:cNvSpPr txBox="1">
            <a:spLocks noGrp="1"/>
          </p:cNvSpPr>
          <p:nvPr>
            <p:ph type="body" idx="1"/>
          </p:nvPr>
        </p:nvSpPr>
        <p:spPr>
          <a:xfrm>
            <a:off x="565688" y="1017725"/>
            <a:ext cx="7858312" cy="3735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endParaRPr lang="en-GB" b="0" i="1" dirty="0">
              <a:solidFill>
                <a:schemeClr val="bg1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endParaRPr lang="en-GB" i="1" dirty="0">
              <a:solidFill>
                <a:schemeClr val="bg1"/>
              </a:solidFill>
              <a:latin typeface="Söhne"/>
            </a:endParaRPr>
          </a:p>
          <a:p>
            <a:pPr marL="152400" indent="0" algn="l">
              <a:buNone/>
            </a:pPr>
            <a:r>
              <a:rPr lang="en-GB" b="0" i="1" dirty="0">
                <a:solidFill>
                  <a:schemeClr val="bg1"/>
                </a:solidFill>
                <a:effectLst/>
                <a:latin typeface="Söhne"/>
              </a:rPr>
              <a:t>Current Statistics:</a:t>
            </a:r>
          </a:p>
          <a:p>
            <a:pPr marL="152400" indent="0" algn="l"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Bitcoin boasts 120,000+ daily transactions transferring $75 million, with a dominant market position.</a:t>
            </a:r>
          </a:p>
          <a:p>
            <a:pPr marL="152400" indent="0" algn="l">
              <a:buNone/>
            </a:pP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r>
              <a:rPr lang="en-GB" b="0" i="1" dirty="0">
                <a:solidFill>
                  <a:schemeClr val="bg1"/>
                </a:solidFill>
                <a:effectLst/>
                <a:latin typeface="Söhne"/>
              </a:rPr>
              <a:t>Characteristics: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152400" indent="0" algn="l"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Decentralization, capped issuance, pseudo-anonymity, and open-source nature contribute to its success.</a:t>
            </a:r>
          </a:p>
          <a:p>
            <a:pPr marL="152400" indent="0" algn="l">
              <a:buNone/>
            </a:pP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r>
              <a:rPr lang="en-GB" b="0" i="1" dirty="0">
                <a:solidFill>
                  <a:schemeClr val="bg1"/>
                </a:solidFill>
                <a:effectLst/>
                <a:latin typeface="Söhne"/>
              </a:rPr>
              <a:t>Milestones: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152400" indent="0" algn="l"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Born in 2009, Bitcoin's first transaction involved 10 bitcoins.</a:t>
            </a:r>
          </a:p>
          <a:p>
            <a:pPr marL="152400" indent="0" algn="l">
              <a:buNone/>
            </a:pP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r>
              <a:rPr lang="en-GB" b="0" i="1" dirty="0">
                <a:solidFill>
                  <a:schemeClr val="bg1"/>
                </a:solidFill>
                <a:effectLst/>
                <a:latin typeface="Söhne"/>
              </a:rPr>
              <a:t>Decentralized Nature: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152400" indent="0" algn="l"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Operates on proof-of-work, validating transactions through mining and securing the network.</a:t>
            </a:r>
          </a:p>
          <a:p>
            <a:pPr marL="152400" indent="0" algn="l">
              <a:buNone/>
            </a:pPr>
            <a:endParaRPr lang="en-GB" b="0" i="1" dirty="0">
              <a:solidFill>
                <a:schemeClr val="bg1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r>
              <a:rPr lang="en-GB" b="0" i="1" dirty="0">
                <a:solidFill>
                  <a:schemeClr val="bg1"/>
                </a:solidFill>
                <a:effectLst/>
                <a:latin typeface="Söhne"/>
              </a:rPr>
              <a:t>Components: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152400" indent="0" algn="l"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Public shared ledger, P2P networking, decentralized consensus, economic incentives, and smart contracts.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8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4" name="Google Shape;7594;p42"/>
          <p:cNvSpPr txBox="1">
            <a:spLocks noGrp="1"/>
          </p:cNvSpPr>
          <p:nvPr>
            <p:ph type="title"/>
          </p:nvPr>
        </p:nvSpPr>
        <p:spPr>
          <a:xfrm>
            <a:off x="720000" y="4095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Six-Layer reference model for Blockchain</a:t>
            </a:r>
            <a:endParaRPr sz="3400" dirty="0"/>
          </a:p>
        </p:txBody>
      </p:sp>
      <p:sp>
        <p:nvSpPr>
          <p:cNvPr id="7595" name="Google Shape;7595;p42"/>
          <p:cNvSpPr txBox="1">
            <a:spLocks noGrp="1"/>
          </p:cNvSpPr>
          <p:nvPr>
            <p:ph type="body" idx="1"/>
          </p:nvPr>
        </p:nvSpPr>
        <p:spPr>
          <a:xfrm>
            <a:off x="565688" y="1017725"/>
            <a:ext cx="7858312" cy="3735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endParaRPr lang="en-GB" b="0" i="1" dirty="0">
              <a:solidFill>
                <a:schemeClr val="bg1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endParaRPr lang="en-GB" i="1" dirty="0">
              <a:solidFill>
                <a:schemeClr val="bg1"/>
              </a:solidFill>
              <a:latin typeface="Söhne"/>
            </a:endParaRPr>
          </a:p>
          <a:p>
            <a:pPr marL="152400" indent="0" algn="l">
              <a:buNone/>
            </a:pPr>
            <a:r>
              <a:rPr lang="en-GB" b="0" i="1" dirty="0">
                <a:solidFill>
                  <a:schemeClr val="bg1"/>
                </a:solidFill>
                <a:effectLst/>
                <a:latin typeface="Söhne"/>
              </a:rPr>
              <a:t>Overview: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152400" indent="0" algn="l"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Blockchain innovates by merging cryptography, economics, and computer sciences. The six-layer model standardizes blockchain architecture.</a:t>
            </a:r>
          </a:p>
          <a:p>
            <a:pPr marL="152400" indent="0" algn="l">
              <a:buNone/>
            </a:pP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r>
              <a:rPr lang="en-GB" b="0" i="1" dirty="0">
                <a:solidFill>
                  <a:schemeClr val="bg1"/>
                </a:solidFill>
                <a:effectLst/>
                <a:latin typeface="Söhne"/>
              </a:rPr>
              <a:t>Six Layers:</a:t>
            </a: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Data Layer: Manipulates data across cyber, physical, and social spaces.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Network Layer: Decentralized communication models for P2P networking.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Consensus Layer: Employs various algorithms for data consistency.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Incentive Layer: Introduces economic rewards to incentivize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Contract Layer: Utilizes smart contracts for high-level business logic.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Application Layer: Encompasses diverse application scenarios.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r>
              <a:rPr lang="en-GB" b="0" i="1" dirty="0">
                <a:solidFill>
                  <a:schemeClr val="bg1"/>
                </a:solidFill>
                <a:effectLst/>
                <a:latin typeface="Söhne"/>
              </a:rPr>
              <a:t>Significance: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152400" indent="0" algn="l"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Offers a comprehensive framework for understanding blockchain systems.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6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4" name="Google Shape;7594;p42"/>
          <p:cNvSpPr txBox="1">
            <a:spLocks noGrp="1"/>
          </p:cNvSpPr>
          <p:nvPr>
            <p:ph type="title"/>
          </p:nvPr>
        </p:nvSpPr>
        <p:spPr>
          <a:xfrm>
            <a:off x="751667" y="409505"/>
            <a:ext cx="816760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Application scenarios  of Blockchain technology</a:t>
            </a:r>
            <a:endParaRPr sz="3000" dirty="0"/>
          </a:p>
        </p:txBody>
      </p:sp>
      <p:sp>
        <p:nvSpPr>
          <p:cNvPr id="7595" name="Google Shape;7595;p42"/>
          <p:cNvSpPr txBox="1">
            <a:spLocks noGrp="1"/>
          </p:cNvSpPr>
          <p:nvPr>
            <p:ph type="body" idx="1"/>
          </p:nvPr>
        </p:nvSpPr>
        <p:spPr>
          <a:xfrm>
            <a:off x="565688" y="1017725"/>
            <a:ext cx="7858312" cy="3735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endParaRPr lang="en-GB" b="0" i="1" dirty="0">
              <a:solidFill>
                <a:schemeClr val="bg1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endParaRPr lang="en-GB" i="1" dirty="0">
              <a:solidFill>
                <a:schemeClr val="bg1"/>
              </a:solidFill>
              <a:latin typeface="Söhne"/>
            </a:endParaRPr>
          </a:p>
          <a:p>
            <a:pPr marL="152400" indent="0" algn="l">
              <a:buNone/>
            </a:pPr>
            <a:r>
              <a:rPr lang="en-GB" b="0" i="1" dirty="0">
                <a:solidFill>
                  <a:schemeClr val="bg1"/>
                </a:solidFill>
                <a:effectLst/>
                <a:latin typeface="Söhne"/>
              </a:rPr>
              <a:t>Blockchain-Powered Smart Devices: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152400" indent="0" algn="l"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Transforms devices into autonomous "smart properties" with intelligence levels. Utilizes blockchain's data layer for a globally shared and secured ledger.</a:t>
            </a:r>
          </a:p>
          <a:p>
            <a:pPr marL="152400" indent="0" algn="l">
              <a:buNone/>
            </a:pP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r>
              <a:rPr lang="en-GB" b="0" i="1" dirty="0">
                <a:solidFill>
                  <a:schemeClr val="bg1"/>
                </a:solidFill>
                <a:effectLst/>
                <a:latin typeface="Söhne"/>
              </a:rPr>
              <a:t>Decentralized Sharing Economy: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152400" indent="0" algn="l"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Blockchain enables a decentralized sharing economy, illustrated by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Söhne"/>
              </a:rPr>
              <a:t>Lazooz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, a decentralized social transportation network, following the six-layer model.</a:t>
            </a:r>
          </a:p>
          <a:p>
            <a:pPr marL="152400" indent="0" algn="l">
              <a:buNone/>
            </a:pP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r>
              <a:rPr lang="en-GB" b="0" i="1" dirty="0">
                <a:solidFill>
                  <a:schemeClr val="bg1"/>
                </a:solidFill>
                <a:effectLst/>
                <a:latin typeface="Söhne"/>
              </a:rPr>
              <a:t>Blockchain-Powered Freight Transportation: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152400" indent="0" algn="l"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Addresses global shipping issues.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Söhne"/>
              </a:rPr>
              <a:t>Blockfreight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, an example, employs an open-source, immutable, and distributed solution with a permanent digital shared ledger.</a:t>
            </a:r>
          </a:p>
          <a:p>
            <a:pPr marL="152400" indent="0" algn="l">
              <a:buNone/>
            </a:pP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r>
              <a:rPr lang="en-GB" b="0" i="1" dirty="0">
                <a:solidFill>
                  <a:schemeClr val="bg1"/>
                </a:solidFill>
                <a:effectLst/>
                <a:latin typeface="Söhne"/>
              </a:rPr>
              <a:t>Blockchain-Based Enterprise Management and Knowledge Automation: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152400" indent="0" algn="l"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Reshapes enterprise management with smart contracts, incentives, and decentralized autonomous organizations for collaboration.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6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4" name="Google Shape;7594;p42"/>
          <p:cNvSpPr txBox="1">
            <a:spLocks noGrp="1"/>
          </p:cNvSpPr>
          <p:nvPr>
            <p:ph type="title"/>
          </p:nvPr>
        </p:nvSpPr>
        <p:spPr>
          <a:xfrm>
            <a:off x="751667" y="409505"/>
            <a:ext cx="816760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Conclusion</a:t>
            </a:r>
            <a:endParaRPr sz="3600" dirty="0"/>
          </a:p>
        </p:txBody>
      </p:sp>
      <p:sp>
        <p:nvSpPr>
          <p:cNvPr id="7595" name="Google Shape;7595;p42"/>
          <p:cNvSpPr txBox="1">
            <a:spLocks noGrp="1"/>
          </p:cNvSpPr>
          <p:nvPr>
            <p:ph type="body" idx="1"/>
          </p:nvPr>
        </p:nvSpPr>
        <p:spPr>
          <a:xfrm>
            <a:off x="565688" y="1017725"/>
            <a:ext cx="7858312" cy="3735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endParaRPr lang="en-GB" sz="1400" b="0" i="1" dirty="0">
              <a:solidFill>
                <a:schemeClr val="bg1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r>
              <a:rPr lang="en-GB" sz="1400" b="0" i="1" dirty="0">
                <a:solidFill>
                  <a:schemeClr val="bg1"/>
                </a:solidFill>
                <a:effectLst/>
                <a:latin typeface="Söhne"/>
              </a:rPr>
              <a:t>Summary: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152400" indent="0" algn="l">
              <a:buNone/>
            </a:pPr>
            <a:r>
              <a:rPr lang="en-GB" sz="1400" b="0" i="0" dirty="0">
                <a:solidFill>
                  <a:schemeClr val="bg1"/>
                </a:solidFill>
                <a:effectLst/>
                <a:latin typeface="Söhne"/>
              </a:rPr>
              <a:t>The exploration spans from Bitcoin's success to a six-layer model, showcasing blockchain's versatility.</a:t>
            </a:r>
          </a:p>
          <a:p>
            <a:pPr algn="l"/>
            <a:endParaRPr lang="en-GB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r>
              <a:rPr lang="en-GB" sz="1400" b="0" i="1" dirty="0">
                <a:solidFill>
                  <a:schemeClr val="bg1"/>
                </a:solidFill>
                <a:effectLst/>
                <a:latin typeface="Söhne"/>
              </a:rPr>
              <a:t>Key Takeaways: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152400" indent="0" algn="l">
              <a:buNone/>
            </a:pPr>
            <a:r>
              <a:rPr lang="en-GB" sz="1400" b="0" i="0" dirty="0">
                <a:solidFill>
                  <a:schemeClr val="bg1"/>
                </a:solidFill>
                <a:effectLst/>
                <a:latin typeface="Söhne"/>
              </a:rPr>
              <a:t>Blockchain's potential to revolutionize industries through decentralization and efficiency. Ongoing research for widespread adoption.</a:t>
            </a:r>
          </a:p>
          <a:p>
            <a:pPr algn="l"/>
            <a:endParaRPr lang="en-GB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r>
              <a:rPr lang="en-GB" sz="1400" b="0" i="1" dirty="0">
                <a:solidFill>
                  <a:schemeClr val="bg1"/>
                </a:solidFill>
                <a:effectLst/>
                <a:latin typeface="Söhne"/>
              </a:rPr>
              <a:t>Closing Thoughts: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152400" indent="0" algn="l">
              <a:buNone/>
            </a:pPr>
            <a:r>
              <a:rPr lang="en-GB" sz="1400" b="0" i="0" dirty="0">
                <a:solidFill>
                  <a:schemeClr val="bg1"/>
                </a:solidFill>
                <a:effectLst/>
                <a:latin typeface="Söhne"/>
              </a:rPr>
              <a:t>Blockchain stands as a transformative force in computing, impacting finance, economics, science, technology, and politics.</a:t>
            </a:r>
          </a:p>
          <a:p>
            <a:pPr marL="152400" indent="0">
              <a:buNone/>
            </a:pPr>
            <a:br>
              <a:rPr lang="en-GB" sz="1400" dirty="0"/>
            </a:br>
            <a:endParaRPr lang="en-GB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6155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Crypto Banking Business Plan by Slidesgo">
  <a:themeElements>
    <a:clrScheme name="Simple Light">
      <a:dk1>
        <a:srgbClr val="191919"/>
      </a:dk1>
      <a:lt1>
        <a:srgbClr val="FFFFFF"/>
      </a:lt1>
      <a:dk2>
        <a:srgbClr val="EEC47C"/>
      </a:dk2>
      <a:lt2>
        <a:srgbClr val="D0D0D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Macintosh PowerPoint</Application>
  <PresentationFormat>On-screen Show (16:9)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 Condensed Light</vt:lpstr>
      <vt:lpstr>Exo</vt:lpstr>
      <vt:lpstr>Arial</vt:lpstr>
      <vt:lpstr>Abhaya Libre</vt:lpstr>
      <vt:lpstr>Söhne</vt:lpstr>
      <vt:lpstr>Elegant Crypto Banking Business Plan by Slidesgo</vt:lpstr>
      <vt:lpstr>Blockchain and Cryptocurrencies:  Model, Techniques and Applications</vt:lpstr>
      <vt:lpstr>Introduction</vt:lpstr>
      <vt:lpstr>Bitcoin and Cryptocurrency</vt:lpstr>
      <vt:lpstr>Six-Layer reference model for Blockchain</vt:lpstr>
      <vt:lpstr>Application scenarios  of Blockchain technology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and Cryptocurrencies:  Model, Techniques and Applications</dc:title>
  <cp:lastModifiedBy>mourika nigar</cp:lastModifiedBy>
  <cp:revision>1</cp:revision>
  <dcterms:modified xsi:type="dcterms:W3CDTF">2023-12-04T05:05:53Z</dcterms:modified>
</cp:coreProperties>
</file>