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8B05C-6278-7A6F-AF88-ACB46EC31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7B1528-23D5-4EB5-3AA7-3DD439255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1A791-728D-FC45-E54B-FF5B8D44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F8691-4251-2020-4274-20AC5CB8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F28C1-4688-7A00-6BF9-0F60A197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AFEDE-4697-21FF-AEC0-01F94812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D5C968-4637-4F47-F6BC-B8DF078AE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68321-FE02-AA22-3897-B0FC16EC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8B3E8-C68B-E953-663F-6979F96D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76A02-8154-5FA4-57A8-13ECFBC4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1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728964-A10C-0260-917B-3CEFFA537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26348-9D4B-BDD5-8C66-3260E2936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5611F-B350-7E50-E6A9-A355DE3D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7B8BC-2727-151B-356B-424F4988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34EF3-3814-0DB8-2BCA-AA23E0F0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6682C-D1FF-BD2C-9AFB-0D74159B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90475-9C13-A37B-D11A-8D638CD1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8A93D-F9B9-93F4-E810-ECFFFCD0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8139A-ADD6-0304-D878-F6C16576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FCD9D-A8B5-0BBF-A7E4-E9EEBC55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5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DBF4-4220-6E6B-AFF6-CD6A24D3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A35F0-B670-3C58-6F9F-A3C59A0F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7DDE1-708B-024C-2733-5787EB56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A67CE-1060-C5A4-E1E6-360DB5A9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39AB3-AAE2-B237-759F-266C2709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8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0AA3-3426-AC00-EB1E-08523B58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FDF8A-5091-76A9-9555-EC8C89BE8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983A6-7E3A-5A83-4D48-7D6780BD6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D4A6B-E35C-38FA-F8E9-FD4979CB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1E9D9-4D43-00C4-CDC7-6320FD73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E69B2-DE60-4A84-02A4-F825F14D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9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6C3E2-9FE0-5DD3-7368-1A236D27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72E46-5C56-11AF-2B4F-FE181537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82C6E-0CC0-04B0-4C33-D82E19EBB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FF38D5-8269-761C-482C-29720A194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2202A3-D189-242E-F0DC-3B1E46221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869340-DA5F-79B2-6F04-6E4CDA18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A5A45D-43D6-CA45-325E-F5FE2E80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C360B-B003-4EBA-6796-B3C05654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8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CC28-7902-51F9-E272-95972D70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6A00A-FDCA-6FB6-3F62-D0007398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F2422E-258C-7037-9AA0-FB01AAE2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CBD771-F78B-2169-E74F-9070DDDE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0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CA554A-ED8D-B4F3-F021-D4002D7A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AF718-1EF7-C65A-1D5B-6324E6F5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0B16AD-442E-2BA3-02FF-CEB4EE1E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49755-8A80-98F1-698F-913BA01A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0D1DC-969E-511A-6410-9BBF91D8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EC922-3A6C-DAE6-9F31-67BC99A12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D1D3C-6670-A326-BF81-D72010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4F20C-B74B-5DC9-6B4D-C4485B73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BDF31-E21B-EA1A-12E7-F4752D2A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7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E828-0B7C-7843-1A1A-01A7426E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59A54-40F2-029C-81B7-5F6C3BAB4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6251D-79B1-DEAC-C155-83818CA3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146FA-F842-B1DA-B6D2-A98DF630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7D6C1-1979-D7F0-B305-0A863CC0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ECA41-0831-AA8F-DD33-794DA900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0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381B6-9D40-2F5C-6732-49AEFA4D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61FF1A-F757-9F52-EDE4-C53B931C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C7E9-4721-D2D1-E040-1349E7EA2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2ABD6-15BE-815F-8EC0-A9056FACD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96234-65CB-BE60-AD1C-25D185F4F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5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1CA1A0E-1621-0223-550A-7297E899F33E}"/>
              </a:ext>
            </a:extLst>
          </p:cNvPr>
          <p:cNvGrpSpPr/>
          <p:nvPr/>
        </p:nvGrpSpPr>
        <p:grpSpPr>
          <a:xfrm>
            <a:off x="655871" y="2152412"/>
            <a:ext cx="3185160" cy="4023360"/>
            <a:chOff x="228600" y="2476500"/>
            <a:chExt cx="3185160" cy="40233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0317E6-0360-FE74-FF87-32AAFBCF3F79}"/>
                </a:ext>
              </a:extLst>
            </p:cNvPr>
            <p:cNvSpPr/>
            <p:nvPr/>
          </p:nvSpPr>
          <p:spPr>
            <a:xfrm>
              <a:off x="228600" y="3040380"/>
              <a:ext cx="3185160" cy="3459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A65326-C5CF-6AE5-CF25-CA0E4FD4559F}"/>
                </a:ext>
              </a:extLst>
            </p:cNvPr>
            <p:cNvSpPr txBox="1"/>
            <p:nvPr/>
          </p:nvSpPr>
          <p:spPr>
            <a:xfrm>
              <a:off x="655320" y="2476500"/>
              <a:ext cx="2331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OrderForm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BC7086-4956-6D36-E7CE-129FD882AB92}"/>
              </a:ext>
            </a:extLst>
          </p:cNvPr>
          <p:cNvGrpSpPr/>
          <p:nvPr/>
        </p:nvGrpSpPr>
        <p:grpSpPr>
          <a:xfrm>
            <a:off x="4503420" y="1028700"/>
            <a:ext cx="3185160" cy="4023360"/>
            <a:chOff x="228600" y="2476500"/>
            <a:chExt cx="3185160" cy="4023360"/>
          </a:xfrm>
          <a:noFill/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555B84-1373-B4C9-448F-BC8917DB4634}"/>
                </a:ext>
              </a:extLst>
            </p:cNvPr>
            <p:cNvSpPr/>
            <p:nvPr/>
          </p:nvSpPr>
          <p:spPr>
            <a:xfrm>
              <a:off x="228600" y="3040380"/>
              <a:ext cx="3185160" cy="34594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FBFAFD-B475-BFE3-5402-EEC15AA26635}"/>
                </a:ext>
              </a:extLst>
            </p:cNvPr>
            <p:cNvSpPr txBox="1"/>
            <p:nvPr/>
          </p:nvSpPr>
          <p:spPr>
            <a:xfrm>
              <a:off x="655320" y="2476500"/>
              <a:ext cx="2331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PurchaseForm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7D6524-0C80-5206-762F-CADFE751008D}"/>
              </a:ext>
            </a:extLst>
          </p:cNvPr>
          <p:cNvGrpSpPr/>
          <p:nvPr/>
        </p:nvGrpSpPr>
        <p:grpSpPr>
          <a:xfrm>
            <a:off x="5454015" y="2152412"/>
            <a:ext cx="1283970" cy="1535668"/>
            <a:chOff x="1337310" y="3493532"/>
            <a:chExt cx="1722120" cy="18440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52C34C-4980-D546-013B-E1E6F89A2BA4}"/>
                </a:ext>
              </a:extLst>
            </p:cNvPr>
            <p:cNvSpPr/>
            <p:nvPr/>
          </p:nvSpPr>
          <p:spPr>
            <a:xfrm>
              <a:off x="1398270" y="3493532"/>
              <a:ext cx="1600200" cy="1844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7A84DF-E858-257E-63D1-0EDDFF0310EC}"/>
                </a:ext>
              </a:extLst>
            </p:cNvPr>
            <p:cNvSpPr txBox="1"/>
            <p:nvPr/>
          </p:nvSpPr>
          <p:spPr>
            <a:xfrm>
              <a:off x="1337310" y="4230886"/>
              <a:ext cx="1722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ListBox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8AB31-2FEB-ACD5-1B6B-C1901A0A5ED6}"/>
              </a:ext>
            </a:extLst>
          </p:cNvPr>
          <p:cNvSpPr/>
          <p:nvPr/>
        </p:nvSpPr>
        <p:spPr>
          <a:xfrm>
            <a:off x="884470" y="3363992"/>
            <a:ext cx="1154429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Menu_1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27DE14-2BE7-0905-77E4-7666037BD345}"/>
              </a:ext>
            </a:extLst>
          </p:cNvPr>
          <p:cNvSpPr/>
          <p:nvPr/>
        </p:nvSpPr>
        <p:spPr>
          <a:xfrm>
            <a:off x="884471" y="4002687"/>
            <a:ext cx="1154428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Menu_2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1BB91E-516D-335D-BFD1-7264815F28E6}"/>
              </a:ext>
            </a:extLst>
          </p:cNvPr>
          <p:cNvSpPr/>
          <p:nvPr/>
        </p:nvSpPr>
        <p:spPr>
          <a:xfrm>
            <a:off x="865689" y="4618923"/>
            <a:ext cx="1173209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Menu_3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4165BA-E974-6D1A-727A-64A8CCCE2C06}"/>
              </a:ext>
            </a:extLst>
          </p:cNvPr>
          <p:cNvSpPr/>
          <p:nvPr/>
        </p:nvSpPr>
        <p:spPr>
          <a:xfrm>
            <a:off x="2343431" y="5460823"/>
            <a:ext cx="1193069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ADD21A6-A9DA-C681-05E4-0DE5A2F69CF5}"/>
              </a:ext>
            </a:extLst>
          </p:cNvPr>
          <p:cNvGrpSpPr/>
          <p:nvPr/>
        </p:nvGrpSpPr>
        <p:grpSpPr>
          <a:xfrm>
            <a:off x="2450381" y="3154204"/>
            <a:ext cx="1283970" cy="1535668"/>
            <a:chOff x="1337310" y="3493532"/>
            <a:chExt cx="1722120" cy="184404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A893A2-F8BF-320E-68D8-ADC7DFD1E7B6}"/>
                </a:ext>
              </a:extLst>
            </p:cNvPr>
            <p:cNvSpPr/>
            <p:nvPr/>
          </p:nvSpPr>
          <p:spPr>
            <a:xfrm>
              <a:off x="1398270" y="3493532"/>
              <a:ext cx="1600200" cy="1844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B3EF27-4C56-3B6C-B4A4-389CF4E4D382}"/>
                </a:ext>
              </a:extLst>
            </p:cNvPr>
            <p:cNvSpPr txBox="1"/>
            <p:nvPr/>
          </p:nvSpPr>
          <p:spPr>
            <a:xfrm>
              <a:off x="1337310" y="4230886"/>
              <a:ext cx="1722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ListBox</a:t>
              </a:r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0BD52E-E66B-65EF-BED0-2A5D117D16E8}"/>
              </a:ext>
            </a:extLst>
          </p:cNvPr>
          <p:cNvSpPr/>
          <p:nvPr/>
        </p:nvSpPr>
        <p:spPr>
          <a:xfrm>
            <a:off x="5499464" y="4540683"/>
            <a:ext cx="1193069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EA65CF-7110-1F4F-08C4-1F7AB1A6CCD4}"/>
              </a:ext>
            </a:extLst>
          </p:cNvPr>
          <p:cNvSpPr/>
          <p:nvPr/>
        </p:nvSpPr>
        <p:spPr>
          <a:xfrm>
            <a:off x="6737985" y="3929150"/>
            <a:ext cx="895889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10000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A406EFE-3552-903C-19F2-E3013DE35663}"/>
              </a:ext>
            </a:extLst>
          </p:cNvPr>
          <p:cNvGrpSpPr/>
          <p:nvPr/>
        </p:nvGrpSpPr>
        <p:grpSpPr>
          <a:xfrm>
            <a:off x="8353693" y="-5834"/>
            <a:ext cx="3185160" cy="4023360"/>
            <a:chOff x="228600" y="2476500"/>
            <a:chExt cx="3185160" cy="4023360"/>
          </a:xfrm>
          <a:noFill/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FB42BD2-7677-6A55-CB2B-C79C7F20DA7C}"/>
                </a:ext>
              </a:extLst>
            </p:cNvPr>
            <p:cNvSpPr/>
            <p:nvPr/>
          </p:nvSpPr>
          <p:spPr>
            <a:xfrm>
              <a:off x="228600" y="3040380"/>
              <a:ext cx="3185160" cy="34594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0B24A5-7844-A5A4-EBFE-68FC059972D3}"/>
                </a:ext>
              </a:extLst>
            </p:cNvPr>
            <p:cNvSpPr txBox="1"/>
            <p:nvPr/>
          </p:nvSpPr>
          <p:spPr>
            <a:xfrm>
              <a:off x="655320" y="2476500"/>
              <a:ext cx="2331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ResultForm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9B26698-D6A8-EB88-B220-2500A73F55B7}"/>
              </a:ext>
            </a:extLst>
          </p:cNvPr>
          <p:cNvGrpSpPr/>
          <p:nvPr/>
        </p:nvGrpSpPr>
        <p:grpSpPr>
          <a:xfrm>
            <a:off x="9304288" y="1117878"/>
            <a:ext cx="1283970" cy="1535668"/>
            <a:chOff x="1337310" y="3493532"/>
            <a:chExt cx="1722120" cy="1844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6A5F66B-2389-BF1D-E7EB-BFC6C97745F7}"/>
                </a:ext>
              </a:extLst>
            </p:cNvPr>
            <p:cNvSpPr/>
            <p:nvPr/>
          </p:nvSpPr>
          <p:spPr>
            <a:xfrm>
              <a:off x="1398270" y="3493532"/>
              <a:ext cx="1600200" cy="1844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375E605-2E81-7358-3400-C5439ACB2EC0}"/>
                </a:ext>
              </a:extLst>
            </p:cNvPr>
            <p:cNvSpPr txBox="1"/>
            <p:nvPr/>
          </p:nvSpPr>
          <p:spPr>
            <a:xfrm>
              <a:off x="1337310" y="4230886"/>
              <a:ext cx="1722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ListBox</a:t>
              </a:r>
              <a:endParaRPr lang="ko-KR" altLang="en-US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D9D779-B6C7-FB84-98C5-CDF4260C8D1B}"/>
              </a:ext>
            </a:extLst>
          </p:cNvPr>
          <p:cNvSpPr/>
          <p:nvPr/>
        </p:nvSpPr>
        <p:spPr>
          <a:xfrm>
            <a:off x="10542807" y="3487243"/>
            <a:ext cx="895889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732582-8408-878E-3207-D8B1548A1DAC}"/>
              </a:ext>
            </a:extLst>
          </p:cNvPr>
          <p:cNvSpPr txBox="1"/>
          <p:nvPr/>
        </p:nvSpPr>
        <p:spPr>
          <a:xfrm>
            <a:off x="5454015" y="3783970"/>
            <a:ext cx="128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금액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투입 금액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B196C-1B56-78F5-2A66-D8BA1E8666EF}"/>
              </a:ext>
            </a:extLst>
          </p:cNvPr>
          <p:cNvSpPr txBox="1"/>
          <p:nvPr/>
        </p:nvSpPr>
        <p:spPr>
          <a:xfrm>
            <a:off x="9258837" y="3087723"/>
            <a:ext cx="128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거스름돈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E41DF7-AF79-520D-8209-B388A732871A}"/>
              </a:ext>
            </a:extLst>
          </p:cNvPr>
          <p:cNvSpPr txBox="1"/>
          <p:nvPr/>
        </p:nvSpPr>
        <p:spPr>
          <a:xfrm>
            <a:off x="9258837" y="647663"/>
            <a:ext cx="128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영수증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04079F-F5E6-164B-26AB-5D0887E9AD8D}"/>
              </a:ext>
            </a:extLst>
          </p:cNvPr>
          <p:cNvSpPr txBox="1"/>
          <p:nvPr/>
        </p:nvSpPr>
        <p:spPr>
          <a:xfrm>
            <a:off x="5408563" y="1685806"/>
            <a:ext cx="128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주문내용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B0EDBA-4CE5-9E75-3868-9276DB910D65}"/>
              </a:ext>
            </a:extLst>
          </p:cNvPr>
          <p:cNvSpPr txBox="1"/>
          <p:nvPr/>
        </p:nvSpPr>
        <p:spPr>
          <a:xfrm>
            <a:off x="1606466" y="2720415"/>
            <a:ext cx="128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메뉴선택</a:t>
            </a: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58EFEF65-D679-AA0B-0876-6725708C4419}"/>
              </a:ext>
            </a:extLst>
          </p:cNvPr>
          <p:cNvSpPr/>
          <p:nvPr/>
        </p:nvSpPr>
        <p:spPr>
          <a:xfrm rot="18582329">
            <a:off x="3156555" y="4690902"/>
            <a:ext cx="1994252" cy="39822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0D8A97F3-B669-2A2D-02D1-047B685A2D8E}"/>
              </a:ext>
            </a:extLst>
          </p:cNvPr>
          <p:cNvSpPr/>
          <p:nvPr/>
        </p:nvSpPr>
        <p:spPr>
          <a:xfrm rot="19972328">
            <a:off x="6619927" y="4118262"/>
            <a:ext cx="1994252" cy="39822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왼쪽으로 구부러짐 63">
            <a:extLst>
              <a:ext uri="{FF2B5EF4-FFF2-40B4-BE49-F238E27FC236}">
                <a16:creationId xmlns:a16="http://schemas.microsoft.com/office/drawing/2014/main" id="{EACE315A-9473-E11C-0C20-FFB45DA08E0E}"/>
              </a:ext>
            </a:extLst>
          </p:cNvPr>
          <p:cNvSpPr/>
          <p:nvPr/>
        </p:nvSpPr>
        <p:spPr>
          <a:xfrm rot="5400000">
            <a:off x="10082004" y="3739933"/>
            <a:ext cx="664658" cy="1235954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화살표: 위로 굽음 65">
            <a:extLst>
              <a:ext uri="{FF2B5EF4-FFF2-40B4-BE49-F238E27FC236}">
                <a16:creationId xmlns:a16="http://schemas.microsoft.com/office/drawing/2014/main" id="{94F5D6B6-7F1D-655E-174C-18DCFEAE6EB5}"/>
              </a:ext>
            </a:extLst>
          </p:cNvPr>
          <p:cNvSpPr/>
          <p:nvPr/>
        </p:nvSpPr>
        <p:spPr>
          <a:xfrm flipH="1">
            <a:off x="5851354" y="5279563"/>
            <a:ext cx="5177651" cy="664658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8378DD1-9A84-AE40-7BB4-F140F8BD40C3}"/>
              </a:ext>
            </a:extLst>
          </p:cNvPr>
          <p:cNvSpPr/>
          <p:nvPr/>
        </p:nvSpPr>
        <p:spPr>
          <a:xfrm>
            <a:off x="3846526" y="3556225"/>
            <a:ext cx="1513851" cy="37588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 띄우기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698207-39D8-713F-4B8E-E64B82763E79}"/>
              </a:ext>
            </a:extLst>
          </p:cNvPr>
          <p:cNvSpPr/>
          <p:nvPr/>
        </p:nvSpPr>
        <p:spPr>
          <a:xfrm>
            <a:off x="7079873" y="3241060"/>
            <a:ext cx="1513851" cy="37588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 띄우기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D636AA8-AD93-CDFD-1115-E7025F5B3505}"/>
              </a:ext>
            </a:extLst>
          </p:cNvPr>
          <p:cNvSpPr/>
          <p:nvPr/>
        </p:nvSpPr>
        <p:spPr>
          <a:xfrm>
            <a:off x="9734641" y="4877812"/>
            <a:ext cx="1513851" cy="375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 닫기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26E4C5B-A6A5-7898-0E94-116DDE455289}"/>
              </a:ext>
            </a:extLst>
          </p:cNvPr>
          <p:cNvSpPr/>
          <p:nvPr/>
        </p:nvSpPr>
        <p:spPr>
          <a:xfrm>
            <a:off x="7683253" y="6110444"/>
            <a:ext cx="1513851" cy="375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 닫기 </a:t>
            </a:r>
          </a:p>
        </p:txBody>
      </p:sp>
      <p:pic>
        <p:nvPicPr>
          <p:cNvPr id="73" name="그림 72" descr="로고, 상징, 폰트, 그래픽이(가) 표시된 사진&#10;&#10;자동 생성된 설명">
            <a:extLst>
              <a:ext uri="{FF2B5EF4-FFF2-40B4-BE49-F238E27FC236}">
                <a16:creationId xmlns:a16="http://schemas.microsoft.com/office/drawing/2014/main" id="{8E3DBA4B-2F81-AE4A-A13D-C62D0A4EB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2" b="47398"/>
          <a:stretch/>
        </p:blipFill>
        <p:spPr>
          <a:xfrm>
            <a:off x="514185" y="208177"/>
            <a:ext cx="865406" cy="928869"/>
          </a:xfrm>
          <a:prstGeom prst="rect">
            <a:avLst/>
          </a:prstGeom>
        </p:spPr>
      </p:pic>
      <p:sp>
        <p:nvSpPr>
          <p:cNvPr id="74" name="화살표: 위로 굽음 73">
            <a:extLst>
              <a:ext uri="{FF2B5EF4-FFF2-40B4-BE49-F238E27FC236}">
                <a16:creationId xmlns:a16="http://schemas.microsoft.com/office/drawing/2014/main" id="{9ED45C34-E30A-F78D-42B6-F73C4FEDD313}"/>
              </a:ext>
            </a:extLst>
          </p:cNvPr>
          <p:cNvSpPr/>
          <p:nvPr/>
        </p:nvSpPr>
        <p:spPr>
          <a:xfrm flipH="1" flipV="1">
            <a:off x="1860188" y="657313"/>
            <a:ext cx="6493503" cy="583077"/>
          </a:xfrm>
          <a:prstGeom prst="bent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80E39C5-A79A-B012-5D41-CD7798ECC8F1}"/>
              </a:ext>
            </a:extLst>
          </p:cNvPr>
          <p:cNvSpPr/>
          <p:nvPr/>
        </p:nvSpPr>
        <p:spPr>
          <a:xfrm>
            <a:off x="39275" y="1228545"/>
            <a:ext cx="1820911" cy="37588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 </a:t>
            </a:r>
            <a:r>
              <a:rPr lang="ko-KR" altLang="en-US">
                <a:solidFill>
                  <a:schemeClr val="tx1"/>
                </a:solidFill>
              </a:rPr>
              <a:t>이동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8FC95ADB-37B5-DA49-2272-3370B67B231F}"/>
              </a:ext>
            </a:extLst>
          </p:cNvPr>
          <p:cNvSpPr/>
          <p:nvPr/>
        </p:nvSpPr>
        <p:spPr>
          <a:xfrm>
            <a:off x="3890445" y="2837883"/>
            <a:ext cx="616055" cy="636217"/>
          </a:xfrm>
          <a:prstGeom prst="flowChartConnector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80BE43C7-A9E9-1141-2C52-52E623DC830F}"/>
              </a:ext>
            </a:extLst>
          </p:cNvPr>
          <p:cNvSpPr/>
          <p:nvPr/>
        </p:nvSpPr>
        <p:spPr>
          <a:xfrm>
            <a:off x="7700042" y="2536285"/>
            <a:ext cx="616055" cy="636217"/>
          </a:xfrm>
          <a:prstGeom prst="flowChartConnector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2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C122AC1D-4003-6EA5-3870-E91C7FC81E51}"/>
              </a:ext>
            </a:extLst>
          </p:cNvPr>
          <p:cNvSpPr/>
          <p:nvPr/>
        </p:nvSpPr>
        <p:spPr>
          <a:xfrm>
            <a:off x="9041710" y="5029520"/>
            <a:ext cx="616055" cy="636217"/>
          </a:xfrm>
          <a:prstGeom prst="flowChartConnector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3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665D1BD8-E559-D3C2-9A77-2175B63D3530}"/>
              </a:ext>
            </a:extLst>
          </p:cNvPr>
          <p:cNvSpPr/>
          <p:nvPr/>
        </p:nvSpPr>
        <p:spPr>
          <a:xfrm>
            <a:off x="2385698" y="915908"/>
            <a:ext cx="616055" cy="636217"/>
          </a:xfrm>
          <a:prstGeom prst="flowChartConnector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3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4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9B721061E38343A34F4111626AEDF2" ma:contentTypeVersion="13" ma:contentTypeDescription="새 문서를 만듭니다." ma:contentTypeScope="" ma:versionID="a88edc614ccbff7828ea7e7341dcbafd">
  <xsd:schema xmlns:xsd="http://www.w3.org/2001/XMLSchema" xmlns:xs="http://www.w3.org/2001/XMLSchema" xmlns:p="http://schemas.microsoft.com/office/2006/metadata/properties" xmlns:ns3="d5a22ea2-c746-4ae7-b837-ba13235a3554" xmlns:ns4="37807fe7-e9f1-4358-9727-4799bebc4f82" targetNamespace="http://schemas.microsoft.com/office/2006/metadata/properties" ma:root="true" ma:fieldsID="6082d41fe7c005838f1b689cea689bf7" ns3:_="" ns4:_="">
    <xsd:import namespace="d5a22ea2-c746-4ae7-b837-ba13235a3554"/>
    <xsd:import namespace="37807fe7-e9f1-4358-9727-4799bebc4f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a22ea2-c746-4ae7-b837-ba13235a35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07fe7-e9f1-4358-9727-4799bebc4f8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a22ea2-c746-4ae7-b837-ba13235a3554" xsi:nil="true"/>
  </documentManagement>
</p:properties>
</file>

<file path=customXml/itemProps1.xml><?xml version="1.0" encoding="utf-8"?>
<ds:datastoreItem xmlns:ds="http://schemas.openxmlformats.org/officeDocument/2006/customXml" ds:itemID="{0AFC3DCF-AF23-4F77-8626-D72AA989E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a22ea2-c746-4ae7-b837-ba13235a3554"/>
    <ds:schemaRef ds:uri="37807fe7-e9f1-4358-9727-4799bebc4f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0E14A0-4CD4-4F57-A9C7-14BA82D71B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4E9979-FBA4-47D6-A2B2-918E584B492F}">
  <ds:schemaRefs>
    <ds:schemaRef ds:uri="http://schemas.microsoft.com/office/2006/documentManagement/types"/>
    <ds:schemaRef ds:uri="37807fe7-e9f1-4358-9727-4799bebc4f82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d5a22ea2-c746-4ae7-b837-ba13235a3554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47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박지수</dc:creator>
  <cp:lastModifiedBy>박지수</cp:lastModifiedBy>
  <cp:revision>3</cp:revision>
  <dcterms:created xsi:type="dcterms:W3CDTF">2024-05-19T05:23:52Z</dcterms:created>
  <dcterms:modified xsi:type="dcterms:W3CDTF">2024-05-21T12:22:09Z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0x010100BE9B721061E38343A34F4111626AEDF2</vt:lpwstr>
  </property>
</Properties>
</file>