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6EE6D-9023-4A74-BFC4-5CA65C5428A3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8A0C1-3EFD-49F6-8496-913DB3DA9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A9172-61F9-C708-BD89-C724FE90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C32D2-D289-BA03-7ABF-04C14B44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351F4-B62E-2CFE-D7E1-F1665455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8BB0-A12D-4EE3-9B89-D93185997255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F9072-4259-524F-ADD0-9FA26EF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E346B-BD35-0DF7-D80A-D05B5061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CEABF-EF95-1960-4102-BC51DB4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C5639-2DD5-957C-113A-01FEED11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9C850-F1CD-59A2-ADE1-BA706130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208C-9F84-49B2-B0EB-2A177582DEE8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E7703-48B0-0468-B906-E85AA44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3F020-D5EE-54A5-BAFD-B6D6DEF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EC0E50-2090-46D9-7346-CBFBC220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8CB5C8-12D5-197E-46EB-B550310C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237FE-AA81-E479-36AB-37B32BBB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05D-4195-4D29-8CE2-D56EE5EB7116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FF3D5-A9BD-938D-E7E7-BD05742C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FC79A-BD17-5F59-C795-0E7FD865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D3CDF-EFF0-FED5-3EBF-B56C5893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575FD-D405-A7D0-6865-B7AEFFAF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40272-8D73-79CA-81EE-EE8D210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2950-7B6B-46C6-83B2-C5398464D096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CFC6E-4990-05BE-539F-A31014B9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51978-C604-5E86-735C-BE0BF573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898F9-87F0-A1D1-A0AA-073D7CB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71DFA-F0B9-7577-57FC-2802CE9C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83FD-8135-C5FA-E798-ACCD5499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AFC8-A182-4CF3-97DF-3BD95E54DDBB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FD900-F118-7237-FF1C-CD50849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5C52C-FAC7-568D-506D-080382EF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5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76BC-8EF9-E200-03B6-514DB32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A8EA2C-1380-644A-4CCD-E7B821411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16B6E-5E0E-C06F-4ACD-B73F3A9A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833DCD-7DC0-7DE0-9F0F-8D42A811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45D8-891E-4ECB-BF93-A18FBAB2FBA7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759E3-D43A-6C33-ECFE-B44B429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AD85C-6450-B76E-01A6-D5AD8F4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7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6172B-A86D-D7F8-C860-746EA14F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6571C-400C-DB6E-4611-E6965B83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BEF81-4AC3-B67A-E8B4-0101995B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6688B1-CCC2-D110-1A51-773C3258E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6F9781-E228-1D69-7511-CA8A10E57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EFEB08-64F8-7431-D540-070D216E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964-65D6-40C0-BC98-B5A4148DA7D8}" type="datetime1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3A940C-59A2-2718-E63A-36A5C110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B9839C-202D-9048-9578-CF98C22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A0913-2921-1938-0DA7-22E30CAC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9769A5-AAE6-0EA9-7985-A001BC17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2EA5-3329-4EFB-AC24-5147E8E01E8E}" type="datetime1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BE2F2E-81F5-454F-4BF6-7167834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36762-57A1-D09D-313C-44C44635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99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29407-74E8-47BF-0AC3-18260CDB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E01D-25FF-47FF-AC4D-78A20759FCC4}" type="datetime1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EE1529-EC83-F6AC-48D3-97C3F109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405A4-D29C-D33B-6426-A865E593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60C38-347D-B4AF-73B2-4620BB97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DA5CC-23D9-F6C7-D7DB-F7B18FD9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F3F436-F08A-06E2-B399-9E43F0A7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6B983-8F52-6F41-FC99-B23E96B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F6AA-2F60-4114-9444-1D59B9D5E3A6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0410E9-7AA2-718B-0EB4-984AE719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205E5-EAC1-32DE-82E1-4733D9E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5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F397-50E1-77A3-4F59-99CCFEB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B75157-2675-88CE-350D-D865FE2F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437E4A-7AF3-FA82-9283-062B0944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9854B-A581-AC52-D8CB-7E81EBC3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A29B-CE4D-44BA-A108-E915E024A836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948B7-C4D9-EFEB-C4D0-78539AC9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3EF8F-3A90-826A-AB22-B0F1243B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957B55-544E-6F31-20B4-CBAE6C8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53806-AF5E-6128-2139-6290D728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2A9C4-7C33-F3A0-15D6-9FB85B81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347E-1CC9-4E7B-8EAE-F537E0941004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70838-609E-9BA8-5B8E-ACE8DDEAD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DE4D5-F928-BD45-0C88-882F5738C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96AC-BC12-4E68-9BB1-00E05612A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7F053-8741-2B1A-01E6-82400BF1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377" y="832589"/>
            <a:ext cx="5334930" cy="1945803"/>
          </a:xfrm>
        </p:spPr>
        <p:txBody>
          <a:bodyPr>
            <a:normAutofit/>
          </a:bodyPr>
          <a:lstStyle/>
          <a:p>
            <a:r>
              <a:rPr lang="fr-FR" dirty="0"/>
              <a:t>GUESS NETWORK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4247F7-D567-531B-D03F-A34C90D2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376" y="2722461"/>
            <a:ext cx="5334931" cy="2189214"/>
          </a:xfrm>
        </p:spPr>
        <p:txBody>
          <a:bodyPr>
            <a:normAutofit/>
          </a:bodyPr>
          <a:lstStyle/>
          <a:p>
            <a:r>
              <a:rPr lang="fr-FR" dirty="0"/>
              <a:t>Le jeu de culture générale</a:t>
            </a:r>
          </a:p>
          <a:p>
            <a:pPr algn="ctr"/>
            <a:r>
              <a:rPr lang="fr-FR" sz="2400" b="1" dirty="0">
                <a:latin typeface="Lato Black" panose="020F0A02020204030203" pitchFamily="34" charset="0"/>
              </a:rPr>
              <a:t>Génie Electrique</a:t>
            </a:r>
          </a:p>
          <a:p>
            <a:pPr algn="ctr"/>
            <a:r>
              <a:rPr lang="fr-FR" sz="2400" b="1" dirty="0">
                <a:latin typeface="Lato Black" panose="020F0A02020204030203" pitchFamily="34" charset="0"/>
              </a:rPr>
              <a:t>4éme Année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DCA316-BC05-2C52-41F8-BDAA134F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354087-9F06-87F2-B538-F369D54931C7}"/>
              </a:ext>
            </a:extLst>
          </p:cNvPr>
          <p:cNvGrpSpPr/>
          <p:nvPr/>
        </p:nvGrpSpPr>
        <p:grpSpPr>
          <a:xfrm>
            <a:off x="8299444" y="5742639"/>
            <a:ext cx="3792987" cy="1032234"/>
            <a:chOff x="0" y="0"/>
            <a:chExt cx="2172508" cy="59118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FCE26BE-28ED-2A6C-45A2-0FF889F96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6FA4A0A-BE8F-3C28-1A7E-B5C5661D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FA75DF97-F644-7B10-AAC6-251E7A312DB6}"/>
              </a:ext>
            </a:extLst>
          </p:cNvPr>
          <p:cNvSpPr txBox="1"/>
          <p:nvPr/>
        </p:nvSpPr>
        <p:spPr>
          <a:xfrm>
            <a:off x="5764841" y="43999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fr-FR" sz="1800" b="1" dirty="0">
              <a:latin typeface="Lato Black" panose="020F0A02020204030203" pitchFamily="34" charset="0"/>
            </a:endParaRPr>
          </a:p>
          <a:p>
            <a:pPr algn="ctr"/>
            <a:r>
              <a:rPr lang="fr-FR" sz="1800" b="1" dirty="0">
                <a:latin typeface="Lato Black" panose="020F0A02020204030203" pitchFamily="34" charset="0"/>
              </a:rPr>
              <a:t>SOUDY Victor</a:t>
            </a:r>
          </a:p>
          <a:p>
            <a:pPr algn="ctr"/>
            <a:r>
              <a:rPr lang="fr-FR" sz="1800" b="1" dirty="0">
                <a:latin typeface="Lato Black" panose="020F0A02020204030203" pitchFamily="34" charset="0"/>
              </a:rPr>
              <a:t>MARIMOUTOU Mourougen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047EECE-7A10-BD0E-4DEA-A9859A95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1478C955-5289-FB05-6E26-49E61F5BA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40" y="2365403"/>
            <a:ext cx="5049520" cy="9403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D34D01-0C0A-4D3F-560A-3285255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7A7F28-DEFF-23E1-B9E3-C339D67D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467350"/>
            <a:ext cx="1390650" cy="13906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BA854E-BF74-3721-E802-E95D32C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1EFDA4-BF32-0738-3ABE-718B45DBED7E}"/>
              </a:ext>
            </a:extLst>
          </p:cNvPr>
          <p:cNvSpPr txBox="1"/>
          <p:nvPr/>
        </p:nvSpPr>
        <p:spPr>
          <a:xfrm>
            <a:off x="1394460" y="1714550"/>
            <a:ext cx="940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Guess Network est un jeu de culture générale le client se connecte a un serveur en UDP qui lui pose une question de façon aléatoire parmi les questions présentes dans sa base de données.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7AD3AE-2BAE-8486-7165-9BD590936888}"/>
              </a:ext>
            </a:extLst>
          </p:cNvPr>
          <p:cNvCxnSpPr>
            <a:cxnSpLocks/>
          </p:cNvCxnSpPr>
          <p:nvPr/>
        </p:nvCxnSpPr>
        <p:spPr>
          <a:xfrm>
            <a:off x="4592320" y="3206886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305950-23C3-0A0C-2B67-B29A77769BED}"/>
              </a:ext>
            </a:extLst>
          </p:cNvPr>
          <p:cNvCxnSpPr>
            <a:cxnSpLocks/>
          </p:cNvCxnSpPr>
          <p:nvPr/>
        </p:nvCxnSpPr>
        <p:spPr>
          <a:xfrm flipH="1">
            <a:off x="4683760" y="3827622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B2CC226-0AE1-5A90-E5B9-686E86229B12}"/>
              </a:ext>
            </a:extLst>
          </p:cNvPr>
          <p:cNvSpPr txBox="1"/>
          <p:nvPr/>
        </p:nvSpPr>
        <p:spPr>
          <a:xfrm>
            <a:off x="8341360" y="3440273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Connexion au serveur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8C64C6-B7F2-B06C-5E9C-31F3EFBC9E1F}"/>
              </a:ext>
            </a:extLst>
          </p:cNvPr>
          <p:cNvSpPr txBox="1"/>
          <p:nvPr/>
        </p:nvSpPr>
        <p:spPr>
          <a:xfrm>
            <a:off x="1239520" y="385078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serveur demande si l’on souhaite initier le jeu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340961F-81E6-2A00-8D6B-B1291F7AD0AE}"/>
              </a:ext>
            </a:extLst>
          </p:cNvPr>
          <p:cNvCxnSpPr>
            <a:cxnSpLocks/>
          </p:cNvCxnSpPr>
          <p:nvPr/>
        </p:nvCxnSpPr>
        <p:spPr>
          <a:xfrm>
            <a:off x="4815840" y="4354966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3591CCF-0FC6-F5B4-FD71-1745E3299AC3}"/>
              </a:ext>
            </a:extLst>
          </p:cNvPr>
          <p:cNvCxnSpPr>
            <a:cxnSpLocks/>
          </p:cNvCxnSpPr>
          <p:nvPr/>
        </p:nvCxnSpPr>
        <p:spPr>
          <a:xfrm flipH="1">
            <a:off x="4861560" y="4915367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C38518E-9773-5029-BC61-328DAEB161FD}"/>
              </a:ext>
            </a:extLst>
          </p:cNvPr>
          <p:cNvSpPr txBox="1"/>
          <p:nvPr/>
        </p:nvSpPr>
        <p:spPr>
          <a:xfrm>
            <a:off x="1239520" y="509624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serveur renvoie une question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B762B9-8FE3-04FE-2ABE-8DE53CF3F3AC}"/>
              </a:ext>
            </a:extLst>
          </p:cNvPr>
          <p:cNvSpPr txBox="1"/>
          <p:nvPr/>
        </p:nvSpPr>
        <p:spPr>
          <a:xfrm>
            <a:off x="8341360" y="4598908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client répond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CB47079-7B5E-D8ED-D6BD-289A8997F338}"/>
              </a:ext>
            </a:extLst>
          </p:cNvPr>
          <p:cNvCxnSpPr>
            <a:cxnSpLocks/>
          </p:cNvCxnSpPr>
          <p:nvPr/>
        </p:nvCxnSpPr>
        <p:spPr>
          <a:xfrm>
            <a:off x="4820920" y="5465442"/>
            <a:ext cx="2834640" cy="371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32ABD95-9B18-A96D-9E6F-87435602E5B9}"/>
              </a:ext>
            </a:extLst>
          </p:cNvPr>
          <p:cNvSpPr txBox="1"/>
          <p:nvPr/>
        </p:nvSpPr>
        <p:spPr>
          <a:xfrm>
            <a:off x="8341360" y="5642400"/>
            <a:ext cx="30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client répond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6F95DC9-1DFE-1904-3817-CE79801FC276}"/>
              </a:ext>
            </a:extLst>
          </p:cNvPr>
          <p:cNvCxnSpPr>
            <a:cxnSpLocks/>
          </p:cNvCxnSpPr>
          <p:nvPr/>
        </p:nvCxnSpPr>
        <p:spPr>
          <a:xfrm flipH="1">
            <a:off x="4815840" y="5968197"/>
            <a:ext cx="2743200" cy="3692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89D0F1F-B91A-DB47-1D8B-1E158E77C862}"/>
              </a:ext>
            </a:extLst>
          </p:cNvPr>
          <p:cNvSpPr txBox="1"/>
          <p:nvPr/>
        </p:nvSpPr>
        <p:spPr>
          <a:xfrm>
            <a:off x="2571750" y="61731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C’est Gagné !</a:t>
            </a:r>
          </a:p>
        </p:txBody>
      </p:sp>
    </p:spTree>
    <p:extLst>
      <p:ext uri="{BB962C8B-B14F-4D97-AF65-F5344CB8AC3E}">
        <p14:creationId xmlns:p14="http://schemas.microsoft.com/office/powerpoint/2010/main" val="37050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B6B9-365B-565F-D544-DC7E9C8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A914D3-4BAF-8035-0A30-11FAFE9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96AC-BC12-4E68-9BB1-00E05612A0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31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Black</vt:lpstr>
      <vt:lpstr>Thème Office</vt:lpstr>
      <vt:lpstr>GUESS NETWORK</vt:lpstr>
      <vt:lpstr>PRESENTATION</vt:lpstr>
      <vt:lpstr>FONCTIONNEMENT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NETWORK</dc:title>
  <dc:creator>Mourougen MARIMOUTOU-POUGARY</dc:creator>
  <cp:lastModifiedBy>Mourougen MARIMOUTOU-POUGARY</cp:lastModifiedBy>
  <cp:revision>2</cp:revision>
  <dcterms:created xsi:type="dcterms:W3CDTF">2023-03-28T16:24:51Z</dcterms:created>
  <dcterms:modified xsi:type="dcterms:W3CDTF">2023-03-28T17:03:28Z</dcterms:modified>
</cp:coreProperties>
</file>