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3BF6F4-6CA8-4806-B724-71A5A6108A0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0DDEA1-1A51-4C8C-AB54-C2830B0F1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Vehicle payment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smtClean="0"/>
              <a:t>Rajasekhar </a:t>
            </a:r>
            <a:r>
              <a:rPr lang="en-US" dirty="0" smtClean="0"/>
              <a:t>,B16CS009</a:t>
            </a:r>
          </a:p>
          <a:p>
            <a:r>
              <a:rPr lang="en-US" dirty="0" err="1" smtClean="0"/>
              <a:t>Naramala</a:t>
            </a:r>
            <a:r>
              <a:rPr lang="en-US" dirty="0" smtClean="0"/>
              <a:t> </a:t>
            </a:r>
            <a:r>
              <a:rPr lang="en-US" dirty="0" err="1" smtClean="0"/>
              <a:t>Mourya</a:t>
            </a:r>
            <a:r>
              <a:rPr lang="en-US" dirty="0" smtClean="0"/>
              <a:t> mithra,B16CS019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8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software generates bill for the owner of the car rental company.</a:t>
            </a:r>
            <a:r>
              <a:rPr lang="en-US" dirty="0" err="1" smtClean="0"/>
              <a:t>So,that</a:t>
            </a:r>
            <a:r>
              <a:rPr lang="en-US" dirty="0" smtClean="0"/>
              <a:t> it reduces burden for the owner in generating the bill.</a:t>
            </a:r>
          </a:p>
          <a:p>
            <a:endParaRPr lang="en-IN" dirty="0" smtClean="0"/>
          </a:p>
          <a:p>
            <a:r>
              <a:rPr lang="en-IN" dirty="0" smtClean="0"/>
              <a:t>This software differentiates the cars and heavy vehicles so that owner is not confused in giving prices among different type of vehicles.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41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username and password</a:t>
            </a:r>
          </a:p>
          <a:p>
            <a:r>
              <a:rPr lang="en-US" dirty="0" smtClean="0"/>
              <a:t>Generate bill for different types of vehicles</a:t>
            </a:r>
          </a:p>
          <a:p>
            <a:r>
              <a:rPr lang="en-US" dirty="0" smtClean="0"/>
              <a:t>Get latest updates on changes made in database</a:t>
            </a:r>
          </a:p>
          <a:p>
            <a:r>
              <a:rPr lang="en-US" dirty="0" smtClean="0"/>
              <a:t>Login/Logout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the project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115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Read car data from user.</a:t>
            </a:r>
          </a:p>
          <a:p>
            <a:r>
              <a:rPr lang="en-IN" dirty="0" smtClean="0"/>
              <a:t>Read heavy vehicle  data from user.</a:t>
            </a:r>
          </a:p>
          <a:p>
            <a:r>
              <a:rPr lang="en-IN" dirty="0" smtClean="0"/>
              <a:t>Generate bill.</a:t>
            </a:r>
          </a:p>
          <a:p>
            <a:r>
              <a:rPr lang="en-IN" dirty="0" smtClean="0"/>
              <a:t>Display all vehicle details.</a:t>
            </a:r>
          </a:p>
          <a:p>
            <a:r>
              <a:rPr lang="en-IN" dirty="0" smtClean="0"/>
              <a:t>Monthly expenses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8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data is stored in txt files</a:t>
            </a:r>
          </a:p>
          <a:p>
            <a:endParaRPr lang="en-US" dirty="0" smtClean="0"/>
          </a:p>
          <a:p>
            <a:r>
              <a:rPr lang="en-US" dirty="0" smtClean="0"/>
              <a:t>When the program is started, login data is read and stored in the form of vector.</a:t>
            </a:r>
          </a:p>
          <a:p>
            <a:endParaRPr lang="en-US" dirty="0" smtClean="0"/>
          </a:p>
          <a:p>
            <a:r>
              <a:rPr lang="en-US" dirty="0" smtClean="0"/>
              <a:t>All operations are in linear pattern.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database/ file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077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user forgets his security answer he cannot proceeds to the further process.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All car details are not stored in any file because car details need not to be updated.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could not be implemented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4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have identified test cases for unit testing by all functions in the code that are generating some output or taking input.</a:t>
            </a:r>
          </a:p>
          <a:p>
            <a:endParaRPr lang="en-US" dirty="0" smtClean="0"/>
          </a:p>
          <a:p>
            <a:r>
              <a:rPr lang="en-US" dirty="0" smtClean="0"/>
              <a:t>For system testing, we have taken all use cases written in the SRS.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have not used any automated tools.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unit and system testing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12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Publication management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62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615815"/>
          </a:xfrm>
        </p:spPr>
        <p:txBody>
          <a:bodyPr>
            <a:normAutofit/>
          </a:bodyPr>
          <a:lstStyle/>
          <a:p>
            <a:r>
              <a:rPr lang="en-US" dirty="0" smtClean="0"/>
              <a:t>&lt;abstract&gt; Search                                     </a:t>
            </a:r>
          </a:p>
          <a:p>
            <a:r>
              <a:rPr lang="en-US" dirty="0" smtClean="0"/>
              <a:t>Search by paper title</a:t>
            </a:r>
          </a:p>
          <a:p>
            <a:r>
              <a:rPr lang="en-US" dirty="0" smtClean="0"/>
              <a:t>Search by author</a:t>
            </a:r>
          </a:p>
          <a:p>
            <a:r>
              <a:rPr lang="en-US" dirty="0" smtClean="0"/>
              <a:t>Search by year</a:t>
            </a:r>
          </a:p>
          <a:p>
            <a:r>
              <a:rPr lang="en-US" dirty="0" smtClean="0"/>
              <a:t>Search by journal title</a:t>
            </a:r>
          </a:p>
          <a:p>
            <a:r>
              <a:rPr lang="en-US" dirty="0" smtClean="0"/>
              <a:t>Search by DOI</a:t>
            </a:r>
          </a:p>
          <a:p>
            <a:r>
              <a:rPr lang="en-US" dirty="0" smtClean="0"/>
              <a:t>&lt;abstract&gt; Get Statistics</a:t>
            </a:r>
          </a:p>
          <a:p>
            <a:r>
              <a:rPr lang="en-US" dirty="0" smtClean="0"/>
              <a:t>Statistics by year</a:t>
            </a:r>
          </a:p>
          <a:p>
            <a:r>
              <a:rPr lang="en-US" dirty="0" smtClean="0"/>
              <a:t>Statistics by author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tested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767840"/>
            <a:ext cx="483616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Get news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Login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Logout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&lt;abstract&gt; Edit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Add entry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Change existing entry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+mn-ea"/>
              </a:rPr>
              <a:t>Delete entry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432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 have tested 15 functions.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functions were </a:t>
            </a:r>
            <a:r>
              <a:rPr lang="en-US" dirty="0" err="1" smtClean="0"/>
              <a:t>correct,we</a:t>
            </a:r>
            <a:r>
              <a:rPr lang="en-US" dirty="0" smtClean="0"/>
              <a:t> did not </a:t>
            </a:r>
            <a:r>
              <a:rPr lang="en-US" dirty="0" err="1" smtClean="0"/>
              <a:t>fnd</a:t>
            </a:r>
            <a:r>
              <a:rPr lang="en-US" dirty="0" smtClean="0"/>
              <a:t> any incorrect functions.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the test cases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0010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319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Vehicle payment</vt:lpstr>
      <vt:lpstr>Key features of the project</vt:lpstr>
      <vt:lpstr>List of use cases </vt:lpstr>
      <vt:lpstr>Structure of the database/ file system</vt:lpstr>
      <vt:lpstr>Things that could not be implemented</vt:lpstr>
      <vt:lpstr>Statistics of unit and system testing</vt:lpstr>
      <vt:lpstr>Publication management</vt:lpstr>
      <vt:lpstr>List of Use cases tested</vt:lpstr>
      <vt:lpstr>Statistics of the test cases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development project title&gt;</dc:title>
  <dc:creator>CHIRANJOY CHATTOPADHYAY</dc:creator>
  <cp:lastModifiedBy>Lenovo</cp:lastModifiedBy>
  <cp:revision>6</cp:revision>
  <dcterms:created xsi:type="dcterms:W3CDTF">2018-04-19T11:40:42Z</dcterms:created>
  <dcterms:modified xsi:type="dcterms:W3CDTF">2018-04-25T07:27:07Z</dcterms:modified>
</cp:coreProperties>
</file>