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6" y="-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0958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26668" y="1908427"/>
            <a:ext cx="4432935" cy="406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5987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183" y="21327"/>
                </a:moveTo>
                <a:lnTo>
                  <a:pt x="4850552" y="912875"/>
                </a:lnTo>
                <a:lnTo>
                  <a:pt x="6531876" y="912875"/>
                </a:lnTo>
                <a:lnTo>
                  <a:pt x="114183" y="21327"/>
                </a:lnTo>
                <a:close/>
              </a:path>
              <a:path w="6532245" h="913129">
                <a:moveTo>
                  <a:pt x="880" y="0"/>
                </a:moveTo>
                <a:lnTo>
                  <a:pt x="0" y="5465"/>
                </a:lnTo>
                <a:lnTo>
                  <a:pt x="114183" y="21327"/>
                </a:lnTo>
                <a:lnTo>
                  <a:pt x="880" y="0"/>
                </a:lnTo>
                <a:close/>
              </a:path>
            </a:pathLst>
          </a:custGeom>
          <a:solidFill>
            <a:srgbClr val="9EC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1" y="6345"/>
                </a:lnTo>
                <a:lnTo>
                  <a:pt x="3828574" y="918971"/>
                </a:lnTo>
                <a:lnTo>
                  <a:pt x="4873513" y="9189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8"/>
            <a:ext cx="4527042" cy="1066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796"/>
            <a:ext cx="4493921" cy="1073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7540" y="1830626"/>
            <a:ext cx="4216918" cy="817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9423" y="4953000"/>
            <a:ext cx="9942830" cy="487680"/>
          </a:xfrm>
          <a:custGeom>
            <a:avLst/>
            <a:gdLst/>
            <a:ahLst/>
            <a:cxnLst/>
            <a:rect l="l" t="t" r="r" b="b"/>
            <a:pathLst>
              <a:path w="9942830" h="487679">
                <a:moveTo>
                  <a:pt x="9942575" y="0"/>
                </a:moveTo>
                <a:lnTo>
                  <a:pt x="0" y="289691"/>
                </a:lnTo>
                <a:lnTo>
                  <a:pt x="9942575" y="487679"/>
                </a:lnTo>
                <a:lnTo>
                  <a:pt x="9942575" y="0"/>
                </a:lnTo>
                <a:close/>
              </a:path>
            </a:pathLst>
          </a:custGeom>
          <a:solidFill>
            <a:srgbClr val="9EC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447" y="5237988"/>
            <a:ext cx="12044045" cy="788035"/>
          </a:xfrm>
          <a:custGeom>
            <a:avLst/>
            <a:gdLst/>
            <a:ahLst/>
            <a:cxnLst/>
            <a:rect l="l" t="t" r="r" b="b"/>
            <a:pathLst>
              <a:path w="12044045" h="788035">
                <a:moveTo>
                  <a:pt x="12043552" y="0"/>
                </a:moveTo>
                <a:lnTo>
                  <a:pt x="0" y="0"/>
                </a:lnTo>
                <a:lnTo>
                  <a:pt x="12043552" y="787907"/>
                </a:lnTo>
                <a:lnTo>
                  <a:pt x="12043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98720"/>
            <a:ext cx="12189714" cy="1856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91370"/>
            <a:ext cx="12192000" cy="802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1071" y="2846807"/>
            <a:ext cx="4900422" cy="636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5726" y="3694938"/>
            <a:ext cx="593725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59535">
              <a:lnSpc>
                <a:spcPct val="112200"/>
              </a:lnSpc>
            </a:pP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Katta</a:t>
            </a:r>
            <a:r>
              <a:rPr sz="2700" spc="16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Ra</a:t>
            </a:r>
            <a:r>
              <a:rPr sz="2700" spc="-15" dirty="0">
                <a:solidFill>
                  <a:srgbClr val="464646"/>
                </a:solidFill>
                <a:latin typeface="Lucida Sans Unicode"/>
                <a:cs typeface="Lucida Sans Unicode"/>
              </a:rPr>
              <a:t>j</a:t>
            </a:r>
            <a:r>
              <a:rPr sz="27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asekh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2700" spc="18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,B</a:t>
            </a:r>
            <a:r>
              <a:rPr sz="27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1</a:t>
            </a:r>
            <a:r>
              <a:rPr sz="27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6CS009</a:t>
            </a:r>
            <a:r>
              <a:rPr sz="2700" spc="-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Nar</a:t>
            </a:r>
            <a:r>
              <a:rPr sz="2700" spc="-15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mala</a:t>
            </a:r>
            <a:r>
              <a:rPr sz="2700" spc="16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Mour</a:t>
            </a:r>
            <a:r>
              <a:rPr sz="2700" spc="5" dirty="0">
                <a:solidFill>
                  <a:srgbClr val="464646"/>
                </a:solidFill>
                <a:latin typeface="Lucida Sans Unicode"/>
                <a:cs typeface="Lucida Sans Unicode"/>
              </a:rPr>
              <a:t>y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2700" spc="16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mithra,</a:t>
            </a:r>
            <a:r>
              <a:rPr sz="27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B</a:t>
            </a:r>
            <a:r>
              <a:rPr sz="27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16CS0</a:t>
            </a:r>
            <a:r>
              <a:rPr sz="27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1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9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564003"/>
            <a:ext cx="10189210" cy="293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274955" indent="-256540">
              <a:lnSpc>
                <a:spcPct val="100000"/>
              </a:lnSpc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O</a:t>
            </a:r>
            <a:r>
              <a:rPr sz="2700" spc="-15" dirty="0">
                <a:latin typeface="Lucida Sans Unicode"/>
                <a:cs typeface="Lucida Sans Unicode"/>
              </a:rPr>
              <a:t>u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so</a:t>
            </a:r>
            <a:r>
              <a:rPr sz="2700" spc="-5" dirty="0">
                <a:latin typeface="Lucida Sans Unicode"/>
                <a:cs typeface="Lucida Sans Unicode"/>
              </a:rPr>
              <a:t>ftwar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generates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b</a:t>
            </a:r>
            <a:r>
              <a:rPr sz="2700" spc="-5" dirty="0">
                <a:latin typeface="Lucida Sans Unicode"/>
                <a:cs typeface="Lucida Sans Unicode"/>
              </a:rPr>
              <a:t>il</a:t>
            </a:r>
            <a:r>
              <a:rPr sz="2700" dirty="0">
                <a:latin typeface="Lucida Sans Unicode"/>
                <a:cs typeface="Lucida Sans Unicode"/>
              </a:rPr>
              <a:t>l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for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th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owne</a:t>
            </a:r>
            <a:r>
              <a:rPr sz="2700" spc="-15" dirty="0">
                <a:latin typeface="Lucida Sans Unicode"/>
                <a:cs typeface="Lucida Sans Unicode"/>
              </a:rPr>
              <a:t>r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</a:t>
            </a:r>
            <a:r>
              <a:rPr sz="2700" spc="-10" dirty="0">
                <a:latin typeface="Lucida Sans Unicode"/>
                <a:cs typeface="Lucida Sans Unicode"/>
              </a:rPr>
              <a:t>f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th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ca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re</a:t>
            </a:r>
            <a:r>
              <a:rPr sz="2700" spc="-15" dirty="0">
                <a:latin typeface="Lucida Sans Unicode"/>
                <a:cs typeface="Lucida Sans Unicode"/>
              </a:rPr>
              <a:t>n</a:t>
            </a:r>
            <a:r>
              <a:rPr sz="2700" spc="-5" dirty="0">
                <a:latin typeface="Lucida Sans Unicode"/>
                <a:cs typeface="Lucida Sans Unicode"/>
              </a:rPr>
              <a:t>tal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compan</a:t>
            </a:r>
            <a:r>
              <a:rPr sz="2700" spc="10" dirty="0">
                <a:latin typeface="Lucida Sans Unicode"/>
                <a:cs typeface="Lucida Sans Unicode"/>
              </a:rPr>
              <a:t>y</a:t>
            </a:r>
            <a:r>
              <a:rPr sz="2700" spc="-20" dirty="0">
                <a:latin typeface="Lucida Sans Unicode"/>
                <a:cs typeface="Lucida Sans Unicode"/>
              </a:rPr>
              <a:t>.</a:t>
            </a:r>
            <a:r>
              <a:rPr sz="2700" dirty="0">
                <a:latin typeface="Lucida Sans Unicode"/>
                <a:cs typeface="Lucida Sans Unicode"/>
              </a:rPr>
              <a:t>So</a:t>
            </a:r>
            <a:r>
              <a:rPr sz="2700" spc="-15" dirty="0">
                <a:latin typeface="Lucida Sans Unicode"/>
                <a:cs typeface="Lucida Sans Unicode"/>
              </a:rPr>
              <a:t>,</a:t>
            </a:r>
            <a:r>
              <a:rPr sz="2700" dirty="0">
                <a:latin typeface="Lucida Sans Unicode"/>
                <a:cs typeface="Lucida Sans Unicode"/>
              </a:rPr>
              <a:t>that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reduc</a:t>
            </a:r>
            <a:r>
              <a:rPr sz="2700" spc="-10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s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bur</a:t>
            </a:r>
            <a:r>
              <a:rPr sz="2700" spc="5" dirty="0">
                <a:latin typeface="Lucida Sans Unicode"/>
                <a:cs typeface="Lucida Sans Unicode"/>
              </a:rPr>
              <a:t>d</a:t>
            </a:r>
            <a:r>
              <a:rPr sz="2700" spc="-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n</a:t>
            </a:r>
            <a:r>
              <a:rPr sz="2700" spc="1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for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the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</a:t>
            </a:r>
            <a:r>
              <a:rPr sz="2700" spc="-15" dirty="0">
                <a:latin typeface="Lucida Sans Unicode"/>
                <a:cs typeface="Lucida Sans Unicode"/>
              </a:rPr>
              <a:t>w</a:t>
            </a:r>
            <a:r>
              <a:rPr sz="2700" dirty="0">
                <a:latin typeface="Lucida Sans Unicode"/>
                <a:cs typeface="Lucida Sans Unicode"/>
              </a:rPr>
              <a:t>ner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generati</a:t>
            </a:r>
            <a:r>
              <a:rPr sz="2700" spc="-25" dirty="0">
                <a:latin typeface="Lucida Sans Unicode"/>
                <a:cs typeface="Lucida Sans Unicode"/>
              </a:rPr>
              <a:t>n</a:t>
            </a:r>
            <a:r>
              <a:rPr sz="2700" spc="-20" dirty="0">
                <a:latin typeface="Lucida Sans Unicode"/>
                <a:cs typeface="Lucida Sans Unicode"/>
              </a:rPr>
              <a:t>g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th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b</a:t>
            </a:r>
            <a:r>
              <a:rPr sz="2700" spc="-5" dirty="0">
                <a:latin typeface="Lucida Sans Unicode"/>
                <a:cs typeface="Lucida Sans Unicode"/>
              </a:rPr>
              <a:t>ill.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Thi</a:t>
            </a:r>
            <a:r>
              <a:rPr sz="2700" dirty="0">
                <a:latin typeface="Lucida Sans Unicode"/>
                <a:cs typeface="Lucida Sans Unicode"/>
              </a:rPr>
              <a:t>s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software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di</a:t>
            </a:r>
            <a:r>
              <a:rPr sz="2700" spc="5" dirty="0">
                <a:latin typeface="Lucida Sans Unicode"/>
                <a:cs typeface="Lucida Sans Unicode"/>
              </a:rPr>
              <a:t>f</a:t>
            </a:r>
            <a:r>
              <a:rPr sz="2700" dirty="0">
                <a:latin typeface="Lucida Sans Unicode"/>
                <a:cs typeface="Lucida Sans Unicode"/>
              </a:rPr>
              <a:t>ferentiates</a:t>
            </a:r>
            <a:r>
              <a:rPr sz="2700" spc="1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car</a:t>
            </a:r>
            <a:r>
              <a:rPr sz="2700" dirty="0">
                <a:latin typeface="Lucida Sans Unicode"/>
                <a:cs typeface="Lucida Sans Unicode"/>
              </a:rPr>
              <a:t>s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heavy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vehicles</a:t>
            </a:r>
            <a:r>
              <a:rPr sz="2700" spc="1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so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tha</a:t>
            </a:r>
            <a:r>
              <a:rPr sz="2700" spc="-10" dirty="0">
                <a:latin typeface="Lucida Sans Unicode"/>
                <a:cs typeface="Lucida Sans Unicode"/>
              </a:rPr>
              <a:t>t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owne</a:t>
            </a:r>
            <a:r>
              <a:rPr sz="2700" spc="-15" dirty="0">
                <a:latin typeface="Lucida Sans Unicode"/>
                <a:cs typeface="Lucida Sans Unicode"/>
              </a:rPr>
              <a:t>r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is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not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con</a:t>
            </a:r>
            <a:r>
              <a:rPr sz="2700" dirty="0">
                <a:latin typeface="Lucida Sans Unicode"/>
                <a:cs typeface="Lucida Sans Unicode"/>
              </a:rPr>
              <a:t>f</a:t>
            </a:r>
            <a:r>
              <a:rPr sz="2700" spc="-20" dirty="0">
                <a:latin typeface="Lucida Sans Unicode"/>
                <a:cs typeface="Lucida Sans Unicode"/>
              </a:rPr>
              <a:t>u</a:t>
            </a:r>
            <a:r>
              <a:rPr sz="2700" spc="-10" dirty="0">
                <a:latin typeface="Lucida Sans Unicode"/>
                <a:cs typeface="Lucida Sans Unicode"/>
              </a:rPr>
              <a:t>s</a:t>
            </a:r>
            <a:r>
              <a:rPr sz="2700" spc="-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i</a:t>
            </a:r>
            <a:r>
              <a:rPr sz="2700" spc="-20" dirty="0">
                <a:latin typeface="Lucida Sans Unicode"/>
                <a:cs typeface="Lucida Sans Unicode"/>
              </a:rPr>
              <a:t>n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Lucida Sans Unicode"/>
                <a:cs typeface="Lucida Sans Unicode"/>
              </a:rPr>
              <a:t>g</a:t>
            </a:r>
            <a:r>
              <a:rPr sz="2700" spc="-20" dirty="0">
                <a:latin typeface="Lucida Sans Unicode"/>
                <a:cs typeface="Lucida Sans Unicode"/>
              </a:rPr>
              <a:t>iving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p</a:t>
            </a:r>
            <a:r>
              <a:rPr sz="2700" spc="-5" dirty="0">
                <a:latin typeface="Lucida Sans Unicode"/>
                <a:cs typeface="Lucida Sans Unicode"/>
              </a:rPr>
              <a:t>rice</a:t>
            </a:r>
            <a:r>
              <a:rPr sz="2700" dirty="0">
                <a:latin typeface="Lucida Sans Unicode"/>
                <a:cs typeface="Lucida Sans Unicode"/>
              </a:rPr>
              <a:t>s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amon</a:t>
            </a:r>
            <a:r>
              <a:rPr sz="2700" spc="-20" dirty="0">
                <a:latin typeface="Lucida Sans Unicode"/>
                <a:cs typeface="Lucida Sans Unicode"/>
              </a:rPr>
              <a:t>g</a:t>
            </a:r>
            <a:r>
              <a:rPr sz="2700" spc="2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-15" dirty="0">
                <a:latin typeface="Lucida Sans Unicode"/>
                <a:cs typeface="Lucida Sans Unicode"/>
              </a:rPr>
              <a:t>if</a:t>
            </a:r>
            <a:r>
              <a:rPr sz="2700" dirty="0">
                <a:latin typeface="Lucida Sans Unicode"/>
                <a:cs typeface="Lucida Sans Unicode"/>
              </a:rPr>
              <a:t>f</a:t>
            </a:r>
            <a:r>
              <a:rPr sz="2700" spc="-5" dirty="0">
                <a:latin typeface="Lucida Sans Unicode"/>
                <a:cs typeface="Lucida Sans Unicode"/>
              </a:rPr>
              <a:t>erent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5" dirty="0">
                <a:latin typeface="Lucida Sans Unicode"/>
                <a:cs typeface="Lucida Sans Unicode"/>
              </a:rPr>
              <a:t>y</a:t>
            </a:r>
            <a:r>
              <a:rPr sz="2700" dirty="0">
                <a:latin typeface="Lucida Sans Unicode"/>
                <a:cs typeface="Lucida Sans Unicode"/>
              </a:rPr>
              <a:t>pe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o</a:t>
            </a:r>
            <a:r>
              <a:rPr sz="2700" spc="-10" dirty="0">
                <a:latin typeface="Lucida Sans Unicode"/>
                <a:cs typeface="Lucida Sans Unicode"/>
              </a:rPr>
              <a:t>f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v</a:t>
            </a:r>
            <a:r>
              <a:rPr sz="2700" spc="-5" dirty="0">
                <a:latin typeface="Lucida Sans Unicode"/>
                <a:cs typeface="Lucida Sans Unicode"/>
              </a:rPr>
              <a:t>ehic</a:t>
            </a:r>
            <a:r>
              <a:rPr sz="2700" spc="5" dirty="0">
                <a:latin typeface="Lucida Sans Unicode"/>
                <a:cs typeface="Lucida Sans Unicode"/>
              </a:rPr>
              <a:t>l</a:t>
            </a:r>
            <a:r>
              <a:rPr sz="2700" spc="-5" dirty="0">
                <a:latin typeface="Lucida Sans Unicode"/>
                <a:cs typeface="Lucida Sans Unicode"/>
              </a:rPr>
              <a:t>es.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087" y="568439"/>
            <a:ext cx="2786634" cy="457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9423" y="4953000"/>
            <a:ext cx="9942830" cy="487680"/>
          </a:xfrm>
          <a:custGeom>
            <a:avLst/>
            <a:gdLst/>
            <a:ahLst/>
            <a:cxnLst/>
            <a:rect l="l" t="t" r="r" b="b"/>
            <a:pathLst>
              <a:path w="9942830" h="487679">
                <a:moveTo>
                  <a:pt x="9942575" y="0"/>
                </a:moveTo>
                <a:lnTo>
                  <a:pt x="0" y="289691"/>
                </a:lnTo>
                <a:lnTo>
                  <a:pt x="9942575" y="487679"/>
                </a:lnTo>
                <a:lnTo>
                  <a:pt x="9942575" y="0"/>
                </a:lnTo>
                <a:close/>
              </a:path>
            </a:pathLst>
          </a:custGeom>
          <a:solidFill>
            <a:srgbClr val="9EC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447" y="5237988"/>
            <a:ext cx="12044045" cy="788035"/>
          </a:xfrm>
          <a:custGeom>
            <a:avLst/>
            <a:gdLst/>
            <a:ahLst/>
            <a:cxnLst/>
            <a:rect l="l" t="t" r="r" b="b"/>
            <a:pathLst>
              <a:path w="12044045" h="788035">
                <a:moveTo>
                  <a:pt x="12043552" y="0"/>
                </a:moveTo>
                <a:lnTo>
                  <a:pt x="0" y="0"/>
                </a:lnTo>
                <a:lnTo>
                  <a:pt x="12043552" y="787907"/>
                </a:lnTo>
                <a:lnTo>
                  <a:pt x="12043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98720"/>
            <a:ext cx="12189714" cy="1856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91370"/>
            <a:ext cx="12192000" cy="802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6428" y="2846807"/>
            <a:ext cx="3156966" cy="528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564003"/>
            <a:ext cx="836739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5" dirty="0">
                <a:latin typeface="Lucida Sans Unicode"/>
                <a:cs typeface="Lucida Sans Unicode"/>
              </a:rPr>
              <a:t>Ed</a:t>
            </a:r>
            <a:r>
              <a:rPr sz="2700" spc="-5" dirty="0">
                <a:latin typeface="Lucida Sans Unicode"/>
                <a:cs typeface="Lucida Sans Unicode"/>
              </a:rPr>
              <a:t>i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th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u</a:t>
            </a:r>
            <a:r>
              <a:rPr sz="2700" spc="-10" dirty="0">
                <a:latin typeface="Lucida Sans Unicode"/>
                <a:cs typeface="Lucida Sans Unicode"/>
              </a:rPr>
              <a:t>s</a:t>
            </a:r>
            <a:r>
              <a:rPr sz="2700" spc="-25" dirty="0">
                <a:latin typeface="Lucida Sans Unicode"/>
                <a:cs typeface="Lucida Sans Unicode"/>
              </a:rPr>
              <a:t>ernam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</a:t>
            </a:r>
            <a:r>
              <a:rPr sz="2700" spc="-20" dirty="0">
                <a:latin typeface="Lucida Sans Unicode"/>
                <a:cs typeface="Lucida Sans Unicode"/>
              </a:rPr>
              <a:t>as</a:t>
            </a:r>
            <a:r>
              <a:rPr sz="2700" spc="-5" dirty="0">
                <a:latin typeface="Lucida Sans Unicode"/>
                <a:cs typeface="Lucida Sans Unicode"/>
              </a:rPr>
              <a:t>s</a:t>
            </a:r>
            <a:r>
              <a:rPr sz="2700" dirty="0">
                <a:latin typeface="Lucida Sans Unicode"/>
                <a:cs typeface="Lucida Sans Unicode"/>
              </a:rPr>
              <a:t>word</a:t>
            </a:r>
            <a:r>
              <a:rPr sz="2700" spc="-5" dirty="0">
                <a:latin typeface="Lucida Sans Unicode"/>
                <a:cs typeface="Lucida Sans Unicode"/>
              </a:rPr>
              <a:t>(</a:t>
            </a:r>
            <a:r>
              <a:rPr sz="2700" spc="-20" dirty="0">
                <a:latin typeface="Lucida Sans Unicode"/>
                <a:cs typeface="Lucida Sans Unicode"/>
              </a:rPr>
              <a:t>Ad</a:t>
            </a:r>
            <a:r>
              <a:rPr sz="2700" spc="-25" dirty="0">
                <a:latin typeface="Lucida Sans Unicode"/>
                <a:cs typeface="Lucida Sans Unicode"/>
              </a:rPr>
              <a:t>m</a:t>
            </a:r>
            <a:r>
              <a:rPr sz="2700" spc="-15" dirty="0">
                <a:latin typeface="Lucida Sans Unicode"/>
                <a:cs typeface="Lucida Sans Unicode"/>
              </a:rPr>
              <a:t>i</a:t>
            </a:r>
            <a:r>
              <a:rPr sz="2700" spc="-20" dirty="0">
                <a:latin typeface="Lucida Sans Unicode"/>
                <a:cs typeface="Lucida Sans Unicode"/>
              </a:rPr>
              <a:t>n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on</a:t>
            </a:r>
            <a:r>
              <a:rPr sz="2700" spc="-5" dirty="0">
                <a:latin typeface="Lucida Sans Unicode"/>
                <a:cs typeface="Lucida Sans Unicode"/>
              </a:rPr>
              <a:t>l</a:t>
            </a:r>
            <a:r>
              <a:rPr sz="2700" dirty="0">
                <a:latin typeface="Lucida Sans Unicode"/>
                <a:cs typeface="Lucida Sans Unicode"/>
              </a:rPr>
              <a:t>y)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Lucida Sans Unicode"/>
                <a:cs typeface="Lucida Sans Unicode"/>
              </a:rPr>
              <a:t>Ge</a:t>
            </a:r>
            <a:r>
              <a:rPr sz="2700" spc="-15" dirty="0">
                <a:latin typeface="Lucida Sans Unicode"/>
                <a:cs typeface="Lucida Sans Unicode"/>
              </a:rPr>
              <a:t>n</a:t>
            </a:r>
            <a:r>
              <a:rPr sz="2700" spc="-5" dirty="0">
                <a:latin typeface="Lucida Sans Unicode"/>
                <a:cs typeface="Lucida Sans Unicode"/>
              </a:rPr>
              <a:t>erat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b</a:t>
            </a:r>
            <a:r>
              <a:rPr sz="2700" spc="-5" dirty="0">
                <a:latin typeface="Lucida Sans Unicode"/>
                <a:cs typeface="Lucida Sans Unicode"/>
              </a:rPr>
              <a:t>il</a:t>
            </a:r>
            <a:r>
              <a:rPr sz="2700" dirty="0">
                <a:latin typeface="Lucida Sans Unicode"/>
                <a:cs typeface="Lucida Sans Unicode"/>
              </a:rPr>
              <a:t>l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for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-15" dirty="0">
                <a:latin typeface="Lucida Sans Unicode"/>
                <a:cs typeface="Lucida Sans Unicode"/>
              </a:rPr>
              <a:t>if</a:t>
            </a:r>
            <a:r>
              <a:rPr sz="2700" dirty="0">
                <a:latin typeface="Lucida Sans Unicode"/>
                <a:cs typeface="Lucida Sans Unicode"/>
              </a:rPr>
              <a:t>f</a:t>
            </a:r>
            <a:r>
              <a:rPr sz="2700" spc="-5" dirty="0">
                <a:latin typeface="Lucida Sans Unicode"/>
                <a:cs typeface="Lucida Sans Unicode"/>
              </a:rPr>
              <a:t>eren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1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5" dirty="0">
                <a:latin typeface="Lucida Sans Unicode"/>
                <a:cs typeface="Lucida Sans Unicode"/>
              </a:rPr>
              <a:t>y</a:t>
            </a:r>
            <a:r>
              <a:rPr sz="2700" dirty="0">
                <a:latin typeface="Lucida Sans Unicode"/>
                <a:cs typeface="Lucida Sans Unicode"/>
              </a:rPr>
              <a:t>p</a:t>
            </a:r>
            <a:r>
              <a:rPr sz="2700" spc="-20" dirty="0">
                <a:latin typeface="Lucida Sans Unicode"/>
                <a:cs typeface="Lucida Sans Unicode"/>
              </a:rPr>
              <a:t>e</a:t>
            </a:r>
            <a:r>
              <a:rPr sz="2700" spc="-15" dirty="0">
                <a:latin typeface="Lucida Sans Unicode"/>
                <a:cs typeface="Lucida Sans Unicode"/>
              </a:rPr>
              <a:t>s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o</a:t>
            </a:r>
            <a:r>
              <a:rPr sz="2700" spc="-10" dirty="0">
                <a:latin typeface="Lucida Sans Unicode"/>
                <a:cs typeface="Lucida Sans Unicode"/>
              </a:rPr>
              <a:t>f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vehicles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15" dirty="0">
                <a:latin typeface="Lucida Sans Unicode"/>
                <a:cs typeface="Lucida Sans Unicode"/>
              </a:rPr>
              <a:t>Get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l</a:t>
            </a:r>
            <a:r>
              <a:rPr sz="2700" spc="-5" dirty="0">
                <a:latin typeface="Lucida Sans Unicode"/>
                <a:cs typeface="Lucida Sans Unicode"/>
              </a:rPr>
              <a:t>ates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upd</a:t>
            </a:r>
            <a:r>
              <a:rPr sz="2700" spc="-5" dirty="0">
                <a:latin typeface="Lucida Sans Unicode"/>
                <a:cs typeface="Lucida Sans Unicode"/>
              </a:rPr>
              <a:t>ate</a:t>
            </a:r>
            <a:r>
              <a:rPr sz="2700" dirty="0">
                <a:latin typeface="Lucida Sans Unicode"/>
                <a:cs typeface="Lucida Sans Unicode"/>
              </a:rPr>
              <a:t>s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o</a:t>
            </a:r>
            <a:r>
              <a:rPr sz="2700" spc="-20" dirty="0">
                <a:latin typeface="Lucida Sans Unicode"/>
                <a:cs typeface="Lucida Sans Unicode"/>
              </a:rPr>
              <a:t>n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cha</a:t>
            </a:r>
            <a:r>
              <a:rPr sz="2700" spc="-10" dirty="0">
                <a:latin typeface="Lucida Sans Unicode"/>
                <a:cs typeface="Lucida Sans Unicode"/>
              </a:rPr>
              <a:t>n</a:t>
            </a:r>
            <a:r>
              <a:rPr sz="2700" spc="-20" dirty="0">
                <a:latin typeface="Lucida Sans Unicode"/>
                <a:cs typeface="Lucida Sans Unicode"/>
              </a:rPr>
              <a:t>ges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ma</a:t>
            </a:r>
            <a:r>
              <a:rPr sz="2700" spc="5" dirty="0">
                <a:latin typeface="Lucida Sans Unicode"/>
                <a:cs typeface="Lucida Sans Unicode"/>
              </a:rPr>
              <a:t>d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i</a:t>
            </a:r>
            <a:r>
              <a:rPr sz="2700" spc="-20" dirty="0">
                <a:latin typeface="Lucida Sans Unicode"/>
                <a:cs typeface="Lucida Sans Unicode"/>
              </a:rPr>
              <a:t>n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data</a:t>
            </a:r>
            <a:r>
              <a:rPr sz="2700" spc="10" dirty="0">
                <a:latin typeface="Lucida Sans Unicode"/>
                <a:cs typeface="Lucida Sans Unicode"/>
              </a:rPr>
              <a:t>b</a:t>
            </a:r>
            <a:r>
              <a:rPr sz="2700" spc="-5" dirty="0">
                <a:latin typeface="Lucida Sans Unicode"/>
                <a:cs typeface="Lucida Sans Unicode"/>
              </a:rPr>
              <a:t>ase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Lucida Sans Unicode"/>
                <a:cs typeface="Lucida Sans Unicode"/>
              </a:rPr>
              <a:t>Logi</a:t>
            </a:r>
            <a:r>
              <a:rPr sz="2700" spc="-15" dirty="0">
                <a:latin typeface="Lucida Sans Unicode"/>
                <a:cs typeface="Lucida Sans Unicode"/>
              </a:rPr>
              <a:t>n</a:t>
            </a:r>
            <a:r>
              <a:rPr sz="2700" spc="-5" dirty="0">
                <a:latin typeface="Lucida Sans Unicode"/>
                <a:cs typeface="Lucida Sans Unicode"/>
              </a:rPr>
              <a:t>/Logo</a:t>
            </a:r>
            <a:r>
              <a:rPr sz="2700" spc="10" dirty="0">
                <a:latin typeface="Lucida Sans Unicode"/>
                <a:cs typeface="Lucida Sans Unicode"/>
              </a:rPr>
              <a:t>u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(A</a:t>
            </a:r>
            <a:r>
              <a:rPr sz="2700" spc="5" dirty="0">
                <a:latin typeface="Lucida Sans Unicode"/>
                <a:cs typeface="Lucida Sans Unicode"/>
              </a:rPr>
              <a:t>d</a:t>
            </a:r>
            <a:r>
              <a:rPr sz="2700" spc="-20" dirty="0">
                <a:latin typeface="Lucida Sans Unicode"/>
                <a:cs typeface="Lucida Sans Unicode"/>
              </a:rPr>
              <a:t>min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on</a:t>
            </a:r>
            <a:r>
              <a:rPr sz="2700" spc="-5" dirty="0">
                <a:latin typeface="Lucida Sans Unicode"/>
                <a:cs typeface="Lucida Sans Unicode"/>
              </a:rPr>
              <a:t>l</a:t>
            </a:r>
            <a:r>
              <a:rPr sz="2700" dirty="0">
                <a:latin typeface="Lucida Sans Unicode"/>
                <a:cs typeface="Lucida Sans Unicode"/>
              </a:rPr>
              <a:t>y)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5423" y="562355"/>
            <a:ext cx="6704837" cy="558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564003"/>
            <a:ext cx="6191250" cy="267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Lucida Sans Unicode"/>
                <a:cs typeface="Lucida Sans Unicode"/>
              </a:rPr>
              <a:t>Login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Rea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ca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-5" dirty="0">
                <a:latin typeface="Lucida Sans Unicode"/>
                <a:cs typeface="Lucida Sans Unicode"/>
              </a:rPr>
              <a:t>at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fr</a:t>
            </a:r>
            <a:r>
              <a:rPr sz="2700" spc="-25" dirty="0">
                <a:latin typeface="Lucida Sans Unicode"/>
                <a:cs typeface="Lucida Sans Unicode"/>
              </a:rPr>
              <a:t>o</a:t>
            </a:r>
            <a:r>
              <a:rPr sz="2700" spc="-30" dirty="0">
                <a:latin typeface="Lucida Sans Unicode"/>
                <a:cs typeface="Lucida Sans Unicode"/>
              </a:rPr>
              <a:t>m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u</a:t>
            </a:r>
            <a:r>
              <a:rPr sz="2700" spc="-5" dirty="0">
                <a:latin typeface="Lucida Sans Unicode"/>
                <a:cs typeface="Lucida Sans Unicode"/>
              </a:rPr>
              <a:t>ser.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  <a:tab pos="361251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Rea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h</a:t>
            </a:r>
            <a:r>
              <a:rPr sz="2700" spc="-5" dirty="0">
                <a:latin typeface="Lucida Sans Unicode"/>
                <a:cs typeface="Lucida Sans Unicode"/>
              </a:rPr>
              <a:t>eav</a:t>
            </a:r>
            <a:r>
              <a:rPr sz="2700" dirty="0">
                <a:latin typeface="Lucida Sans Unicode"/>
                <a:cs typeface="Lucida Sans Unicode"/>
              </a:rPr>
              <a:t>y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vehicl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-5" dirty="0">
                <a:latin typeface="Lucida Sans Unicode"/>
                <a:cs typeface="Lucida Sans Unicode"/>
              </a:rPr>
              <a:t>at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from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u</a:t>
            </a:r>
            <a:r>
              <a:rPr sz="2700" spc="-10" dirty="0">
                <a:latin typeface="Lucida Sans Unicode"/>
                <a:cs typeface="Lucida Sans Unicode"/>
              </a:rPr>
              <a:t>s</a:t>
            </a:r>
            <a:r>
              <a:rPr sz="2700" spc="-5" dirty="0">
                <a:latin typeface="Lucida Sans Unicode"/>
                <a:cs typeface="Lucida Sans Unicode"/>
              </a:rPr>
              <a:t>er.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Lucida Sans Unicode"/>
                <a:cs typeface="Lucida Sans Unicode"/>
              </a:rPr>
              <a:t>Ge</a:t>
            </a:r>
            <a:r>
              <a:rPr sz="2700" spc="-15" dirty="0">
                <a:latin typeface="Lucida Sans Unicode"/>
                <a:cs typeface="Lucida Sans Unicode"/>
              </a:rPr>
              <a:t>n</a:t>
            </a:r>
            <a:r>
              <a:rPr sz="2700" spc="-5" dirty="0">
                <a:latin typeface="Lucida Sans Unicode"/>
                <a:cs typeface="Lucida Sans Unicode"/>
              </a:rPr>
              <a:t>erat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b</a:t>
            </a:r>
            <a:r>
              <a:rPr sz="2700" spc="-5" dirty="0">
                <a:latin typeface="Lucida Sans Unicode"/>
                <a:cs typeface="Lucida Sans Unicode"/>
              </a:rPr>
              <a:t>ill.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15" dirty="0">
                <a:latin typeface="Lucida Sans Unicode"/>
                <a:cs typeface="Lucida Sans Unicode"/>
              </a:rPr>
              <a:t>Di</a:t>
            </a:r>
            <a:r>
              <a:rPr sz="2700" spc="5" dirty="0">
                <a:latin typeface="Lucida Sans Unicode"/>
                <a:cs typeface="Lucida Sans Unicode"/>
              </a:rPr>
              <a:t>s</a:t>
            </a:r>
            <a:r>
              <a:rPr sz="2700" spc="-5" dirty="0">
                <a:latin typeface="Lucida Sans Unicode"/>
                <a:cs typeface="Lucida Sans Unicode"/>
              </a:rPr>
              <a:t>pla</a:t>
            </a:r>
            <a:r>
              <a:rPr sz="2700" dirty="0">
                <a:latin typeface="Lucida Sans Unicode"/>
                <a:cs typeface="Lucida Sans Unicode"/>
              </a:rPr>
              <a:t>y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al</a:t>
            </a:r>
            <a:r>
              <a:rPr sz="2700" dirty="0">
                <a:latin typeface="Lucida Sans Unicode"/>
                <a:cs typeface="Lucida Sans Unicode"/>
              </a:rPr>
              <a:t>l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v</a:t>
            </a:r>
            <a:r>
              <a:rPr sz="2700" spc="-10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hicle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d</a:t>
            </a:r>
            <a:r>
              <a:rPr sz="2700" spc="-5" dirty="0">
                <a:latin typeface="Lucida Sans Unicode"/>
                <a:cs typeface="Lucida Sans Unicode"/>
              </a:rPr>
              <a:t>etails.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Mo</a:t>
            </a:r>
            <a:r>
              <a:rPr sz="2700" spc="5" dirty="0">
                <a:latin typeface="Lucida Sans Unicode"/>
                <a:cs typeface="Lucida Sans Unicode"/>
              </a:rPr>
              <a:t>n</a:t>
            </a:r>
            <a:r>
              <a:rPr sz="2700" spc="-15" dirty="0">
                <a:latin typeface="Lucida Sans Unicode"/>
                <a:cs typeface="Lucida Sans Unicode"/>
              </a:rPr>
              <a:t>th</a:t>
            </a:r>
            <a:r>
              <a:rPr sz="2700" spc="-5" dirty="0">
                <a:latin typeface="Lucida Sans Unicode"/>
                <a:cs typeface="Lucida Sans Unicode"/>
              </a:rPr>
              <a:t>l</a:t>
            </a:r>
            <a:r>
              <a:rPr sz="2700" dirty="0">
                <a:latin typeface="Lucida Sans Unicode"/>
                <a:cs typeface="Lucida Sans Unicode"/>
              </a:rPr>
              <a:t>y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ex</a:t>
            </a:r>
            <a:r>
              <a:rPr sz="2700" spc="5" dirty="0">
                <a:latin typeface="Lucida Sans Unicode"/>
                <a:cs typeface="Lucida Sans Unicode"/>
              </a:rPr>
              <a:t>p</a:t>
            </a:r>
            <a:r>
              <a:rPr sz="2700" spc="-25" dirty="0">
                <a:latin typeface="Lucida Sans Unicode"/>
                <a:cs typeface="Lucida Sans Unicode"/>
              </a:rPr>
              <a:t>en</a:t>
            </a:r>
            <a:r>
              <a:rPr sz="2700" spc="-5" dirty="0">
                <a:latin typeface="Lucida Sans Unicode"/>
                <a:cs typeface="Lucida Sans Unicode"/>
              </a:rPr>
              <a:t>s</a:t>
            </a:r>
            <a:r>
              <a:rPr sz="2700" spc="-20" dirty="0">
                <a:latin typeface="Lucida Sans Unicode"/>
                <a:cs typeface="Lucida Sans Unicode"/>
              </a:rPr>
              <a:t>es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5423" y="562343"/>
            <a:ext cx="4118610" cy="461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564003"/>
            <a:ext cx="10306685" cy="257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5" dirty="0">
                <a:latin typeface="Lucida Sans Unicode"/>
                <a:cs typeface="Lucida Sans Unicode"/>
              </a:rPr>
              <a:t>All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dat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is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stor</a:t>
            </a:r>
            <a:r>
              <a:rPr sz="2700" spc="-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i</a:t>
            </a:r>
            <a:r>
              <a:rPr sz="2700" spc="-20" dirty="0">
                <a:latin typeface="Lucida Sans Unicode"/>
                <a:cs typeface="Lucida Sans Unicode"/>
              </a:rPr>
              <a:t>n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tx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fi</a:t>
            </a:r>
            <a:r>
              <a:rPr sz="2700" spc="-5" dirty="0">
                <a:latin typeface="Lucida Sans Unicode"/>
                <a:cs typeface="Lucida Sans Unicode"/>
              </a:rPr>
              <a:t>l</a:t>
            </a:r>
            <a:r>
              <a:rPr sz="2700" spc="-20" dirty="0">
                <a:latin typeface="Lucida Sans Unicode"/>
                <a:cs typeface="Lucida Sans Unicode"/>
              </a:rPr>
              <a:t>es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Whe</a:t>
            </a:r>
            <a:r>
              <a:rPr sz="2700" spc="-20" dirty="0">
                <a:latin typeface="Lucida Sans Unicode"/>
                <a:cs typeface="Lucida Sans Unicode"/>
              </a:rPr>
              <a:t>n</a:t>
            </a:r>
            <a:r>
              <a:rPr sz="2700" spc="19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th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p</a:t>
            </a:r>
            <a:r>
              <a:rPr sz="2700" spc="-20" dirty="0">
                <a:latin typeface="Lucida Sans Unicode"/>
                <a:cs typeface="Lucida Sans Unicode"/>
              </a:rPr>
              <a:t>rogra</a:t>
            </a:r>
            <a:r>
              <a:rPr sz="2700" spc="-30" dirty="0">
                <a:latin typeface="Lucida Sans Unicode"/>
                <a:cs typeface="Lucida Sans Unicode"/>
              </a:rPr>
              <a:t>m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is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start</a:t>
            </a:r>
            <a:r>
              <a:rPr sz="2700" spc="-5" dirty="0">
                <a:latin typeface="Lucida Sans Unicode"/>
                <a:cs typeface="Lucida Sans Unicode"/>
              </a:rPr>
              <a:t>ed</a:t>
            </a:r>
            <a:r>
              <a:rPr sz="2700" dirty="0">
                <a:latin typeface="Lucida Sans Unicode"/>
                <a:cs typeface="Lucida Sans Unicode"/>
              </a:rPr>
              <a:t>,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al</a:t>
            </a:r>
            <a:r>
              <a:rPr sz="2700" dirty="0">
                <a:latin typeface="Lucida Sans Unicode"/>
                <a:cs typeface="Lucida Sans Unicode"/>
              </a:rPr>
              <a:t>l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-5" dirty="0">
                <a:latin typeface="Lucida Sans Unicode"/>
                <a:cs typeface="Lucida Sans Unicode"/>
              </a:rPr>
              <a:t>at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is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rea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stor</a:t>
            </a:r>
            <a:r>
              <a:rPr sz="2700" spc="-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i</a:t>
            </a:r>
            <a:r>
              <a:rPr sz="2700" spc="-20" dirty="0">
                <a:latin typeface="Lucida Sans Unicode"/>
                <a:cs typeface="Lucida Sans Unicode"/>
              </a:rPr>
              <a:t>n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vector.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Lucida Sans Unicode"/>
                <a:cs typeface="Lucida Sans Unicode"/>
              </a:rPr>
              <a:t>A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vector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is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linea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-5" dirty="0">
                <a:latin typeface="Lucida Sans Unicode"/>
                <a:cs typeface="Lucida Sans Unicode"/>
              </a:rPr>
              <a:t>at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st</a:t>
            </a:r>
            <a:r>
              <a:rPr sz="2700" spc="-10" dirty="0">
                <a:latin typeface="Lucida Sans Unicode"/>
                <a:cs typeface="Lucida Sans Unicode"/>
              </a:rPr>
              <a:t>r</a:t>
            </a:r>
            <a:r>
              <a:rPr sz="2700" spc="-15" dirty="0">
                <a:latin typeface="Lucida Sans Unicode"/>
                <a:cs typeface="Lucida Sans Unicode"/>
              </a:rPr>
              <a:t>uctu</a:t>
            </a:r>
            <a:r>
              <a:rPr sz="2700" spc="-5" dirty="0">
                <a:latin typeface="Lucida Sans Unicode"/>
                <a:cs typeface="Lucida Sans Unicode"/>
              </a:rPr>
              <a:t>r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</a:t>
            </a:r>
            <a:r>
              <a:rPr sz="2700" spc="5" dirty="0">
                <a:latin typeface="Lucida Sans Unicode"/>
                <a:cs typeface="Lucida Sans Unicode"/>
              </a:rPr>
              <a:t>k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5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an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arra</a:t>
            </a:r>
            <a:r>
              <a:rPr sz="2700" dirty="0">
                <a:latin typeface="Lucida Sans Unicode"/>
                <a:cs typeface="Lucida Sans Unicode"/>
              </a:rPr>
              <a:t>y.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5" dirty="0">
                <a:latin typeface="Lucida Sans Unicode"/>
                <a:cs typeface="Lucida Sans Unicode"/>
              </a:rPr>
              <a:t>All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operation</a:t>
            </a:r>
            <a:r>
              <a:rPr sz="2700" dirty="0">
                <a:latin typeface="Lucida Sans Unicode"/>
                <a:cs typeface="Lucida Sans Unicode"/>
              </a:rPr>
              <a:t>s</a:t>
            </a:r>
            <a:r>
              <a:rPr sz="2700" spc="19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involvin</a:t>
            </a:r>
            <a:r>
              <a:rPr sz="2700" dirty="0">
                <a:latin typeface="Lucida Sans Unicode"/>
                <a:cs typeface="Lucida Sans Unicode"/>
              </a:rPr>
              <a:t>g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v</a:t>
            </a:r>
            <a:r>
              <a:rPr sz="2700" spc="-10" dirty="0">
                <a:latin typeface="Lucida Sans Unicode"/>
                <a:cs typeface="Lucida Sans Unicode"/>
              </a:rPr>
              <a:t>e</a:t>
            </a:r>
            <a:r>
              <a:rPr sz="2700" spc="-5" dirty="0">
                <a:latin typeface="Lucida Sans Unicode"/>
                <a:cs typeface="Lucida Sans Unicode"/>
              </a:rPr>
              <a:t>cto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</a:t>
            </a:r>
            <a:r>
              <a:rPr sz="2700" spc="5" dirty="0">
                <a:latin typeface="Lucida Sans Unicode"/>
                <a:cs typeface="Lucida Sans Unicode"/>
              </a:rPr>
              <a:t>u</a:t>
            </a:r>
            <a:r>
              <a:rPr sz="2700" spc="-5" dirty="0">
                <a:latin typeface="Lucida Sans Unicode"/>
                <a:cs typeface="Lucida Sans Unicode"/>
              </a:rPr>
              <a:t>c</a:t>
            </a:r>
            <a:r>
              <a:rPr sz="2700" dirty="0">
                <a:latin typeface="Lucida Sans Unicode"/>
                <a:cs typeface="Lucida Sans Unicode"/>
              </a:rPr>
              <a:t>h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Lucida Sans Unicode"/>
                <a:cs typeface="Lucida Sans Unicode"/>
              </a:rPr>
              <a:t>s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searching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</a:t>
            </a:r>
            <a:r>
              <a:rPr sz="2700" spc="5" dirty="0">
                <a:latin typeface="Lucida Sans Unicode"/>
                <a:cs typeface="Lucida Sans Unicode"/>
              </a:rPr>
              <a:t>s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endParaRPr sz="2700">
              <a:latin typeface="Lucida Sans Unicode"/>
              <a:cs typeface="Lucida Sans Unicode"/>
            </a:endParaRPr>
          </a:p>
          <a:p>
            <a:pPr marL="268605">
              <a:lnSpc>
                <a:spcPct val="100000"/>
              </a:lnSpc>
            </a:pPr>
            <a:r>
              <a:rPr sz="2700" spc="-15" dirty="0">
                <a:latin typeface="Lucida Sans Unicode"/>
                <a:cs typeface="Lucida Sans Unicode"/>
              </a:rPr>
              <a:t>lin</a:t>
            </a:r>
            <a:r>
              <a:rPr sz="2700" spc="-5" dirty="0">
                <a:latin typeface="Lucida Sans Unicode"/>
                <a:cs typeface="Lucida Sans Unicode"/>
              </a:rPr>
              <a:t>ea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</a:t>
            </a:r>
            <a:r>
              <a:rPr sz="2700" spc="-5" dirty="0">
                <a:latin typeface="Lucida Sans Unicode"/>
                <a:cs typeface="Lucida Sans Unicode"/>
              </a:rPr>
              <a:t>attern.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2563" y="562343"/>
            <a:ext cx="9531858" cy="552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564003"/>
            <a:ext cx="10377170" cy="165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15" dirty="0">
                <a:latin typeface="Lucida Sans Unicode"/>
                <a:cs typeface="Lucida Sans Unicode"/>
              </a:rPr>
              <a:t>I</a:t>
            </a:r>
            <a:r>
              <a:rPr sz="2700" spc="-10" dirty="0">
                <a:latin typeface="Lucida Sans Unicode"/>
                <a:cs typeface="Lucida Sans Unicode"/>
              </a:rPr>
              <a:t>f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u</a:t>
            </a:r>
            <a:r>
              <a:rPr sz="2700" spc="-10" dirty="0">
                <a:latin typeface="Lucida Sans Unicode"/>
                <a:cs typeface="Lucida Sans Unicode"/>
              </a:rPr>
              <a:t>s</a:t>
            </a:r>
            <a:r>
              <a:rPr sz="2700" spc="-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forgets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h</a:t>
            </a:r>
            <a:r>
              <a:rPr sz="2700" spc="-5" dirty="0">
                <a:latin typeface="Lucida Sans Unicode"/>
                <a:cs typeface="Lucida Sans Unicode"/>
              </a:rPr>
              <a:t>i</a:t>
            </a:r>
            <a:r>
              <a:rPr sz="2700" spc="-15" dirty="0">
                <a:latin typeface="Lucida Sans Unicode"/>
                <a:cs typeface="Lucida Sans Unicode"/>
              </a:rPr>
              <a:t>s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securi</a:t>
            </a:r>
            <a:r>
              <a:rPr sz="2700" dirty="0">
                <a:latin typeface="Lucida Sans Unicode"/>
                <a:cs typeface="Lucida Sans Unicode"/>
              </a:rPr>
              <a:t>ty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an</a:t>
            </a:r>
            <a:r>
              <a:rPr sz="2700" spc="-5" dirty="0">
                <a:latin typeface="Lucida Sans Unicode"/>
                <a:cs typeface="Lucida Sans Unicode"/>
              </a:rPr>
              <a:t>s</a:t>
            </a:r>
            <a:r>
              <a:rPr sz="2700" spc="-20" dirty="0">
                <a:latin typeface="Lucida Sans Unicode"/>
                <a:cs typeface="Lucida Sans Unicode"/>
              </a:rPr>
              <a:t>wer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he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ca</a:t>
            </a:r>
            <a:r>
              <a:rPr sz="2700" spc="5" dirty="0">
                <a:latin typeface="Lucida Sans Unicode"/>
                <a:cs typeface="Lucida Sans Unicode"/>
              </a:rPr>
              <a:t>n</a:t>
            </a:r>
            <a:r>
              <a:rPr sz="2700" spc="-15" dirty="0">
                <a:latin typeface="Lucida Sans Unicode"/>
                <a:cs typeface="Lucida Sans Unicode"/>
              </a:rPr>
              <a:t>not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</a:t>
            </a:r>
            <a:r>
              <a:rPr sz="2700" spc="-5" dirty="0">
                <a:latin typeface="Lucida Sans Unicode"/>
                <a:cs typeface="Lucida Sans Unicode"/>
              </a:rPr>
              <a:t>roceed</a:t>
            </a:r>
            <a:r>
              <a:rPr sz="2700" dirty="0">
                <a:latin typeface="Lucida Sans Unicode"/>
                <a:cs typeface="Lucida Sans Unicode"/>
              </a:rPr>
              <a:t>s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</a:t>
            </a:r>
            <a:r>
              <a:rPr sz="2700" dirty="0">
                <a:latin typeface="Lucida Sans Unicode"/>
                <a:cs typeface="Lucida Sans Unicode"/>
              </a:rPr>
              <a:t>o</a:t>
            </a:r>
            <a:r>
              <a:rPr sz="2700" spc="19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the</a:t>
            </a:r>
            <a:endParaRPr sz="2700">
              <a:latin typeface="Lucida Sans Unicode"/>
              <a:cs typeface="Lucida Sans Unicode"/>
            </a:endParaRPr>
          </a:p>
          <a:p>
            <a:pPr marL="268605">
              <a:lnSpc>
                <a:spcPct val="100000"/>
              </a:lnSpc>
            </a:pPr>
            <a:r>
              <a:rPr sz="2700" dirty="0">
                <a:latin typeface="Lucida Sans Unicode"/>
                <a:cs typeface="Lucida Sans Unicode"/>
              </a:rPr>
              <a:t>f</a:t>
            </a:r>
            <a:r>
              <a:rPr sz="2700" spc="5" dirty="0">
                <a:latin typeface="Lucida Sans Unicode"/>
                <a:cs typeface="Lucida Sans Unicode"/>
              </a:rPr>
              <a:t>u</a:t>
            </a:r>
            <a:r>
              <a:rPr sz="2700" spc="-5" dirty="0">
                <a:latin typeface="Lucida Sans Unicode"/>
                <a:cs typeface="Lucida Sans Unicode"/>
              </a:rPr>
              <a:t>rthe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proces</a:t>
            </a:r>
            <a:r>
              <a:rPr sz="2700" spc="10" dirty="0">
                <a:latin typeface="Lucida Sans Unicode"/>
                <a:cs typeface="Lucida Sans Unicode"/>
              </a:rPr>
              <a:t>s</a:t>
            </a:r>
            <a:r>
              <a:rPr sz="2700" dirty="0">
                <a:latin typeface="Lucida Sans Unicode"/>
                <a:cs typeface="Lucida Sans Unicode"/>
              </a:rPr>
              <a:t>.</a:t>
            </a:r>
            <a:endParaRPr sz="2700">
              <a:latin typeface="Lucida Sans Unicode"/>
              <a:cs typeface="Lucida Sans Unicode"/>
            </a:endParaRPr>
          </a:p>
          <a:p>
            <a:pPr marL="268605" marR="375285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5" dirty="0">
                <a:latin typeface="Lucida Sans Unicode"/>
                <a:cs typeface="Lucida Sans Unicode"/>
              </a:rPr>
              <a:t>All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ca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detail</a:t>
            </a:r>
            <a:r>
              <a:rPr sz="2700" dirty="0">
                <a:latin typeface="Lucida Sans Unicode"/>
                <a:cs typeface="Lucida Sans Unicode"/>
              </a:rPr>
              <a:t>s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not</a:t>
            </a:r>
            <a:r>
              <a:rPr sz="2700" spc="1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stor</a:t>
            </a:r>
            <a:r>
              <a:rPr sz="2700" spc="-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i</a:t>
            </a:r>
            <a:r>
              <a:rPr sz="2700" spc="-20" dirty="0">
                <a:latin typeface="Lucida Sans Unicode"/>
                <a:cs typeface="Lucida Sans Unicode"/>
              </a:rPr>
              <a:t>n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</a:t>
            </a:r>
            <a:r>
              <a:rPr sz="2700" dirty="0">
                <a:latin typeface="Lucida Sans Unicode"/>
                <a:cs typeface="Lucida Sans Unicode"/>
              </a:rPr>
              <a:t>y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file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becau</a:t>
            </a:r>
            <a:r>
              <a:rPr sz="2700" spc="10" dirty="0">
                <a:latin typeface="Lucida Sans Unicode"/>
                <a:cs typeface="Lucida Sans Unicode"/>
              </a:rPr>
              <a:t>s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ca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d</a:t>
            </a:r>
            <a:r>
              <a:rPr sz="2700" spc="-5" dirty="0">
                <a:latin typeface="Lucida Sans Unicode"/>
                <a:cs typeface="Lucida Sans Unicode"/>
              </a:rPr>
              <a:t>etails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need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not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</a:t>
            </a:r>
            <a:r>
              <a:rPr sz="2700" dirty="0">
                <a:latin typeface="Lucida Sans Unicode"/>
                <a:cs typeface="Lucida Sans Unicode"/>
              </a:rPr>
              <a:t>o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be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</a:t>
            </a:r>
            <a:r>
              <a:rPr sz="2700" spc="5" dirty="0">
                <a:latin typeface="Lucida Sans Unicode"/>
                <a:cs typeface="Lucida Sans Unicode"/>
              </a:rPr>
              <a:t>p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-5" dirty="0">
                <a:latin typeface="Lucida Sans Unicode"/>
                <a:cs typeface="Lucida Sans Unicode"/>
              </a:rPr>
              <a:t>ated.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2751" y="568439"/>
            <a:ext cx="9714738" cy="552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564003"/>
            <a:ext cx="10463530" cy="299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W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have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identifie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tes</a:t>
            </a:r>
            <a:r>
              <a:rPr sz="2700" spc="-10" dirty="0">
                <a:latin typeface="Lucida Sans Unicode"/>
                <a:cs typeface="Lucida Sans Unicode"/>
              </a:rPr>
              <a:t>t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c</a:t>
            </a:r>
            <a:r>
              <a:rPr sz="2700" spc="-20" dirty="0">
                <a:latin typeface="Lucida Sans Unicode"/>
                <a:cs typeface="Lucida Sans Unicode"/>
              </a:rPr>
              <a:t>ase</a:t>
            </a:r>
            <a:r>
              <a:rPr sz="2700" spc="-15" dirty="0">
                <a:latin typeface="Lucida Sans Unicode"/>
                <a:cs typeface="Lucida Sans Unicode"/>
              </a:rPr>
              <a:t>s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for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unit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testing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b</a:t>
            </a:r>
            <a:r>
              <a:rPr sz="2700" dirty="0">
                <a:latin typeface="Lucida Sans Unicode"/>
                <a:cs typeface="Lucida Sans Unicode"/>
              </a:rPr>
              <a:t>y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al</a:t>
            </a:r>
            <a:r>
              <a:rPr sz="2700" dirty="0">
                <a:latin typeface="Lucida Sans Unicode"/>
                <a:cs typeface="Lucida Sans Unicode"/>
              </a:rPr>
              <a:t>l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fun</a:t>
            </a:r>
            <a:r>
              <a:rPr sz="2700" spc="-20" dirty="0">
                <a:latin typeface="Lucida Sans Unicode"/>
                <a:cs typeface="Lucida Sans Unicode"/>
              </a:rPr>
              <a:t>ctions</a:t>
            </a:r>
            <a:endParaRPr sz="2700">
              <a:latin typeface="Lucida Sans Unicode"/>
              <a:cs typeface="Lucida Sans Unicode"/>
            </a:endParaRPr>
          </a:p>
          <a:p>
            <a:pPr marL="268605">
              <a:lnSpc>
                <a:spcPct val="100000"/>
              </a:lnSpc>
            </a:pPr>
            <a:r>
              <a:rPr sz="2700" spc="-5" dirty="0">
                <a:latin typeface="Lucida Sans Unicode"/>
                <a:cs typeface="Lucida Sans Unicode"/>
              </a:rPr>
              <a:t>i</a:t>
            </a:r>
            <a:r>
              <a:rPr sz="2700" dirty="0">
                <a:latin typeface="Lucida Sans Unicode"/>
                <a:cs typeface="Lucida Sans Unicode"/>
              </a:rPr>
              <a:t>n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cod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tha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19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generating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some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outp</a:t>
            </a:r>
            <a:r>
              <a:rPr sz="2700" spc="5" dirty="0">
                <a:latin typeface="Lucida Sans Unicode"/>
                <a:cs typeface="Lucida Sans Unicode"/>
              </a:rPr>
              <a:t>u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taking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</a:t>
            </a:r>
            <a:r>
              <a:rPr sz="2700" spc="10" dirty="0">
                <a:latin typeface="Lucida Sans Unicode"/>
                <a:cs typeface="Lucida Sans Unicode"/>
              </a:rPr>
              <a:t>p</a:t>
            </a:r>
            <a:r>
              <a:rPr sz="2700" dirty="0">
                <a:latin typeface="Lucida Sans Unicode"/>
                <a:cs typeface="Lucida Sans Unicode"/>
              </a:rPr>
              <a:t>ut.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Fo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</a:t>
            </a:r>
            <a:r>
              <a:rPr sz="2700" spc="10" dirty="0">
                <a:latin typeface="Lucida Sans Unicode"/>
                <a:cs typeface="Lucida Sans Unicode"/>
              </a:rPr>
              <a:t>y</a:t>
            </a:r>
            <a:r>
              <a:rPr sz="2700" spc="-20" dirty="0">
                <a:latin typeface="Lucida Sans Unicode"/>
                <a:cs typeface="Lucida Sans Unicode"/>
              </a:rPr>
              <a:t>stem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testing</a:t>
            </a:r>
            <a:r>
              <a:rPr sz="2700" spc="-10" dirty="0">
                <a:latin typeface="Lucida Sans Unicode"/>
                <a:cs typeface="Lucida Sans Unicode"/>
              </a:rPr>
              <a:t>,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we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h</a:t>
            </a:r>
            <a:r>
              <a:rPr sz="2700" spc="-20" dirty="0">
                <a:latin typeface="Lucida Sans Unicode"/>
                <a:cs typeface="Lucida Sans Unicode"/>
              </a:rPr>
              <a:t>av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taken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al</a:t>
            </a:r>
            <a:r>
              <a:rPr sz="2700" dirty="0">
                <a:latin typeface="Lucida Sans Unicode"/>
                <a:cs typeface="Lucida Sans Unicode"/>
              </a:rPr>
              <a:t>l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use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case</a:t>
            </a:r>
            <a:r>
              <a:rPr sz="2700" dirty="0">
                <a:latin typeface="Lucida Sans Unicode"/>
                <a:cs typeface="Lucida Sans Unicode"/>
              </a:rPr>
              <a:t>s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written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i</a:t>
            </a:r>
            <a:r>
              <a:rPr sz="2700" spc="-20" dirty="0">
                <a:latin typeface="Lucida Sans Unicode"/>
                <a:cs typeface="Lucida Sans Unicode"/>
              </a:rPr>
              <a:t>n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SRS.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W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h</a:t>
            </a:r>
            <a:r>
              <a:rPr sz="2700" spc="-5" dirty="0">
                <a:latin typeface="Lucida Sans Unicode"/>
                <a:cs typeface="Lucida Sans Unicode"/>
              </a:rPr>
              <a:t>av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not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u</a:t>
            </a:r>
            <a:r>
              <a:rPr sz="2700" dirty="0">
                <a:latin typeface="Lucida Sans Unicode"/>
                <a:cs typeface="Lucida Sans Unicode"/>
              </a:rPr>
              <a:t>sed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</a:t>
            </a:r>
            <a:r>
              <a:rPr sz="2700" dirty="0">
                <a:latin typeface="Lucida Sans Unicode"/>
                <a:cs typeface="Lucida Sans Unicode"/>
              </a:rPr>
              <a:t>y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automate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tool</a:t>
            </a:r>
            <a:r>
              <a:rPr sz="2700" spc="5" dirty="0">
                <a:latin typeface="Lucida Sans Unicode"/>
                <a:cs typeface="Lucida Sans Unicode"/>
              </a:rPr>
              <a:t>s</a:t>
            </a:r>
            <a:r>
              <a:rPr sz="2700" dirty="0">
                <a:latin typeface="Lucida Sans Unicode"/>
                <a:cs typeface="Lucida Sans Unicode"/>
              </a:rPr>
              <a:t>.</a:t>
            </a:r>
            <a:endParaRPr sz="2700">
              <a:latin typeface="Lucida Sans Unicode"/>
              <a:cs typeface="Lucida Sans Unicode"/>
            </a:endParaRPr>
          </a:p>
          <a:p>
            <a:pPr marL="268605" marR="1416685" indent="-25654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W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have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not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mis</a:t>
            </a:r>
            <a:r>
              <a:rPr sz="2700" dirty="0">
                <a:latin typeface="Lucida Sans Unicode"/>
                <a:cs typeface="Lucida Sans Unicode"/>
              </a:rPr>
              <a:t>sed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</a:t>
            </a:r>
            <a:r>
              <a:rPr sz="2700" dirty="0">
                <a:latin typeface="Lucida Sans Unicode"/>
                <a:cs typeface="Lucida Sans Unicode"/>
              </a:rPr>
              <a:t>y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tes</a:t>
            </a:r>
            <a:r>
              <a:rPr sz="2700" spc="-10" dirty="0">
                <a:latin typeface="Lucida Sans Unicode"/>
                <a:cs typeface="Lucida Sans Unicode"/>
              </a:rPr>
              <a:t>t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ca</a:t>
            </a:r>
            <a:r>
              <a:rPr sz="2700" spc="5" dirty="0">
                <a:latin typeface="Lucida Sans Unicode"/>
                <a:cs typeface="Lucida Sans Unicode"/>
              </a:rPr>
              <a:t>s</a:t>
            </a:r>
            <a:r>
              <a:rPr sz="2700" spc="-20" dirty="0">
                <a:latin typeface="Lucida Sans Unicode"/>
                <a:cs typeface="Lucida Sans Unicode"/>
              </a:rPr>
              <a:t>e</a:t>
            </a:r>
            <a:r>
              <a:rPr sz="2700" spc="-15" dirty="0">
                <a:latin typeface="Lucida Sans Unicode"/>
                <a:cs typeface="Lucida Sans Unicode"/>
              </a:rPr>
              <a:t>s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</a:t>
            </a:r>
            <a:r>
              <a:rPr sz="2700" dirty="0">
                <a:latin typeface="Lucida Sans Unicode"/>
                <a:cs typeface="Lucida Sans Unicode"/>
              </a:rPr>
              <a:t>o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t</a:t>
            </a:r>
            <a:r>
              <a:rPr sz="2700" spc="-20" dirty="0">
                <a:latin typeface="Lucida Sans Unicode"/>
                <a:cs typeface="Lucida Sans Unicode"/>
              </a:rPr>
              <a:t>he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b</a:t>
            </a:r>
            <a:r>
              <a:rPr sz="2700" spc="-20" dirty="0">
                <a:latin typeface="Lucida Sans Unicode"/>
                <a:cs typeface="Lucida Sans Unicode"/>
              </a:rPr>
              <a:t>es</a:t>
            </a:r>
            <a:r>
              <a:rPr sz="2700" spc="-10" dirty="0">
                <a:latin typeface="Lucida Sans Unicode"/>
                <a:cs typeface="Lucida Sans Unicode"/>
              </a:rPr>
              <a:t>t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o</a:t>
            </a:r>
            <a:r>
              <a:rPr sz="2700" spc="-10" dirty="0">
                <a:latin typeface="Lucida Sans Unicode"/>
                <a:cs typeface="Lucida Sans Unicode"/>
              </a:rPr>
              <a:t>f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our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k</a:t>
            </a:r>
            <a:r>
              <a:rPr sz="2700" spc="-20" dirty="0">
                <a:latin typeface="Lucida Sans Unicode"/>
                <a:cs typeface="Lucida Sans Unicode"/>
              </a:rPr>
              <a:t>nowled</a:t>
            </a:r>
            <a:r>
              <a:rPr sz="2700" dirty="0">
                <a:latin typeface="Lucida Sans Unicode"/>
                <a:cs typeface="Lucida Sans Unicode"/>
              </a:rPr>
              <a:t>ge.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2563" y="562355"/>
            <a:ext cx="9027414" cy="558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987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183" y="21327"/>
                </a:moveTo>
                <a:lnTo>
                  <a:pt x="4850552" y="912875"/>
                </a:lnTo>
                <a:lnTo>
                  <a:pt x="6531876" y="912875"/>
                </a:lnTo>
                <a:lnTo>
                  <a:pt x="114183" y="21327"/>
                </a:lnTo>
                <a:close/>
              </a:path>
              <a:path w="6532245" h="913129">
                <a:moveTo>
                  <a:pt x="880" y="0"/>
                </a:moveTo>
                <a:lnTo>
                  <a:pt x="0" y="5465"/>
                </a:lnTo>
                <a:lnTo>
                  <a:pt x="114183" y="21327"/>
                </a:lnTo>
                <a:lnTo>
                  <a:pt x="880" y="0"/>
                </a:lnTo>
                <a:close/>
              </a:path>
            </a:pathLst>
          </a:custGeom>
          <a:solidFill>
            <a:srgbClr val="9EC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1" y="6345"/>
                </a:lnTo>
                <a:lnTo>
                  <a:pt x="3828574" y="918971"/>
                </a:lnTo>
                <a:lnTo>
                  <a:pt x="4873513" y="9189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89678"/>
            <a:ext cx="4527042" cy="1066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84796"/>
            <a:ext cx="4493921" cy="1073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92979" y="2976372"/>
            <a:ext cx="350544" cy="333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9367" y="3005327"/>
            <a:ext cx="243839" cy="228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9367" y="3005327"/>
            <a:ext cx="243840" cy="228600"/>
          </a:xfrm>
          <a:custGeom>
            <a:avLst/>
            <a:gdLst/>
            <a:ahLst/>
            <a:cxnLst/>
            <a:rect l="l" t="t" r="r" b="b"/>
            <a:pathLst>
              <a:path w="243839" h="228600">
                <a:moveTo>
                  <a:pt x="0" y="0"/>
                </a:moveTo>
                <a:lnTo>
                  <a:pt x="129539" y="0"/>
                </a:lnTo>
                <a:lnTo>
                  <a:pt x="243839" y="114299"/>
                </a:lnTo>
                <a:lnTo>
                  <a:pt x="129539" y="228599"/>
                </a:lnTo>
                <a:lnTo>
                  <a:pt x="0" y="228599"/>
                </a:lnTo>
                <a:lnTo>
                  <a:pt x="114299" y="11429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E76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4567" y="2976372"/>
            <a:ext cx="350544" cy="333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0955" y="3005327"/>
            <a:ext cx="243839" cy="228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0955" y="3005327"/>
            <a:ext cx="243840" cy="228600"/>
          </a:xfrm>
          <a:custGeom>
            <a:avLst/>
            <a:gdLst/>
            <a:ahLst/>
            <a:cxnLst/>
            <a:rect l="l" t="t" r="r" b="b"/>
            <a:pathLst>
              <a:path w="243839" h="228600">
                <a:moveTo>
                  <a:pt x="0" y="0"/>
                </a:moveTo>
                <a:lnTo>
                  <a:pt x="129539" y="0"/>
                </a:lnTo>
                <a:lnTo>
                  <a:pt x="243839" y="114299"/>
                </a:lnTo>
                <a:lnTo>
                  <a:pt x="129539" y="228599"/>
                </a:lnTo>
                <a:lnTo>
                  <a:pt x="0" y="228599"/>
                </a:lnTo>
                <a:lnTo>
                  <a:pt x="114299" y="11429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1E76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4111" y="2153399"/>
            <a:ext cx="7296150" cy="6439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5" dirty="0"/>
              <a:t>&lt;abstract&gt;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15" dirty="0"/>
              <a:t>Se</a:t>
            </a:r>
            <a:r>
              <a:rPr spc="-30" dirty="0"/>
              <a:t>a</a:t>
            </a:r>
            <a:r>
              <a:rPr spc="-20" dirty="0"/>
              <a:t>rch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5" dirty="0"/>
              <a:t>S</a:t>
            </a:r>
            <a:r>
              <a:rPr spc="-15" dirty="0"/>
              <a:t>e</a:t>
            </a:r>
            <a:r>
              <a:rPr spc="-5" dirty="0"/>
              <a:t>ar</a:t>
            </a:r>
            <a:r>
              <a:rPr spc="-10" dirty="0"/>
              <a:t>c</a:t>
            </a:r>
            <a:r>
              <a:rPr dirty="0"/>
              <a:t>h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pape</a:t>
            </a:r>
            <a:r>
              <a:rPr dirty="0"/>
              <a:t>r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title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-15" dirty="0"/>
              <a:t>Se</a:t>
            </a:r>
            <a:r>
              <a:rPr spc="-30" dirty="0"/>
              <a:t>a</a:t>
            </a:r>
            <a:r>
              <a:rPr spc="-20" dirty="0"/>
              <a:t>rch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0" dirty="0"/>
              <a:t>author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-15" dirty="0"/>
              <a:t>Se</a:t>
            </a:r>
            <a:r>
              <a:rPr spc="-30" dirty="0"/>
              <a:t>a</a:t>
            </a:r>
            <a:r>
              <a:rPr spc="-20" dirty="0"/>
              <a:t>rch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year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-15" dirty="0"/>
              <a:t>Se</a:t>
            </a:r>
            <a:r>
              <a:rPr spc="-30" dirty="0"/>
              <a:t>a</a:t>
            </a:r>
            <a:r>
              <a:rPr spc="-20" dirty="0"/>
              <a:t>rch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journa</a:t>
            </a:r>
            <a:r>
              <a:rPr dirty="0"/>
              <a:t>l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title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15" dirty="0"/>
              <a:t>S</a:t>
            </a:r>
            <a:r>
              <a:rPr spc="-15" dirty="0"/>
              <a:t>e</a:t>
            </a:r>
            <a:r>
              <a:rPr spc="-5" dirty="0"/>
              <a:t>ar</a:t>
            </a:r>
            <a:r>
              <a:rPr spc="-10" dirty="0"/>
              <a:t>c</a:t>
            </a:r>
            <a:r>
              <a:rPr dirty="0"/>
              <a:t>h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dirty="0"/>
              <a:t>DOI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5" dirty="0"/>
              <a:t>&lt;abstract&gt;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15" dirty="0"/>
              <a:t>Get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20" dirty="0"/>
              <a:t>t</a:t>
            </a:r>
            <a:r>
              <a:rPr spc="-5" dirty="0"/>
              <a:t>atistics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-15" dirty="0"/>
              <a:t>Sta</a:t>
            </a:r>
            <a:r>
              <a:rPr spc="-25" dirty="0"/>
              <a:t>t</a:t>
            </a:r>
            <a:r>
              <a:rPr spc="-20" dirty="0"/>
              <a:t>istic</a:t>
            </a:r>
            <a:r>
              <a:rPr spc="-15" dirty="0"/>
              <a:t>s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5" dirty="0"/>
              <a:t>year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15" dirty="0"/>
              <a:t>St</a:t>
            </a:r>
            <a:r>
              <a:rPr spc="-15" dirty="0"/>
              <a:t>a</a:t>
            </a:r>
            <a:r>
              <a:rPr dirty="0"/>
              <a:t>tisti</a:t>
            </a:r>
            <a:r>
              <a:rPr spc="-10" dirty="0"/>
              <a:t>c</a:t>
            </a:r>
            <a:r>
              <a:rPr dirty="0"/>
              <a:t>s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author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5423" y="562355"/>
            <a:ext cx="5874258" cy="464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3367" y="1740408"/>
            <a:ext cx="4890770" cy="3164205"/>
          </a:xfrm>
          <a:custGeom>
            <a:avLst/>
            <a:gdLst/>
            <a:ahLst/>
            <a:cxnLst/>
            <a:rect l="l" t="t" r="r" b="b"/>
            <a:pathLst>
              <a:path w="4890770" h="3164204">
                <a:moveTo>
                  <a:pt x="4863083" y="0"/>
                </a:moveTo>
                <a:lnTo>
                  <a:pt x="26622" y="11"/>
                </a:lnTo>
                <a:lnTo>
                  <a:pt x="13166" y="4012"/>
                </a:lnTo>
                <a:lnTo>
                  <a:pt x="3625" y="13819"/>
                </a:lnTo>
                <a:lnTo>
                  <a:pt x="0" y="27431"/>
                </a:lnTo>
                <a:lnTo>
                  <a:pt x="11" y="3137200"/>
                </a:lnTo>
                <a:lnTo>
                  <a:pt x="4012" y="3150653"/>
                </a:lnTo>
                <a:lnTo>
                  <a:pt x="13819" y="3160196"/>
                </a:lnTo>
                <a:lnTo>
                  <a:pt x="27431" y="3163823"/>
                </a:lnTo>
                <a:lnTo>
                  <a:pt x="4863893" y="3163812"/>
                </a:lnTo>
                <a:lnTo>
                  <a:pt x="4877349" y="3159809"/>
                </a:lnTo>
                <a:lnTo>
                  <a:pt x="4886890" y="3150000"/>
                </a:lnTo>
                <a:lnTo>
                  <a:pt x="4890515" y="3136391"/>
                </a:lnTo>
                <a:lnTo>
                  <a:pt x="4890515" y="3130926"/>
                </a:lnTo>
                <a:lnTo>
                  <a:pt x="32887" y="3130926"/>
                </a:lnTo>
                <a:lnTo>
                  <a:pt x="32887" y="32909"/>
                </a:lnTo>
                <a:lnTo>
                  <a:pt x="4890504" y="32909"/>
                </a:lnTo>
                <a:lnTo>
                  <a:pt x="4890504" y="26622"/>
                </a:lnTo>
                <a:lnTo>
                  <a:pt x="4886503" y="13166"/>
                </a:lnTo>
                <a:lnTo>
                  <a:pt x="4876696" y="3625"/>
                </a:lnTo>
                <a:lnTo>
                  <a:pt x="4863083" y="0"/>
                </a:lnTo>
                <a:close/>
              </a:path>
              <a:path w="4890770" h="3164204">
                <a:moveTo>
                  <a:pt x="4890504" y="32909"/>
                </a:moveTo>
                <a:lnTo>
                  <a:pt x="4857597" y="32909"/>
                </a:lnTo>
                <a:lnTo>
                  <a:pt x="4857597" y="3130926"/>
                </a:lnTo>
                <a:lnTo>
                  <a:pt x="4890515" y="3130926"/>
                </a:lnTo>
                <a:lnTo>
                  <a:pt x="4890504" y="32909"/>
                </a:lnTo>
                <a:close/>
              </a:path>
              <a:path w="4890770" h="3164204">
                <a:moveTo>
                  <a:pt x="4846563" y="43952"/>
                </a:moveTo>
                <a:lnTo>
                  <a:pt x="43952" y="43952"/>
                </a:lnTo>
                <a:lnTo>
                  <a:pt x="43952" y="3119871"/>
                </a:lnTo>
                <a:lnTo>
                  <a:pt x="4846563" y="3119871"/>
                </a:lnTo>
                <a:lnTo>
                  <a:pt x="4846563" y="3108959"/>
                </a:lnTo>
                <a:lnTo>
                  <a:pt x="54863" y="3108959"/>
                </a:lnTo>
                <a:lnTo>
                  <a:pt x="54863" y="54863"/>
                </a:lnTo>
                <a:lnTo>
                  <a:pt x="4846563" y="54863"/>
                </a:lnTo>
                <a:lnTo>
                  <a:pt x="4846563" y="43952"/>
                </a:lnTo>
                <a:close/>
              </a:path>
              <a:path w="4890770" h="3164204">
                <a:moveTo>
                  <a:pt x="4846563" y="54863"/>
                </a:moveTo>
                <a:lnTo>
                  <a:pt x="4835651" y="54863"/>
                </a:lnTo>
                <a:lnTo>
                  <a:pt x="4835651" y="3108959"/>
                </a:lnTo>
                <a:lnTo>
                  <a:pt x="4846563" y="3108959"/>
                </a:lnTo>
                <a:lnTo>
                  <a:pt x="4846563" y="54863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5075">
              <a:lnSpc>
                <a:spcPct val="100000"/>
              </a:lnSpc>
            </a:pPr>
            <a:r>
              <a:rPr spc="-20" dirty="0">
                <a:latin typeface="Arial"/>
                <a:cs typeface="Arial"/>
              </a:rPr>
              <a:t>•</a:t>
            </a:r>
            <a:r>
              <a:rPr spc="-20" dirty="0"/>
              <a:t>Get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0" dirty="0"/>
              <a:t>news</a:t>
            </a:r>
          </a:p>
          <a:p>
            <a:pPr marL="2505075">
              <a:lnSpc>
                <a:spcPct val="100000"/>
              </a:lnSpc>
            </a:pPr>
            <a:r>
              <a:rPr spc="-20" dirty="0">
                <a:latin typeface="Arial"/>
                <a:cs typeface="Arial"/>
              </a:rPr>
              <a:t>•</a:t>
            </a:r>
            <a:r>
              <a:rPr spc="-25" dirty="0"/>
              <a:t>Log</a:t>
            </a:r>
            <a:r>
              <a:rPr spc="-20" dirty="0"/>
              <a:t>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80434" y="2684695"/>
            <a:ext cx="3938904" cy="209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•</a:t>
            </a:r>
            <a:r>
              <a:rPr sz="2800" spc="-25" dirty="0">
                <a:latin typeface="Lucida Sans Unicode"/>
                <a:cs typeface="Lucida Sans Unicode"/>
              </a:rPr>
              <a:t>Log</a:t>
            </a:r>
            <a:r>
              <a:rPr sz="2800" spc="-30" dirty="0">
                <a:latin typeface="Lucida Sans Unicode"/>
                <a:cs typeface="Lucida Sans Unicode"/>
              </a:rPr>
              <a:t>o</a:t>
            </a:r>
            <a:r>
              <a:rPr sz="2800" spc="-15" dirty="0">
                <a:latin typeface="Lucida Sans Unicode"/>
                <a:cs typeface="Lucida Sans Unicode"/>
              </a:rPr>
              <a:t>ut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•</a:t>
            </a:r>
            <a:r>
              <a:rPr sz="2800" spc="-20" dirty="0">
                <a:latin typeface="Lucida Sans Unicode"/>
                <a:cs typeface="Lucida Sans Unicode"/>
              </a:rPr>
              <a:t>&lt;abstract&gt;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Lucida Sans Unicode"/>
                <a:cs typeface="Lucida Sans Unicode"/>
              </a:rPr>
              <a:t>Edit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•</a:t>
            </a:r>
            <a:r>
              <a:rPr sz="2800" spc="-20" dirty="0">
                <a:latin typeface="Lucida Sans Unicode"/>
                <a:cs typeface="Lucida Sans Unicode"/>
              </a:rPr>
              <a:t>Add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entry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•</a:t>
            </a:r>
            <a:r>
              <a:rPr sz="2800" spc="-20" dirty="0">
                <a:latin typeface="Lucida Sans Unicode"/>
                <a:cs typeface="Lucida Sans Unicode"/>
              </a:rPr>
              <a:t>Cha</a:t>
            </a:r>
            <a:r>
              <a:rPr sz="2800" spc="-15" dirty="0">
                <a:latin typeface="Lucida Sans Unicode"/>
                <a:cs typeface="Lucida Sans Unicode"/>
              </a:rPr>
              <a:t>n</a:t>
            </a:r>
            <a:r>
              <a:rPr sz="2800" spc="-20" dirty="0">
                <a:latin typeface="Lucida Sans Unicode"/>
                <a:cs typeface="Lucida Sans Unicode"/>
              </a:rPr>
              <a:t>ge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existing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entry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•</a:t>
            </a:r>
            <a:r>
              <a:rPr sz="2800" spc="-25" dirty="0">
                <a:latin typeface="Lucida Sans Unicode"/>
                <a:cs typeface="Lucida Sans Unicode"/>
              </a:rPr>
              <a:t>D</a:t>
            </a:r>
            <a:r>
              <a:rPr sz="2800" spc="-15" dirty="0">
                <a:latin typeface="Lucida Sans Unicode"/>
                <a:cs typeface="Lucida Sans Unicode"/>
              </a:rPr>
              <a:t>e</a:t>
            </a:r>
            <a:r>
              <a:rPr sz="2800" spc="-20" dirty="0">
                <a:latin typeface="Lucida Sans Unicode"/>
                <a:cs typeface="Lucida Sans Unicode"/>
              </a:rPr>
              <a:t>lete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entry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564003"/>
            <a:ext cx="10660380" cy="170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Lucida Sans Unicode"/>
                <a:cs typeface="Lucida Sans Unicode"/>
              </a:rPr>
              <a:t>How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many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functions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test</a:t>
            </a:r>
            <a:r>
              <a:rPr sz="2700" spc="-10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15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77190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Lucida Sans Unicode"/>
                <a:cs typeface="Lucida Sans Unicode"/>
              </a:rPr>
              <a:t>How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many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functions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w</a:t>
            </a:r>
            <a:r>
              <a:rPr sz="2700" spc="-30" dirty="0">
                <a:latin typeface="Lucida Sans Unicode"/>
                <a:cs typeface="Lucida Sans Unicode"/>
              </a:rPr>
              <a:t>e</a:t>
            </a:r>
            <a:r>
              <a:rPr sz="2700" spc="-5" dirty="0">
                <a:latin typeface="Lucida Sans Unicode"/>
                <a:cs typeface="Lucida Sans Unicode"/>
              </a:rPr>
              <a:t>r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corr</a:t>
            </a:r>
            <a:r>
              <a:rPr sz="2700" spc="-10" dirty="0">
                <a:latin typeface="Lucida Sans Unicode"/>
                <a:cs typeface="Lucida Sans Unicode"/>
              </a:rPr>
              <a:t>e</a:t>
            </a:r>
            <a:r>
              <a:rPr sz="2700" spc="-5" dirty="0">
                <a:latin typeface="Lucida Sans Unicode"/>
                <a:cs typeface="Lucida Sans Unicode"/>
              </a:rPr>
              <a:t>ct</a:t>
            </a:r>
            <a:r>
              <a:rPr sz="2700" dirty="0">
                <a:latin typeface="Lucida Sans Unicode"/>
                <a:cs typeface="Lucida Sans Unicode"/>
              </a:rPr>
              <a:t>,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h</a:t>
            </a:r>
            <a:r>
              <a:rPr sz="2700" spc="-25" dirty="0">
                <a:latin typeface="Lucida Sans Unicode"/>
                <a:cs typeface="Lucida Sans Unicode"/>
              </a:rPr>
              <a:t>ow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many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were</a:t>
            </a:r>
            <a:r>
              <a:rPr sz="2700" spc="1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incorre</a:t>
            </a:r>
            <a:r>
              <a:rPr sz="2700" spc="-10" dirty="0">
                <a:latin typeface="Lucida Sans Unicode"/>
                <a:cs typeface="Lucida Sans Unicode"/>
              </a:rPr>
              <a:t>c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0</a:t>
            </a:r>
            <a:endParaRPr sz="2700">
              <a:latin typeface="Lucida Sans Unicode"/>
              <a:cs typeface="Lucida Sans Unicode"/>
            </a:endParaRPr>
          </a:p>
          <a:p>
            <a:pPr marL="268605" marR="280670" indent="-256540">
              <a:lnSpc>
                <a:spcPct val="100000"/>
              </a:lnSpc>
              <a:spcBef>
                <a:spcPts val="395"/>
              </a:spcBef>
              <a:tabLst>
                <a:tab pos="377190" algn="l"/>
              </a:tabLst>
            </a:pPr>
            <a:r>
              <a:rPr sz="18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2700" spc="5" dirty="0">
                <a:latin typeface="Lucida Sans Unicode"/>
                <a:cs typeface="Lucida Sans Unicode"/>
              </a:rPr>
              <a:t>Any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proble</a:t>
            </a:r>
            <a:r>
              <a:rPr sz="2700" dirty="0">
                <a:latin typeface="Lucida Sans Unicode"/>
                <a:cs typeface="Lucida Sans Unicode"/>
              </a:rPr>
              <a:t>m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tha</a:t>
            </a:r>
            <a:r>
              <a:rPr sz="2700" spc="-10" dirty="0">
                <a:latin typeface="Lucida Sans Unicode"/>
                <a:cs typeface="Lucida Sans Unicode"/>
              </a:rPr>
              <a:t>t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yo</a:t>
            </a:r>
            <a:r>
              <a:rPr sz="2700" dirty="0">
                <a:latin typeface="Lucida Sans Unicode"/>
                <a:cs typeface="Lucida Sans Unicode"/>
              </a:rPr>
              <a:t>u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wa</a:t>
            </a:r>
            <a:r>
              <a:rPr sz="2700" dirty="0">
                <a:latin typeface="Lucida Sans Unicode"/>
                <a:cs typeface="Lucida Sans Unicode"/>
              </a:rPr>
              <a:t>nted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</a:t>
            </a:r>
            <a:r>
              <a:rPr sz="2700" dirty="0">
                <a:latin typeface="Lucida Sans Unicode"/>
                <a:cs typeface="Lucida Sans Unicode"/>
              </a:rPr>
              <a:t>o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highlight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tha</a:t>
            </a:r>
            <a:r>
              <a:rPr sz="2700" spc="-10" dirty="0">
                <a:latin typeface="Lucida Sans Unicode"/>
                <a:cs typeface="Lucida Sans Unicode"/>
              </a:rPr>
              <a:t>t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th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</a:t>
            </a:r>
            <a:r>
              <a:rPr sz="2700" dirty="0">
                <a:latin typeface="Lucida Sans Unicode"/>
                <a:cs typeface="Lucida Sans Unicode"/>
              </a:rPr>
              <a:t>v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spc="-25" dirty="0">
                <a:latin typeface="Lucida Sans Unicode"/>
                <a:cs typeface="Lucida Sans Unicode"/>
              </a:rPr>
              <a:t>am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has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mis</a:t>
            </a:r>
            <a:r>
              <a:rPr sz="2700" dirty="0">
                <a:latin typeface="Lucida Sans Unicode"/>
                <a:cs typeface="Lucida Sans Unicode"/>
              </a:rPr>
              <a:t>sed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2563" y="562355"/>
            <a:ext cx="6546342" cy="464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36</Words>
  <Application>Microsoft Office PowerPoint</Application>
  <PresentationFormat>Custom</PresentationFormat>
  <Paragraphs>46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•Get news •Login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Lenovo</cp:lastModifiedBy>
  <cp:revision>1</cp:revision>
  <dcterms:created xsi:type="dcterms:W3CDTF">2018-04-24T21:09:11Z</dcterms:created>
  <dcterms:modified xsi:type="dcterms:W3CDTF">2018-04-24T19:12:24Z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2018-04-24T00:00:00Z</vt:filetime>
  </property>
  <property fmtid="{D5CDD505-2E9C-101B-9397-08002B2CF9AE}" pid="3" name="LastSaved">
    <vt:filetime>2018-04-24T00:00:00Z</vt:filetime>
  </property>
</Properties>
</file>