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6AA8-65E5-50AC-4CE3-90CBDCF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46E67-B5AD-EC02-7E80-5880CB315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6EF9-57C6-4CDE-14B6-80CE08E5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EABB-C7C0-3BB2-0E8B-DC607935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3D60-BE3D-6E6D-C420-3D0C9704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BF7-C989-27F9-322E-C4580AEB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AA7FB-EF62-8E7D-B76A-4A2062C77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B400-7270-D6A7-9F75-C3EA2BFF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34FB-BA70-4FD0-3FCE-6FE808D9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2742-EF39-CED4-4640-17BAF3AE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6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B035C-A902-0550-DBF3-ADAF9D186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5BE28-6B24-671D-BDA9-08473F08D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0A56-1AEA-0F3B-7073-DDEB9B01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D7D7-8967-A5BD-7AF0-347CB289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F143-EC1A-F8DB-999D-C63CC95C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1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83BD-A68A-5B28-1AE2-C4686F90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CB7E-5178-C33E-016D-6D811DDA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086C-A667-1A75-B269-7F168AEA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DCE5-2BFB-5A06-15C5-86BC4654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6475-7FC6-6DEC-7C5D-D1A3165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EC96-7E2D-A84F-5831-18A65040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2C52-53C0-95AB-9166-AB421AA6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F925-21E5-E7C8-7FDE-8B51FCF9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9BCF-BE96-8393-4CAC-B15DFB12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A21C-C0B1-CB33-9B43-E975BB33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7303-BC1F-0280-517C-5AF88B2C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A3A0-FE23-50E7-DAEF-ABEE2A18B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DE45-B30F-A903-AEC8-436519947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ECEF-A09C-CA57-BC37-3EB2B9E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43E0D-66A9-6A64-AEBD-68F8A7A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51F9-A1BD-2AB8-9B1E-6CD18F1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469-28E4-4AE4-560B-11444BB4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FE43-EFFC-9DC7-CFD6-52A74B4F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040C9-D9B8-DFC3-5137-E8533EE4A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E97CE-1939-31B9-F266-45FFEE24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4F6AE-340E-BC25-8BE8-5649552B6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20C97-B8AD-51F1-75DA-F852F291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62D3E-F4B3-8137-0DB0-A767489C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4A4A1-F439-8B70-FEA3-2EE5615D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6AE-71DF-CC05-91FC-8443A28E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B91B9-0913-0B25-F4B6-AC44F2AF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0670-9C50-CBC9-0FDE-694D3AFA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52869-4EA5-3679-562D-EA2EE54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F11B5-7386-390B-012A-430EC432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E82D8-677F-CC47-2333-5AB2D680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FA443-8F93-00BF-3372-5987719F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1A1F-54D1-DA4E-E4FD-F68DD5DD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1A44-D045-8F0F-132C-E9A4146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B073-D7B7-5B7A-A97F-C58CB46F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E9EBC-A119-D381-1015-EB68BC4E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DCB43-7C16-40B9-558D-28E86B6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12C0-3C2E-3C5C-D40D-2743CC8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3481-D0F4-F4E7-64B6-30F39C12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58E84-B12C-A8DE-1042-1F7BF972B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8BC6E-62C6-D580-B041-2AE64F9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30BA2-3B2F-D929-4AEA-E12D54DD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8519-1636-5700-6E7B-9A29F726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00C6-50C3-C239-14A5-3C6CBCD7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E0D57-65C6-6BF7-4B44-481CF24E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AB49-BAEA-812E-FE20-403FD73B4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ED0F-A88A-70AD-BA49-A60C10F2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D6EEE-ECF9-4367-86BA-8D0E810494B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6E69-476A-9615-8FA6-7D73E9F8C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AA13-D923-344F-4716-88D6C04F4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2C698-6DEA-465C-B257-C4DB6D2517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7273A-F7E3-738C-7487-118CF769BAA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3087" y="6642100"/>
            <a:ext cx="29543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Not for Public Consumption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7640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ata warehouse">
            <a:extLst>
              <a:ext uri="{FF2B5EF4-FFF2-40B4-BE49-F238E27FC236}">
                <a16:creationId xmlns:a16="http://schemas.microsoft.com/office/drawing/2014/main" id="{445C2732-646A-75CC-64C4-A12345CF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7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ata presentation">
            <a:extLst>
              <a:ext uri="{FF2B5EF4-FFF2-40B4-BE49-F238E27FC236}">
                <a16:creationId xmlns:a16="http://schemas.microsoft.com/office/drawing/2014/main" id="{73AF4350-0578-C40D-3F19-9F4EDB3A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6766A82-BBF7-48C0-C6D6-356AE5D57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&#10;&#10;Description automatically generated">
            <a:extLst>
              <a:ext uri="{FF2B5EF4-FFF2-40B4-BE49-F238E27FC236}">
                <a16:creationId xmlns:a16="http://schemas.microsoft.com/office/drawing/2014/main" id="{FEA4375E-519A-88B3-644D-9B35D6D7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ata warehouse">
            <a:extLst>
              <a:ext uri="{FF2B5EF4-FFF2-40B4-BE49-F238E27FC236}">
                <a16:creationId xmlns:a16="http://schemas.microsoft.com/office/drawing/2014/main" id="{F90D1137-8EB1-5B36-92EE-5C9398E14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4001D186-0B56-15C2-7AD1-91C7FDDD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report&#10;&#10;Description automatically generated">
            <a:extLst>
              <a:ext uri="{FF2B5EF4-FFF2-40B4-BE49-F238E27FC236}">
                <a16:creationId xmlns:a16="http://schemas.microsoft.com/office/drawing/2014/main" id="{DCB9D4DF-8821-85E7-0613-CD9985708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9" y="-79514"/>
            <a:ext cx="12321209" cy="70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Omnicom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Abdur Rahmaan Syed M (Annalect)</dc:creator>
  <cp:lastModifiedBy>Abdur Rahmaan Syed M (Annalect)</cp:lastModifiedBy>
  <cp:revision>1</cp:revision>
  <dcterms:created xsi:type="dcterms:W3CDTF">2024-12-04T07:17:08Z</dcterms:created>
  <dcterms:modified xsi:type="dcterms:W3CDTF">2024-12-04T07:22:38Z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2024-12-04T07:21:42Z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faef5e4e-abba-4ef4-a5a6-f459e376e4fa</vt:lpwstr>
  </property>
  <property fmtid="{D5CDD505-2E9C-101B-9397-08002B2CF9AE}" pid="8" name="MSIP_Label_8e19d756-792e-42a1-bcad-4cb9051ddd2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Confidential - Not for Public Consumption or Distribution</vt:lpwstr>
  </property>
</Properties>
</file>