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36" d="100"/>
          <a:sy n="36" d="100"/>
        </p:scale>
        <p:origin x="11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1E217-0620-CC75-1FCF-516EBB4E7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58121-6F75-6620-CAC3-B16452141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0E989-E28E-85F0-4FB5-C3FD6E2A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0B97-B9E0-473B-80D6-BD4F93F84BE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2A7A6-424C-BE25-B895-DFAD62671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04834-7738-7A7E-6489-7A5458F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0C60-2892-4167-9A34-20B57B9FF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8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A652-3937-07F3-C46A-9A4D4265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9F6B1-E01A-9DE9-5073-B92BC29E1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A1D9C-6EC6-32C0-B9F6-4AEA4245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0B97-B9E0-473B-80D6-BD4F93F84BE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288B1-761D-25EC-8D6C-299A44EB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24B2E-4514-5FC0-58CD-F1A056B2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0C60-2892-4167-9A34-20B57B9FF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6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0BF6B-07DF-D531-4792-EE5379756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2D4EF-030F-8667-3510-9A14974D8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13F88-08E8-CFEA-D9F3-5B583928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0B97-B9E0-473B-80D6-BD4F93F84BE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97EB0-3EDB-2F6A-8A8D-960C1BC2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34867-01D6-E80E-560B-12627A23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0C60-2892-4167-9A34-20B57B9FF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5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E4C8-AAA7-5762-A5BF-A3B960874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C3002-C8DD-A0DF-8158-D2318A62B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47D7D-8DC8-9F0E-44C4-4828FBB75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0B97-B9E0-473B-80D6-BD4F93F84BE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8B326-1A15-36C1-3CD3-583045D6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8E306-4216-6E47-34F5-5EEE4EABA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0C60-2892-4167-9A34-20B57B9FF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4CBB-7989-04D1-DF25-9CFED1AB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ABA06-562C-B54B-F9AC-8920398A8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60BEE-F4D8-DF18-CAC0-EE6E5FD3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0B97-B9E0-473B-80D6-BD4F93F84BE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D803D-0273-1197-8039-7BDED247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682E0-79B3-EC75-FD1D-7DA92AB9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0C60-2892-4167-9A34-20B57B9FF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A533-3595-1235-E081-F3F289BD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455F2-0D98-E897-08A0-975C2D0CF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AF09F-77E8-FF7E-2367-CE2AEAC25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72314-253A-42BD-B774-062311C8A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0B97-B9E0-473B-80D6-BD4F93F84BE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572E1-EDBE-0F69-5AC0-33D9E1D6E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6843E-3CF1-29FD-4449-D58264BA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0C60-2892-4167-9A34-20B57B9FF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3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B9E4-9A76-C0BC-4965-F265BE19C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44FEF-3556-6B38-2297-B9335A021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96516-A8CD-075B-AE7B-5AA162949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8E242-A49F-AE79-306D-656065159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17ECE-A0C3-9121-F825-A354F2103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1C5D6-B5A9-9F9D-51C4-2DA255D4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0B97-B9E0-473B-80D6-BD4F93F84BE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5504C2-8C8E-E556-5DD3-70DBA864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39E0-2786-68BF-423D-FE5F5E1C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0C60-2892-4167-9A34-20B57B9FF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9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2DB5-734B-AADD-5D5A-54DEA8D2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323BA-D81A-3E96-BC18-EE33196D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0B97-B9E0-473B-80D6-BD4F93F84BE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3BDE81-45C3-628D-531F-CED342BA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1B252-D3A7-0126-83EB-8C87EBE0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0C60-2892-4167-9A34-20B57B9FF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0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BBAD5-F5F6-90D2-6FE6-3FCB8AD3D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0B97-B9E0-473B-80D6-BD4F93F84BE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D8399-64D0-DBAF-D2D0-2A7F2905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2B69A-2BFB-E068-7611-17E65162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0C60-2892-4167-9A34-20B57B9FF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0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F4AD-1BEA-B1A9-49B2-4DB0D885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77786-A258-FE42-259F-E054AED84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73E2C-48AD-FCC1-5063-CD5AC9B81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045E2-D748-C49D-271A-837C3F87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0B97-B9E0-473B-80D6-BD4F93F84BE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63CB0-5F13-E6F7-C66F-3C4351563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26570-8EC2-054F-D8CA-8A4CF8B9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0C60-2892-4167-9A34-20B57B9FF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1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EFBE-3B9F-64D3-E8B6-2D18A2AE1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A38348-11DD-4843-F98E-666C6F2D7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35DE0-34F1-11E9-92F4-FAFB7AC90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3603E-66FB-98F6-7485-25043AA8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0B97-B9E0-473B-80D6-BD4F93F84BE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F7A51-1697-9A52-35B9-308189259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026D2-B0F4-B39E-A58B-11413E3F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0C60-2892-4167-9A34-20B57B9FF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8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89D349-10C0-013D-160F-E098FC2A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49EAD-A8B6-493E-44AF-27A4BB2B1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C6413-52E2-EF07-D3A7-B25219D9C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B10B97-B9E0-473B-80D6-BD4F93F84BE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CB60E-7937-E32F-327A-E93384C74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EB1D4-C1FC-E8BD-91F7-2A1F5B22C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AD0C60-2892-4167-9A34-20B57B9FF88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3F4D3-409A-44F3-04F9-40D4DA54548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633087" y="6642100"/>
            <a:ext cx="29543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- Not for Public Consumption or Distribution</a:t>
            </a:r>
          </a:p>
        </p:txBody>
      </p:sp>
    </p:spTree>
    <p:extLst>
      <p:ext uri="{BB962C8B-B14F-4D97-AF65-F5344CB8AC3E}">
        <p14:creationId xmlns:p14="http://schemas.microsoft.com/office/powerpoint/2010/main" val="65089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7545-6290-A8CD-49C1-56C6490EBE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40DF1-2DF8-7D47-B03B-AD99470367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8CACA-FF46-7E53-055E-4C79C39A5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9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A20F-D1D2-ED19-428F-02272C5F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4666D-AC2D-A653-CD59-DE2A6CBC6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F7B1F-8419-7F89-F138-B79E84A41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4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45A9-6CEF-8143-EB8D-614B3CF1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60281-5116-8563-B77A-AE849CB82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22A3B-A7E2-C652-7908-0F0CC9400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7"/>
            <a:ext cx="12192000" cy="685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1A46-0B9B-1620-6B81-61EC162B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14F08-146B-A14A-E70E-9049F8100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900514-6258-CEFF-DA04-1B387CADE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7"/>
            <a:ext cx="12192000" cy="685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5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03F5-0807-79C2-366D-6975C9A6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57A1E-9BF6-9CF9-0831-4088EB1C7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A15A4-A028-A516-790E-64BDC1AD3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7"/>
            <a:ext cx="12192000" cy="685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0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523B-8406-A82B-4CFF-F1167424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CF499-E83E-ABF9-F745-EEC909520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3DDD89-04CE-15B3-60D0-D43D966E0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8" y="0"/>
            <a:ext cx="121333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0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89ED-485E-B591-4B89-2E370544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35C2D-ACAB-CB1D-9276-1DA7387BC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F1CB17-6AB0-D11E-1772-C2AE0925E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" y="0"/>
            <a:ext cx="12169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79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Omnicom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Kona Mourya Sai Chandra (Annalect)</dc:creator>
  <cp:lastModifiedBy>Kona Mourya Sai Chandra (Annalect)</cp:lastModifiedBy>
  <cp:revision>1</cp:revision>
  <dcterms:created xsi:type="dcterms:W3CDTF">2024-12-09T12:36:37Z</dcterms:created>
  <dcterms:modified xsi:type="dcterms:W3CDTF">2024-12-09T12:41:11Z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19d756-792e-42a1-bcad-4cb9051ddd2d_Enabled">
    <vt:lpwstr>true</vt:lpwstr>
  </property>
  <property fmtid="{D5CDD505-2E9C-101B-9397-08002B2CF9AE}" pid="3" name="MSIP_Label_8e19d756-792e-42a1-bcad-4cb9051ddd2d_SetDate">
    <vt:lpwstr>2024-12-09T12:40:54Z</vt:lpwstr>
  </property>
  <property fmtid="{D5CDD505-2E9C-101B-9397-08002B2CF9AE}" pid="4" name="MSIP_Label_8e19d756-792e-42a1-bcad-4cb9051ddd2d_Method">
    <vt:lpwstr>Standard</vt:lpwstr>
  </property>
  <property fmtid="{D5CDD505-2E9C-101B-9397-08002B2CF9AE}" pid="5" name="MSIP_Label_8e19d756-792e-42a1-bcad-4cb9051ddd2d_Name">
    <vt:lpwstr>Confidential</vt:lpwstr>
  </property>
  <property fmtid="{D5CDD505-2E9C-101B-9397-08002B2CF9AE}" pid="6" name="MSIP_Label_8e19d756-792e-42a1-bcad-4cb9051ddd2d_SiteId">
    <vt:lpwstr>41eb501a-f671-4ce0-a5bf-b64168c3705f</vt:lpwstr>
  </property>
  <property fmtid="{D5CDD505-2E9C-101B-9397-08002B2CF9AE}" pid="7" name="MSIP_Label_8e19d756-792e-42a1-bcad-4cb9051ddd2d_ActionId">
    <vt:lpwstr>c0f3ddf3-b317-4c34-aebc-5c2f68a2015d</vt:lpwstr>
  </property>
  <property fmtid="{D5CDD505-2E9C-101B-9397-08002B2CF9AE}" pid="8" name="MSIP_Label_8e19d756-792e-42a1-bcad-4cb9051ddd2d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Confidential - Not for Public Consumption or Distribution</vt:lpwstr>
  </property>
</Properties>
</file>