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3.xml" ContentType="application/vnd.openxmlformats-officedocument.theme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heme/theme4.xml" ContentType="application/vnd.openxmlformats-officedocument.theme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  <p:sldMasterId id="2147483706" r:id="rId6"/>
  </p:sldMasterIdLst>
  <p:notesMasterIdLst>
    <p:notesMasterId r:id="rId14"/>
  </p:notesMasterIdLst>
  <p:sldIdLst>
    <p:sldId id="2147472097" r:id="rId7"/>
    <p:sldId id="2147472098" r:id="rId8"/>
    <p:sldId id="2147472099" r:id="rId9"/>
    <p:sldId id="2147472100" r:id="rId10"/>
    <p:sldId id="2147472101" r:id="rId11"/>
    <p:sldId id="2147472102" r:id="rId12"/>
    <p:sldId id="2147472103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CE14C-ABD6-4A94-AB23-DAA04010D20D}" v="12" dt="2025-09-21T19:31:37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24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sa Sondoqah - Becquerel Institute" userId="9d19f174-cc6a-461d-bc19-0427b8cb8a3d" providerId="ADAL" clId="{9C176D62-D18B-4DD5-BD73-18E0A87D7F56}"/>
    <pc:docChg chg="addSld delSld modSld sldOrd modSection">
      <pc:chgData name="Mousa Sondoqah - Becquerel Institute" userId="9d19f174-cc6a-461d-bc19-0427b8cb8a3d" providerId="ADAL" clId="{9C176D62-D18B-4DD5-BD73-18E0A87D7F56}" dt="2025-09-21T19:44:31.800" v="29" actId="47"/>
      <pc:docMkLst>
        <pc:docMk/>
      </pc:docMkLst>
      <pc:sldChg chg="del">
        <pc:chgData name="Mousa Sondoqah - Becquerel Institute" userId="9d19f174-cc6a-461d-bc19-0427b8cb8a3d" providerId="ADAL" clId="{9C176D62-D18B-4DD5-BD73-18E0A87D7F56}" dt="2025-09-04T09:33:36.833" v="2" actId="47"/>
        <pc:sldMkLst>
          <pc:docMk/>
          <pc:sldMk cId="3301523173" sldId="2147471982"/>
        </pc:sldMkLst>
      </pc:sldChg>
      <pc:sldChg chg="del">
        <pc:chgData name="Mousa Sondoqah - Becquerel Institute" userId="9d19f174-cc6a-461d-bc19-0427b8cb8a3d" providerId="ADAL" clId="{9C176D62-D18B-4DD5-BD73-18E0A87D7F56}" dt="2025-09-04T09:33:36.833" v="2" actId="47"/>
        <pc:sldMkLst>
          <pc:docMk/>
          <pc:sldMk cId="2207085015" sldId="2147472002"/>
        </pc:sldMkLst>
      </pc:sldChg>
      <pc:sldChg chg="del">
        <pc:chgData name="Mousa Sondoqah - Becquerel Institute" userId="9d19f174-cc6a-461d-bc19-0427b8cb8a3d" providerId="ADAL" clId="{9C176D62-D18B-4DD5-BD73-18E0A87D7F56}" dt="2025-09-04T09:33:36.833" v="2" actId="47"/>
        <pc:sldMkLst>
          <pc:docMk/>
          <pc:sldMk cId="2225678079" sldId="2147472090"/>
        </pc:sldMkLst>
      </pc:sldChg>
      <pc:sldChg chg="del">
        <pc:chgData name="Mousa Sondoqah - Becquerel Institute" userId="9d19f174-cc6a-461d-bc19-0427b8cb8a3d" providerId="ADAL" clId="{9C176D62-D18B-4DD5-BD73-18E0A87D7F56}" dt="2025-09-04T09:34:00.409" v="3" actId="2696"/>
        <pc:sldMkLst>
          <pc:docMk/>
          <pc:sldMk cId="477974323" sldId="2147472091"/>
        </pc:sldMkLst>
      </pc:sldChg>
      <pc:sldChg chg="del">
        <pc:chgData name="Mousa Sondoqah - Becquerel Institute" userId="9d19f174-cc6a-461d-bc19-0427b8cb8a3d" providerId="ADAL" clId="{9C176D62-D18B-4DD5-BD73-18E0A87D7F56}" dt="2025-09-04T09:34:00.409" v="3" actId="2696"/>
        <pc:sldMkLst>
          <pc:docMk/>
          <pc:sldMk cId="1676113708" sldId="2147472095"/>
        </pc:sldMkLst>
      </pc:sldChg>
      <pc:sldChg chg="setBg">
        <pc:chgData name="Mousa Sondoqah - Becquerel Institute" userId="9d19f174-cc6a-461d-bc19-0427b8cb8a3d" providerId="ADAL" clId="{9C176D62-D18B-4DD5-BD73-18E0A87D7F56}" dt="2025-09-21T19:31:12.797" v="10"/>
        <pc:sldMkLst>
          <pc:docMk/>
          <pc:sldMk cId="315942823" sldId="2147472097"/>
        </pc:sldMkLst>
      </pc:sldChg>
      <pc:sldChg chg="add setBg">
        <pc:chgData name="Mousa Sondoqah - Becquerel Institute" userId="9d19f174-cc6a-461d-bc19-0427b8cb8a3d" providerId="ADAL" clId="{9C176D62-D18B-4DD5-BD73-18E0A87D7F56}" dt="2025-09-21T19:31:17.382" v="11"/>
        <pc:sldMkLst>
          <pc:docMk/>
          <pc:sldMk cId="1564116290" sldId="2147472098"/>
        </pc:sldMkLst>
      </pc:sldChg>
      <pc:sldChg chg="del">
        <pc:chgData name="Mousa Sondoqah - Becquerel Institute" userId="9d19f174-cc6a-461d-bc19-0427b8cb8a3d" providerId="ADAL" clId="{9C176D62-D18B-4DD5-BD73-18E0A87D7F56}" dt="2025-09-04T09:33:36.833" v="2" actId="47"/>
        <pc:sldMkLst>
          <pc:docMk/>
          <pc:sldMk cId="1244269977" sldId="2147472099"/>
        </pc:sldMkLst>
      </pc:sldChg>
      <pc:sldChg chg="add setBg">
        <pc:chgData name="Mousa Sondoqah - Becquerel Institute" userId="9d19f174-cc6a-461d-bc19-0427b8cb8a3d" providerId="ADAL" clId="{9C176D62-D18B-4DD5-BD73-18E0A87D7F56}" dt="2025-09-21T19:31:21.051" v="12"/>
        <pc:sldMkLst>
          <pc:docMk/>
          <pc:sldMk cId="2414276271" sldId="2147472099"/>
        </pc:sldMkLst>
      </pc:sldChg>
      <pc:sldChg chg="add setBg">
        <pc:chgData name="Mousa Sondoqah - Becquerel Institute" userId="9d19f174-cc6a-461d-bc19-0427b8cb8a3d" providerId="ADAL" clId="{9C176D62-D18B-4DD5-BD73-18E0A87D7F56}" dt="2025-09-21T19:31:25.315" v="13"/>
        <pc:sldMkLst>
          <pc:docMk/>
          <pc:sldMk cId="3577330091" sldId="2147472100"/>
        </pc:sldMkLst>
      </pc:sldChg>
      <pc:sldChg chg="add setBg">
        <pc:chgData name="Mousa Sondoqah - Becquerel Institute" userId="9d19f174-cc6a-461d-bc19-0427b8cb8a3d" providerId="ADAL" clId="{9C176D62-D18B-4DD5-BD73-18E0A87D7F56}" dt="2025-09-21T19:31:28.906" v="14"/>
        <pc:sldMkLst>
          <pc:docMk/>
          <pc:sldMk cId="306519335" sldId="2147472101"/>
        </pc:sldMkLst>
      </pc:sldChg>
      <pc:sldChg chg="add setBg">
        <pc:chgData name="Mousa Sondoqah - Becquerel Institute" userId="9d19f174-cc6a-461d-bc19-0427b8cb8a3d" providerId="ADAL" clId="{9C176D62-D18B-4DD5-BD73-18E0A87D7F56}" dt="2025-09-21T19:31:32.964" v="15"/>
        <pc:sldMkLst>
          <pc:docMk/>
          <pc:sldMk cId="3829374866" sldId="2147472102"/>
        </pc:sldMkLst>
      </pc:sldChg>
      <pc:sldChg chg="add setBg">
        <pc:chgData name="Mousa Sondoqah - Becquerel Institute" userId="9d19f174-cc6a-461d-bc19-0427b8cb8a3d" providerId="ADAL" clId="{9C176D62-D18B-4DD5-BD73-18E0A87D7F56}" dt="2025-09-21T19:31:37.860" v="16"/>
        <pc:sldMkLst>
          <pc:docMk/>
          <pc:sldMk cId="3248657926" sldId="2147472103"/>
        </pc:sldMkLst>
      </pc:sldChg>
      <pc:sldChg chg="modSp new del mod ord">
        <pc:chgData name="Mousa Sondoqah - Becquerel Institute" userId="9d19f174-cc6a-461d-bc19-0427b8cb8a3d" providerId="ADAL" clId="{9C176D62-D18B-4DD5-BD73-18E0A87D7F56}" dt="2025-09-21T19:44:31.800" v="29" actId="47"/>
        <pc:sldMkLst>
          <pc:docMk/>
          <pc:sldMk cId="2243649120" sldId="2147472104"/>
        </pc:sldMkLst>
        <pc:spChg chg="mod">
          <ac:chgData name="Mousa Sondoqah - Becquerel Institute" userId="9d19f174-cc6a-461d-bc19-0427b8cb8a3d" providerId="ADAL" clId="{9C176D62-D18B-4DD5-BD73-18E0A87D7F56}" dt="2025-09-21T19:42:43.328" v="28" actId="20577"/>
          <ac:spMkLst>
            <pc:docMk/>
            <pc:sldMk cId="2243649120" sldId="2147472104"/>
            <ac:spMk id="2" creationId="{864D3292-9E45-E854-10C8-307F8B08A7C6}"/>
          </ac:spMkLst>
        </pc:spChg>
      </pc:sldChg>
      <pc:sldChg chg="del">
        <pc:chgData name="Mousa Sondoqah - Becquerel Institute" userId="9d19f174-cc6a-461d-bc19-0427b8cb8a3d" providerId="ADAL" clId="{9C176D62-D18B-4DD5-BD73-18E0A87D7F56}" dt="2025-09-04T09:34:00.409" v="3" actId="2696"/>
        <pc:sldMkLst>
          <pc:docMk/>
          <pc:sldMk cId="825211668" sldId="2147472132"/>
        </pc:sldMkLst>
      </pc:sldChg>
      <pc:sldChg chg="del ord">
        <pc:chgData name="Mousa Sondoqah - Becquerel Institute" userId="9d19f174-cc6a-461d-bc19-0427b8cb8a3d" providerId="ADAL" clId="{9C176D62-D18B-4DD5-BD73-18E0A87D7F56}" dt="2025-09-04T09:33:36.833" v="2" actId="47"/>
        <pc:sldMkLst>
          <pc:docMk/>
          <pc:sldMk cId="893140725" sldId="21474725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EA1EB-32DF-4E7F-B6BA-EA2209D50816}" type="datetimeFigureOut">
              <a:rPr lang="fr-BE" smtClean="0"/>
              <a:t>21-09-25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552D8-1E2D-4DE1-A138-D0481F99420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5528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2.emf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slideMaster" Target="../slideMasters/slideMaster1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image" Target="../media/image4.emf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oleObject" Target="../embeddings/oleObject8.bin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21" Type="http://schemas.openxmlformats.org/officeDocument/2006/relationships/tags" Target="../tags/tag227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20" Type="http://schemas.openxmlformats.org/officeDocument/2006/relationships/tags" Target="../tags/tag226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24" Type="http://schemas.openxmlformats.org/officeDocument/2006/relationships/image" Target="../media/image1.emf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23" Type="http://schemas.openxmlformats.org/officeDocument/2006/relationships/oleObject" Target="../embeddings/oleObject9.bin"/><Relationship Id="rId10" Type="http://schemas.openxmlformats.org/officeDocument/2006/relationships/tags" Target="../tags/tag216.xml"/><Relationship Id="rId19" Type="http://schemas.openxmlformats.org/officeDocument/2006/relationships/tags" Target="../tags/tag225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Relationship Id="rId22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33.xml"/><Relationship Id="rId7" Type="http://schemas.openxmlformats.org/officeDocument/2006/relationships/oleObject" Target="../embeddings/oleObject11.bin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35.xml"/><Relationship Id="rId4" Type="http://schemas.openxmlformats.org/officeDocument/2006/relationships/tags" Target="../tags/tag234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7.xml"/><Relationship Id="rId1" Type="http://schemas.openxmlformats.org/officeDocument/2006/relationships/tags" Target="../tags/tag23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2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9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tags" Target="../tags/tag24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oleObject" Target="../embeddings/oleObject3.bin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54.xml"/><Relationship Id="rId1" Type="http://schemas.openxmlformats.org/officeDocument/2006/relationships/tags" Target="../tags/tag253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58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311.xml"/><Relationship Id="rId3" Type="http://schemas.openxmlformats.org/officeDocument/2006/relationships/tags" Target="../tags/tag306.xml"/><Relationship Id="rId7" Type="http://schemas.openxmlformats.org/officeDocument/2006/relationships/tags" Target="../tags/tag310.xml"/><Relationship Id="rId12" Type="http://schemas.openxmlformats.org/officeDocument/2006/relationships/image" Target="../media/image2.emf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11" Type="http://schemas.openxmlformats.org/officeDocument/2006/relationships/oleObject" Target="../embeddings/oleObject2.bin"/><Relationship Id="rId5" Type="http://schemas.openxmlformats.org/officeDocument/2006/relationships/tags" Target="../tags/tag308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07.xml"/><Relationship Id="rId9" Type="http://schemas.openxmlformats.org/officeDocument/2006/relationships/tags" Target="../tags/tag31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320.xml"/><Relationship Id="rId13" Type="http://schemas.openxmlformats.org/officeDocument/2006/relationships/oleObject" Target="../embeddings/oleObject3.bin"/><Relationship Id="rId3" Type="http://schemas.openxmlformats.org/officeDocument/2006/relationships/tags" Target="../tags/tag315.xml"/><Relationship Id="rId7" Type="http://schemas.openxmlformats.org/officeDocument/2006/relationships/tags" Target="../tags/tag319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314.xml"/><Relationship Id="rId1" Type="http://schemas.openxmlformats.org/officeDocument/2006/relationships/tags" Target="../tags/tag313.xml"/><Relationship Id="rId6" Type="http://schemas.openxmlformats.org/officeDocument/2006/relationships/tags" Target="../tags/tag318.xml"/><Relationship Id="rId11" Type="http://schemas.openxmlformats.org/officeDocument/2006/relationships/tags" Target="../tags/tag323.xml"/><Relationship Id="rId5" Type="http://schemas.openxmlformats.org/officeDocument/2006/relationships/tags" Target="../tags/tag317.xml"/><Relationship Id="rId10" Type="http://schemas.openxmlformats.org/officeDocument/2006/relationships/tags" Target="../tags/tag322.xml"/><Relationship Id="rId4" Type="http://schemas.openxmlformats.org/officeDocument/2006/relationships/tags" Target="../tags/tag316.xml"/><Relationship Id="rId9" Type="http://schemas.openxmlformats.org/officeDocument/2006/relationships/tags" Target="../tags/tag321.xml"/><Relationship Id="rId1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331.xml"/><Relationship Id="rId3" Type="http://schemas.openxmlformats.org/officeDocument/2006/relationships/tags" Target="../tags/tag326.xml"/><Relationship Id="rId7" Type="http://schemas.openxmlformats.org/officeDocument/2006/relationships/tags" Target="../tags/tag330.xml"/><Relationship Id="rId2" Type="http://schemas.openxmlformats.org/officeDocument/2006/relationships/tags" Target="../tags/tag325.xml"/><Relationship Id="rId1" Type="http://schemas.openxmlformats.org/officeDocument/2006/relationships/tags" Target="../tags/tag324.xml"/><Relationship Id="rId6" Type="http://schemas.openxmlformats.org/officeDocument/2006/relationships/tags" Target="../tags/tag329.xml"/><Relationship Id="rId11" Type="http://schemas.openxmlformats.org/officeDocument/2006/relationships/image" Target="../media/image3.emf"/><Relationship Id="rId5" Type="http://schemas.openxmlformats.org/officeDocument/2006/relationships/tags" Target="../tags/tag328.xml"/><Relationship Id="rId10" Type="http://schemas.openxmlformats.org/officeDocument/2006/relationships/oleObject" Target="../embeddings/oleObject4.bin"/><Relationship Id="rId4" Type="http://schemas.openxmlformats.org/officeDocument/2006/relationships/tags" Target="../tags/tag327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34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image" Target="../media/image1.emf"/><Relationship Id="rId3" Type="http://schemas.openxmlformats.org/officeDocument/2006/relationships/tags" Target="../tags/tag346.xml"/><Relationship Id="rId21" Type="http://schemas.openxmlformats.org/officeDocument/2006/relationships/tags" Target="../tags/tag364.xml"/><Relationship Id="rId7" Type="http://schemas.openxmlformats.org/officeDocument/2006/relationships/tags" Target="../tags/tag350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oleObject" Target="../embeddings/oleObject5.bin"/><Relationship Id="rId2" Type="http://schemas.openxmlformats.org/officeDocument/2006/relationships/tags" Target="../tags/tag345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24" Type="http://schemas.openxmlformats.org/officeDocument/2006/relationships/slideMaster" Target="../slideMasters/slideMaster2.xml"/><Relationship Id="rId5" Type="http://schemas.openxmlformats.org/officeDocument/2006/relationships/tags" Target="../tags/tag348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374.xml"/><Relationship Id="rId13" Type="http://schemas.openxmlformats.org/officeDocument/2006/relationships/tags" Target="../tags/tag379.xml"/><Relationship Id="rId18" Type="http://schemas.openxmlformats.org/officeDocument/2006/relationships/tags" Target="../tags/tag384.xml"/><Relationship Id="rId26" Type="http://schemas.openxmlformats.org/officeDocument/2006/relationships/image" Target="../media/image1.emf"/><Relationship Id="rId3" Type="http://schemas.openxmlformats.org/officeDocument/2006/relationships/tags" Target="../tags/tag369.xml"/><Relationship Id="rId21" Type="http://schemas.openxmlformats.org/officeDocument/2006/relationships/tags" Target="../tags/tag387.xml"/><Relationship Id="rId7" Type="http://schemas.openxmlformats.org/officeDocument/2006/relationships/tags" Target="../tags/tag373.xml"/><Relationship Id="rId12" Type="http://schemas.openxmlformats.org/officeDocument/2006/relationships/tags" Target="../tags/tag378.xml"/><Relationship Id="rId17" Type="http://schemas.openxmlformats.org/officeDocument/2006/relationships/tags" Target="../tags/tag383.xml"/><Relationship Id="rId25" Type="http://schemas.openxmlformats.org/officeDocument/2006/relationships/oleObject" Target="../embeddings/oleObject6.bin"/><Relationship Id="rId2" Type="http://schemas.openxmlformats.org/officeDocument/2006/relationships/tags" Target="../tags/tag368.xml"/><Relationship Id="rId16" Type="http://schemas.openxmlformats.org/officeDocument/2006/relationships/tags" Target="../tags/tag382.xml"/><Relationship Id="rId20" Type="http://schemas.openxmlformats.org/officeDocument/2006/relationships/tags" Target="../tags/tag386.xml"/><Relationship Id="rId1" Type="http://schemas.openxmlformats.org/officeDocument/2006/relationships/tags" Target="../tags/tag367.xml"/><Relationship Id="rId6" Type="http://schemas.openxmlformats.org/officeDocument/2006/relationships/tags" Target="../tags/tag372.xml"/><Relationship Id="rId11" Type="http://schemas.openxmlformats.org/officeDocument/2006/relationships/tags" Target="../tags/tag377.xml"/><Relationship Id="rId24" Type="http://schemas.openxmlformats.org/officeDocument/2006/relationships/slideMaster" Target="../slideMasters/slideMaster2.xml"/><Relationship Id="rId5" Type="http://schemas.openxmlformats.org/officeDocument/2006/relationships/tags" Target="../tags/tag371.xml"/><Relationship Id="rId15" Type="http://schemas.openxmlformats.org/officeDocument/2006/relationships/tags" Target="../tags/tag381.xml"/><Relationship Id="rId23" Type="http://schemas.openxmlformats.org/officeDocument/2006/relationships/tags" Target="../tags/tag389.xml"/><Relationship Id="rId10" Type="http://schemas.openxmlformats.org/officeDocument/2006/relationships/tags" Target="../tags/tag376.xml"/><Relationship Id="rId19" Type="http://schemas.openxmlformats.org/officeDocument/2006/relationships/tags" Target="../tags/tag385.xml"/><Relationship Id="rId4" Type="http://schemas.openxmlformats.org/officeDocument/2006/relationships/tags" Target="../tags/tag370.xml"/><Relationship Id="rId9" Type="http://schemas.openxmlformats.org/officeDocument/2006/relationships/tags" Target="../tags/tag375.xml"/><Relationship Id="rId14" Type="http://schemas.openxmlformats.org/officeDocument/2006/relationships/tags" Target="../tags/tag380.xml"/><Relationship Id="rId22" Type="http://schemas.openxmlformats.org/officeDocument/2006/relationships/tags" Target="../tags/tag388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3.emf"/><Relationship Id="rId5" Type="http://schemas.openxmlformats.org/officeDocument/2006/relationships/tags" Target="../tags/tag70.xml"/><Relationship Id="rId10" Type="http://schemas.openxmlformats.org/officeDocument/2006/relationships/oleObject" Target="../embeddings/oleObject4.bin"/><Relationship Id="rId4" Type="http://schemas.openxmlformats.org/officeDocument/2006/relationships/tags" Target="../tags/tag69.xml"/><Relationship Id="rId9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397.xml"/><Relationship Id="rId13" Type="http://schemas.openxmlformats.org/officeDocument/2006/relationships/tags" Target="../tags/tag402.xml"/><Relationship Id="rId18" Type="http://schemas.openxmlformats.org/officeDocument/2006/relationships/tags" Target="../tags/tag407.xml"/><Relationship Id="rId26" Type="http://schemas.openxmlformats.org/officeDocument/2006/relationships/slideMaster" Target="../slideMasters/slideMaster2.xml"/><Relationship Id="rId3" Type="http://schemas.openxmlformats.org/officeDocument/2006/relationships/tags" Target="../tags/tag392.xml"/><Relationship Id="rId21" Type="http://schemas.openxmlformats.org/officeDocument/2006/relationships/tags" Target="../tags/tag410.xml"/><Relationship Id="rId7" Type="http://schemas.openxmlformats.org/officeDocument/2006/relationships/tags" Target="../tags/tag396.xml"/><Relationship Id="rId12" Type="http://schemas.openxmlformats.org/officeDocument/2006/relationships/tags" Target="../tags/tag401.xml"/><Relationship Id="rId17" Type="http://schemas.openxmlformats.org/officeDocument/2006/relationships/tags" Target="../tags/tag406.xml"/><Relationship Id="rId25" Type="http://schemas.openxmlformats.org/officeDocument/2006/relationships/tags" Target="../tags/tag414.xml"/><Relationship Id="rId2" Type="http://schemas.openxmlformats.org/officeDocument/2006/relationships/tags" Target="../tags/tag391.xml"/><Relationship Id="rId16" Type="http://schemas.openxmlformats.org/officeDocument/2006/relationships/tags" Target="../tags/tag405.xml"/><Relationship Id="rId20" Type="http://schemas.openxmlformats.org/officeDocument/2006/relationships/tags" Target="../tags/tag409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11" Type="http://schemas.openxmlformats.org/officeDocument/2006/relationships/tags" Target="../tags/tag400.xml"/><Relationship Id="rId24" Type="http://schemas.openxmlformats.org/officeDocument/2006/relationships/tags" Target="../tags/tag413.xml"/><Relationship Id="rId5" Type="http://schemas.openxmlformats.org/officeDocument/2006/relationships/tags" Target="../tags/tag394.xml"/><Relationship Id="rId15" Type="http://schemas.openxmlformats.org/officeDocument/2006/relationships/tags" Target="../tags/tag404.xml"/><Relationship Id="rId23" Type="http://schemas.openxmlformats.org/officeDocument/2006/relationships/tags" Target="../tags/tag412.xml"/><Relationship Id="rId28" Type="http://schemas.openxmlformats.org/officeDocument/2006/relationships/image" Target="../media/image1.emf"/><Relationship Id="rId10" Type="http://schemas.openxmlformats.org/officeDocument/2006/relationships/tags" Target="../tags/tag399.xml"/><Relationship Id="rId19" Type="http://schemas.openxmlformats.org/officeDocument/2006/relationships/tags" Target="../tags/tag408.xml"/><Relationship Id="rId4" Type="http://schemas.openxmlformats.org/officeDocument/2006/relationships/tags" Target="../tags/tag393.xml"/><Relationship Id="rId9" Type="http://schemas.openxmlformats.org/officeDocument/2006/relationships/tags" Target="../tags/tag398.xml"/><Relationship Id="rId14" Type="http://schemas.openxmlformats.org/officeDocument/2006/relationships/tags" Target="../tags/tag403.xml"/><Relationship Id="rId22" Type="http://schemas.openxmlformats.org/officeDocument/2006/relationships/tags" Target="../tags/tag411.xml"/><Relationship Id="rId27" Type="http://schemas.openxmlformats.org/officeDocument/2006/relationships/oleObject" Target="../embeddings/oleObject7.bin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422.xml"/><Relationship Id="rId13" Type="http://schemas.openxmlformats.org/officeDocument/2006/relationships/tags" Target="../tags/tag427.xml"/><Relationship Id="rId18" Type="http://schemas.openxmlformats.org/officeDocument/2006/relationships/tags" Target="../tags/tag432.xml"/><Relationship Id="rId26" Type="http://schemas.openxmlformats.org/officeDocument/2006/relationships/slideMaster" Target="../slideMasters/slideMaster2.xml"/><Relationship Id="rId3" Type="http://schemas.openxmlformats.org/officeDocument/2006/relationships/tags" Target="../tags/tag417.xml"/><Relationship Id="rId21" Type="http://schemas.openxmlformats.org/officeDocument/2006/relationships/tags" Target="../tags/tag435.xml"/><Relationship Id="rId7" Type="http://schemas.openxmlformats.org/officeDocument/2006/relationships/tags" Target="../tags/tag421.xml"/><Relationship Id="rId12" Type="http://schemas.openxmlformats.org/officeDocument/2006/relationships/tags" Target="../tags/tag426.xml"/><Relationship Id="rId17" Type="http://schemas.openxmlformats.org/officeDocument/2006/relationships/tags" Target="../tags/tag431.xml"/><Relationship Id="rId25" Type="http://schemas.openxmlformats.org/officeDocument/2006/relationships/tags" Target="../tags/tag439.xml"/><Relationship Id="rId2" Type="http://schemas.openxmlformats.org/officeDocument/2006/relationships/tags" Target="../tags/tag416.xml"/><Relationship Id="rId16" Type="http://schemas.openxmlformats.org/officeDocument/2006/relationships/tags" Target="../tags/tag430.xml"/><Relationship Id="rId20" Type="http://schemas.openxmlformats.org/officeDocument/2006/relationships/tags" Target="../tags/tag434.xml"/><Relationship Id="rId1" Type="http://schemas.openxmlformats.org/officeDocument/2006/relationships/tags" Target="../tags/tag415.xml"/><Relationship Id="rId6" Type="http://schemas.openxmlformats.org/officeDocument/2006/relationships/tags" Target="../tags/tag420.xml"/><Relationship Id="rId11" Type="http://schemas.openxmlformats.org/officeDocument/2006/relationships/tags" Target="../tags/tag425.xml"/><Relationship Id="rId24" Type="http://schemas.openxmlformats.org/officeDocument/2006/relationships/tags" Target="../tags/tag438.xml"/><Relationship Id="rId5" Type="http://schemas.openxmlformats.org/officeDocument/2006/relationships/tags" Target="../tags/tag419.xml"/><Relationship Id="rId15" Type="http://schemas.openxmlformats.org/officeDocument/2006/relationships/tags" Target="../tags/tag429.xml"/><Relationship Id="rId23" Type="http://schemas.openxmlformats.org/officeDocument/2006/relationships/tags" Target="../tags/tag437.xml"/><Relationship Id="rId28" Type="http://schemas.openxmlformats.org/officeDocument/2006/relationships/image" Target="../media/image1.emf"/><Relationship Id="rId10" Type="http://schemas.openxmlformats.org/officeDocument/2006/relationships/tags" Target="../tags/tag424.xml"/><Relationship Id="rId19" Type="http://schemas.openxmlformats.org/officeDocument/2006/relationships/tags" Target="../tags/tag433.xml"/><Relationship Id="rId4" Type="http://schemas.openxmlformats.org/officeDocument/2006/relationships/tags" Target="../tags/tag418.xml"/><Relationship Id="rId9" Type="http://schemas.openxmlformats.org/officeDocument/2006/relationships/tags" Target="../tags/tag423.xml"/><Relationship Id="rId14" Type="http://schemas.openxmlformats.org/officeDocument/2006/relationships/tags" Target="../tags/tag428.xml"/><Relationship Id="rId22" Type="http://schemas.openxmlformats.org/officeDocument/2006/relationships/tags" Target="../tags/tag436.xml"/><Relationship Id="rId27" Type="http://schemas.openxmlformats.org/officeDocument/2006/relationships/oleObject" Target="../embeddings/oleObject7.bin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tags" Target="../tags/tag447.xml"/><Relationship Id="rId13" Type="http://schemas.openxmlformats.org/officeDocument/2006/relationships/tags" Target="../tags/tag452.xml"/><Relationship Id="rId18" Type="http://schemas.openxmlformats.org/officeDocument/2006/relationships/tags" Target="../tags/tag457.xml"/><Relationship Id="rId26" Type="http://schemas.openxmlformats.org/officeDocument/2006/relationships/slideMaster" Target="../slideMasters/slideMaster2.xml"/><Relationship Id="rId3" Type="http://schemas.openxmlformats.org/officeDocument/2006/relationships/tags" Target="../tags/tag442.xml"/><Relationship Id="rId21" Type="http://schemas.openxmlformats.org/officeDocument/2006/relationships/tags" Target="../tags/tag460.xml"/><Relationship Id="rId7" Type="http://schemas.openxmlformats.org/officeDocument/2006/relationships/tags" Target="../tags/tag446.xml"/><Relationship Id="rId12" Type="http://schemas.openxmlformats.org/officeDocument/2006/relationships/tags" Target="../tags/tag451.xml"/><Relationship Id="rId17" Type="http://schemas.openxmlformats.org/officeDocument/2006/relationships/tags" Target="../tags/tag456.xml"/><Relationship Id="rId25" Type="http://schemas.openxmlformats.org/officeDocument/2006/relationships/tags" Target="../tags/tag464.xml"/><Relationship Id="rId2" Type="http://schemas.openxmlformats.org/officeDocument/2006/relationships/tags" Target="../tags/tag441.xml"/><Relationship Id="rId16" Type="http://schemas.openxmlformats.org/officeDocument/2006/relationships/tags" Target="../tags/tag455.xml"/><Relationship Id="rId20" Type="http://schemas.openxmlformats.org/officeDocument/2006/relationships/tags" Target="../tags/tag459.xml"/><Relationship Id="rId1" Type="http://schemas.openxmlformats.org/officeDocument/2006/relationships/tags" Target="../tags/tag440.xml"/><Relationship Id="rId6" Type="http://schemas.openxmlformats.org/officeDocument/2006/relationships/tags" Target="../tags/tag445.xml"/><Relationship Id="rId11" Type="http://schemas.openxmlformats.org/officeDocument/2006/relationships/tags" Target="../tags/tag450.xml"/><Relationship Id="rId24" Type="http://schemas.openxmlformats.org/officeDocument/2006/relationships/tags" Target="../tags/tag463.xml"/><Relationship Id="rId5" Type="http://schemas.openxmlformats.org/officeDocument/2006/relationships/tags" Target="../tags/tag444.xml"/><Relationship Id="rId15" Type="http://schemas.openxmlformats.org/officeDocument/2006/relationships/tags" Target="../tags/tag454.xml"/><Relationship Id="rId23" Type="http://schemas.openxmlformats.org/officeDocument/2006/relationships/tags" Target="../tags/tag462.xml"/><Relationship Id="rId28" Type="http://schemas.openxmlformats.org/officeDocument/2006/relationships/image" Target="../media/image4.emf"/><Relationship Id="rId10" Type="http://schemas.openxmlformats.org/officeDocument/2006/relationships/tags" Target="../tags/tag449.xml"/><Relationship Id="rId19" Type="http://schemas.openxmlformats.org/officeDocument/2006/relationships/tags" Target="../tags/tag458.xml"/><Relationship Id="rId4" Type="http://schemas.openxmlformats.org/officeDocument/2006/relationships/tags" Target="../tags/tag443.xml"/><Relationship Id="rId9" Type="http://schemas.openxmlformats.org/officeDocument/2006/relationships/tags" Target="../tags/tag448.xml"/><Relationship Id="rId14" Type="http://schemas.openxmlformats.org/officeDocument/2006/relationships/tags" Target="../tags/tag453.xml"/><Relationship Id="rId22" Type="http://schemas.openxmlformats.org/officeDocument/2006/relationships/tags" Target="../tags/tag461.xml"/><Relationship Id="rId27" Type="http://schemas.openxmlformats.org/officeDocument/2006/relationships/oleObject" Target="../embeddings/oleObject8.bin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472.xml"/><Relationship Id="rId13" Type="http://schemas.openxmlformats.org/officeDocument/2006/relationships/tags" Target="../tags/tag477.xml"/><Relationship Id="rId18" Type="http://schemas.openxmlformats.org/officeDocument/2006/relationships/tags" Target="../tags/tag482.xml"/><Relationship Id="rId3" Type="http://schemas.openxmlformats.org/officeDocument/2006/relationships/tags" Target="../tags/tag467.xml"/><Relationship Id="rId21" Type="http://schemas.openxmlformats.org/officeDocument/2006/relationships/tags" Target="../tags/tag485.xml"/><Relationship Id="rId7" Type="http://schemas.openxmlformats.org/officeDocument/2006/relationships/tags" Target="../tags/tag471.xml"/><Relationship Id="rId12" Type="http://schemas.openxmlformats.org/officeDocument/2006/relationships/tags" Target="../tags/tag476.xml"/><Relationship Id="rId17" Type="http://schemas.openxmlformats.org/officeDocument/2006/relationships/tags" Target="../tags/tag481.xml"/><Relationship Id="rId2" Type="http://schemas.openxmlformats.org/officeDocument/2006/relationships/tags" Target="../tags/tag466.xml"/><Relationship Id="rId16" Type="http://schemas.openxmlformats.org/officeDocument/2006/relationships/tags" Target="../tags/tag480.xml"/><Relationship Id="rId20" Type="http://schemas.openxmlformats.org/officeDocument/2006/relationships/tags" Target="../tags/tag484.xml"/><Relationship Id="rId1" Type="http://schemas.openxmlformats.org/officeDocument/2006/relationships/tags" Target="../tags/tag465.xml"/><Relationship Id="rId6" Type="http://schemas.openxmlformats.org/officeDocument/2006/relationships/tags" Target="../tags/tag470.xml"/><Relationship Id="rId11" Type="http://schemas.openxmlformats.org/officeDocument/2006/relationships/tags" Target="../tags/tag475.xml"/><Relationship Id="rId24" Type="http://schemas.openxmlformats.org/officeDocument/2006/relationships/image" Target="../media/image1.emf"/><Relationship Id="rId5" Type="http://schemas.openxmlformats.org/officeDocument/2006/relationships/tags" Target="../tags/tag469.xml"/><Relationship Id="rId15" Type="http://schemas.openxmlformats.org/officeDocument/2006/relationships/tags" Target="../tags/tag479.xml"/><Relationship Id="rId23" Type="http://schemas.openxmlformats.org/officeDocument/2006/relationships/oleObject" Target="../embeddings/oleObject9.bin"/><Relationship Id="rId10" Type="http://schemas.openxmlformats.org/officeDocument/2006/relationships/tags" Target="../tags/tag474.xml"/><Relationship Id="rId19" Type="http://schemas.openxmlformats.org/officeDocument/2006/relationships/tags" Target="../tags/tag483.xml"/><Relationship Id="rId4" Type="http://schemas.openxmlformats.org/officeDocument/2006/relationships/tags" Target="../tags/tag468.xml"/><Relationship Id="rId9" Type="http://schemas.openxmlformats.org/officeDocument/2006/relationships/tags" Target="../tags/tag473.xml"/><Relationship Id="rId14" Type="http://schemas.openxmlformats.org/officeDocument/2006/relationships/tags" Target="../tags/tag478.xml"/><Relationship Id="rId22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488.xml"/><Relationship Id="rId7" Type="http://schemas.openxmlformats.org/officeDocument/2006/relationships/oleObject" Target="../embeddings/oleObject10.bin"/><Relationship Id="rId2" Type="http://schemas.openxmlformats.org/officeDocument/2006/relationships/tags" Target="../tags/tag487.xml"/><Relationship Id="rId1" Type="http://schemas.openxmlformats.org/officeDocument/2006/relationships/tags" Target="../tags/tag48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90.xml"/><Relationship Id="rId4" Type="http://schemas.openxmlformats.org/officeDocument/2006/relationships/tags" Target="../tags/tag489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tags" Target="../tags/tag498.xml"/><Relationship Id="rId3" Type="http://schemas.openxmlformats.org/officeDocument/2006/relationships/tags" Target="../tags/tag493.xml"/><Relationship Id="rId7" Type="http://schemas.openxmlformats.org/officeDocument/2006/relationships/tags" Target="../tags/tag497.xml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6" Type="http://schemas.openxmlformats.org/officeDocument/2006/relationships/tags" Target="../tags/tag496.xml"/><Relationship Id="rId11" Type="http://schemas.openxmlformats.org/officeDocument/2006/relationships/image" Target="../media/image5.emf"/><Relationship Id="rId5" Type="http://schemas.openxmlformats.org/officeDocument/2006/relationships/tags" Target="../tags/tag495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494.xml"/><Relationship Id="rId9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tags" Target="../tags/tag501.xml"/><Relationship Id="rId2" Type="http://schemas.openxmlformats.org/officeDocument/2006/relationships/tags" Target="../tags/tag500.xml"/><Relationship Id="rId1" Type="http://schemas.openxmlformats.org/officeDocument/2006/relationships/tags" Target="../tags/tag499.xml"/><Relationship Id="rId4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tags" Target="../tags/tag504.xml"/><Relationship Id="rId2" Type="http://schemas.openxmlformats.org/officeDocument/2006/relationships/tags" Target="../tags/tag503.xml"/><Relationship Id="rId1" Type="http://schemas.openxmlformats.org/officeDocument/2006/relationships/tags" Target="../tags/tag502.xml"/><Relationship Id="rId4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50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50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tags" Target="../tags/tag512.xml"/><Relationship Id="rId5" Type="http://schemas.openxmlformats.org/officeDocument/2006/relationships/tags" Target="../tags/tag511.xml"/><Relationship Id="rId4" Type="http://schemas.openxmlformats.org/officeDocument/2006/relationships/tags" Target="../tags/tag510.xml"/><Relationship Id="rId9" Type="http://schemas.openxmlformats.org/officeDocument/2006/relationships/image" Target="../media/image2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tags" Target="../tags/tag513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3.bin"/><Relationship Id="rId4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17.xml"/><Relationship Id="rId1" Type="http://schemas.openxmlformats.org/officeDocument/2006/relationships/tags" Target="../tags/tag516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tags" Target="../tags/tag520.xml"/><Relationship Id="rId2" Type="http://schemas.openxmlformats.org/officeDocument/2006/relationships/tags" Target="../tags/tag519.xml"/><Relationship Id="rId1" Type="http://schemas.openxmlformats.org/officeDocument/2006/relationships/tags" Target="../tags/tag518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2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523.xml"/><Relationship Id="rId1" Type="http://schemas.openxmlformats.org/officeDocument/2006/relationships/tags" Target="../tags/tag52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tags" Target="../tags/tag575.xml"/><Relationship Id="rId3" Type="http://schemas.openxmlformats.org/officeDocument/2006/relationships/tags" Target="../tags/tag570.xml"/><Relationship Id="rId7" Type="http://schemas.openxmlformats.org/officeDocument/2006/relationships/tags" Target="../tags/tag574.xml"/><Relationship Id="rId12" Type="http://schemas.openxmlformats.org/officeDocument/2006/relationships/image" Target="../media/image2.emf"/><Relationship Id="rId2" Type="http://schemas.openxmlformats.org/officeDocument/2006/relationships/tags" Target="../tags/tag569.xml"/><Relationship Id="rId1" Type="http://schemas.openxmlformats.org/officeDocument/2006/relationships/tags" Target="../tags/tag568.xml"/><Relationship Id="rId6" Type="http://schemas.openxmlformats.org/officeDocument/2006/relationships/tags" Target="../tags/tag573.xml"/><Relationship Id="rId11" Type="http://schemas.openxmlformats.org/officeDocument/2006/relationships/oleObject" Target="../embeddings/oleObject2.bin"/><Relationship Id="rId5" Type="http://schemas.openxmlformats.org/officeDocument/2006/relationships/tags" Target="../tags/tag572.xml"/><Relationship Id="rId10" Type="http://schemas.openxmlformats.org/officeDocument/2006/relationships/slideMaster" Target="../slideMasters/slideMaster3.xml"/><Relationship Id="rId4" Type="http://schemas.openxmlformats.org/officeDocument/2006/relationships/tags" Target="../tags/tag571.xml"/><Relationship Id="rId9" Type="http://schemas.openxmlformats.org/officeDocument/2006/relationships/tags" Target="../tags/tag576.xml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tags" Target="../tags/tag584.xml"/><Relationship Id="rId13" Type="http://schemas.openxmlformats.org/officeDocument/2006/relationships/oleObject" Target="../embeddings/oleObject3.bin"/><Relationship Id="rId3" Type="http://schemas.openxmlformats.org/officeDocument/2006/relationships/tags" Target="../tags/tag579.xml"/><Relationship Id="rId7" Type="http://schemas.openxmlformats.org/officeDocument/2006/relationships/tags" Target="../tags/tag583.xml"/><Relationship Id="rId12" Type="http://schemas.openxmlformats.org/officeDocument/2006/relationships/slideMaster" Target="../slideMasters/slideMaster3.xml"/><Relationship Id="rId2" Type="http://schemas.openxmlformats.org/officeDocument/2006/relationships/tags" Target="../tags/tag578.xml"/><Relationship Id="rId1" Type="http://schemas.openxmlformats.org/officeDocument/2006/relationships/tags" Target="../tags/tag577.xml"/><Relationship Id="rId6" Type="http://schemas.openxmlformats.org/officeDocument/2006/relationships/tags" Target="../tags/tag582.xml"/><Relationship Id="rId11" Type="http://schemas.openxmlformats.org/officeDocument/2006/relationships/tags" Target="../tags/tag587.xml"/><Relationship Id="rId5" Type="http://schemas.openxmlformats.org/officeDocument/2006/relationships/tags" Target="../tags/tag581.xml"/><Relationship Id="rId10" Type="http://schemas.openxmlformats.org/officeDocument/2006/relationships/tags" Target="../tags/tag586.xml"/><Relationship Id="rId4" Type="http://schemas.openxmlformats.org/officeDocument/2006/relationships/tags" Target="../tags/tag580.xml"/><Relationship Id="rId9" Type="http://schemas.openxmlformats.org/officeDocument/2006/relationships/tags" Target="../tags/tag585.xml"/><Relationship Id="rId14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tags" Target="../tags/tag595.xml"/><Relationship Id="rId3" Type="http://schemas.openxmlformats.org/officeDocument/2006/relationships/tags" Target="../tags/tag590.xml"/><Relationship Id="rId7" Type="http://schemas.openxmlformats.org/officeDocument/2006/relationships/tags" Target="../tags/tag594.xml"/><Relationship Id="rId2" Type="http://schemas.openxmlformats.org/officeDocument/2006/relationships/tags" Target="../tags/tag589.xml"/><Relationship Id="rId1" Type="http://schemas.openxmlformats.org/officeDocument/2006/relationships/tags" Target="../tags/tag588.xml"/><Relationship Id="rId6" Type="http://schemas.openxmlformats.org/officeDocument/2006/relationships/tags" Target="../tags/tag593.xml"/><Relationship Id="rId11" Type="http://schemas.openxmlformats.org/officeDocument/2006/relationships/image" Target="../media/image3.emf"/><Relationship Id="rId5" Type="http://schemas.openxmlformats.org/officeDocument/2006/relationships/tags" Target="../tags/tag592.xml"/><Relationship Id="rId10" Type="http://schemas.openxmlformats.org/officeDocument/2006/relationships/oleObject" Target="../embeddings/oleObject4.bin"/><Relationship Id="rId4" Type="http://schemas.openxmlformats.org/officeDocument/2006/relationships/tags" Target="../tags/tag591.xml"/><Relationship Id="rId9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tags" Target="../tags/tag598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597.xml"/><Relationship Id="rId1" Type="http://schemas.openxmlformats.org/officeDocument/2006/relationships/tags" Target="../tags/tag596.xml"/><Relationship Id="rId6" Type="http://schemas.openxmlformats.org/officeDocument/2006/relationships/tags" Target="../tags/tag601.xml"/><Relationship Id="rId5" Type="http://schemas.openxmlformats.org/officeDocument/2006/relationships/tags" Target="../tags/tag600.xml"/><Relationship Id="rId4" Type="http://schemas.openxmlformats.org/officeDocument/2006/relationships/tags" Target="../tags/tag599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tags" Target="../tags/tag604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603.xml"/><Relationship Id="rId1" Type="http://schemas.openxmlformats.org/officeDocument/2006/relationships/tags" Target="../tags/tag602.xml"/><Relationship Id="rId6" Type="http://schemas.openxmlformats.org/officeDocument/2006/relationships/tags" Target="../tags/tag607.xml"/><Relationship Id="rId5" Type="http://schemas.openxmlformats.org/officeDocument/2006/relationships/tags" Target="../tags/tag606.xml"/><Relationship Id="rId4" Type="http://schemas.openxmlformats.org/officeDocument/2006/relationships/tags" Target="../tags/tag60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tags" Target="../tags/tag615.xml"/><Relationship Id="rId13" Type="http://schemas.openxmlformats.org/officeDocument/2006/relationships/tags" Target="../tags/tag620.xml"/><Relationship Id="rId18" Type="http://schemas.openxmlformats.org/officeDocument/2006/relationships/tags" Target="../tags/tag625.xml"/><Relationship Id="rId26" Type="http://schemas.openxmlformats.org/officeDocument/2006/relationships/image" Target="../media/image1.emf"/><Relationship Id="rId3" Type="http://schemas.openxmlformats.org/officeDocument/2006/relationships/tags" Target="../tags/tag610.xml"/><Relationship Id="rId21" Type="http://schemas.openxmlformats.org/officeDocument/2006/relationships/tags" Target="../tags/tag628.xml"/><Relationship Id="rId7" Type="http://schemas.openxmlformats.org/officeDocument/2006/relationships/tags" Target="../tags/tag614.xml"/><Relationship Id="rId12" Type="http://schemas.openxmlformats.org/officeDocument/2006/relationships/tags" Target="../tags/tag619.xml"/><Relationship Id="rId17" Type="http://schemas.openxmlformats.org/officeDocument/2006/relationships/tags" Target="../tags/tag624.xml"/><Relationship Id="rId25" Type="http://schemas.openxmlformats.org/officeDocument/2006/relationships/oleObject" Target="../embeddings/oleObject5.bin"/><Relationship Id="rId2" Type="http://schemas.openxmlformats.org/officeDocument/2006/relationships/tags" Target="../tags/tag609.xml"/><Relationship Id="rId16" Type="http://schemas.openxmlformats.org/officeDocument/2006/relationships/tags" Target="../tags/tag623.xml"/><Relationship Id="rId20" Type="http://schemas.openxmlformats.org/officeDocument/2006/relationships/tags" Target="../tags/tag627.xml"/><Relationship Id="rId1" Type="http://schemas.openxmlformats.org/officeDocument/2006/relationships/tags" Target="../tags/tag608.xml"/><Relationship Id="rId6" Type="http://schemas.openxmlformats.org/officeDocument/2006/relationships/tags" Target="../tags/tag613.xml"/><Relationship Id="rId11" Type="http://schemas.openxmlformats.org/officeDocument/2006/relationships/tags" Target="../tags/tag618.xml"/><Relationship Id="rId24" Type="http://schemas.openxmlformats.org/officeDocument/2006/relationships/slideMaster" Target="../slideMasters/slideMaster3.xml"/><Relationship Id="rId5" Type="http://schemas.openxmlformats.org/officeDocument/2006/relationships/tags" Target="../tags/tag612.xml"/><Relationship Id="rId15" Type="http://schemas.openxmlformats.org/officeDocument/2006/relationships/tags" Target="../tags/tag622.xml"/><Relationship Id="rId23" Type="http://schemas.openxmlformats.org/officeDocument/2006/relationships/tags" Target="../tags/tag630.xml"/><Relationship Id="rId10" Type="http://schemas.openxmlformats.org/officeDocument/2006/relationships/tags" Target="../tags/tag617.xml"/><Relationship Id="rId19" Type="http://schemas.openxmlformats.org/officeDocument/2006/relationships/tags" Target="../tags/tag626.xml"/><Relationship Id="rId4" Type="http://schemas.openxmlformats.org/officeDocument/2006/relationships/tags" Target="../tags/tag611.xml"/><Relationship Id="rId9" Type="http://schemas.openxmlformats.org/officeDocument/2006/relationships/tags" Target="../tags/tag616.xml"/><Relationship Id="rId14" Type="http://schemas.openxmlformats.org/officeDocument/2006/relationships/tags" Target="../tags/tag621.xml"/><Relationship Id="rId22" Type="http://schemas.openxmlformats.org/officeDocument/2006/relationships/tags" Target="../tags/tag629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tags" Target="../tags/tag638.xml"/><Relationship Id="rId13" Type="http://schemas.openxmlformats.org/officeDocument/2006/relationships/tags" Target="../tags/tag643.xml"/><Relationship Id="rId18" Type="http://schemas.openxmlformats.org/officeDocument/2006/relationships/tags" Target="../tags/tag648.xml"/><Relationship Id="rId26" Type="http://schemas.openxmlformats.org/officeDocument/2006/relationships/image" Target="../media/image1.emf"/><Relationship Id="rId3" Type="http://schemas.openxmlformats.org/officeDocument/2006/relationships/tags" Target="../tags/tag633.xml"/><Relationship Id="rId21" Type="http://schemas.openxmlformats.org/officeDocument/2006/relationships/tags" Target="../tags/tag651.xml"/><Relationship Id="rId7" Type="http://schemas.openxmlformats.org/officeDocument/2006/relationships/tags" Target="../tags/tag637.xml"/><Relationship Id="rId12" Type="http://schemas.openxmlformats.org/officeDocument/2006/relationships/tags" Target="../tags/tag642.xml"/><Relationship Id="rId17" Type="http://schemas.openxmlformats.org/officeDocument/2006/relationships/tags" Target="../tags/tag647.xml"/><Relationship Id="rId25" Type="http://schemas.openxmlformats.org/officeDocument/2006/relationships/oleObject" Target="../embeddings/oleObject6.bin"/><Relationship Id="rId2" Type="http://schemas.openxmlformats.org/officeDocument/2006/relationships/tags" Target="../tags/tag632.xml"/><Relationship Id="rId16" Type="http://schemas.openxmlformats.org/officeDocument/2006/relationships/tags" Target="../tags/tag646.xml"/><Relationship Id="rId20" Type="http://schemas.openxmlformats.org/officeDocument/2006/relationships/tags" Target="../tags/tag650.xml"/><Relationship Id="rId1" Type="http://schemas.openxmlformats.org/officeDocument/2006/relationships/tags" Target="../tags/tag631.xml"/><Relationship Id="rId6" Type="http://schemas.openxmlformats.org/officeDocument/2006/relationships/tags" Target="../tags/tag636.xml"/><Relationship Id="rId11" Type="http://schemas.openxmlformats.org/officeDocument/2006/relationships/tags" Target="../tags/tag641.xml"/><Relationship Id="rId24" Type="http://schemas.openxmlformats.org/officeDocument/2006/relationships/slideMaster" Target="../slideMasters/slideMaster3.xml"/><Relationship Id="rId5" Type="http://schemas.openxmlformats.org/officeDocument/2006/relationships/tags" Target="../tags/tag635.xml"/><Relationship Id="rId15" Type="http://schemas.openxmlformats.org/officeDocument/2006/relationships/tags" Target="../tags/tag645.xml"/><Relationship Id="rId23" Type="http://schemas.openxmlformats.org/officeDocument/2006/relationships/tags" Target="../tags/tag653.xml"/><Relationship Id="rId10" Type="http://schemas.openxmlformats.org/officeDocument/2006/relationships/tags" Target="../tags/tag640.xml"/><Relationship Id="rId19" Type="http://schemas.openxmlformats.org/officeDocument/2006/relationships/tags" Target="../tags/tag649.xml"/><Relationship Id="rId4" Type="http://schemas.openxmlformats.org/officeDocument/2006/relationships/tags" Target="../tags/tag634.xml"/><Relationship Id="rId9" Type="http://schemas.openxmlformats.org/officeDocument/2006/relationships/tags" Target="../tags/tag639.xml"/><Relationship Id="rId14" Type="http://schemas.openxmlformats.org/officeDocument/2006/relationships/tags" Target="../tags/tag644.xml"/><Relationship Id="rId22" Type="http://schemas.openxmlformats.org/officeDocument/2006/relationships/tags" Target="../tags/tag652.xml"/></Relationships>
</file>

<file path=ppt/slideLayouts/_rels/slideLayout52.xml.rels><?xml version="1.0" encoding="UTF-8" standalone="yes"?>
<Relationships xmlns="http://schemas.openxmlformats.org/package/2006/relationships"><Relationship Id="rId8" Type="http://schemas.openxmlformats.org/officeDocument/2006/relationships/tags" Target="../tags/tag661.xml"/><Relationship Id="rId13" Type="http://schemas.openxmlformats.org/officeDocument/2006/relationships/tags" Target="../tags/tag666.xml"/><Relationship Id="rId18" Type="http://schemas.openxmlformats.org/officeDocument/2006/relationships/tags" Target="../tags/tag671.xml"/><Relationship Id="rId26" Type="http://schemas.openxmlformats.org/officeDocument/2006/relationships/slideMaster" Target="../slideMasters/slideMaster3.xml"/><Relationship Id="rId3" Type="http://schemas.openxmlformats.org/officeDocument/2006/relationships/tags" Target="../tags/tag656.xml"/><Relationship Id="rId21" Type="http://schemas.openxmlformats.org/officeDocument/2006/relationships/tags" Target="../tags/tag674.xml"/><Relationship Id="rId7" Type="http://schemas.openxmlformats.org/officeDocument/2006/relationships/tags" Target="../tags/tag660.xml"/><Relationship Id="rId12" Type="http://schemas.openxmlformats.org/officeDocument/2006/relationships/tags" Target="../tags/tag665.xml"/><Relationship Id="rId17" Type="http://schemas.openxmlformats.org/officeDocument/2006/relationships/tags" Target="../tags/tag670.xml"/><Relationship Id="rId25" Type="http://schemas.openxmlformats.org/officeDocument/2006/relationships/tags" Target="../tags/tag678.xml"/><Relationship Id="rId2" Type="http://schemas.openxmlformats.org/officeDocument/2006/relationships/tags" Target="../tags/tag655.xml"/><Relationship Id="rId16" Type="http://schemas.openxmlformats.org/officeDocument/2006/relationships/tags" Target="../tags/tag669.xml"/><Relationship Id="rId20" Type="http://schemas.openxmlformats.org/officeDocument/2006/relationships/tags" Target="../tags/tag673.xml"/><Relationship Id="rId1" Type="http://schemas.openxmlformats.org/officeDocument/2006/relationships/tags" Target="../tags/tag654.xml"/><Relationship Id="rId6" Type="http://schemas.openxmlformats.org/officeDocument/2006/relationships/tags" Target="../tags/tag659.xml"/><Relationship Id="rId11" Type="http://schemas.openxmlformats.org/officeDocument/2006/relationships/tags" Target="../tags/tag664.xml"/><Relationship Id="rId24" Type="http://schemas.openxmlformats.org/officeDocument/2006/relationships/tags" Target="../tags/tag677.xml"/><Relationship Id="rId5" Type="http://schemas.openxmlformats.org/officeDocument/2006/relationships/tags" Target="../tags/tag658.xml"/><Relationship Id="rId15" Type="http://schemas.openxmlformats.org/officeDocument/2006/relationships/tags" Target="../tags/tag668.xml"/><Relationship Id="rId23" Type="http://schemas.openxmlformats.org/officeDocument/2006/relationships/tags" Target="../tags/tag676.xml"/><Relationship Id="rId28" Type="http://schemas.openxmlformats.org/officeDocument/2006/relationships/image" Target="../media/image1.emf"/><Relationship Id="rId10" Type="http://schemas.openxmlformats.org/officeDocument/2006/relationships/tags" Target="../tags/tag663.xml"/><Relationship Id="rId19" Type="http://schemas.openxmlformats.org/officeDocument/2006/relationships/tags" Target="../tags/tag672.xml"/><Relationship Id="rId4" Type="http://schemas.openxmlformats.org/officeDocument/2006/relationships/tags" Target="../tags/tag657.xml"/><Relationship Id="rId9" Type="http://schemas.openxmlformats.org/officeDocument/2006/relationships/tags" Target="../tags/tag662.xml"/><Relationship Id="rId14" Type="http://schemas.openxmlformats.org/officeDocument/2006/relationships/tags" Target="../tags/tag667.xml"/><Relationship Id="rId22" Type="http://schemas.openxmlformats.org/officeDocument/2006/relationships/tags" Target="../tags/tag675.xml"/><Relationship Id="rId27" Type="http://schemas.openxmlformats.org/officeDocument/2006/relationships/oleObject" Target="../embeddings/oleObject7.bin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tags" Target="../tags/tag686.xml"/><Relationship Id="rId13" Type="http://schemas.openxmlformats.org/officeDocument/2006/relationships/tags" Target="../tags/tag691.xml"/><Relationship Id="rId18" Type="http://schemas.openxmlformats.org/officeDocument/2006/relationships/tags" Target="../tags/tag696.xml"/><Relationship Id="rId26" Type="http://schemas.openxmlformats.org/officeDocument/2006/relationships/slideMaster" Target="../slideMasters/slideMaster3.xml"/><Relationship Id="rId3" Type="http://schemas.openxmlformats.org/officeDocument/2006/relationships/tags" Target="../tags/tag681.xml"/><Relationship Id="rId21" Type="http://schemas.openxmlformats.org/officeDocument/2006/relationships/tags" Target="../tags/tag699.xml"/><Relationship Id="rId7" Type="http://schemas.openxmlformats.org/officeDocument/2006/relationships/tags" Target="../tags/tag685.xml"/><Relationship Id="rId12" Type="http://schemas.openxmlformats.org/officeDocument/2006/relationships/tags" Target="../tags/tag690.xml"/><Relationship Id="rId17" Type="http://schemas.openxmlformats.org/officeDocument/2006/relationships/tags" Target="../tags/tag695.xml"/><Relationship Id="rId25" Type="http://schemas.openxmlformats.org/officeDocument/2006/relationships/tags" Target="../tags/tag703.xml"/><Relationship Id="rId2" Type="http://schemas.openxmlformats.org/officeDocument/2006/relationships/tags" Target="../tags/tag680.xml"/><Relationship Id="rId16" Type="http://schemas.openxmlformats.org/officeDocument/2006/relationships/tags" Target="../tags/tag694.xml"/><Relationship Id="rId20" Type="http://schemas.openxmlformats.org/officeDocument/2006/relationships/tags" Target="../tags/tag698.xml"/><Relationship Id="rId1" Type="http://schemas.openxmlformats.org/officeDocument/2006/relationships/tags" Target="../tags/tag679.xml"/><Relationship Id="rId6" Type="http://schemas.openxmlformats.org/officeDocument/2006/relationships/tags" Target="../tags/tag684.xml"/><Relationship Id="rId11" Type="http://schemas.openxmlformats.org/officeDocument/2006/relationships/tags" Target="../tags/tag689.xml"/><Relationship Id="rId24" Type="http://schemas.openxmlformats.org/officeDocument/2006/relationships/tags" Target="../tags/tag702.xml"/><Relationship Id="rId5" Type="http://schemas.openxmlformats.org/officeDocument/2006/relationships/tags" Target="../tags/tag683.xml"/><Relationship Id="rId15" Type="http://schemas.openxmlformats.org/officeDocument/2006/relationships/tags" Target="../tags/tag693.xml"/><Relationship Id="rId23" Type="http://schemas.openxmlformats.org/officeDocument/2006/relationships/tags" Target="../tags/tag701.xml"/><Relationship Id="rId28" Type="http://schemas.openxmlformats.org/officeDocument/2006/relationships/image" Target="../media/image1.emf"/><Relationship Id="rId10" Type="http://schemas.openxmlformats.org/officeDocument/2006/relationships/tags" Target="../tags/tag688.xml"/><Relationship Id="rId19" Type="http://schemas.openxmlformats.org/officeDocument/2006/relationships/tags" Target="../tags/tag697.xml"/><Relationship Id="rId4" Type="http://schemas.openxmlformats.org/officeDocument/2006/relationships/tags" Target="../tags/tag682.xml"/><Relationship Id="rId9" Type="http://schemas.openxmlformats.org/officeDocument/2006/relationships/tags" Target="../tags/tag687.xml"/><Relationship Id="rId14" Type="http://schemas.openxmlformats.org/officeDocument/2006/relationships/tags" Target="../tags/tag692.xml"/><Relationship Id="rId22" Type="http://schemas.openxmlformats.org/officeDocument/2006/relationships/tags" Target="../tags/tag700.xml"/><Relationship Id="rId27" Type="http://schemas.openxmlformats.org/officeDocument/2006/relationships/oleObject" Target="../embeddings/oleObject7.bin"/></Relationships>
</file>

<file path=ppt/slideLayouts/_rels/slideLayout54.xml.rels><?xml version="1.0" encoding="UTF-8" standalone="yes"?>
<Relationships xmlns="http://schemas.openxmlformats.org/package/2006/relationships"><Relationship Id="rId8" Type="http://schemas.openxmlformats.org/officeDocument/2006/relationships/tags" Target="../tags/tag711.xml"/><Relationship Id="rId13" Type="http://schemas.openxmlformats.org/officeDocument/2006/relationships/tags" Target="../tags/tag716.xml"/><Relationship Id="rId18" Type="http://schemas.openxmlformats.org/officeDocument/2006/relationships/tags" Target="../tags/tag721.xml"/><Relationship Id="rId26" Type="http://schemas.openxmlformats.org/officeDocument/2006/relationships/slideMaster" Target="../slideMasters/slideMaster3.xml"/><Relationship Id="rId3" Type="http://schemas.openxmlformats.org/officeDocument/2006/relationships/tags" Target="../tags/tag706.xml"/><Relationship Id="rId21" Type="http://schemas.openxmlformats.org/officeDocument/2006/relationships/tags" Target="../tags/tag724.xml"/><Relationship Id="rId7" Type="http://schemas.openxmlformats.org/officeDocument/2006/relationships/tags" Target="../tags/tag710.xml"/><Relationship Id="rId12" Type="http://schemas.openxmlformats.org/officeDocument/2006/relationships/tags" Target="../tags/tag715.xml"/><Relationship Id="rId17" Type="http://schemas.openxmlformats.org/officeDocument/2006/relationships/tags" Target="../tags/tag720.xml"/><Relationship Id="rId25" Type="http://schemas.openxmlformats.org/officeDocument/2006/relationships/tags" Target="../tags/tag728.xml"/><Relationship Id="rId2" Type="http://schemas.openxmlformats.org/officeDocument/2006/relationships/tags" Target="../tags/tag705.xml"/><Relationship Id="rId16" Type="http://schemas.openxmlformats.org/officeDocument/2006/relationships/tags" Target="../tags/tag719.xml"/><Relationship Id="rId20" Type="http://schemas.openxmlformats.org/officeDocument/2006/relationships/tags" Target="../tags/tag723.xml"/><Relationship Id="rId1" Type="http://schemas.openxmlformats.org/officeDocument/2006/relationships/tags" Target="../tags/tag704.xml"/><Relationship Id="rId6" Type="http://schemas.openxmlformats.org/officeDocument/2006/relationships/tags" Target="../tags/tag709.xml"/><Relationship Id="rId11" Type="http://schemas.openxmlformats.org/officeDocument/2006/relationships/tags" Target="../tags/tag714.xml"/><Relationship Id="rId24" Type="http://schemas.openxmlformats.org/officeDocument/2006/relationships/tags" Target="../tags/tag727.xml"/><Relationship Id="rId5" Type="http://schemas.openxmlformats.org/officeDocument/2006/relationships/tags" Target="../tags/tag708.xml"/><Relationship Id="rId15" Type="http://schemas.openxmlformats.org/officeDocument/2006/relationships/tags" Target="../tags/tag718.xml"/><Relationship Id="rId23" Type="http://schemas.openxmlformats.org/officeDocument/2006/relationships/tags" Target="../tags/tag726.xml"/><Relationship Id="rId28" Type="http://schemas.openxmlformats.org/officeDocument/2006/relationships/image" Target="../media/image4.emf"/><Relationship Id="rId10" Type="http://schemas.openxmlformats.org/officeDocument/2006/relationships/tags" Target="../tags/tag713.xml"/><Relationship Id="rId19" Type="http://schemas.openxmlformats.org/officeDocument/2006/relationships/tags" Target="../tags/tag722.xml"/><Relationship Id="rId4" Type="http://schemas.openxmlformats.org/officeDocument/2006/relationships/tags" Target="../tags/tag707.xml"/><Relationship Id="rId9" Type="http://schemas.openxmlformats.org/officeDocument/2006/relationships/tags" Target="../tags/tag712.xml"/><Relationship Id="rId14" Type="http://schemas.openxmlformats.org/officeDocument/2006/relationships/tags" Target="../tags/tag717.xml"/><Relationship Id="rId22" Type="http://schemas.openxmlformats.org/officeDocument/2006/relationships/tags" Target="../tags/tag725.xml"/><Relationship Id="rId27" Type="http://schemas.openxmlformats.org/officeDocument/2006/relationships/oleObject" Target="../embeddings/oleObject8.bin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tags" Target="../tags/tag736.xml"/><Relationship Id="rId13" Type="http://schemas.openxmlformats.org/officeDocument/2006/relationships/tags" Target="../tags/tag741.xml"/><Relationship Id="rId18" Type="http://schemas.openxmlformats.org/officeDocument/2006/relationships/tags" Target="../tags/tag746.xml"/><Relationship Id="rId3" Type="http://schemas.openxmlformats.org/officeDocument/2006/relationships/tags" Target="../tags/tag731.xml"/><Relationship Id="rId21" Type="http://schemas.openxmlformats.org/officeDocument/2006/relationships/tags" Target="../tags/tag749.xml"/><Relationship Id="rId7" Type="http://schemas.openxmlformats.org/officeDocument/2006/relationships/tags" Target="../tags/tag735.xml"/><Relationship Id="rId12" Type="http://schemas.openxmlformats.org/officeDocument/2006/relationships/tags" Target="../tags/tag740.xml"/><Relationship Id="rId17" Type="http://schemas.openxmlformats.org/officeDocument/2006/relationships/tags" Target="../tags/tag745.xml"/><Relationship Id="rId2" Type="http://schemas.openxmlformats.org/officeDocument/2006/relationships/tags" Target="../tags/tag730.xml"/><Relationship Id="rId16" Type="http://schemas.openxmlformats.org/officeDocument/2006/relationships/tags" Target="../tags/tag744.xml"/><Relationship Id="rId20" Type="http://schemas.openxmlformats.org/officeDocument/2006/relationships/tags" Target="../tags/tag748.xml"/><Relationship Id="rId1" Type="http://schemas.openxmlformats.org/officeDocument/2006/relationships/tags" Target="../tags/tag729.xml"/><Relationship Id="rId6" Type="http://schemas.openxmlformats.org/officeDocument/2006/relationships/tags" Target="../tags/tag734.xml"/><Relationship Id="rId11" Type="http://schemas.openxmlformats.org/officeDocument/2006/relationships/tags" Target="../tags/tag739.xml"/><Relationship Id="rId24" Type="http://schemas.openxmlformats.org/officeDocument/2006/relationships/image" Target="../media/image1.emf"/><Relationship Id="rId5" Type="http://schemas.openxmlformats.org/officeDocument/2006/relationships/tags" Target="../tags/tag733.xml"/><Relationship Id="rId15" Type="http://schemas.openxmlformats.org/officeDocument/2006/relationships/tags" Target="../tags/tag743.xml"/><Relationship Id="rId23" Type="http://schemas.openxmlformats.org/officeDocument/2006/relationships/oleObject" Target="../embeddings/oleObject9.bin"/><Relationship Id="rId10" Type="http://schemas.openxmlformats.org/officeDocument/2006/relationships/tags" Target="../tags/tag738.xml"/><Relationship Id="rId19" Type="http://schemas.openxmlformats.org/officeDocument/2006/relationships/tags" Target="../tags/tag747.xml"/><Relationship Id="rId4" Type="http://schemas.openxmlformats.org/officeDocument/2006/relationships/tags" Target="../tags/tag732.xml"/><Relationship Id="rId9" Type="http://schemas.openxmlformats.org/officeDocument/2006/relationships/tags" Target="../tags/tag737.xml"/><Relationship Id="rId14" Type="http://schemas.openxmlformats.org/officeDocument/2006/relationships/tags" Target="../tags/tag742.xml"/><Relationship Id="rId22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75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751.xml"/><Relationship Id="rId1" Type="http://schemas.openxmlformats.org/officeDocument/2006/relationships/tags" Target="../tags/tag75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54.xml"/><Relationship Id="rId4" Type="http://schemas.openxmlformats.org/officeDocument/2006/relationships/tags" Target="../tags/tag753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762.xml"/><Relationship Id="rId3" Type="http://schemas.openxmlformats.org/officeDocument/2006/relationships/tags" Target="../tags/tag757.xml"/><Relationship Id="rId7" Type="http://schemas.openxmlformats.org/officeDocument/2006/relationships/tags" Target="../tags/tag761.xml"/><Relationship Id="rId2" Type="http://schemas.openxmlformats.org/officeDocument/2006/relationships/tags" Target="../tags/tag756.xml"/><Relationship Id="rId1" Type="http://schemas.openxmlformats.org/officeDocument/2006/relationships/tags" Target="../tags/tag755.xml"/><Relationship Id="rId6" Type="http://schemas.openxmlformats.org/officeDocument/2006/relationships/tags" Target="../tags/tag760.xml"/><Relationship Id="rId11" Type="http://schemas.openxmlformats.org/officeDocument/2006/relationships/image" Target="../media/image5.emf"/><Relationship Id="rId5" Type="http://schemas.openxmlformats.org/officeDocument/2006/relationships/tags" Target="../tags/tag759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758.xml"/><Relationship Id="rId9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tags" Target="../tags/tag765.xml"/><Relationship Id="rId2" Type="http://schemas.openxmlformats.org/officeDocument/2006/relationships/tags" Target="../tags/tag764.xml"/><Relationship Id="rId1" Type="http://schemas.openxmlformats.org/officeDocument/2006/relationships/tags" Target="../tags/tag763.xml"/><Relationship Id="rId4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67.xml"/><Relationship Id="rId1" Type="http://schemas.openxmlformats.org/officeDocument/2006/relationships/tags" Target="../tags/tag766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18" Type="http://schemas.openxmlformats.org/officeDocument/2006/relationships/tags" Target="../tags/tag103.xml"/><Relationship Id="rId26" Type="http://schemas.openxmlformats.org/officeDocument/2006/relationships/image" Target="../media/image1.emf"/><Relationship Id="rId3" Type="http://schemas.openxmlformats.org/officeDocument/2006/relationships/tags" Target="../tags/tag88.xml"/><Relationship Id="rId21" Type="http://schemas.openxmlformats.org/officeDocument/2006/relationships/tags" Target="../tags/tag106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tags" Target="../tags/tag102.xml"/><Relationship Id="rId25" Type="http://schemas.openxmlformats.org/officeDocument/2006/relationships/oleObject" Target="../embeddings/oleObject5.bin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20" Type="http://schemas.openxmlformats.org/officeDocument/2006/relationships/tags" Target="../tags/tag105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24" Type="http://schemas.openxmlformats.org/officeDocument/2006/relationships/slideMaster" Target="../slideMasters/slideMaster1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23" Type="http://schemas.openxmlformats.org/officeDocument/2006/relationships/tags" Target="../tags/tag108.xml"/><Relationship Id="rId10" Type="http://schemas.openxmlformats.org/officeDocument/2006/relationships/tags" Target="../tags/tag95.xml"/><Relationship Id="rId19" Type="http://schemas.openxmlformats.org/officeDocument/2006/relationships/tags" Target="../tags/tag104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Relationship Id="rId22" Type="http://schemas.openxmlformats.org/officeDocument/2006/relationships/tags" Target="../tags/tag107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68.xml"/></Relationships>
</file>

<file path=ppt/slideLayouts/_rels/slideLayout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771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770.xml"/><Relationship Id="rId1" Type="http://schemas.openxmlformats.org/officeDocument/2006/relationships/tags" Target="../tags/tag769.xml"/><Relationship Id="rId6" Type="http://schemas.openxmlformats.org/officeDocument/2006/relationships/tags" Target="../tags/tag774.xml"/><Relationship Id="rId5" Type="http://schemas.openxmlformats.org/officeDocument/2006/relationships/tags" Target="../tags/tag773.xml"/><Relationship Id="rId4" Type="http://schemas.openxmlformats.org/officeDocument/2006/relationships/tags" Target="../tags/tag772.xml"/><Relationship Id="rId9" Type="http://schemas.openxmlformats.org/officeDocument/2006/relationships/image" Target="../media/image2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76.xml"/><Relationship Id="rId1" Type="http://schemas.openxmlformats.org/officeDocument/2006/relationships/tags" Target="../tags/tag775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78.xml"/><Relationship Id="rId1" Type="http://schemas.openxmlformats.org/officeDocument/2006/relationships/tags" Target="../tags/tag777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80.xml"/><Relationship Id="rId1" Type="http://schemas.openxmlformats.org/officeDocument/2006/relationships/tags" Target="../tags/tag779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4.bin"/></Relationships>
</file>

<file path=ppt/slideLayouts/_rels/slideLayout65.xml.rels><?xml version="1.0" encoding="UTF-8" standalone="yes"?>
<Relationships xmlns="http://schemas.openxmlformats.org/package/2006/relationships"><Relationship Id="rId8" Type="http://schemas.openxmlformats.org/officeDocument/2006/relationships/tags" Target="../tags/tag788.xml"/><Relationship Id="rId13" Type="http://schemas.openxmlformats.org/officeDocument/2006/relationships/tags" Target="../tags/tag793.xml"/><Relationship Id="rId18" Type="http://schemas.openxmlformats.org/officeDocument/2006/relationships/tags" Target="../tags/tag798.xml"/><Relationship Id="rId26" Type="http://schemas.openxmlformats.org/officeDocument/2006/relationships/image" Target="../media/image1.emf"/><Relationship Id="rId3" Type="http://schemas.openxmlformats.org/officeDocument/2006/relationships/tags" Target="../tags/tag783.xml"/><Relationship Id="rId21" Type="http://schemas.openxmlformats.org/officeDocument/2006/relationships/tags" Target="../tags/tag801.xml"/><Relationship Id="rId7" Type="http://schemas.openxmlformats.org/officeDocument/2006/relationships/tags" Target="../tags/tag787.xml"/><Relationship Id="rId12" Type="http://schemas.openxmlformats.org/officeDocument/2006/relationships/tags" Target="../tags/tag792.xml"/><Relationship Id="rId17" Type="http://schemas.openxmlformats.org/officeDocument/2006/relationships/tags" Target="../tags/tag797.xml"/><Relationship Id="rId25" Type="http://schemas.openxmlformats.org/officeDocument/2006/relationships/oleObject" Target="../embeddings/oleObject5.bin"/><Relationship Id="rId2" Type="http://schemas.openxmlformats.org/officeDocument/2006/relationships/tags" Target="../tags/tag782.xml"/><Relationship Id="rId16" Type="http://schemas.openxmlformats.org/officeDocument/2006/relationships/tags" Target="../tags/tag796.xml"/><Relationship Id="rId20" Type="http://schemas.openxmlformats.org/officeDocument/2006/relationships/tags" Target="../tags/tag800.xml"/><Relationship Id="rId1" Type="http://schemas.openxmlformats.org/officeDocument/2006/relationships/tags" Target="../tags/tag781.xml"/><Relationship Id="rId6" Type="http://schemas.openxmlformats.org/officeDocument/2006/relationships/tags" Target="../tags/tag786.xml"/><Relationship Id="rId11" Type="http://schemas.openxmlformats.org/officeDocument/2006/relationships/tags" Target="../tags/tag791.xml"/><Relationship Id="rId24" Type="http://schemas.openxmlformats.org/officeDocument/2006/relationships/slideMaster" Target="../slideMasters/slideMaster3.xml"/><Relationship Id="rId5" Type="http://schemas.openxmlformats.org/officeDocument/2006/relationships/tags" Target="../tags/tag785.xml"/><Relationship Id="rId15" Type="http://schemas.openxmlformats.org/officeDocument/2006/relationships/tags" Target="../tags/tag795.xml"/><Relationship Id="rId23" Type="http://schemas.openxmlformats.org/officeDocument/2006/relationships/tags" Target="../tags/tag803.xml"/><Relationship Id="rId10" Type="http://schemas.openxmlformats.org/officeDocument/2006/relationships/tags" Target="../tags/tag790.xml"/><Relationship Id="rId19" Type="http://schemas.openxmlformats.org/officeDocument/2006/relationships/tags" Target="../tags/tag799.xml"/><Relationship Id="rId4" Type="http://schemas.openxmlformats.org/officeDocument/2006/relationships/tags" Target="../tags/tag784.xml"/><Relationship Id="rId9" Type="http://schemas.openxmlformats.org/officeDocument/2006/relationships/tags" Target="../tags/tag789.xml"/><Relationship Id="rId14" Type="http://schemas.openxmlformats.org/officeDocument/2006/relationships/tags" Target="../tags/tag794.xml"/><Relationship Id="rId22" Type="http://schemas.openxmlformats.org/officeDocument/2006/relationships/tags" Target="../tags/tag80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806.xml"/><Relationship Id="rId2" Type="http://schemas.openxmlformats.org/officeDocument/2006/relationships/tags" Target="../tags/tag805.xml"/><Relationship Id="rId1" Type="http://schemas.openxmlformats.org/officeDocument/2006/relationships/tags" Target="../tags/tag80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807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.emf"/><Relationship Id="rId3" Type="http://schemas.openxmlformats.org/officeDocument/2006/relationships/tags" Target="../tags/tag111.xml"/><Relationship Id="rId21" Type="http://schemas.openxmlformats.org/officeDocument/2006/relationships/tags" Target="../tags/tag129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oleObject" Target="../embeddings/oleObject6.bin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tags" Target="../tags/tag128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slideMaster" Target="../slideMasters/slideMaster1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tags" Target="../tags/tag131.xml"/><Relationship Id="rId10" Type="http://schemas.openxmlformats.org/officeDocument/2006/relationships/tags" Target="../tags/tag118.xml"/><Relationship Id="rId19" Type="http://schemas.openxmlformats.org/officeDocument/2006/relationships/tags" Target="../tags/tag127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tags" Target="../tags/tag13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slideMaster" Target="../slideMasters/slideMaster1.xml"/><Relationship Id="rId3" Type="http://schemas.openxmlformats.org/officeDocument/2006/relationships/tags" Target="../tags/tag134.xml"/><Relationship Id="rId21" Type="http://schemas.openxmlformats.org/officeDocument/2006/relationships/tags" Target="../tags/tag152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0" Type="http://schemas.openxmlformats.org/officeDocument/2006/relationships/tags" Target="../tags/tag151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image" Target="../media/image1.emf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oleObject" Target="../embeddings/oleObject7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18" Type="http://schemas.openxmlformats.org/officeDocument/2006/relationships/tags" Target="../tags/tag174.xml"/><Relationship Id="rId26" Type="http://schemas.openxmlformats.org/officeDocument/2006/relationships/slideMaster" Target="../slideMasters/slideMaster1.xml"/><Relationship Id="rId3" Type="http://schemas.openxmlformats.org/officeDocument/2006/relationships/tags" Target="../tags/tag159.xml"/><Relationship Id="rId21" Type="http://schemas.openxmlformats.org/officeDocument/2006/relationships/tags" Target="../tags/tag177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17" Type="http://schemas.openxmlformats.org/officeDocument/2006/relationships/tags" Target="../tags/tag173.xml"/><Relationship Id="rId25" Type="http://schemas.openxmlformats.org/officeDocument/2006/relationships/tags" Target="../tags/tag181.xml"/><Relationship Id="rId2" Type="http://schemas.openxmlformats.org/officeDocument/2006/relationships/tags" Target="../tags/tag158.xml"/><Relationship Id="rId16" Type="http://schemas.openxmlformats.org/officeDocument/2006/relationships/tags" Target="../tags/tag172.xml"/><Relationship Id="rId20" Type="http://schemas.openxmlformats.org/officeDocument/2006/relationships/tags" Target="../tags/tag176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24" Type="http://schemas.openxmlformats.org/officeDocument/2006/relationships/tags" Target="../tags/tag180.xml"/><Relationship Id="rId5" Type="http://schemas.openxmlformats.org/officeDocument/2006/relationships/tags" Target="../tags/tag161.xml"/><Relationship Id="rId15" Type="http://schemas.openxmlformats.org/officeDocument/2006/relationships/tags" Target="../tags/tag171.xml"/><Relationship Id="rId23" Type="http://schemas.openxmlformats.org/officeDocument/2006/relationships/tags" Target="../tags/tag179.xml"/><Relationship Id="rId28" Type="http://schemas.openxmlformats.org/officeDocument/2006/relationships/image" Target="../media/image1.emf"/><Relationship Id="rId10" Type="http://schemas.openxmlformats.org/officeDocument/2006/relationships/tags" Target="../tags/tag166.xml"/><Relationship Id="rId19" Type="http://schemas.openxmlformats.org/officeDocument/2006/relationships/tags" Target="../tags/tag175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tags" Target="../tags/tag170.xml"/><Relationship Id="rId22" Type="http://schemas.openxmlformats.org/officeDocument/2006/relationships/tags" Target="../tags/tag178.xml"/><Relationship Id="rId27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ont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469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59"/>
            <a:ext cx="625525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solidFill>
            <a:schemeClr val="tx1"/>
          </a:solidFill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change Master title style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C0D3CBF4-D047-32CB-A092-652CAC85703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F0CA877-9D8E-747B-D741-FB51FA17BD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16469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F0CA877-9D8E-747B-D741-FB51FA17BD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97B05B6-9BAD-A74C-3C8B-530387AE328D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3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9537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572" imgH="588" progId="TCLayout.ActiveDocument.1">
                  <p:embed/>
                </p:oleObj>
              </mc:Choice>
              <mc:Fallback>
                <p:oleObj name="think-cell Slide" r:id="rId2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6967728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911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81FC95FE-98AE-2D03-2407-7155AFECE47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FF71350C-0563-17F2-78D0-A24C149219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879537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572" imgH="588" progId="TCLayout.ActiveDocument.1">
                  <p:embed/>
                </p:oleObj>
              </mc:Choice>
              <mc:Fallback>
                <p:oleObj name="think-cell Slide" r:id="rId27" imgW="572" imgH="58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FF71350C-0563-17F2-78D0-A24C149219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1B91BDF-9613-7C7D-171B-23933F09722F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RectangleLight">
            <a:extLst>
              <a:ext uri="{FF2B5EF4-FFF2-40B4-BE49-F238E27FC236}">
                <a16:creationId xmlns:a16="http://schemas.microsoft.com/office/drawing/2014/main" id="{93C4AD42-0649-D33E-C9DD-3E2C2B496E9C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LogoText">
            <a:extLst>
              <a:ext uri="{FF2B5EF4-FFF2-40B4-BE49-F238E27FC236}">
                <a16:creationId xmlns:a16="http://schemas.microsoft.com/office/drawing/2014/main" id="{6ECB2FA4-D88F-97AC-6EAD-8BF0817ADB1D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4A99D07-897D-5EF2-80E7-DEFDA6ECAD20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BottomLineRight">
            <a:extLst>
              <a:ext uri="{FF2B5EF4-FFF2-40B4-BE49-F238E27FC236}">
                <a16:creationId xmlns:a16="http://schemas.microsoft.com/office/drawing/2014/main" id="{FE3FBEF7-FB6A-1DD0-8A39-27B743A9ADAD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ottomLineLeft">
            <a:extLst>
              <a:ext uri="{FF2B5EF4-FFF2-40B4-BE49-F238E27FC236}">
                <a16:creationId xmlns:a16="http://schemas.microsoft.com/office/drawing/2014/main" id="{F078C8D0-8D5C-54C3-AB47-23FA98D7C264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A8502F0B-CD00-86A9-F840-15095AC8A055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Left">
            <a:extLst>
              <a:ext uri="{FF2B5EF4-FFF2-40B4-BE49-F238E27FC236}">
                <a16:creationId xmlns:a16="http://schemas.microsoft.com/office/drawing/2014/main" id="{72857382-8FAD-B243-65DE-A0A7C5A2A6D1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63AD29-93E0-D2B1-5B71-EA8761F67650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5. Source" hidden="1">
            <a:extLst>
              <a:ext uri="{FF2B5EF4-FFF2-40B4-BE49-F238E27FC236}">
                <a16:creationId xmlns:a16="http://schemas.microsoft.com/office/drawing/2014/main" id="{409E8FF4-D9A0-9411-60B4-0D31131E46B1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51933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1564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13" imgH="416" progId="TCLayout.ActiveDocument.1">
                  <p:embed/>
                </p:oleObj>
              </mc:Choice>
              <mc:Fallback>
                <p:oleObj name="think-cell Slide" r:id="rId23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354162"/>
            <a:ext cx="7918704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12911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40C50DBC-77FE-61C3-BB9B-59D91329110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C5E6779-56DA-ED60-28C7-9B5B99349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81564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13" imgH="416" progId="TCLayout.ActiveDocument.1">
                  <p:embed/>
                </p:oleObj>
              </mc:Choice>
              <mc:Fallback>
                <p:oleObj name="think-cell Slide" r:id="rId23" imgW="413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C5E6779-56DA-ED60-28C7-9B5B99349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AFC35A07-3920-7FA9-2002-052748BEBBFA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8B03D2F9-6B20-669E-D39D-C32294210B6D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SlideLogoText">
            <a:extLst>
              <a:ext uri="{FF2B5EF4-FFF2-40B4-BE49-F238E27FC236}">
                <a16:creationId xmlns:a16="http://schemas.microsoft.com/office/drawing/2014/main" id="{B8B35B2A-469D-E385-7C15-5DA18D2F9250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2209595-430E-C95E-21B1-EA48A69FF71E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TopLineRight">
            <a:extLst>
              <a:ext uri="{FF2B5EF4-FFF2-40B4-BE49-F238E27FC236}">
                <a16:creationId xmlns:a16="http://schemas.microsoft.com/office/drawing/2014/main" id="{273B3E8D-57D7-61D9-492D-51BCD6B31F19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Left">
            <a:extLst>
              <a:ext uri="{FF2B5EF4-FFF2-40B4-BE49-F238E27FC236}">
                <a16:creationId xmlns:a16="http://schemas.microsoft.com/office/drawing/2014/main" id="{9D49572D-DFF4-2A19-3A12-1E88D297CC85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BDD1D933-9487-0622-11E1-5FEBF2442E80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21307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ClientLogo">
            <a:extLst>
              <a:ext uri="{FF2B5EF4-FFF2-40B4-BE49-F238E27FC236}">
                <a16:creationId xmlns:a16="http://schemas.microsoft.com/office/drawing/2014/main" id="{360045FA-4F2B-7CCC-BC88-DBB2BC856EF6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096891" y="2906491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</p:spTree>
    <p:extLst>
      <p:ext uri="{BB962C8B-B14F-4D97-AF65-F5344CB8AC3E}">
        <p14:creationId xmlns:p14="http://schemas.microsoft.com/office/powerpoint/2010/main" val="1967318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0C5396-A74C-51C3-AEC5-D35E7FDD2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00082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0C5396-A74C-51C3-AEC5-D35E7FDD2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</p:spPr>
        <p:txBody>
          <a:bodyPr vert="horz" anchor="b">
            <a:noAutofit/>
          </a:bodyPr>
          <a:lstStyle>
            <a:lvl1pPr>
              <a:lnSpc>
                <a:spcPct val="10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5FB0D-5CC7-9318-47B3-B932C5E0C6E2}"/>
              </a:ext>
            </a:extLst>
          </p:cNvPr>
          <p:cNvSpPr txBox="1"/>
          <p:nvPr/>
        </p:nvSpPr>
        <p:spPr>
          <a:xfrm>
            <a:off x="1843088" y="-8001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51CB7D96-238D-424E-1A92-C27F075F834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7741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1"/>
          </p:nvPr>
        </p:nvSpPr>
        <p:spPr>
          <a:xfrm>
            <a:off x="569118" y="1400032"/>
            <a:ext cx="11072019" cy="482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771A5E6-4EA7-C278-CF9B-197E6937D3F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8B23C019-3D76-9585-DF94-4D39967D422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4027406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280E36D8-9727-3A66-B568-44AB140574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649F191-C694-FE89-7416-DE67666A6CA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54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5DDE-08ED-4939-B42D-FCE998A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3418-51D4-5391-448E-744257B6D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9CD5BD8-2663-9BE4-201E-456E71D4564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56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6A8D4C-8114-AAF3-B69E-60AB80EB26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335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pag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4239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59"/>
            <a:ext cx="6255258" cy="307777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noFill/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change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1538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userDrawn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EA2B47-10D4-7DBD-8DB4-FE8BB18230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56751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EA2B47-10D4-7DBD-8DB4-FE8BB18230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251045C4-024B-CA7B-E270-32B5FE04C1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CE7D04-2A65-0E12-402F-B0FC6A9C8C1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58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50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11082528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131896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4" name="Object 8" hidden="1">
            <a:extLst>
              <a:ext uri="{FF2B5EF4-FFF2-40B4-BE49-F238E27FC236}">
                <a16:creationId xmlns:a16="http://schemas.microsoft.com/office/drawing/2014/main" id="{83A044AF-4383-1AB0-C34F-26E6B108E4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29050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4" name="Object 8" hidden="1">
                        <a:extLst>
                          <a:ext uri="{FF2B5EF4-FFF2-40B4-BE49-F238E27FC236}">
                            <a16:creationId xmlns:a16="http://schemas.microsoft.com/office/drawing/2014/main" id="{83A044AF-4383-1AB0-C34F-26E6B108E4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 hidden="1">
            <a:extLst>
              <a:ext uri="{FF2B5EF4-FFF2-40B4-BE49-F238E27FC236}">
                <a16:creationId xmlns:a16="http://schemas.microsoft.com/office/drawing/2014/main" id="{B7C95AC1-FFED-2DBE-4E07-25B4EEF95753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BE29BD2-5E6D-D3FB-59F6-BCB8392A2126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ECD281-981C-90FF-1202-DEFEEEE62A5C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9914152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userDrawn="1">
  <p:cSld name="Agenda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69838" y="1661489"/>
            <a:ext cx="3004599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body" idx="1"/>
          </p:nvPr>
        </p:nvSpPr>
        <p:spPr>
          <a:xfrm>
            <a:off x="4991582" y="1661489"/>
            <a:ext cx="6649556" cy="444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D2CA4751-B1D3-6C52-458C-3874A5CCDA6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8F6A73F-9F2F-26AD-29F6-6A720BC2EFDC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920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bg>
      <p:bgPr>
        <a:solidFill>
          <a:srgbClr val="06203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22EA7EF-3E7C-439D-BE1B-23D67E3C71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93389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22EA7EF-3E7C-439D-BE1B-23D67E3C71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oogle Shape;15;p38">
            <a:extLst>
              <a:ext uri="{FF2B5EF4-FFF2-40B4-BE49-F238E27FC236}">
                <a16:creationId xmlns:a16="http://schemas.microsoft.com/office/drawing/2014/main" id="{C1A3E8A5-6140-548F-EB36-6E044E92CB50}"/>
              </a:ext>
            </a:extLst>
          </p:cNvPr>
          <p:cNvCxnSpPr/>
          <p:nvPr userDrawn="1"/>
        </p:nvCxnSpPr>
        <p:spPr>
          <a:xfrm>
            <a:off x="569119" y="6453188"/>
            <a:ext cx="11053762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932975-FBC2-52F0-6068-2CB9DABF98B4}"/>
              </a:ext>
            </a:extLst>
          </p:cNvPr>
          <p:cNvSpPr txBox="1"/>
          <p:nvPr userDrawn="1"/>
        </p:nvSpPr>
        <p:spPr>
          <a:xfrm>
            <a:off x="1842868" y="1167618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/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26D31096-8F5E-8FA4-F3E8-7F7509A3EDB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3119846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104C73C4-D8CF-6058-FD7C-69740923447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C846F082-B671-EEEA-D97A-C9F79EA2228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35926827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ont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469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94" indent="0">
              <a:buNone/>
              <a:defRPr>
                <a:solidFill>
                  <a:schemeClr val="bg1"/>
                </a:solidFill>
              </a:defRPr>
            </a:lvl2pPr>
            <a:lvl3pPr marL="466367" indent="0">
              <a:buNone/>
              <a:defRPr>
                <a:solidFill>
                  <a:schemeClr val="bg1"/>
                </a:solidFill>
              </a:defRPr>
            </a:lvl3pPr>
            <a:lvl4pPr marL="813857" indent="0">
              <a:buNone/>
              <a:defRPr>
                <a:solidFill>
                  <a:schemeClr val="bg1"/>
                </a:solidFill>
              </a:defRPr>
            </a:lvl4pPr>
            <a:lvl5pPr marL="116134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60"/>
            <a:ext cx="625525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solidFill>
            <a:schemeClr val="tx1"/>
          </a:solidFill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change Master title style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C0D3CBF4-D047-32CB-A092-652CAC85703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39FEAB3-E334-E771-92EB-70B49D3A34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16469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39FEAB3-E334-E771-92EB-70B49D3A3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8CDB110-50FD-7E5C-1496-D573FE3012CA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523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50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11082528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1318967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4" name="Object 8" hidden="1">
            <a:extLst>
              <a:ext uri="{FF2B5EF4-FFF2-40B4-BE49-F238E27FC236}">
                <a16:creationId xmlns:a16="http://schemas.microsoft.com/office/drawing/2014/main" id="{1DB41050-72F2-84B4-230D-BBAC79B8CB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29050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4" name="Object 8" hidden="1">
                        <a:extLst>
                          <a:ext uri="{FF2B5EF4-FFF2-40B4-BE49-F238E27FC236}">
                            <a16:creationId xmlns:a16="http://schemas.microsoft.com/office/drawing/2014/main" id="{1DB41050-72F2-84B4-230D-BBAC79B8CB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 hidden="1">
            <a:extLst>
              <a:ext uri="{FF2B5EF4-FFF2-40B4-BE49-F238E27FC236}">
                <a16:creationId xmlns:a16="http://schemas.microsoft.com/office/drawing/2014/main" id="{2F3757EE-C243-4B5D-8B03-BCFF43CC330B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56F5A9-54FB-8BA4-5ECE-F2FE173DF92F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5052876-6AE2-45B4-7BB9-37A78CFEDD6C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435626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2279F3A-E785-A817-A43D-2AB5BBAC0C6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7572159"/>
              </p:ext>
            </p:extLst>
          </p:nvPr>
        </p:nvGraphicFramePr>
        <p:xfrm>
          <a:off x="1589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2279F3A-E785-A817-A43D-2AB5BBAC0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154603C-472B-D4E8-F358-1CD0ED401B4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8B466B-5AFD-86F3-48E7-36456F3F48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87572159"/>
              </p:ext>
            </p:extLst>
          </p:nvPr>
        </p:nvGraphicFramePr>
        <p:xfrm>
          <a:off x="1589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8B466B-5AFD-86F3-48E7-36456F3F48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11474F95-2593-EDA2-C46B-C6A6F56DEF9A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4D3CA301-140D-4629-92B9-22F1409A1BE9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204438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1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3057897B-D3C8-A735-DC7E-D4383D1221E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64AC81E-46CD-C3B2-F060-5BF9476F335C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5. Source" hidden="1">
            <a:extLst>
              <a:ext uri="{FF2B5EF4-FFF2-40B4-BE49-F238E27FC236}">
                <a16:creationId xmlns:a16="http://schemas.microsoft.com/office/drawing/2014/main" id="{1DCFD169-94D2-98AA-5BF2-630C15905BF4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3220269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77387CA2-37E3-E660-67B4-16D621E80E7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3881E67-B834-5AEC-D91E-14A09F9BC907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5. Source" hidden="1">
            <a:extLst>
              <a:ext uri="{FF2B5EF4-FFF2-40B4-BE49-F238E27FC236}">
                <a16:creationId xmlns:a16="http://schemas.microsoft.com/office/drawing/2014/main" id="{1D0BCD3F-703F-E612-5A57-F6B0612B6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854750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133602"/>
            <a:ext cx="2514600" cy="1380210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1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199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C3405AEA-74D5-910E-C204-B62E695DB0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59B21C9-2065-D6AC-854E-D35DC2B510C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59B21C9-2065-D6AC-854E-D35DC2B510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13CE914-08B9-81F4-82E9-6C123F14EC4A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RectangleLight">
            <a:extLst>
              <a:ext uri="{FF2B5EF4-FFF2-40B4-BE49-F238E27FC236}">
                <a16:creationId xmlns:a16="http://schemas.microsoft.com/office/drawing/2014/main" id="{6DE6D1EC-8147-5D8E-4837-9C5F5AB971B8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LogoText">
            <a:extLst>
              <a:ext uri="{FF2B5EF4-FFF2-40B4-BE49-F238E27FC236}">
                <a16:creationId xmlns:a16="http://schemas.microsoft.com/office/drawing/2014/main" id="{10A4D0EB-3BEA-C96F-E21D-122F6E63B682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3E22F64-7BBE-1EB2-9827-9842EF90DBA1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BottomLineRight">
            <a:extLst>
              <a:ext uri="{FF2B5EF4-FFF2-40B4-BE49-F238E27FC236}">
                <a16:creationId xmlns:a16="http://schemas.microsoft.com/office/drawing/2014/main" id="{BB46DCA2-27F3-8839-3C36-1B8D5D58F33A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ottomLineLeft">
            <a:extLst>
              <a:ext uri="{FF2B5EF4-FFF2-40B4-BE49-F238E27FC236}">
                <a16:creationId xmlns:a16="http://schemas.microsoft.com/office/drawing/2014/main" id="{57065A97-74EA-C7D8-5C1F-C05DF59451BF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opLineRight">
            <a:extLst>
              <a:ext uri="{FF2B5EF4-FFF2-40B4-BE49-F238E27FC236}">
                <a16:creationId xmlns:a16="http://schemas.microsoft.com/office/drawing/2014/main" id="{AB68AE30-2D74-133E-A2F1-41FA0D4F7129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Left">
            <a:extLst>
              <a:ext uri="{FF2B5EF4-FFF2-40B4-BE49-F238E27FC236}">
                <a16:creationId xmlns:a16="http://schemas.microsoft.com/office/drawing/2014/main" id="{DF6D39F2-8EF1-9932-31CA-E464123ECCD4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. Source" hidden="1">
            <a:extLst>
              <a:ext uri="{FF2B5EF4-FFF2-40B4-BE49-F238E27FC236}">
                <a16:creationId xmlns:a16="http://schemas.microsoft.com/office/drawing/2014/main" id="{F03874E0-D6EB-7AD0-99B1-58336A618DC7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8708300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8399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70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5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1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1" indent="0" algn="ctr">
              <a:buNone/>
              <a:defRPr sz="1600"/>
            </a:lvl4pPr>
            <a:lvl5pPr marL="1828801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199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1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1AB19973-CFDD-3FB8-6DFF-498B601C379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3269E8-921D-42D9-8F8F-8D073F7D55D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38399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3269E8-921D-42D9-8F8F-8D073F7D55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288F9BB8-5760-4AC8-95DD-D8B40D02C223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RectangleLight">
            <a:extLst>
              <a:ext uri="{FF2B5EF4-FFF2-40B4-BE49-F238E27FC236}">
                <a16:creationId xmlns:a16="http://schemas.microsoft.com/office/drawing/2014/main" id="{097B6C91-51BD-A254-91DF-3DB3A79A56BE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LogoText">
            <a:extLst>
              <a:ext uri="{FF2B5EF4-FFF2-40B4-BE49-F238E27FC236}">
                <a16:creationId xmlns:a16="http://schemas.microsoft.com/office/drawing/2014/main" id="{7E9659BD-E3FE-5FDB-A179-8CA7C1B295C2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 bwMode="black"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1D16275-2D8E-23ED-BBCC-DEB5DED99D6F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BottomLineRight">
            <a:extLst>
              <a:ext uri="{FF2B5EF4-FFF2-40B4-BE49-F238E27FC236}">
                <a16:creationId xmlns:a16="http://schemas.microsoft.com/office/drawing/2014/main" id="{733ED924-9FFF-BBCC-5B7E-083229C8BCAC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ottomLineLeft">
            <a:extLst>
              <a:ext uri="{FF2B5EF4-FFF2-40B4-BE49-F238E27FC236}">
                <a16:creationId xmlns:a16="http://schemas.microsoft.com/office/drawing/2014/main" id="{75586CB6-0368-A1E3-BEB2-3828E15F1FE6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opLineRight">
            <a:extLst>
              <a:ext uri="{FF2B5EF4-FFF2-40B4-BE49-F238E27FC236}">
                <a16:creationId xmlns:a16="http://schemas.microsoft.com/office/drawing/2014/main" id="{870AA838-4C80-7D32-5855-58B695935950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Left">
            <a:extLst>
              <a:ext uri="{FF2B5EF4-FFF2-40B4-BE49-F238E27FC236}">
                <a16:creationId xmlns:a16="http://schemas.microsoft.com/office/drawing/2014/main" id="{00619A04-7C1B-421D-4707-DDFBC34EA590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. Source" hidden="1">
            <a:extLst>
              <a:ext uri="{FF2B5EF4-FFF2-40B4-BE49-F238E27FC236}">
                <a16:creationId xmlns:a16="http://schemas.microsoft.com/office/drawing/2014/main" id="{C00FAA80-637A-172C-FCF9-2A6837FEF8AD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07898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2279F3A-E785-A817-A43D-2AB5BBAC0C6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757215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2279F3A-E785-A817-A43D-2AB5BBAC0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154603C-472B-D4E8-F358-1CD0ED401B4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D266DA5-22FC-6B9F-166D-8ABA1ED5591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8757215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D266DA5-22FC-6B9F-166D-8ABA1ED55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E82E3F6D-09E0-9C15-CE2F-E8D2BDDD4605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5CDC078F-F5BC-277C-02F5-07648F9FB763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9697312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87436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996B92C-E644-9DB1-5C2A-4067F8B35F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996B92C-E644-9DB1-5C2A-4067F8B35F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5D7E1DC2-A37E-3837-0C29-B6FE5DF67B3D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RectangleLight">
            <a:extLst>
              <a:ext uri="{FF2B5EF4-FFF2-40B4-BE49-F238E27FC236}">
                <a16:creationId xmlns:a16="http://schemas.microsoft.com/office/drawing/2014/main" id="{C8064A6E-E997-D4CC-C6B8-0DE1F61076D5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LogoText">
            <a:extLst>
              <a:ext uri="{FF2B5EF4-FFF2-40B4-BE49-F238E27FC236}">
                <a16:creationId xmlns:a16="http://schemas.microsoft.com/office/drawing/2014/main" id="{5D7E92DC-EC8A-C9C5-9AF3-A2804057CCA5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1630A-CAE0-702C-ED20-8CF763872A53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5680C8B5-BBF1-A60D-76D2-408E2EBE2F08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ottomLineLeft">
            <a:extLst>
              <a:ext uri="{FF2B5EF4-FFF2-40B4-BE49-F238E27FC236}">
                <a16:creationId xmlns:a16="http://schemas.microsoft.com/office/drawing/2014/main" id="{3FADA143-4B76-FC8E-74AF-086FC3ABD199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B341206B-D1A0-22E2-2A99-202EBD1A37D3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Left">
            <a:extLst>
              <a:ext uri="{FF2B5EF4-FFF2-40B4-BE49-F238E27FC236}">
                <a16:creationId xmlns:a16="http://schemas.microsoft.com/office/drawing/2014/main" id="{6557352D-9461-B77F-8CF9-C7B4654D4B28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973E2F-23B5-334A-BCF3-30FCB056B96C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5. Source" hidden="1">
            <a:extLst>
              <a:ext uri="{FF2B5EF4-FFF2-40B4-BE49-F238E27FC236}">
                <a16:creationId xmlns:a16="http://schemas.microsoft.com/office/drawing/2014/main" id="{FF868CE2-D191-1FB1-54C2-08DD2F91F405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0C0963-E8A8-3C4D-2301-97FEC653552E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</p:spTree>
    <p:extLst>
      <p:ext uri="{BB962C8B-B14F-4D97-AF65-F5344CB8AC3E}">
        <p14:creationId xmlns:p14="http://schemas.microsoft.com/office/powerpoint/2010/main" val="4034016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573171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6573171" y="1287436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9887978-F9CA-1BA1-E7FE-7155B03439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9887978-F9CA-1BA1-E7FE-7155B03439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A58AE739-90CA-BC95-CA96-49B805BFEFB0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RectangleLight">
            <a:extLst>
              <a:ext uri="{FF2B5EF4-FFF2-40B4-BE49-F238E27FC236}">
                <a16:creationId xmlns:a16="http://schemas.microsoft.com/office/drawing/2014/main" id="{455951B7-F772-07FB-42BD-7D9D82100710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LogoText">
            <a:extLst>
              <a:ext uri="{FF2B5EF4-FFF2-40B4-BE49-F238E27FC236}">
                <a16:creationId xmlns:a16="http://schemas.microsoft.com/office/drawing/2014/main" id="{31465099-544C-DB84-0231-72BAE8F3252B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9909B6C-DB2A-8E7D-D838-9EE821232CF8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861A9BC1-62FE-11D6-D9C3-92C60D156A53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ottomLineLeft">
            <a:extLst>
              <a:ext uri="{FF2B5EF4-FFF2-40B4-BE49-F238E27FC236}">
                <a16:creationId xmlns:a16="http://schemas.microsoft.com/office/drawing/2014/main" id="{20A5383B-C544-D95E-BE4E-13FEFD20A26B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8D6688BC-AF30-C1AA-8C40-A7066918D2E7}"/>
              </a:ext>
            </a:extLst>
          </p:cNvPr>
          <p:cNvCxnSpPr>
            <a:cxnSpLocks/>
          </p:cNvCxnSpPr>
          <p:nvPr userDrawn="1">
            <p:custDataLst>
              <p:tags r:id="rId22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Left">
            <a:extLst>
              <a:ext uri="{FF2B5EF4-FFF2-40B4-BE49-F238E27FC236}">
                <a16:creationId xmlns:a16="http://schemas.microsoft.com/office/drawing/2014/main" id="{F1780507-B484-4D12-09A3-5AA68759DC67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A9F2EF-05F8-3384-82C5-5BD200D54900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5. Source" hidden="1">
            <a:extLst>
              <a:ext uri="{FF2B5EF4-FFF2-40B4-BE49-F238E27FC236}">
                <a16:creationId xmlns:a16="http://schemas.microsoft.com/office/drawing/2014/main" id="{5D830847-90F6-A1F6-055A-7850DF0FD513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D43B6-49CE-8A72-5B2C-0487A97C345D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</p:spTree>
    <p:extLst>
      <p:ext uri="{BB962C8B-B14F-4D97-AF65-F5344CB8AC3E}">
        <p14:creationId xmlns:p14="http://schemas.microsoft.com/office/powerpoint/2010/main" val="19306553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9537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572" imgH="588" progId="TCLayout.ActiveDocument.1">
                  <p:embed/>
                </p:oleObj>
              </mc:Choice>
              <mc:Fallback>
                <p:oleObj name="think-cell Slide" r:id="rId2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6967728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91126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6" y="6501670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81FC95FE-98AE-2D03-2407-7155AFECE47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EB19B33-3A97-35B0-F1EA-11D66386718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879537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572" imgH="588" progId="TCLayout.ActiveDocument.1">
                  <p:embed/>
                </p:oleObj>
              </mc:Choice>
              <mc:Fallback>
                <p:oleObj name="think-cell Slide" r:id="rId27" imgW="572" imgH="58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EB19B33-3A97-35B0-F1EA-11D6638671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62397288-B2C4-42F0-E2EB-26AD24277F67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RectangleLight">
            <a:extLst>
              <a:ext uri="{FF2B5EF4-FFF2-40B4-BE49-F238E27FC236}">
                <a16:creationId xmlns:a16="http://schemas.microsoft.com/office/drawing/2014/main" id="{A048CCE4-5CF1-FB63-D17C-5B3AD53B4DB8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LogoText">
            <a:extLst>
              <a:ext uri="{FF2B5EF4-FFF2-40B4-BE49-F238E27FC236}">
                <a16:creationId xmlns:a16="http://schemas.microsoft.com/office/drawing/2014/main" id="{575D4629-46F3-93C5-9AA5-EB434B247809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99F6C8A-F2F1-1B74-AC1F-2FD280B13A62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BottomLineRight">
            <a:extLst>
              <a:ext uri="{FF2B5EF4-FFF2-40B4-BE49-F238E27FC236}">
                <a16:creationId xmlns:a16="http://schemas.microsoft.com/office/drawing/2014/main" id="{B105A104-6897-1498-190E-896819B0A8D2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ottomLineLeft">
            <a:extLst>
              <a:ext uri="{FF2B5EF4-FFF2-40B4-BE49-F238E27FC236}">
                <a16:creationId xmlns:a16="http://schemas.microsoft.com/office/drawing/2014/main" id="{190F8620-5531-1DA3-4D38-6E6BF6C92455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463B283A-8DDB-1B08-82E7-4F7687D0D4B7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Left">
            <a:extLst>
              <a:ext uri="{FF2B5EF4-FFF2-40B4-BE49-F238E27FC236}">
                <a16:creationId xmlns:a16="http://schemas.microsoft.com/office/drawing/2014/main" id="{62708375-A011-F3CE-9E68-908BEC171F6D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9D4491-405D-4095-8214-DD8DDF98D110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5. Source" hidden="1">
            <a:extLst>
              <a:ext uri="{FF2B5EF4-FFF2-40B4-BE49-F238E27FC236}">
                <a16:creationId xmlns:a16="http://schemas.microsoft.com/office/drawing/2014/main" id="{9EBA5DBF-AD16-4171-8E02-62069762A3B0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4736" y="6501670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0278452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1564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13" imgH="416" progId="TCLayout.ActiveDocument.1">
                  <p:embed/>
                </p:oleObj>
              </mc:Choice>
              <mc:Fallback>
                <p:oleObj name="think-cell Slide" r:id="rId23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354162"/>
            <a:ext cx="7918704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1291126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40C50DBC-77FE-61C3-BB9B-59D91329110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BDC843-37DC-0068-4397-1BD99CC929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81564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13" imgH="416" progId="TCLayout.ActiveDocument.1">
                  <p:embed/>
                </p:oleObj>
              </mc:Choice>
              <mc:Fallback>
                <p:oleObj name="think-cell Slide" r:id="rId23" imgW="413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BDC843-37DC-0068-4397-1BD99CC929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FD4FE267-7FF2-AE85-DE42-437E71C4A51C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9C03B54B-A6DA-7A31-F1F1-C2A816D2D99C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SlideLogoText">
            <a:extLst>
              <a:ext uri="{FF2B5EF4-FFF2-40B4-BE49-F238E27FC236}">
                <a16:creationId xmlns:a16="http://schemas.microsoft.com/office/drawing/2014/main" id="{90BD5DB4-8068-0EB6-C6AB-8DF3A32F6CE5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 bwMode="black"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1AE607A-BC42-EDF6-5C60-D0F21378E9E4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7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TopLineRight">
            <a:extLst>
              <a:ext uri="{FF2B5EF4-FFF2-40B4-BE49-F238E27FC236}">
                <a16:creationId xmlns:a16="http://schemas.microsoft.com/office/drawing/2014/main" id="{4AC0722F-8048-B528-61B4-4F37D832D7CB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Left">
            <a:extLst>
              <a:ext uri="{FF2B5EF4-FFF2-40B4-BE49-F238E27FC236}">
                <a16:creationId xmlns:a16="http://schemas.microsoft.com/office/drawing/2014/main" id="{30605171-CC2C-8676-83CA-7B6F22908B64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6FF921AF-14A7-C5CE-067B-F9BA6E2F3ECF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68383963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ClientLogo">
            <a:extLst>
              <a:ext uri="{FF2B5EF4-FFF2-40B4-BE49-F238E27FC236}">
                <a16:creationId xmlns:a16="http://schemas.microsoft.com/office/drawing/2014/main" id="{360045FA-4F2B-7CCC-BC88-DBB2BC856EF6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096892" y="290649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3CD5C5B-05C2-1962-8BA7-2CF9EE7682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3CD5C5B-05C2-1962-8BA7-2CF9EE7682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5. Source" hidden="1">
            <a:extLst>
              <a:ext uri="{FF2B5EF4-FFF2-40B4-BE49-F238E27FC236}">
                <a16:creationId xmlns:a16="http://schemas.microsoft.com/office/drawing/2014/main" id="{BFCDFCF3-1070-AAFA-ED1F-8C25337F48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8678802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0C5396-A74C-51C3-AEC5-D35E7FDD2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0008268"/>
              </p:ext>
            </p:extLst>
          </p:nvPr>
        </p:nvGraphicFramePr>
        <p:xfrm>
          <a:off x="1589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0C5396-A74C-51C3-AEC5-D35E7FDD2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</p:spPr>
        <p:txBody>
          <a:bodyPr vert="horz" anchor="b">
            <a:noAutofit/>
          </a:bodyPr>
          <a:lstStyle>
            <a:lvl1pPr>
              <a:lnSpc>
                <a:spcPct val="10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5FB0D-5CC7-9318-47B3-B932C5E0C6E2}"/>
              </a:ext>
            </a:extLst>
          </p:cNvPr>
          <p:cNvSpPr txBox="1"/>
          <p:nvPr/>
        </p:nvSpPr>
        <p:spPr>
          <a:xfrm>
            <a:off x="1843088" y="-8001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51CB7D96-238D-424E-1A92-C27F075F834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09CBE139-8528-3B67-2B4E-EFAD89543F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00008268"/>
              </p:ext>
            </p:extLst>
          </p:nvPr>
        </p:nvGraphicFramePr>
        <p:xfrm>
          <a:off x="1589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09CBE139-8528-3B67-2B4E-EFAD89543F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BEFA3815-4FB2-3134-EB72-35F9F13999D3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8602B2D-95E8-FD91-3041-DC908628187D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868589-CB66-71F1-B6D6-5878843192F9}"/>
              </a:ext>
            </a:extLst>
          </p:cNvPr>
          <p:cNvSpPr txBox="1"/>
          <p:nvPr userDrawn="1"/>
        </p:nvSpPr>
        <p:spPr>
          <a:xfrm>
            <a:off x="1843088" y="-8001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</p:spTree>
    <p:extLst>
      <p:ext uri="{BB962C8B-B14F-4D97-AF65-F5344CB8AC3E}">
        <p14:creationId xmlns:p14="http://schemas.microsoft.com/office/powerpoint/2010/main" val="1129926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>
            <a:spLocks noGrp="1"/>
          </p:cNvSpPr>
          <p:nvPr>
            <p:ph type="title"/>
          </p:nvPr>
        </p:nvSpPr>
        <p:spPr>
          <a:xfrm>
            <a:off x="467807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1"/>
          </p:nvPr>
        </p:nvSpPr>
        <p:spPr>
          <a:xfrm>
            <a:off x="569119" y="1400033"/>
            <a:ext cx="11072019" cy="482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23" lvl="0" indent="-34291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46" lvl="1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69" lvl="2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91" lvl="3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114" lvl="4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337" lvl="5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560" lvl="6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783" lvl="7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5006" lvl="8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771A5E6-4EA7-C278-CF9B-197E6937D3F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8B23C019-3D76-9585-DF94-4D39967D422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BC29D84-A52E-F36E-04E6-FF8CA5E4CD9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680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67807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280E36D8-9727-3A66-B568-44AB140574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649F191-C694-FE89-7416-DE67666A6CA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4DD117A-5FC0-97C6-4CF6-CA4A416E62CC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584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5DDE-08ED-4939-B42D-FCE998A2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D3418-51D4-5391-448E-744257B6D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9CD5BD8-2663-9BE4-201E-456E71D4564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658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67807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6A8D4C-8114-AAF3-B69E-60AB80EB26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545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3057897B-D3C8-A735-DC7E-D4383D1221E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4FEDC0A-3FE7-7BC5-276F-AD64016CA6B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5. Source" hidden="1">
            <a:extLst>
              <a:ext uri="{FF2B5EF4-FFF2-40B4-BE49-F238E27FC236}">
                <a16:creationId xmlns:a16="http://schemas.microsoft.com/office/drawing/2014/main" id="{06B409BB-98A6-EF36-C7CE-05CFD4248DA9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7377289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pag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4239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94" indent="0">
              <a:buNone/>
              <a:defRPr>
                <a:solidFill>
                  <a:schemeClr val="bg1"/>
                </a:solidFill>
              </a:defRPr>
            </a:lvl2pPr>
            <a:lvl3pPr marL="466367" indent="0">
              <a:buNone/>
              <a:defRPr>
                <a:solidFill>
                  <a:schemeClr val="bg1"/>
                </a:solidFill>
              </a:defRPr>
            </a:lvl3pPr>
            <a:lvl4pPr marL="813857" indent="0">
              <a:buNone/>
              <a:defRPr>
                <a:solidFill>
                  <a:schemeClr val="bg1"/>
                </a:solidFill>
              </a:defRPr>
            </a:lvl4pPr>
            <a:lvl5pPr marL="116134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60"/>
            <a:ext cx="6255258" cy="307777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 dirty="0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noFill/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change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9674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userDrawn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EA2B47-10D4-7DBD-8DB4-FE8BB18230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5675110"/>
              </p:ext>
            </p:extLst>
          </p:nvPr>
        </p:nvGraphicFramePr>
        <p:xfrm>
          <a:off x="1589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7772400" imgH="10058400" progId="TCLayout.ActiveDocument.1">
                  <p:embed/>
                </p:oleObj>
              </mc:Choice>
              <mc:Fallback>
                <p:oleObj name="think-cell Slide" r:id="rId5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EA2B47-10D4-7DBD-8DB4-FE8BB18230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251045C4-024B-CA7B-E270-32B5FE04C1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FCE7D04-2A65-0E12-402F-B0FC6A9C8C1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9029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userDrawn="1">
  <p:cSld name="Agenda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69839" y="1661489"/>
            <a:ext cx="3004599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body" idx="1"/>
          </p:nvPr>
        </p:nvSpPr>
        <p:spPr>
          <a:xfrm>
            <a:off x="4991582" y="1661489"/>
            <a:ext cx="6649556" cy="444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23" lvl="0" indent="-330217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1pPr>
            <a:lvl2pPr marL="914446" lvl="1" indent="-330217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2pPr>
            <a:lvl3pPr marL="1371669" lvl="2" indent="-330217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3pPr>
            <a:lvl4pPr marL="1828891" lvl="3" indent="-330217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4pPr>
            <a:lvl5pPr marL="2286114" lvl="4" indent="-330217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5pPr>
            <a:lvl6pPr marL="2743337" lvl="5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560" lvl="6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783" lvl="7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5006" lvl="8" indent="-34291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D2CA4751-B1D3-6C52-458C-3874A5CCDA6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8F6A73F-9F2F-26AD-29F6-6A720BC2EFDC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302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6" y="6498756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75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7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6" y="6501670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104C73C4-D8CF-6058-FD7C-69740923447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3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B3C58A6B-C0A0-E888-2E66-01D17D0E383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1" y="6499382"/>
            <a:ext cx="833563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40168782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bg>
      <p:bgPr>
        <a:solidFill>
          <a:srgbClr val="06203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22EA7EF-3E7C-439D-BE1B-23D67E3C71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9338905"/>
              </p:ext>
            </p:extLst>
          </p:nvPr>
        </p:nvGraphicFramePr>
        <p:xfrm>
          <a:off x="1589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22EA7EF-3E7C-439D-BE1B-23D67E3C71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oogle Shape;15;p38">
            <a:extLst>
              <a:ext uri="{FF2B5EF4-FFF2-40B4-BE49-F238E27FC236}">
                <a16:creationId xmlns:a16="http://schemas.microsoft.com/office/drawing/2014/main" id="{C1A3E8A5-6140-548F-EB36-6E044E92CB50}"/>
              </a:ext>
            </a:extLst>
          </p:cNvPr>
          <p:cNvCxnSpPr/>
          <p:nvPr userDrawn="1"/>
        </p:nvCxnSpPr>
        <p:spPr>
          <a:xfrm>
            <a:off x="569120" y="6453188"/>
            <a:ext cx="11053762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932975-FBC2-52F0-6068-2CB9DABF98B4}"/>
              </a:ext>
            </a:extLst>
          </p:cNvPr>
          <p:cNvSpPr txBox="1"/>
          <p:nvPr userDrawn="1"/>
        </p:nvSpPr>
        <p:spPr>
          <a:xfrm>
            <a:off x="1842868" y="1167618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/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26D31096-8F5E-8FA4-F3E8-7F7509A3EDB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1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1547090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ront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469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59"/>
            <a:ext cx="625525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solidFill>
            <a:schemeClr val="tx1"/>
          </a:solidFill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change Master title style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C0D3CBF4-D047-32CB-A092-652CAC85703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EC9CBF4-3F4E-3B5E-9A3D-55FBD89D73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916469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EC9CBF4-3F4E-3B5E-9A3D-55FBD89D7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4947808-6FD4-4ADB-A258-533E79DE947E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9903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50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11082528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131896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4" name="Object 8" hidden="1">
            <a:extLst>
              <a:ext uri="{FF2B5EF4-FFF2-40B4-BE49-F238E27FC236}">
                <a16:creationId xmlns:a16="http://schemas.microsoft.com/office/drawing/2014/main" id="{D05A6BFD-A897-C2F6-C2C2-A3CFBAEAD07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229050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4" name="Object 8" hidden="1">
                        <a:extLst>
                          <a:ext uri="{FF2B5EF4-FFF2-40B4-BE49-F238E27FC236}">
                            <a16:creationId xmlns:a16="http://schemas.microsoft.com/office/drawing/2014/main" id="{D05A6BFD-A897-C2F6-C2C2-A3CFBAEAD0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7" hidden="1">
            <a:extLst>
              <a:ext uri="{FF2B5EF4-FFF2-40B4-BE49-F238E27FC236}">
                <a16:creationId xmlns:a16="http://schemas.microsoft.com/office/drawing/2014/main" id="{FFFB4196-5DE2-5FA9-097B-94CBDADAF314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BB188B0-FCFE-1D79-FE9C-4F71B21CF872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CDCAA360-8925-7B35-082D-8B12051A6AE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8288422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2279F3A-E785-A817-A43D-2AB5BBAC0C6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757215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2279F3A-E785-A817-A43D-2AB5BBAC0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154603C-472B-D4E8-F358-1CD0ED401B4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4190A98-3D38-D805-0709-8F4A6A14F2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368757215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4190A98-3D38-D805-0709-8F4A6A14F2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DEE1899-61CF-5687-74FC-47E3276F1658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3BB9085-64F8-7AEA-7C45-21DAC553A82A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41357963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3057897B-D3C8-A735-DC7E-D4383D1221E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C518D70-2764-5D41-541A-978FB9C4DA3D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5. Source" hidden="1">
            <a:extLst>
              <a:ext uri="{FF2B5EF4-FFF2-40B4-BE49-F238E27FC236}">
                <a16:creationId xmlns:a16="http://schemas.microsoft.com/office/drawing/2014/main" id="{4208A708-61C1-39EC-5DD5-A5A8A9ED5199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57655017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77387CA2-37E3-E660-67B4-16D621E80E7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F5BD9BC-7FBC-3441-F5D0-22778E31CDA4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5. Source" hidden="1">
            <a:extLst>
              <a:ext uri="{FF2B5EF4-FFF2-40B4-BE49-F238E27FC236}">
                <a16:creationId xmlns:a16="http://schemas.microsoft.com/office/drawing/2014/main" id="{FCEC9714-E25D-2A45-9F44-200A7C8EA534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82437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77387CA2-37E3-E660-67B4-16D621E80E7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DE2FCC-0D8F-D102-CCC5-4E4BE72F701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5. Source" hidden="1">
            <a:extLst>
              <a:ext uri="{FF2B5EF4-FFF2-40B4-BE49-F238E27FC236}">
                <a16:creationId xmlns:a16="http://schemas.microsoft.com/office/drawing/2014/main" id="{3E6C5E9F-4ABC-D86B-D87E-2FDEDA33B6A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1709327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133601"/>
            <a:ext cx="2514600" cy="1380210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C3405AEA-74D5-910E-C204-B62E695DB0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193A4CF-11D5-352F-1EC0-8A2B3EC3D6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193A4CF-11D5-352F-1EC0-8A2B3EC3D6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AD8496C-AEE7-6507-D5DF-7B1FEAF177BF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RectangleLight">
            <a:extLst>
              <a:ext uri="{FF2B5EF4-FFF2-40B4-BE49-F238E27FC236}">
                <a16:creationId xmlns:a16="http://schemas.microsoft.com/office/drawing/2014/main" id="{6D7466DF-7363-8430-4FE2-2C2CE5E8FC5F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LogoText">
            <a:extLst>
              <a:ext uri="{FF2B5EF4-FFF2-40B4-BE49-F238E27FC236}">
                <a16:creationId xmlns:a16="http://schemas.microsoft.com/office/drawing/2014/main" id="{10880B53-6591-A980-86EB-D90A186A8B0B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67AAB9-4FF2-B41D-9F53-65CE6F95F38C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BottomLineRight">
            <a:extLst>
              <a:ext uri="{FF2B5EF4-FFF2-40B4-BE49-F238E27FC236}">
                <a16:creationId xmlns:a16="http://schemas.microsoft.com/office/drawing/2014/main" id="{471238A4-2126-637C-8C00-2C791AC19F14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ottomLineLeft">
            <a:extLst>
              <a:ext uri="{FF2B5EF4-FFF2-40B4-BE49-F238E27FC236}">
                <a16:creationId xmlns:a16="http://schemas.microsoft.com/office/drawing/2014/main" id="{0F304A22-2EB9-ABCD-B81A-46E4186E4CD4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opLineRight">
            <a:extLst>
              <a:ext uri="{FF2B5EF4-FFF2-40B4-BE49-F238E27FC236}">
                <a16:creationId xmlns:a16="http://schemas.microsoft.com/office/drawing/2014/main" id="{B8EC0461-CA61-12F7-BCAA-69E6BD2F9CAE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Left">
            <a:extLst>
              <a:ext uri="{FF2B5EF4-FFF2-40B4-BE49-F238E27FC236}">
                <a16:creationId xmlns:a16="http://schemas.microsoft.com/office/drawing/2014/main" id="{2A23A400-3C40-ED09-A293-DF530C201076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. Source" hidden="1">
            <a:extLst>
              <a:ext uri="{FF2B5EF4-FFF2-40B4-BE49-F238E27FC236}">
                <a16:creationId xmlns:a16="http://schemas.microsoft.com/office/drawing/2014/main" id="{8A26D6DA-3AF5-F8B2-6F6E-1FEEE2E1202D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7404180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8399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1AB19973-CFDD-3FB8-6DFF-498B601C379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CA17614-32F1-8680-1CCE-25B9226582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38399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CA17614-32F1-8680-1CCE-25B9226582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1A3A2AB1-3B9F-8EDB-72BD-CD7A3AB8A47D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RectangleLight">
            <a:extLst>
              <a:ext uri="{FF2B5EF4-FFF2-40B4-BE49-F238E27FC236}">
                <a16:creationId xmlns:a16="http://schemas.microsoft.com/office/drawing/2014/main" id="{B0B81A52-5730-CC96-BEC3-5AFD40125D3C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LogoText">
            <a:extLst>
              <a:ext uri="{FF2B5EF4-FFF2-40B4-BE49-F238E27FC236}">
                <a16:creationId xmlns:a16="http://schemas.microsoft.com/office/drawing/2014/main" id="{C3B611BD-B454-124F-4962-B99587E4A8FE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60BDEEA-00D3-0F4B-4C95-D9765D1D5FF3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BottomLineRight">
            <a:extLst>
              <a:ext uri="{FF2B5EF4-FFF2-40B4-BE49-F238E27FC236}">
                <a16:creationId xmlns:a16="http://schemas.microsoft.com/office/drawing/2014/main" id="{9F03D15C-2EE9-DAAA-00D2-27855A3CB512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ottomLineLeft">
            <a:extLst>
              <a:ext uri="{FF2B5EF4-FFF2-40B4-BE49-F238E27FC236}">
                <a16:creationId xmlns:a16="http://schemas.microsoft.com/office/drawing/2014/main" id="{E292FDBF-6864-6ACD-B845-07E0BC9AA02A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opLineRight">
            <a:extLst>
              <a:ext uri="{FF2B5EF4-FFF2-40B4-BE49-F238E27FC236}">
                <a16:creationId xmlns:a16="http://schemas.microsoft.com/office/drawing/2014/main" id="{62137B78-835F-C741-128B-83A341C842BD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Left">
            <a:extLst>
              <a:ext uri="{FF2B5EF4-FFF2-40B4-BE49-F238E27FC236}">
                <a16:creationId xmlns:a16="http://schemas.microsoft.com/office/drawing/2014/main" id="{0021CAC9-7333-B591-CE49-8E0B34A2A598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. Source" hidden="1">
            <a:extLst>
              <a:ext uri="{FF2B5EF4-FFF2-40B4-BE49-F238E27FC236}">
                <a16:creationId xmlns:a16="http://schemas.microsoft.com/office/drawing/2014/main" id="{9DD30D07-1D4B-A79A-FCE7-DE314AF53790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9139829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87435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BD174068-4441-BA9D-9B78-0CE00DC3B6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BD174068-4441-BA9D-9B78-0CE00DC3B6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E6097DC7-C34C-31BB-D82F-BC50BE784513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RectangleLight">
            <a:extLst>
              <a:ext uri="{FF2B5EF4-FFF2-40B4-BE49-F238E27FC236}">
                <a16:creationId xmlns:a16="http://schemas.microsoft.com/office/drawing/2014/main" id="{13E46C40-7F50-88CD-E4A5-0BFAA200C0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LogoText">
            <a:extLst>
              <a:ext uri="{FF2B5EF4-FFF2-40B4-BE49-F238E27FC236}">
                <a16:creationId xmlns:a16="http://schemas.microsoft.com/office/drawing/2014/main" id="{D2B2917D-50E1-2868-501F-AE5BDCD7A964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E0AD64F-39AC-D37D-42DE-EFBC730D0213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87B54211-B529-77DB-5DBD-0D1A0DB5F9AC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ottomLineLeft">
            <a:extLst>
              <a:ext uri="{FF2B5EF4-FFF2-40B4-BE49-F238E27FC236}">
                <a16:creationId xmlns:a16="http://schemas.microsoft.com/office/drawing/2014/main" id="{15BF7401-D173-6787-10E6-D73FA4471526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89C89518-7326-BFD4-5194-536C40BCF71B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Left">
            <a:extLst>
              <a:ext uri="{FF2B5EF4-FFF2-40B4-BE49-F238E27FC236}">
                <a16:creationId xmlns:a16="http://schemas.microsoft.com/office/drawing/2014/main" id="{C2E0ED0A-A102-10EF-151A-8B3C6287C733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636AAF-5479-3256-0E1D-CD912944126E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5. Source" hidden="1">
            <a:extLst>
              <a:ext uri="{FF2B5EF4-FFF2-40B4-BE49-F238E27FC236}">
                <a16:creationId xmlns:a16="http://schemas.microsoft.com/office/drawing/2014/main" id="{BE7D3FBF-B759-C8D6-A2BD-AAE2AD45D407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DD3B3B-3BAA-900E-1FAA-1FA6CE059901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</p:spTree>
    <p:extLst>
      <p:ext uri="{BB962C8B-B14F-4D97-AF65-F5344CB8AC3E}">
        <p14:creationId xmlns:p14="http://schemas.microsoft.com/office/powerpoint/2010/main" val="32679367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573171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6573171" y="1287435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3B67840A-C982-0567-B61E-02EE336546F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3B67840A-C982-0567-B61E-02EE336546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6D97F30-6103-EBE4-C662-6EF9B661706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RectangleLight">
            <a:extLst>
              <a:ext uri="{FF2B5EF4-FFF2-40B4-BE49-F238E27FC236}">
                <a16:creationId xmlns:a16="http://schemas.microsoft.com/office/drawing/2014/main" id="{85AED4F7-9092-A309-B7C7-7CFE77D506FA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LogoText">
            <a:extLst>
              <a:ext uri="{FF2B5EF4-FFF2-40B4-BE49-F238E27FC236}">
                <a16:creationId xmlns:a16="http://schemas.microsoft.com/office/drawing/2014/main" id="{97CDAE1A-F0F0-B9DF-2176-4AB3F6AC1F9B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D5697-9329-D15A-813C-D27DC69C818B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A172A50A-1264-A5B2-8A38-5A92EE92FFE3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ottomLineLeft">
            <a:extLst>
              <a:ext uri="{FF2B5EF4-FFF2-40B4-BE49-F238E27FC236}">
                <a16:creationId xmlns:a16="http://schemas.microsoft.com/office/drawing/2014/main" id="{CE6B092D-4AD8-15B4-ADBF-DF49967D837B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6CA29CD1-E94B-BC7D-8AD1-F4A0F9C6AC7F}"/>
              </a:ext>
            </a:extLst>
          </p:cNvPr>
          <p:cNvCxnSpPr>
            <a:cxnSpLocks/>
          </p:cNvCxnSpPr>
          <p:nvPr userDrawn="1">
            <p:custDataLst>
              <p:tags r:id="rId22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Left">
            <a:extLst>
              <a:ext uri="{FF2B5EF4-FFF2-40B4-BE49-F238E27FC236}">
                <a16:creationId xmlns:a16="http://schemas.microsoft.com/office/drawing/2014/main" id="{CAC7C1AB-A418-BD40-F5AB-5F84A135D1E9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CA0F73-95DD-77B8-D2F8-379CF07D94F8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5. Source" hidden="1">
            <a:extLst>
              <a:ext uri="{FF2B5EF4-FFF2-40B4-BE49-F238E27FC236}">
                <a16:creationId xmlns:a16="http://schemas.microsoft.com/office/drawing/2014/main" id="{FEC80A19-038F-4327-7EFB-AEABEFD0C00B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AB6BC6-ECFF-CFC0-8734-774033D5F2F3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</p:spTree>
    <p:extLst>
      <p:ext uri="{BB962C8B-B14F-4D97-AF65-F5344CB8AC3E}">
        <p14:creationId xmlns:p14="http://schemas.microsoft.com/office/powerpoint/2010/main" val="5050110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9537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572" imgH="588" progId="TCLayout.ActiveDocument.1">
                  <p:embed/>
                </p:oleObj>
              </mc:Choice>
              <mc:Fallback>
                <p:oleObj name="think-cell Slide" r:id="rId27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6967728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911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81FC95FE-98AE-2D03-2407-7155AFECE47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9BE9978-3D5A-B511-C2EB-4104F1D7706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879537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572" imgH="588" progId="TCLayout.ActiveDocument.1">
                  <p:embed/>
                </p:oleObj>
              </mc:Choice>
              <mc:Fallback>
                <p:oleObj name="think-cell Slide" r:id="rId27" imgW="572" imgH="588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9BE9978-3D5A-B511-C2EB-4104F1D770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2E509A7-1662-C934-96DC-6C15C93D6E86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RectangleLight">
            <a:extLst>
              <a:ext uri="{FF2B5EF4-FFF2-40B4-BE49-F238E27FC236}">
                <a16:creationId xmlns:a16="http://schemas.microsoft.com/office/drawing/2014/main" id="{825CF6AC-521B-8CD2-042D-5E685C2039E7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LogoText">
            <a:extLst>
              <a:ext uri="{FF2B5EF4-FFF2-40B4-BE49-F238E27FC236}">
                <a16:creationId xmlns:a16="http://schemas.microsoft.com/office/drawing/2014/main" id="{F050533A-1301-15CB-D72C-58BE37237FD3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D3A3369-B879-9237-D609-C9B55DEEDB7E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BottomLineRight">
            <a:extLst>
              <a:ext uri="{FF2B5EF4-FFF2-40B4-BE49-F238E27FC236}">
                <a16:creationId xmlns:a16="http://schemas.microsoft.com/office/drawing/2014/main" id="{893B431D-5BDD-CBF6-2343-C352AC4AF8B8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ottomLineLeft">
            <a:extLst>
              <a:ext uri="{FF2B5EF4-FFF2-40B4-BE49-F238E27FC236}">
                <a16:creationId xmlns:a16="http://schemas.microsoft.com/office/drawing/2014/main" id="{8E4401A1-1E08-A616-CB6B-20756A6F71C6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3C93648D-248E-E3FA-3B95-23FE78EBD180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Left">
            <a:extLst>
              <a:ext uri="{FF2B5EF4-FFF2-40B4-BE49-F238E27FC236}">
                <a16:creationId xmlns:a16="http://schemas.microsoft.com/office/drawing/2014/main" id="{B778D4D4-0ABC-34F9-69E3-0BD839F9FBDB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3A1864-2D2D-64FD-E7E9-526370B3228B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5. Source" hidden="1">
            <a:extLst>
              <a:ext uri="{FF2B5EF4-FFF2-40B4-BE49-F238E27FC236}">
                <a16:creationId xmlns:a16="http://schemas.microsoft.com/office/drawing/2014/main" id="{AF78AD5D-A522-547C-133C-CF7AF664F451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7970902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1564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13" imgH="416" progId="TCLayout.ActiveDocument.1">
                  <p:embed/>
                </p:oleObj>
              </mc:Choice>
              <mc:Fallback>
                <p:oleObj name="think-cell Slide" r:id="rId23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354162"/>
            <a:ext cx="7918704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12911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40C50DBC-77FE-61C3-BB9B-59D91329110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AA45C62-697D-EAA1-D188-45325A7173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481564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13" imgH="416" progId="TCLayout.ActiveDocument.1">
                  <p:embed/>
                </p:oleObj>
              </mc:Choice>
              <mc:Fallback>
                <p:oleObj name="think-cell Slide" r:id="rId23" imgW="413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AA45C62-697D-EAA1-D188-45325A717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19BDF8D9-0C02-E0FE-02D8-8CA6BF709717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76F20B7B-F67C-D3EB-49CC-CD68133AD591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SlideLogoText">
            <a:extLst>
              <a:ext uri="{FF2B5EF4-FFF2-40B4-BE49-F238E27FC236}">
                <a16:creationId xmlns:a16="http://schemas.microsoft.com/office/drawing/2014/main" id="{79B5AEB7-0674-B7AB-F28B-F3F7A63F7715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3F418E9-B9B1-F40E-085C-16CA68EAC9CB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TopLineRight">
            <a:extLst>
              <a:ext uri="{FF2B5EF4-FFF2-40B4-BE49-F238E27FC236}">
                <a16:creationId xmlns:a16="http://schemas.microsoft.com/office/drawing/2014/main" id="{1FE6CBB6-2578-F2C6-06E5-4091D63EC763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Left">
            <a:extLst>
              <a:ext uri="{FF2B5EF4-FFF2-40B4-BE49-F238E27FC236}">
                <a16:creationId xmlns:a16="http://schemas.microsoft.com/office/drawing/2014/main" id="{F2EDEE8A-0468-EA2C-4EFD-884DBC49C227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5. Source" hidden="1">
            <a:extLst>
              <a:ext uri="{FF2B5EF4-FFF2-40B4-BE49-F238E27FC236}">
                <a16:creationId xmlns:a16="http://schemas.microsoft.com/office/drawing/2014/main" id="{4CD39C80-F088-D8BC-1BD4-D3E558955C94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5392144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2" name="ClientLogo">
            <a:extLst>
              <a:ext uri="{FF2B5EF4-FFF2-40B4-BE49-F238E27FC236}">
                <a16:creationId xmlns:a16="http://schemas.microsoft.com/office/drawing/2014/main" id="{360045FA-4F2B-7CCC-BC88-DBB2BC856EF6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096891" y="2906491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logo goes here.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C665A0C-83BF-432B-AA3A-59692B267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44" imgH="344" progId="TCLayout.ActiveDocument.1">
                  <p:embed/>
                </p:oleObj>
              </mc:Choice>
              <mc:Fallback>
                <p:oleObj name="think-cell Slide" r:id="rId7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C665A0C-83BF-432B-AA3A-59692B267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5. Source" hidden="1">
            <a:extLst>
              <a:ext uri="{FF2B5EF4-FFF2-40B4-BE49-F238E27FC236}">
                <a16:creationId xmlns:a16="http://schemas.microsoft.com/office/drawing/2014/main" id="{2055D6FB-3A5B-4481-02B6-1A9C004619D3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5733806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0C5396-A74C-51C3-AEC5-D35E7FDD26A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00082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0C5396-A74C-51C3-AEC5-D35E7FDD2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</p:spPr>
        <p:txBody>
          <a:bodyPr vert="horz" anchor="b">
            <a:noAutofit/>
          </a:bodyPr>
          <a:lstStyle>
            <a:lvl1pPr>
              <a:lnSpc>
                <a:spcPct val="10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5FB0D-5CC7-9318-47B3-B932C5E0C6E2}"/>
              </a:ext>
            </a:extLst>
          </p:cNvPr>
          <p:cNvSpPr txBox="1"/>
          <p:nvPr/>
        </p:nvSpPr>
        <p:spPr>
          <a:xfrm>
            <a:off x="1843088" y="-8001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51CB7D96-238D-424E-1A92-C27F075F834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1BE2C78-394C-1D3F-A3C5-EC918F7E814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000082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7772400" imgH="10058400" progId="TCLayout.ActiveDocument.1">
                  <p:embed/>
                </p:oleObj>
              </mc:Choice>
              <mc:Fallback>
                <p:oleObj name="think-cell Slide" r:id="rId10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1BE2C78-394C-1D3F-A3C5-EC918F7E81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3E4BC20F-4EEC-48EE-3BDD-12E323E58C6F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B3BD88D-1669-034C-186E-FC2AF06CD2ED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A69FC-EE3E-2BA6-597F-D436A44A79B3}"/>
              </a:ext>
            </a:extLst>
          </p:cNvPr>
          <p:cNvSpPr txBox="1"/>
          <p:nvPr userDrawn="1"/>
        </p:nvSpPr>
        <p:spPr>
          <a:xfrm>
            <a:off x="1843088" y="-8001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</p:spTree>
    <p:extLst>
      <p:ext uri="{BB962C8B-B14F-4D97-AF65-F5344CB8AC3E}">
        <p14:creationId xmlns:p14="http://schemas.microsoft.com/office/powerpoint/2010/main" val="18779685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1"/>
          </p:nvPr>
        </p:nvSpPr>
        <p:spPr>
          <a:xfrm>
            <a:off x="569118" y="1400032"/>
            <a:ext cx="11072019" cy="482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771A5E6-4EA7-C278-CF9B-197E6937D3F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8B23C019-3D76-9585-DF94-4D39967D422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C4EEFEA-8493-1016-E514-2F44829FD1C0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31769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280E36D8-9727-3A66-B568-44AB140574C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649F191-C694-FE89-7416-DE67666A6CA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5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133601"/>
            <a:ext cx="2514600" cy="1380210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C3405AEA-74D5-910E-C204-B62E695DB0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AFB7FCF-3A14-3A9B-180C-05C867E0C0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AFB7FCF-3A14-3A9B-180C-05C867E0C0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CAABC53A-4F05-2923-9982-EE4B01DE3746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RectangleLight">
            <a:extLst>
              <a:ext uri="{FF2B5EF4-FFF2-40B4-BE49-F238E27FC236}">
                <a16:creationId xmlns:a16="http://schemas.microsoft.com/office/drawing/2014/main" id="{C0BF4998-90DC-8068-1168-0751FEF2A51A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LogoText">
            <a:extLst>
              <a:ext uri="{FF2B5EF4-FFF2-40B4-BE49-F238E27FC236}">
                <a16:creationId xmlns:a16="http://schemas.microsoft.com/office/drawing/2014/main" id="{DD4DE60D-57FB-F46E-B45B-99ED31DDB281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2A242086-3B1F-FE76-076C-3AEEF89189A9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BottomLineRight">
            <a:extLst>
              <a:ext uri="{FF2B5EF4-FFF2-40B4-BE49-F238E27FC236}">
                <a16:creationId xmlns:a16="http://schemas.microsoft.com/office/drawing/2014/main" id="{5E503DF4-CA94-50A1-EFDE-1FA7BC55FC3B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ottomLineLeft">
            <a:extLst>
              <a:ext uri="{FF2B5EF4-FFF2-40B4-BE49-F238E27FC236}">
                <a16:creationId xmlns:a16="http://schemas.microsoft.com/office/drawing/2014/main" id="{A2E50A08-31A0-6904-A83B-30968E1449FC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opLineRight">
            <a:extLst>
              <a:ext uri="{FF2B5EF4-FFF2-40B4-BE49-F238E27FC236}">
                <a16:creationId xmlns:a16="http://schemas.microsoft.com/office/drawing/2014/main" id="{2A4D62E4-F337-6D7C-77B9-2459376AB71D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Left">
            <a:extLst>
              <a:ext uri="{FF2B5EF4-FFF2-40B4-BE49-F238E27FC236}">
                <a16:creationId xmlns:a16="http://schemas.microsoft.com/office/drawing/2014/main" id="{7FBBC514-B44B-71AE-2654-77DDA776E16B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. Source" hidden="1">
            <a:extLst>
              <a:ext uri="{FF2B5EF4-FFF2-40B4-BE49-F238E27FC236}">
                <a16:creationId xmlns:a16="http://schemas.microsoft.com/office/drawing/2014/main" id="{CCB71D27-4CCB-7154-2354-662B3C227FA4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69816838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1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6A8D4C-8114-AAF3-B69E-60AB80EB26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57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rontpag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4239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59"/>
            <a:ext cx="6255258" cy="307777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noFill/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change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66813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userDrawn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EA2B47-10D4-7DBD-8DB4-FE8BB18230A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567511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EA2B47-10D4-7DBD-8DB4-FE8BB18230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251045C4-024B-CA7B-E270-32B5FE04C1F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16659237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userDrawn="1">
  <p:cSld name="Agenda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0"/>
          <p:cNvSpPr txBox="1">
            <a:spLocks noGrp="1"/>
          </p:cNvSpPr>
          <p:nvPr>
            <p:ph type="title"/>
          </p:nvPr>
        </p:nvSpPr>
        <p:spPr>
          <a:xfrm>
            <a:off x="469838" y="1661489"/>
            <a:ext cx="3004599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body" idx="1"/>
          </p:nvPr>
        </p:nvSpPr>
        <p:spPr>
          <a:xfrm>
            <a:off x="4991582" y="1661489"/>
            <a:ext cx="6649556" cy="444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1pPr>
            <a:lvl2pPr marL="914400" lvl="1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2pPr>
            <a:lvl3pPr marL="1371600" lvl="2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3pPr>
            <a:lvl4pPr marL="1828800" lvl="3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4pPr>
            <a:lvl5pPr marL="2286000" lvl="4" indent="-3302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600"/>
              <a:buChar char="•"/>
              <a:defRPr sz="1600" b="0">
                <a:solidFill>
                  <a:srgbClr val="171616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D2CA4751-B1D3-6C52-458C-3874A5CCDA6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7B1F91A-8608-5996-6EE2-52B576CD4117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355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userDrawn="1">
  <p:cSld name="Custom Layout">
    <p:bg>
      <p:bgPr>
        <a:solidFill>
          <a:srgbClr val="06203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22EA7EF-3E7C-439D-BE1B-23D67E3C71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933890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22EA7EF-3E7C-439D-BE1B-23D67E3C71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Google Shape;15;p38">
            <a:extLst>
              <a:ext uri="{FF2B5EF4-FFF2-40B4-BE49-F238E27FC236}">
                <a16:creationId xmlns:a16="http://schemas.microsoft.com/office/drawing/2014/main" id="{C1A3E8A5-6140-548F-EB36-6E044E92CB50}"/>
              </a:ext>
            </a:extLst>
          </p:cNvPr>
          <p:cNvCxnSpPr/>
          <p:nvPr userDrawn="1"/>
        </p:nvCxnSpPr>
        <p:spPr>
          <a:xfrm>
            <a:off x="569119" y="6453188"/>
            <a:ext cx="11053762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932975-FBC2-52F0-6068-2CB9DABF98B4}"/>
              </a:ext>
            </a:extLst>
          </p:cNvPr>
          <p:cNvSpPr txBox="1"/>
          <p:nvPr userDrawn="1"/>
        </p:nvSpPr>
        <p:spPr>
          <a:xfrm>
            <a:off x="1842868" y="1167618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26D31096-8F5E-8FA4-F3E8-7F7509A3EDB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85E3C-E71F-27EE-4D76-96B1E7A8F9B0}"/>
              </a:ext>
            </a:extLst>
          </p:cNvPr>
          <p:cNvSpPr txBox="1"/>
          <p:nvPr userDrawn="1"/>
        </p:nvSpPr>
        <p:spPr>
          <a:xfrm>
            <a:off x="10419644" y="6570133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364881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1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133601"/>
            <a:ext cx="2514600" cy="1380210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C3405AEA-74D5-910E-C204-B62E695DB0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193A4CF-11D5-352F-1EC0-8A2B3EC3D6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193A4CF-11D5-352F-1EC0-8A2B3EC3D6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5AD8496C-AEE7-6507-D5DF-7B1FEAF177BF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RectangleLight">
            <a:extLst>
              <a:ext uri="{FF2B5EF4-FFF2-40B4-BE49-F238E27FC236}">
                <a16:creationId xmlns:a16="http://schemas.microsoft.com/office/drawing/2014/main" id="{6D7466DF-7363-8430-4FE2-2C2CE5E8FC5F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LogoText">
            <a:extLst>
              <a:ext uri="{FF2B5EF4-FFF2-40B4-BE49-F238E27FC236}">
                <a16:creationId xmlns:a16="http://schemas.microsoft.com/office/drawing/2014/main" id="{10880B53-6591-A980-86EB-D90A186A8B0B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67AAB9-4FF2-B41D-9F53-65CE6F95F38C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BottomLineRight">
            <a:extLst>
              <a:ext uri="{FF2B5EF4-FFF2-40B4-BE49-F238E27FC236}">
                <a16:creationId xmlns:a16="http://schemas.microsoft.com/office/drawing/2014/main" id="{471238A4-2126-637C-8C00-2C791AC19F14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ottomLineLeft">
            <a:extLst>
              <a:ext uri="{FF2B5EF4-FFF2-40B4-BE49-F238E27FC236}">
                <a16:creationId xmlns:a16="http://schemas.microsoft.com/office/drawing/2014/main" id="{0F304A22-2EB9-ABCD-B81A-46E4186E4CD4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opLineRight">
            <a:extLst>
              <a:ext uri="{FF2B5EF4-FFF2-40B4-BE49-F238E27FC236}">
                <a16:creationId xmlns:a16="http://schemas.microsoft.com/office/drawing/2014/main" id="{B8EC0461-CA61-12F7-BCAA-69E6BD2F9CAE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Left">
            <a:extLst>
              <a:ext uri="{FF2B5EF4-FFF2-40B4-BE49-F238E27FC236}">
                <a16:creationId xmlns:a16="http://schemas.microsoft.com/office/drawing/2014/main" id="{2A23A400-3C40-ED09-A293-DF530C201076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. Source" hidden="1">
            <a:extLst>
              <a:ext uri="{FF2B5EF4-FFF2-40B4-BE49-F238E27FC236}">
                <a16:creationId xmlns:a16="http://schemas.microsoft.com/office/drawing/2014/main" id="{8A26D6DA-3AF5-F8B2-6F6E-1FEEE2E1202D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44175526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104C73C4-D8CF-6058-FD7C-69740923447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sp>
        <p:nvSpPr>
          <p:cNvPr id="3" name="SlideLogoText">
            <a:extLst>
              <a:ext uri="{FF2B5EF4-FFF2-40B4-BE49-F238E27FC236}">
                <a16:creationId xmlns:a16="http://schemas.microsoft.com/office/drawing/2014/main" id="{B3C58A6B-C0A0-E888-2E66-01D17D0E383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</p:spTree>
    <p:extLst>
      <p:ext uri="{BB962C8B-B14F-4D97-AF65-F5344CB8AC3E}">
        <p14:creationId xmlns:p14="http://schemas.microsoft.com/office/powerpoint/2010/main" val="2181870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8399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1AB19973-CFDD-3FB8-6DFF-498B601C379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DA4C4F0-04B1-55C0-E434-7D609E6B3C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2438399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13" imgH="416" progId="TCLayout.ActiveDocument.1">
                  <p:embed/>
                </p:oleObj>
              </mc:Choice>
              <mc:Fallback>
                <p:oleObj name="think-cell Slide" r:id="rId25" imgW="413" imgH="41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DA4C4F0-04B1-55C0-E434-7D609E6B3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7A944D58-EB89-7C9F-341D-A86FD4F73490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8" name="RectangleLight">
            <a:extLst>
              <a:ext uri="{FF2B5EF4-FFF2-40B4-BE49-F238E27FC236}">
                <a16:creationId xmlns:a16="http://schemas.microsoft.com/office/drawing/2014/main" id="{4450A08D-9FA0-F96B-8C56-323933727B78}"/>
              </a:ext>
            </a:extLst>
          </p:cNvPr>
          <p:cNvSpPr/>
          <p:nvPr userDrawn="1">
            <p:custDataLst>
              <p:tags r:id="rId16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LogoText">
            <a:extLst>
              <a:ext uri="{FF2B5EF4-FFF2-40B4-BE49-F238E27FC236}">
                <a16:creationId xmlns:a16="http://schemas.microsoft.com/office/drawing/2014/main" id="{2D13ACF9-8556-B23B-8D29-108E8AC4C2E9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D2B7182-A0DD-0AC5-BD43-BD43DB515D93}"/>
              </a:ext>
            </a:extLst>
          </p:cNvPr>
          <p:cNvSpPr>
            <a:spLocks noChangeArrowheads="1"/>
          </p:cNvSpPr>
          <p:nvPr userDrawn="1">
            <p:custDataLst>
              <p:tags r:id="rId18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5" name="BottomLineRight">
            <a:extLst>
              <a:ext uri="{FF2B5EF4-FFF2-40B4-BE49-F238E27FC236}">
                <a16:creationId xmlns:a16="http://schemas.microsoft.com/office/drawing/2014/main" id="{2DC6530B-ED24-DB3D-0094-A7AFA51AFCBE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BottomLineLeft">
            <a:extLst>
              <a:ext uri="{FF2B5EF4-FFF2-40B4-BE49-F238E27FC236}">
                <a16:creationId xmlns:a16="http://schemas.microsoft.com/office/drawing/2014/main" id="{4F18058B-C1A9-E31A-A7A1-612CD74FE725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TopLineRight">
            <a:extLst>
              <a:ext uri="{FF2B5EF4-FFF2-40B4-BE49-F238E27FC236}">
                <a16:creationId xmlns:a16="http://schemas.microsoft.com/office/drawing/2014/main" id="{B9F793D9-3913-8026-0AB0-B41AE880967E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Left">
            <a:extLst>
              <a:ext uri="{FF2B5EF4-FFF2-40B4-BE49-F238E27FC236}">
                <a16:creationId xmlns:a16="http://schemas.microsoft.com/office/drawing/2014/main" id="{36415437-6BC5-3AD3-A382-56E04DF7F255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5. Source" hidden="1">
            <a:extLst>
              <a:ext uri="{FF2B5EF4-FFF2-40B4-BE49-F238E27FC236}">
                <a16:creationId xmlns:a16="http://schemas.microsoft.com/office/drawing/2014/main" id="{63CEB9FA-760E-BCBE-7184-94E572B3C435}"/>
              </a:ext>
            </a:extLst>
          </p:cNvPr>
          <p:cNvSpPr txBox="1"/>
          <p:nvPr userDrawn="1">
            <p:custDataLst>
              <p:tags r:id="rId2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52311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87435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6CB1B8D-5999-CBEA-A56E-804413CF49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6CB1B8D-5999-CBEA-A56E-804413CF49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E86D741-E86D-623C-A8FE-95DEAD1CE4A9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RectangleLight">
            <a:extLst>
              <a:ext uri="{FF2B5EF4-FFF2-40B4-BE49-F238E27FC236}">
                <a16:creationId xmlns:a16="http://schemas.microsoft.com/office/drawing/2014/main" id="{9AF1640B-E2A1-4510-DB17-69B4A784EC55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LogoText">
            <a:extLst>
              <a:ext uri="{FF2B5EF4-FFF2-40B4-BE49-F238E27FC236}">
                <a16:creationId xmlns:a16="http://schemas.microsoft.com/office/drawing/2014/main" id="{D1FDE682-6B82-ED82-8178-CC51684761DF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DAD2D03-EAEE-9327-9DA5-C887AA87CCF6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F43B089F-1A91-5EDB-13FF-F16C87F701D4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ottomLineLeft">
            <a:extLst>
              <a:ext uri="{FF2B5EF4-FFF2-40B4-BE49-F238E27FC236}">
                <a16:creationId xmlns:a16="http://schemas.microsoft.com/office/drawing/2014/main" id="{B54CEF0E-27E5-4A4C-D282-328EBBFCFB28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0EE592B9-2354-58AC-4ACA-5F7C0477C602}"/>
              </a:ext>
            </a:extLst>
          </p:cNvPr>
          <p:cNvCxnSpPr/>
          <p:nvPr userDrawn="1">
            <p:custDataLst>
              <p:tags r:id="rId22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Left">
            <a:extLst>
              <a:ext uri="{FF2B5EF4-FFF2-40B4-BE49-F238E27FC236}">
                <a16:creationId xmlns:a16="http://schemas.microsoft.com/office/drawing/2014/main" id="{537E65D4-5A33-0737-8B37-44DF6359560C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C76763-7BAD-D152-AD59-B03B15BADC3C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5. Source" hidden="1">
            <a:extLst>
              <a:ext uri="{FF2B5EF4-FFF2-40B4-BE49-F238E27FC236}">
                <a16:creationId xmlns:a16="http://schemas.microsoft.com/office/drawing/2014/main" id="{D6FEACFA-B600-E821-34B1-3BB79E77EB53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7728F6-62A8-7B54-6AE2-D3530EE538C4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</p:spTree>
    <p:extLst>
      <p:ext uri="{BB962C8B-B14F-4D97-AF65-F5344CB8AC3E}">
        <p14:creationId xmlns:p14="http://schemas.microsoft.com/office/powerpoint/2010/main" val="21299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573171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6573171" y="1287435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 dirty="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 dirty="0"/>
              <a:t>Section marker</a:t>
            </a:r>
          </a:p>
        </p:txBody>
      </p:sp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E35D3EF-31C2-9313-E1DB-3E36B3B70DF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13" imgH="416" progId="TCLayout.ActiveDocument.1">
                  <p:embed/>
                </p:oleObj>
              </mc:Choice>
              <mc:Fallback>
                <p:oleObj name="think-cell Slide" r:id="rId27" imgW="413" imgH="41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E35D3EF-31C2-9313-E1DB-3E36B3B70D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4E5BFDC-109A-DBA8-918A-3E46ABB1390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9" name="RectangleLight">
            <a:extLst>
              <a:ext uri="{FF2B5EF4-FFF2-40B4-BE49-F238E27FC236}">
                <a16:creationId xmlns:a16="http://schemas.microsoft.com/office/drawing/2014/main" id="{E5542B2E-1821-7B73-7292-45A17FDD16BD}"/>
              </a:ext>
            </a:extLst>
          </p:cNvPr>
          <p:cNvSpPr/>
          <p:nvPr userDrawn="1">
            <p:custDataLst>
              <p:tags r:id="rId17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0" name="SlideLogoText">
            <a:extLst>
              <a:ext uri="{FF2B5EF4-FFF2-40B4-BE49-F238E27FC236}">
                <a16:creationId xmlns:a16="http://schemas.microsoft.com/office/drawing/2014/main" id="{5993B69A-A86B-BEF1-347A-7CE8BBA0F777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F4A39F2-C121-3A77-284E-85A6FEE40402}"/>
              </a:ext>
            </a:extLst>
          </p:cNvPr>
          <p:cNvSpPr>
            <a:spLocks noChangeArrowheads="1"/>
          </p:cNvSpPr>
          <p:nvPr userDrawn="1">
            <p:custDataLst>
              <p:tags r:id="rId19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ACFBBF4D-9A48-E88E-DD06-382AE10741EA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ottomLineLeft">
            <a:extLst>
              <a:ext uri="{FF2B5EF4-FFF2-40B4-BE49-F238E27FC236}">
                <a16:creationId xmlns:a16="http://schemas.microsoft.com/office/drawing/2014/main" id="{5B6565F4-4FE0-0B38-AF99-4036335C63CD}"/>
              </a:ext>
            </a:extLst>
          </p:cNvPr>
          <p:cNvCxnSpPr/>
          <p:nvPr userDrawn="1">
            <p:custDataLst>
              <p:tags r:id="rId21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TopLineRight">
            <a:extLst>
              <a:ext uri="{FF2B5EF4-FFF2-40B4-BE49-F238E27FC236}">
                <a16:creationId xmlns:a16="http://schemas.microsoft.com/office/drawing/2014/main" id="{A808D33E-264C-91B5-21BB-C3057CA2853E}"/>
              </a:ext>
            </a:extLst>
          </p:cNvPr>
          <p:cNvCxnSpPr>
            <a:cxnSpLocks/>
          </p:cNvCxnSpPr>
          <p:nvPr userDrawn="1">
            <p:custDataLst>
              <p:tags r:id="rId22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Left">
            <a:extLst>
              <a:ext uri="{FF2B5EF4-FFF2-40B4-BE49-F238E27FC236}">
                <a16:creationId xmlns:a16="http://schemas.microsoft.com/office/drawing/2014/main" id="{9497ADB3-9725-EFD3-89B6-8CD663AF4BDF}"/>
              </a:ext>
            </a:extLst>
          </p:cNvPr>
          <p:cNvCxnSpPr/>
          <p:nvPr userDrawn="1">
            <p:custDataLst>
              <p:tags r:id="rId23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C8B654-C72F-6086-A167-CB5C78B319D6}"/>
              </a:ext>
            </a:extLst>
          </p:cNvPr>
          <p:cNvCxnSpPr/>
          <p:nvPr userDrawn="1">
            <p:custDataLst>
              <p:tags r:id="rId24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5. Source" hidden="1">
            <a:extLst>
              <a:ext uri="{FF2B5EF4-FFF2-40B4-BE49-F238E27FC236}">
                <a16:creationId xmlns:a16="http://schemas.microsoft.com/office/drawing/2014/main" id="{939AA13D-4BDB-1223-23B8-E364D3A75647}"/>
              </a:ext>
            </a:extLst>
          </p:cNvPr>
          <p:cNvSpPr txBox="1"/>
          <p:nvPr userDrawn="1">
            <p:custDataLst>
              <p:tags r:id="rId2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6759E4-470A-623D-7E43-24F0EE09F3C3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</p:spTree>
    <p:extLst>
      <p:ext uri="{BB962C8B-B14F-4D97-AF65-F5344CB8AC3E}">
        <p14:creationId xmlns:p14="http://schemas.microsoft.com/office/powerpoint/2010/main" val="83495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3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9.xml"/><Relationship Id="rId47" Type="http://schemas.openxmlformats.org/officeDocument/2006/relationships/tags" Target="../tags/tag24.xml"/><Relationship Id="rId63" Type="http://schemas.openxmlformats.org/officeDocument/2006/relationships/tags" Target="../tags/tag40.xml"/><Relationship Id="rId68" Type="http://schemas.openxmlformats.org/officeDocument/2006/relationships/tags" Target="../tags/tag4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tags" Target="../tags/tag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.xml"/><Relationship Id="rId32" Type="http://schemas.openxmlformats.org/officeDocument/2006/relationships/tags" Target="../tags/tag9.xml"/><Relationship Id="rId37" Type="http://schemas.openxmlformats.org/officeDocument/2006/relationships/tags" Target="../tags/tag14.xml"/><Relationship Id="rId40" Type="http://schemas.openxmlformats.org/officeDocument/2006/relationships/tags" Target="../tags/tag17.xml"/><Relationship Id="rId45" Type="http://schemas.openxmlformats.org/officeDocument/2006/relationships/tags" Target="../tags/tag22.xml"/><Relationship Id="rId53" Type="http://schemas.openxmlformats.org/officeDocument/2006/relationships/tags" Target="../tags/tag30.xml"/><Relationship Id="rId58" Type="http://schemas.openxmlformats.org/officeDocument/2006/relationships/tags" Target="../tags/tag35.xml"/><Relationship Id="rId66" Type="http://schemas.openxmlformats.org/officeDocument/2006/relationships/tags" Target="../tags/tag43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38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tags" Target="../tags/tag7.xml"/><Relationship Id="rId35" Type="http://schemas.openxmlformats.org/officeDocument/2006/relationships/tags" Target="../tags/tag12.xml"/><Relationship Id="rId43" Type="http://schemas.openxmlformats.org/officeDocument/2006/relationships/tags" Target="../tags/tag20.xml"/><Relationship Id="rId48" Type="http://schemas.openxmlformats.org/officeDocument/2006/relationships/tags" Target="../tags/tag25.xml"/><Relationship Id="rId56" Type="http://schemas.openxmlformats.org/officeDocument/2006/relationships/tags" Target="../tags/tag33.xml"/><Relationship Id="rId64" Type="http://schemas.openxmlformats.org/officeDocument/2006/relationships/tags" Target="../tags/tag41.xml"/><Relationship Id="rId69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33" Type="http://schemas.openxmlformats.org/officeDocument/2006/relationships/tags" Target="../tags/tag10.xml"/><Relationship Id="rId38" Type="http://schemas.openxmlformats.org/officeDocument/2006/relationships/tags" Target="../tags/tag15.xml"/><Relationship Id="rId46" Type="http://schemas.openxmlformats.org/officeDocument/2006/relationships/tags" Target="../tags/tag23.xml"/><Relationship Id="rId59" Type="http://schemas.openxmlformats.org/officeDocument/2006/relationships/tags" Target="../tags/tag36.xml"/><Relationship Id="rId67" Type="http://schemas.openxmlformats.org/officeDocument/2006/relationships/tags" Target="../tags/tag44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8.xml"/><Relationship Id="rId54" Type="http://schemas.openxmlformats.org/officeDocument/2006/relationships/tags" Target="../tags/tag31.xml"/><Relationship Id="rId62" Type="http://schemas.openxmlformats.org/officeDocument/2006/relationships/tags" Target="../tags/tag39.xml"/><Relationship Id="rId7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36" Type="http://schemas.openxmlformats.org/officeDocument/2006/relationships/tags" Target="../tags/tag13.xml"/><Relationship Id="rId49" Type="http://schemas.openxmlformats.org/officeDocument/2006/relationships/tags" Target="../tags/tag26.xml"/><Relationship Id="rId57" Type="http://schemas.openxmlformats.org/officeDocument/2006/relationships/tags" Target="../tags/tag34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8.xml"/><Relationship Id="rId44" Type="http://schemas.openxmlformats.org/officeDocument/2006/relationships/tags" Target="../tags/tag21.xml"/><Relationship Id="rId52" Type="http://schemas.openxmlformats.org/officeDocument/2006/relationships/tags" Target="../tags/tag29.xml"/><Relationship Id="rId60" Type="http://schemas.openxmlformats.org/officeDocument/2006/relationships/tags" Target="../tags/tag37.xml"/><Relationship Id="rId65" Type="http://schemas.openxmlformats.org/officeDocument/2006/relationships/tags" Target="../tags/tag4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16.xml"/><Relationship Id="rId34" Type="http://schemas.openxmlformats.org/officeDocument/2006/relationships/tags" Target="../tags/tag11.xml"/><Relationship Id="rId50" Type="http://schemas.openxmlformats.org/officeDocument/2006/relationships/tags" Target="../tags/tag27.xml"/><Relationship Id="rId55" Type="http://schemas.openxmlformats.org/officeDocument/2006/relationships/tags" Target="../tags/tag32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tags" Target="../tags/tag261.xml"/><Relationship Id="rId21" Type="http://schemas.openxmlformats.org/officeDocument/2006/relationships/slideLayout" Target="../slideLayouts/slideLayout43.xml"/><Relationship Id="rId42" Type="http://schemas.openxmlformats.org/officeDocument/2006/relationships/tags" Target="../tags/tag277.xml"/><Relationship Id="rId47" Type="http://schemas.openxmlformats.org/officeDocument/2006/relationships/tags" Target="../tags/tag282.xml"/><Relationship Id="rId63" Type="http://schemas.openxmlformats.org/officeDocument/2006/relationships/tags" Target="../tags/tag298.xml"/><Relationship Id="rId68" Type="http://schemas.openxmlformats.org/officeDocument/2006/relationships/tags" Target="../tags/tag303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9" Type="http://schemas.openxmlformats.org/officeDocument/2006/relationships/tags" Target="../tags/tag264.xml"/><Relationship Id="rId11" Type="http://schemas.openxmlformats.org/officeDocument/2006/relationships/slideLayout" Target="../slideLayouts/slideLayout33.xml"/><Relationship Id="rId24" Type="http://schemas.openxmlformats.org/officeDocument/2006/relationships/tags" Target="../tags/tag259.xml"/><Relationship Id="rId32" Type="http://schemas.openxmlformats.org/officeDocument/2006/relationships/tags" Target="../tags/tag267.xml"/><Relationship Id="rId37" Type="http://schemas.openxmlformats.org/officeDocument/2006/relationships/tags" Target="../tags/tag272.xml"/><Relationship Id="rId40" Type="http://schemas.openxmlformats.org/officeDocument/2006/relationships/tags" Target="../tags/tag275.xml"/><Relationship Id="rId45" Type="http://schemas.openxmlformats.org/officeDocument/2006/relationships/tags" Target="../tags/tag280.xml"/><Relationship Id="rId53" Type="http://schemas.openxmlformats.org/officeDocument/2006/relationships/tags" Target="../tags/tag288.xml"/><Relationship Id="rId58" Type="http://schemas.openxmlformats.org/officeDocument/2006/relationships/tags" Target="../tags/tag293.xml"/><Relationship Id="rId66" Type="http://schemas.openxmlformats.org/officeDocument/2006/relationships/tags" Target="../tags/tag301.xml"/><Relationship Id="rId5" Type="http://schemas.openxmlformats.org/officeDocument/2006/relationships/slideLayout" Target="../slideLayouts/slideLayout27.xml"/><Relationship Id="rId61" Type="http://schemas.openxmlformats.org/officeDocument/2006/relationships/tags" Target="../tags/tag296.xml"/><Relationship Id="rId1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tags" Target="../tags/tag262.xml"/><Relationship Id="rId30" Type="http://schemas.openxmlformats.org/officeDocument/2006/relationships/tags" Target="../tags/tag265.xml"/><Relationship Id="rId35" Type="http://schemas.openxmlformats.org/officeDocument/2006/relationships/tags" Target="../tags/tag270.xml"/><Relationship Id="rId43" Type="http://schemas.openxmlformats.org/officeDocument/2006/relationships/tags" Target="../tags/tag278.xml"/><Relationship Id="rId48" Type="http://schemas.openxmlformats.org/officeDocument/2006/relationships/tags" Target="../tags/tag283.xml"/><Relationship Id="rId56" Type="http://schemas.openxmlformats.org/officeDocument/2006/relationships/tags" Target="../tags/tag291.xml"/><Relationship Id="rId64" Type="http://schemas.openxmlformats.org/officeDocument/2006/relationships/tags" Target="../tags/tag299.xml"/><Relationship Id="rId69" Type="http://schemas.openxmlformats.org/officeDocument/2006/relationships/oleObject" Target="../embeddings/oleObject1.bin"/><Relationship Id="rId8" Type="http://schemas.openxmlformats.org/officeDocument/2006/relationships/slideLayout" Target="../slideLayouts/slideLayout30.xml"/><Relationship Id="rId51" Type="http://schemas.openxmlformats.org/officeDocument/2006/relationships/tags" Target="../tags/tag286.xml"/><Relationship Id="rId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260.xml"/><Relationship Id="rId33" Type="http://schemas.openxmlformats.org/officeDocument/2006/relationships/tags" Target="../tags/tag268.xml"/><Relationship Id="rId38" Type="http://schemas.openxmlformats.org/officeDocument/2006/relationships/tags" Target="../tags/tag273.xml"/><Relationship Id="rId46" Type="http://schemas.openxmlformats.org/officeDocument/2006/relationships/tags" Target="../tags/tag281.xml"/><Relationship Id="rId59" Type="http://schemas.openxmlformats.org/officeDocument/2006/relationships/tags" Target="../tags/tag294.xml"/><Relationship Id="rId67" Type="http://schemas.openxmlformats.org/officeDocument/2006/relationships/tags" Target="../tags/tag302.xml"/><Relationship Id="rId20" Type="http://schemas.openxmlformats.org/officeDocument/2006/relationships/slideLayout" Target="../slideLayouts/slideLayout42.xml"/><Relationship Id="rId41" Type="http://schemas.openxmlformats.org/officeDocument/2006/relationships/tags" Target="../tags/tag276.xml"/><Relationship Id="rId54" Type="http://schemas.openxmlformats.org/officeDocument/2006/relationships/tags" Target="../tags/tag289.xml"/><Relationship Id="rId62" Type="http://schemas.openxmlformats.org/officeDocument/2006/relationships/tags" Target="../tags/tag297.xml"/><Relationship Id="rId70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tags" Target="../tags/tag263.xml"/><Relationship Id="rId36" Type="http://schemas.openxmlformats.org/officeDocument/2006/relationships/tags" Target="../tags/tag271.xml"/><Relationship Id="rId49" Type="http://schemas.openxmlformats.org/officeDocument/2006/relationships/tags" Target="../tags/tag284.xml"/><Relationship Id="rId57" Type="http://schemas.openxmlformats.org/officeDocument/2006/relationships/tags" Target="../tags/tag292.xml"/><Relationship Id="rId10" Type="http://schemas.openxmlformats.org/officeDocument/2006/relationships/slideLayout" Target="../slideLayouts/slideLayout32.xml"/><Relationship Id="rId31" Type="http://schemas.openxmlformats.org/officeDocument/2006/relationships/tags" Target="../tags/tag266.xml"/><Relationship Id="rId44" Type="http://schemas.openxmlformats.org/officeDocument/2006/relationships/tags" Target="../tags/tag279.xml"/><Relationship Id="rId52" Type="http://schemas.openxmlformats.org/officeDocument/2006/relationships/tags" Target="../tags/tag287.xml"/><Relationship Id="rId60" Type="http://schemas.openxmlformats.org/officeDocument/2006/relationships/tags" Target="../tags/tag295.xml"/><Relationship Id="rId65" Type="http://schemas.openxmlformats.org/officeDocument/2006/relationships/tags" Target="../tags/tag300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9" Type="http://schemas.openxmlformats.org/officeDocument/2006/relationships/tags" Target="../tags/tag274.xml"/><Relationship Id="rId34" Type="http://schemas.openxmlformats.org/officeDocument/2006/relationships/tags" Target="../tags/tag269.xml"/><Relationship Id="rId50" Type="http://schemas.openxmlformats.org/officeDocument/2006/relationships/tags" Target="../tags/tag285.xml"/><Relationship Id="rId55" Type="http://schemas.openxmlformats.org/officeDocument/2006/relationships/tags" Target="../tags/tag290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tags" Target="../tags/tag526.xml"/><Relationship Id="rId21" Type="http://schemas.openxmlformats.org/officeDocument/2006/relationships/slideLayout" Target="../slideLayouts/slideLayout65.xml"/><Relationship Id="rId42" Type="http://schemas.openxmlformats.org/officeDocument/2006/relationships/tags" Target="../tags/tag542.xml"/><Relationship Id="rId47" Type="http://schemas.openxmlformats.org/officeDocument/2006/relationships/tags" Target="../tags/tag547.xml"/><Relationship Id="rId63" Type="http://schemas.openxmlformats.org/officeDocument/2006/relationships/tags" Target="../tags/tag563.xml"/><Relationship Id="rId68" Type="http://schemas.openxmlformats.org/officeDocument/2006/relationships/oleObject" Target="../embeddings/oleObject1.bin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9" Type="http://schemas.openxmlformats.org/officeDocument/2006/relationships/tags" Target="../tags/tag529.xml"/><Relationship Id="rId11" Type="http://schemas.openxmlformats.org/officeDocument/2006/relationships/slideLayout" Target="../slideLayouts/slideLayout55.xml"/><Relationship Id="rId24" Type="http://schemas.openxmlformats.org/officeDocument/2006/relationships/tags" Target="../tags/tag524.xml"/><Relationship Id="rId32" Type="http://schemas.openxmlformats.org/officeDocument/2006/relationships/tags" Target="../tags/tag532.xml"/><Relationship Id="rId37" Type="http://schemas.openxmlformats.org/officeDocument/2006/relationships/tags" Target="../tags/tag537.xml"/><Relationship Id="rId40" Type="http://schemas.openxmlformats.org/officeDocument/2006/relationships/tags" Target="../tags/tag540.xml"/><Relationship Id="rId45" Type="http://schemas.openxmlformats.org/officeDocument/2006/relationships/tags" Target="../tags/tag545.xml"/><Relationship Id="rId53" Type="http://schemas.openxmlformats.org/officeDocument/2006/relationships/tags" Target="../tags/tag553.xml"/><Relationship Id="rId58" Type="http://schemas.openxmlformats.org/officeDocument/2006/relationships/tags" Target="../tags/tag558.xml"/><Relationship Id="rId66" Type="http://schemas.openxmlformats.org/officeDocument/2006/relationships/tags" Target="../tags/tag566.xml"/><Relationship Id="rId5" Type="http://schemas.openxmlformats.org/officeDocument/2006/relationships/slideLayout" Target="../slideLayouts/slideLayout49.xml"/><Relationship Id="rId61" Type="http://schemas.openxmlformats.org/officeDocument/2006/relationships/tags" Target="../tags/tag561.xml"/><Relationship Id="rId1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Relationship Id="rId27" Type="http://schemas.openxmlformats.org/officeDocument/2006/relationships/tags" Target="../tags/tag527.xml"/><Relationship Id="rId30" Type="http://schemas.openxmlformats.org/officeDocument/2006/relationships/tags" Target="../tags/tag530.xml"/><Relationship Id="rId35" Type="http://schemas.openxmlformats.org/officeDocument/2006/relationships/tags" Target="../tags/tag535.xml"/><Relationship Id="rId43" Type="http://schemas.openxmlformats.org/officeDocument/2006/relationships/tags" Target="../tags/tag543.xml"/><Relationship Id="rId48" Type="http://schemas.openxmlformats.org/officeDocument/2006/relationships/tags" Target="../tags/tag548.xml"/><Relationship Id="rId56" Type="http://schemas.openxmlformats.org/officeDocument/2006/relationships/tags" Target="../tags/tag556.xml"/><Relationship Id="rId64" Type="http://schemas.openxmlformats.org/officeDocument/2006/relationships/tags" Target="../tags/tag564.xml"/><Relationship Id="rId69" Type="http://schemas.openxmlformats.org/officeDocument/2006/relationships/image" Target="../media/image1.emf"/><Relationship Id="rId8" Type="http://schemas.openxmlformats.org/officeDocument/2006/relationships/slideLayout" Target="../slideLayouts/slideLayout52.xml"/><Relationship Id="rId51" Type="http://schemas.openxmlformats.org/officeDocument/2006/relationships/tags" Target="../tags/tag551.xml"/><Relationship Id="rId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ags" Target="../tags/tag525.xml"/><Relationship Id="rId33" Type="http://schemas.openxmlformats.org/officeDocument/2006/relationships/tags" Target="../tags/tag533.xml"/><Relationship Id="rId38" Type="http://schemas.openxmlformats.org/officeDocument/2006/relationships/tags" Target="../tags/tag538.xml"/><Relationship Id="rId46" Type="http://schemas.openxmlformats.org/officeDocument/2006/relationships/tags" Target="../tags/tag546.xml"/><Relationship Id="rId59" Type="http://schemas.openxmlformats.org/officeDocument/2006/relationships/tags" Target="../tags/tag559.xml"/><Relationship Id="rId67" Type="http://schemas.openxmlformats.org/officeDocument/2006/relationships/tags" Target="../tags/tag567.xml"/><Relationship Id="rId20" Type="http://schemas.openxmlformats.org/officeDocument/2006/relationships/slideLayout" Target="../slideLayouts/slideLayout64.xml"/><Relationship Id="rId41" Type="http://schemas.openxmlformats.org/officeDocument/2006/relationships/tags" Target="../tags/tag541.xml"/><Relationship Id="rId54" Type="http://schemas.openxmlformats.org/officeDocument/2006/relationships/tags" Target="../tags/tag554.xml"/><Relationship Id="rId62" Type="http://schemas.openxmlformats.org/officeDocument/2006/relationships/tags" Target="../tags/tag562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59.xml"/><Relationship Id="rId23" Type="http://schemas.openxmlformats.org/officeDocument/2006/relationships/theme" Target="../theme/theme3.xml"/><Relationship Id="rId28" Type="http://schemas.openxmlformats.org/officeDocument/2006/relationships/tags" Target="../tags/tag528.xml"/><Relationship Id="rId36" Type="http://schemas.openxmlformats.org/officeDocument/2006/relationships/tags" Target="../tags/tag536.xml"/><Relationship Id="rId49" Type="http://schemas.openxmlformats.org/officeDocument/2006/relationships/tags" Target="../tags/tag549.xml"/><Relationship Id="rId57" Type="http://schemas.openxmlformats.org/officeDocument/2006/relationships/tags" Target="../tags/tag557.xml"/><Relationship Id="rId10" Type="http://schemas.openxmlformats.org/officeDocument/2006/relationships/slideLayout" Target="../slideLayouts/slideLayout54.xml"/><Relationship Id="rId31" Type="http://schemas.openxmlformats.org/officeDocument/2006/relationships/tags" Target="../tags/tag531.xml"/><Relationship Id="rId44" Type="http://schemas.openxmlformats.org/officeDocument/2006/relationships/tags" Target="../tags/tag544.xml"/><Relationship Id="rId52" Type="http://schemas.openxmlformats.org/officeDocument/2006/relationships/tags" Target="../tags/tag552.xml"/><Relationship Id="rId60" Type="http://schemas.openxmlformats.org/officeDocument/2006/relationships/tags" Target="../tags/tag560.xml"/><Relationship Id="rId65" Type="http://schemas.openxmlformats.org/officeDocument/2006/relationships/tags" Target="../tags/tag565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9" Type="http://schemas.openxmlformats.org/officeDocument/2006/relationships/tags" Target="../tags/tag539.xml"/><Relationship Id="rId34" Type="http://schemas.openxmlformats.org/officeDocument/2006/relationships/tags" Target="../tags/tag534.xml"/><Relationship Id="rId50" Type="http://schemas.openxmlformats.org/officeDocument/2006/relationships/tags" Target="../tags/tag550.xml"/><Relationship Id="rId55" Type="http://schemas.openxmlformats.org/officeDocument/2006/relationships/tags" Target="../tags/tag5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231278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9" imgW="413" imgH="416" progId="TCLayout.ActiveDocument.1">
                  <p:embed/>
                </p:oleObj>
              </mc:Choice>
              <mc:Fallback>
                <p:oleObj name="think-cell Slide" r:id="rId6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554736" y="35509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5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5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5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5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5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5249F47-D05E-FDC9-401A-75576E4B2E3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1231278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9" imgW="413" imgH="416" progId="TCLayout.ActiveDocument.1">
                  <p:embed/>
                </p:oleObj>
              </mc:Choice>
              <mc:Fallback>
                <p:oleObj name="think-cell Slide" r:id="rId69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5249F47-D05E-FDC9-401A-75576E4B2E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EFE51E-886C-4E31-119F-2023561962F6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SlideLogoText">
            <a:extLst>
              <a:ext uri="{FF2B5EF4-FFF2-40B4-BE49-F238E27FC236}">
                <a16:creationId xmlns:a16="http://schemas.microsoft.com/office/drawing/2014/main" id="{C7CBEBA2-BA50-FD87-7BD3-C56954AEA6A8}"/>
              </a:ext>
            </a:extLst>
          </p:cNvPr>
          <p:cNvSpPr txBox="1"/>
          <p:nvPr userDrawn="1">
            <p:custDataLst>
              <p:tags r:id="rId34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cxnSp>
        <p:nvCxnSpPr>
          <p:cNvPr id="7" name="BottomLine">
            <a:extLst>
              <a:ext uri="{FF2B5EF4-FFF2-40B4-BE49-F238E27FC236}">
                <a16:creationId xmlns:a16="http://schemas.microsoft.com/office/drawing/2014/main" id="{2910A7B9-D64B-B88D-A318-7E8BD267A42D}"/>
              </a:ext>
            </a:extLst>
          </p:cNvPr>
          <p:cNvCxnSpPr/>
          <p:nvPr userDrawn="1">
            <p:custDataLst>
              <p:tags r:id="rId3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">
            <a:extLst>
              <a:ext uri="{FF2B5EF4-FFF2-40B4-BE49-F238E27FC236}">
                <a16:creationId xmlns:a16="http://schemas.microsoft.com/office/drawing/2014/main" id="{105A82D6-2092-148D-2A47-A3EAC286331E}"/>
              </a:ext>
            </a:extLst>
          </p:cNvPr>
          <p:cNvCxnSpPr/>
          <p:nvPr userDrawn="1">
            <p:custDataLst>
              <p:tags r:id="rId3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. Footnote" hidden="1">
            <a:extLst>
              <a:ext uri="{FF2B5EF4-FFF2-40B4-BE49-F238E27FC236}">
                <a16:creationId xmlns:a16="http://schemas.microsoft.com/office/drawing/2014/main" id="{9B927095-0B91-8714-4BDF-732ED7C5F041}"/>
              </a:ext>
            </a:extLst>
          </p:cNvPr>
          <p:cNvSpPr txBox="1"/>
          <p:nvPr userDrawn="1">
            <p:custDataLst>
              <p:tags r:id="rId37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7A2896E9-0F10-E3B1-9145-579B330DE13A}"/>
              </a:ext>
            </a:extLst>
          </p:cNvPr>
          <p:cNvGrpSpPr/>
          <p:nvPr userDrawn="1">
            <p:custDataLst>
              <p:tags r:id="rId38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12" name="slide margin">
              <a:extLst>
                <a:ext uri="{FF2B5EF4-FFF2-40B4-BE49-F238E27FC236}">
                  <a16:creationId xmlns:a16="http://schemas.microsoft.com/office/drawing/2014/main" id="{A093305B-A52C-4036-C92A-C674E1EF15DB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84B324C-E2BA-C550-3A1B-38F2D2970A30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840F5C-3763-7998-6551-4F6765EC8EDB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98BB08-1E77-BC5B-3190-CAABD606B076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439A712-22BE-79E2-4073-B22665885F3C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A88971-B135-FA53-1757-242FDFA898E6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CECB96-E740-59F2-CC75-6D2FD4F6DA71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4A199B-C548-1835-0A98-5A1122E2DBD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91DE1B3-7926-BD24-9211-B7D00CB8DC37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F7E47A-2230-5D42-1E11-BDB4DF5EDB8F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3DF77-F910-19F9-9207-6289F5159CC0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C0DFCB-12B8-126E-C9C1-770DC9873507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9EB5B9-8CC5-8A58-6C8D-120FC194F0C6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72">
              <a:extLst>
                <a:ext uri="{FF2B5EF4-FFF2-40B4-BE49-F238E27FC236}">
                  <a16:creationId xmlns:a16="http://schemas.microsoft.com/office/drawing/2014/main" id="{42810624-9D56-F7A1-86CE-4563B34600A9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Freeform: Shape 73">
              <a:extLst>
                <a:ext uri="{FF2B5EF4-FFF2-40B4-BE49-F238E27FC236}">
                  <a16:creationId xmlns:a16="http://schemas.microsoft.com/office/drawing/2014/main" id="{F2DF9260-96D6-F27F-E2B4-CC8A07D82437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Freeform: Shape 74">
              <a:extLst>
                <a:ext uri="{FF2B5EF4-FFF2-40B4-BE49-F238E27FC236}">
                  <a16:creationId xmlns:a16="http://schemas.microsoft.com/office/drawing/2014/main" id="{990472E4-B3CA-7CC5-EDDA-178B65187465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Freeform: Shape 75">
              <a:extLst>
                <a:ext uri="{FF2B5EF4-FFF2-40B4-BE49-F238E27FC236}">
                  <a16:creationId xmlns:a16="http://schemas.microsoft.com/office/drawing/2014/main" id="{4595B490-AC63-524B-F776-EE4C4DCD16C6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Freeform: Shape 76">
              <a:extLst>
                <a:ext uri="{FF2B5EF4-FFF2-40B4-BE49-F238E27FC236}">
                  <a16:creationId xmlns:a16="http://schemas.microsoft.com/office/drawing/2014/main" id="{EC083849-E511-B0FD-2607-FC073AD21319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Freeform: Shape 77">
              <a:extLst>
                <a:ext uri="{FF2B5EF4-FFF2-40B4-BE49-F238E27FC236}">
                  <a16:creationId xmlns:a16="http://schemas.microsoft.com/office/drawing/2014/main" id="{05AFB80C-F544-ABC2-5D21-1D13F86017EC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" name="Freeform: Shape 78">
              <a:extLst>
                <a:ext uri="{FF2B5EF4-FFF2-40B4-BE49-F238E27FC236}">
                  <a16:creationId xmlns:a16="http://schemas.microsoft.com/office/drawing/2014/main" id="{754D3147-88EB-61AD-EE0C-B3E58D7B82CA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3" name="Freeform: Shape 79">
              <a:extLst>
                <a:ext uri="{FF2B5EF4-FFF2-40B4-BE49-F238E27FC236}">
                  <a16:creationId xmlns:a16="http://schemas.microsoft.com/office/drawing/2014/main" id="{EF8C3EAE-2C47-21DC-DE7F-E4379A37D1FF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Freeform: Shape 80">
              <a:extLst>
                <a:ext uri="{FF2B5EF4-FFF2-40B4-BE49-F238E27FC236}">
                  <a16:creationId xmlns:a16="http://schemas.microsoft.com/office/drawing/2014/main" id="{381610B1-8683-D972-5781-CD5AE048EA4B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" name="Freeform: Shape 81">
              <a:extLst>
                <a:ext uri="{FF2B5EF4-FFF2-40B4-BE49-F238E27FC236}">
                  <a16:creationId xmlns:a16="http://schemas.microsoft.com/office/drawing/2014/main" id="{C6F8A116-7E92-8F67-8DC7-7CA49E9F0FAA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6" name="Freeform: Shape 82">
              <a:extLst>
                <a:ext uri="{FF2B5EF4-FFF2-40B4-BE49-F238E27FC236}">
                  <a16:creationId xmlns:a16="http://schemas.microsoft.com/office/drawing/2014/main" id="{062D2E0F-A8EA-C8EE-1B27-FF2D7F72FDA2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Freeform: Shape 83">
              <a:extLst>
                <a:ext uri="{FF2B5EF4-FFF2-40B4-BE49-F238E27FC236}">
                  <a16:creationId xmlns:a16="http://schemas.microsoft.com/office/drawing/2014/main" id="{1DE48D07-DD21-AE82-8019-92CAE3BD43AB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Freeform: Shape 84">
              <a:extLst>
                <a:ext uri="{FF2B5EF4-FFF2-40B4-BE49-F238E27FC236}">
                  <a16:creationId xmlns:a16="http://schemas.microsoft.com/office/drawing/2014/main" id="{2AD32DD0-D498-8451-C7B0-DFB2FA080C9B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Freeform: Shape 85">
              <a:extLst>
                <a:ext uri="{FF2B5EF4-FFF2-40B4-BE49-F238E27FC236}">
                  <a16:creationId xmlns:a16="http://schemas.microsoft.com/office/drawing/2014/main" id="{0CC5715F-A122-97F8-0509-5E3314373EE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Freeform: Shape 86">
              <a:extLst>
                <a:ext uri="{FF2B5EF4-FFF2-40B4-BE49-F238E27FC236}">
                  <a16:creationId xmlns:a16="http://schemas.microsoft.com/office/drawing/2014/main" id="{39A3B510-A439-8662-6C07-22CEB119FB8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Freeform: Shape 87">
              <a:extLst>
                <a:ext uri="{FF2B5EF4-FFF2-40B4-BE49-F238E27FC236}">
                  <a16:creationId xmlns:a16="http://schemas.microsoft.com/office/drawing/2014/main" id="{8F9769E5-FAD3-703F-F063-603A1D62BCCB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Freeform: Shape 88">
              <a:extLst>
                <a:ext uri="{FF2B5EF4-FFF2-40B4-BE49-F238E27FC236}">
                  <a16:creationId xmlns:a16="http://schemas.microsoft.com/office/drawing/2014/main" id="{22325480-DC39-2553-7565-EA757648B31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Freeform: Shape 89">
              <a:extLst>
                <a:ext uri="{FF2B5EF4-FFF2-40B4-BE49-F238E27FC236}">
                  <a16:creationId xmlns:a16="http://schemas.microsoft.com/office/drawing/2014/main" id="{A578E791-ABD4-8009-0ADE-3AA5B99C24B5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4" name="Freeform: Shape 90">
              <a:extLst>
                <a:ext uri="{FF2B5EF4-FFF2-40B4-BE49-F238E27FC236}">
                  <a16:creationId xmlns:a16="http://schemas.microsoft.com/office/drawing/2014/main" id="{FEC9922E-D703-DB4B-BC96-72731DF13AD6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5" name="Freeform: Shape 91">
              <a:extLst>
                <a:ext uri="{FF2B5EF4-FFF2-40B4-BE49-F238E27FC236}">
                  <a16:creationId xmlns:a16="http://schemas.microsoft.com/office/drawing/2014/main" id="{580E33A5-D08E-F287-8D0B-CB046554D635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Freeform: Shape 92">
              <a:extLst>
                <a:ext uri="{FF2B5EF4-FFF2-40B4-BE49-F238E27FC236}">
                  <a16:creationId xmlns:a16="http://schemas.microsoft.com/office/drawing/2014/main" id="{42A09D9C-EA2F-ED1D-D99D-495A4A193726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Freeform: Shape 93">
              <a:extLst>
                <a:ext uri="{FF2B5EF4-FFF2-40B4-BE49-F238E27FC236}">
                  <a16:creationId xmlns:a16="http://schemas.microsoft.com/office/drawing/2014/main" id="{706A98DC-2B93-56E2-A44E-9388FE1807A7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8" name="Freeform: Shape 94">
              <a:extLst>
                <a:ext uri="{FF2B5EF4-FFF2-40B4-BE49-F238E27FC236}">
                  <a16:creationId xmlns:a16="http://schemas.microsoft.com/office/drawing/2014/main" id="{00DC482D-83D3-1564-1F20-E0B1FF5BA46C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9" name="Freeform: Shape 95">
              <a:extLst>
                <a:ext uri="{FF2B5EF4-FFF2-40B4-BE49-F238E27FC236}">
                  <a16:creationId xmlns:a16="http://schemas.microsoft.com/office/drawing/2014/main" id="{4D7C14F3-0A29-B396-37F3-DD7EBD747934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" name="Freeform: Shape 96">
              <a:extLst>
                <a:ext uri="{FF2B5EF4-FFF2-40B4-BE49-F238E27FC236}">
                  <a16:creationId xmlns:a16="http://schemas.microsoft.com/office/drawing/2014/main" id="{699E5FFE-0948-E326-E22D-DD76ECE04C5E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198E0FD-EB8E-0519-0255-FDF2BF3F7D58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F86A46C-F118-F6B8-2AC2-1ED35FE17318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6FA7165-9A80-828E-5285-C37DA05C0B6F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BAFB636-AACE-B43A-D13F-3DEE008EDC61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76C837D-AA16-66A0-75F4-9246A3618626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8F134FB-85CD-A612-F146-C52AE1CB5BEB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AE7CC4A-DC79-DD9C-FE34-051EFA73475B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F947A69-32BE-31E7-8165-B08004680308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D30B6C0-2A8B-BA35-FAF0-53D1311240BA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CC193BF-D363-BEB9-8F54-BE67777E809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CF6893C-2799-BA12-107F-DDF3D9417491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D912199-C26C-83E1-8AB7-5A6D41E5C436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3529C9E-4FA3-08C9-E95E-B1DB30E546FB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8339B8A-75B5-D5D2-3C6A-1EB58E92A949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9ED9EE2-EB06-3AB9-4024-85BAB272D814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535DBF1-FD81-C70D-0483-0F6438C5CFD3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8E3E9EC-08EE-071E-8492-6742F4FDFCA7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094AD57-EC4E-5269-F8B2-5DC5B966F427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DBD6F79-C050-F601-3741-FBA3563D4456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6770EC-8A5D-6585-438C-836435CB9D2C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5A7C506-7B95-8941-C5E7-8457DCC4276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4331B41B-4D45-19F4-F01A-7A19E704B14C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1B653018-72D7-13DC-37E4-B2CF4185EC9D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C6D8328-887F-B4D2-D556-516EB65F7644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DF46564-EF5D-EF05-ECA5-6ED0EE759DB9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FD52EAAB-AAA4-6746-3B73-94728BA213C8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CC3A5B4-2E2F-A2AB-A135-266BF8DC7F83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86D9E9C8-15FF-AC17-BEE5-3E16FB122BB5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BBB1F024-0AF8-F6C6-F503-2B6908807EB9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AAE8947-9266-7A39-C475-4BFC700C3A78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9952326-119D-CC95-ACFB-2F1AC072136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30C780F-F50B-D5EB-AF2E-DE85A0B77649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0BC730D-9E30-C5D1-32F7-B92EA50C1FCD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8B4A0E06-3AA6-D345-A721-E930E57303B2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F3CAFDC-B433-CBA3-2939-17969217BDE3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679D10DE-442C-7AAD-3C14-942E971373F1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064250B-31D9-8C41-3001-6103A7092EAF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611D77D9-274C-FB53-A051-121BD7F60F18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57E5C6E-80D7-72EE-A239-2444977C3759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396CD9B8-3766-3686-F011-9E9304C1CCFE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9CF3ED7-1ADD-B514-2126-654601D1F26F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8CA6A21-7815-7F72-FC55-81B73A6BE2FA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B9431C0A-9247-BA20-733B-49F93357A058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B90A9231-C0EE-0769-D4C3-454092479AE2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main body box">
              <a:extLst>
                <a:ext uri="{FF2B5EF4-FFF2-40B4-BE49-F238E27FC236}">
                  <a16:creationId xmlns:a16="http://schemas.microsoft.com/office/drawing/2014/main" id="{52143A5D-CBCD-DF4C-5146-435EDFE7276C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A82FB71-E7B1-B27D-5E5E-1A59120BF632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902031F-3A72-F06B-41B5-7F5335E9C3C6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230" name="LegendBoxes" hidden="1">
            <a:extLst>
              <a:ext uri="{FF2B5EF4-FFF2-40B4-BE49-F238E27FC236}">
                <a16:creationId xmlns:a16="http://schemas.microsoft.com/office/drawing/2014/main" id="{7B7387F0-6328-1AC6-7A17-DD6D21B5C6B5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231" name="RectangleLegend1">
              <a:extLst>
                <a:ext uri="{FF2B5EF4-FFF2-40B4-BE49-F238E27FC236}">
                  <a16:creationId xmlns:a16="http://schemas.microsoft.com/office/drawing/2014/main" id="{591F7229-337D-57D8-395B-1221723D989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2" name="RectangleLegend2">
              <a:extLst>
                <a:ext uri="{FF2B5EF4-FFF2-40B4-BE49-F238E27FC236}">
                  <a16:creationId xmlns:a16="http://schemas.microsoft.com/office/drawing/2014/main" id="{49FB96DD-BC71-95FB-F733-69FE06E2777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3" name="RectangleLegend3">
              <a:extLst>
                <a:ext uri="{FF2B5EF4-FFF2-40B4-BE49-F238E27FC236}">
                  <a16:creationId xmlns:a16="http://schemas.microsoft.com/office/drawing/2014/main" id="{8ED8BBA2-9CCF-2561-396C-14EF1DEDFD06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4" name="RectangleLegend4">
              <a:extLst>
                <a:ext uri="{FF2B5EF4-FFF2-40B4-BE49-F238E27FC236}">
                  <a16:creationId xmlns:a16="http://schemas.microsoft.com/office/drawing/2014/main" id="{E3B06CA3-2645-8A4C-45D0-FFA87D226A45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5" name="RectangleLegend5">
              <a:extLst>
                <a:ext uri="{FF2B5EF4-FFF2-40B4-BE49-F238E27FC236}">
                  <a16:creationId xmlns:a16="http://schemas.microsoft.com/office/drawing/2014/main" id="{D9992804-DBE3-3C71-FBDE-3E38FB709845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6" name="Legend1">
              <a:extLst>
                <a:ext uri="{FF2B5EF4-FFF2-40B4-BE49-F238E27FC236}">
                  <a16:creationId xmlns:a16="http://schemas.microsoft.com/office/drawing/2014/main" id="{E4B37C4C-0284-CDFD-2CE7-E3CF8A50DE97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7" name="Legend2">
              <a:extLst>
                <a:ext uri="{FF2B5EF4-FFF2-40B4-BE49-F238E27FC236}">
                  <a16:creationId xmlns:a16="http://schemas.microsoft.com/office/drawing/2014/main" id="{DD3163BD-D14C-5F28-6FFE-F50658238036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8" name="Legend3">
              <a:extLst>
                <a:ext uri="{FF2B5EF4-FFF2-40B4-BE49-F238E27FC236}">
                  <a16:creationId xmlns:a16="http://schemas.microsoft.com/office/drawing/2014/main" id="{ADFF263F-608F-0E0E-AAAB-2EDDEFED53A8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9" name="Legend4">
              <a:extLst>
                <a:ext uri="{FF2B5EF4-FFF2-40B4-BE49-F238E27FC236}">
                  <a16:creationId xmlns:a16="http://schemas.microsoft.com/office/drawing/2014/main" id="{87803D08-70AB-A1F0-D323-32F9A2D9D8D6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0" name="Legend5">
              <a:extLst>
                <a:ext uri="{FF2B5EF4-FFF2-40B4-BE49-F238E27FC236}">
                  <a16:creationId xmlns:a16="http://schemas.microsoft.com/office/drawing/2014/main" id="{CC3FBC19-CA7B-263F-6D81-C5F48AA719FD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241" name="LegendMoons" hidden="1">
            <a:extLst>
              <a:ext uri="{FF2B5EF4-FFF2-40B4-BE49-F238E27FC236}">
                <a16:creationId xmlns:a16="http://schemas.microsoft.com/office/drawing/2014/main" id="{AA83C360-8881-CB20-C654-5D91FE5A305E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242" name="Legend1">
              <a:extLst>
                <a:ext uri="{FF2B5EF4-FFF2-40B4-BE49-F238E27FC236}">
                  <a16:creationId xmlns:a16="http://schemas.microsoft.com/office/drawing/2014/main" id="{BBB1DFC0-6F08-1C95-0C87-643684D24613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3" name="Legend2">
              <a:extLst>
                <a:ext uri="{FF2B5EF4-FFF2-40B4-BE49-F238E27FC236}">
                  <a16:creationId xmlns:a16="http://schemas.microsoft.com/office/drawing/2014/main" id="{EABF6BBD-D4F4-3A25-3085-4FEDCEDE49AD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4" name="Legend3">
              <a:extLst>
                <a:ext uri="{FF2B5EF4-FFF2-40B4-BE49-F238E27FC236}">
                  <a16:creationId xmlns:a16="http://schemas.microsoft.com/office/drawing/2014/main" id="{F27EA379-C85F-72E1-E2BB-5EE5074B8370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5" name="Legend4">
              <a:extLst>
                <a:ext uri="{FF2B5EF4-FFF2-40B4-BE49-F238E27FC236}">
                  <a16:creationId xmlns:a16="http://schemas.microsoft.com/office/drawing/2014/main" id="{2CD78ACA-6559-45CC-47E3-2F50C698D30E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6" name="Legend5">
              <a:extLst>
                <a:ext uri="{FF2B5EF4-FFF2-40B4-BE49-F238E27FC236}">
                  <a16:creationId xmlns:a16="http://schemas.microsoft.com/office/drawing/2014/main" id="{2FC26415-E1E7-E997-CAE7-02726CB930CF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247" name="MoonLegend1">
              <a:extLst>
                <a:ext uri="{FF2B5EF4-FFF2-40B4-BE49-F238E27FC236}">
                  <a16:creationId xmlns:a16="http://schemas.microsoft.com/office/drawing/2014/main" id="{38C8A2C1-F088-9242-820B-4A159B9C8638}"/>
                </a:ext>
              </a:extLst>
            </p:cNvPr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123BA7DF-BE93-730D-A57E-62C2BCBB4503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Arc 260" hidden="1">
                <a:extLst>
                  <a:ext uri="{FF2B5EF4-FFF2-40B4-BE49-F238E27FC236}">
                    <a16:creationId xmlns:a16="http://schemas.microsoft.com/office/drawing/2014/main" id="{9E57FDA2-9F42-0F14-8D4C-EA7A4E8DAD94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MoonLegend2">
              <a:extLst>
                <a:ext uri="{FF2B5EF4-FFF2-40B4-BE49-F238E27FC236}">
                  <a16:creationId xmlns:a16="http://schemas.microsoft.com/office/drawing/2014/main" id="{B425013A-2E46-40C3-C375-46E017D114AA}"/>
                </a:ext>
              </a:extLst>
            </p:cNvPr>
            <p:cNvGrpSpPr>
              <a:grpSpLocks noChangeAspect="1"/>
            </p:cNvGrpSpPr>
            <p:nvPr>
              <p:custDataLst>
                <p:tags r:id="rId4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DC3F63D9-96B3-7988-A86B-0CEC28F60DB9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Arc 258">
                <a:extLst>
                  <a:ext uri="{FF2B5EF4-FFF2-40B4-BE49-F238E27FC236}">
                    <a16:creationId xmlns:a16="http://schemas.microsoft.com/office/drawing/2014/main" id="{A2A94727-15B5-10E9-199B-F4EE35EBA4B6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MoonLegend3">
              <a:extLst>
                <a:ext uri="{FF2B5EF4-FFF2-40B4-BE49-F238E27FC236}">
                  <a16:creationId xmlns:a16="http://schemas.microsoft.com/office/drawing/2014/main" id="{80677482-AA2F-D1DD-2E33-49CD6F86A1BC}"/>
                </a:ext>
              </a:extLst>
            </p:cNvPr>
            <p:cNvGrpSpPr>
              <a:grpSpLocks noChangeAspect="1"/>
            </p:cNvGrpSpPr>
            <p:nvPr>
              <p:custDataLst>
                <p:tags r:id="rId4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45039C7-DA4B-0F2A-BE81-5EBD3CB37EA7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99586B18-8279-4E7F-0D5F-B2F280E183B2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MoonLegend4">
              <a:extLst>
                <a:ext uri="{FF2B5EF4-FFF2-40B4-BE49-F238E27FC236}">
                  <a16:creationId xmlns:a16="http://schemas.microsoft.com/office/drawing/2014/main" id="{7EC1033D-D065-66F2-EF4C-09A59A2ED4B8}"/>
                </a:ext>
              </a:extLst>
            </p:cNvPr>
            <p:cNvGrpSpPr>
              <a:grpSpLocks noChangeAspect="1"/>
            </p:cNvGrpSpPr>
            <p:nvPr>
              <p:custDataLst>
                <p:tags r:id="rId4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01AEF229-0D8A-282D-6160-404F8E8C4B15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9B5BFA92-B529-B630-1176-8207409D69B3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MoonLegend5">
              <a:extLst>
                <a:ext uri="{FF2B5EF4-FFF2-40B4-BE49-F238E27FC236}">
                  <a16:creationId xmlns:a16="http://schemas.microsoft.com/office/drawing/2014/main" id="{4861146F-CD57-56C0-BB87-F66633637BA1}"/>
                </a:ext>
              </a:extLst>
            </p:cNvPr>
            <p:cNvGrpSpPr>
              <a:grpSpLocks noChangeAspect="1"/>
            </p:cNvGrpSpPr>
            <p:nvPr>
              <p:custDataLst>
                <p:tags r:id="rId4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048F1D00-F6A7-0A83-552F-35C33E64BE7A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504922C3-31CC-87E0-2529-4D30487B5EBC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2" name="Sticker" hidden="1">
            <a:extLst>
              <a:ext uri="{FF2B5EF4-FFF2-40B4-BE49-F238E27FC236}">
                <a16:creationId xmlns:a16="http://schemas.microsoft.com/office/drawing/2014/main" id="{5B4E1964-2DAE-ABAE-0696-168FFE214FDC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263" name="StickerRectangle">
              <a:extLst>
                <a:ext uri="{FF2B5EF4-FFF2-40B4-BE49-F238E27FC236}">
                  <a16:creationId xmlns:a16="http://schemas.microsoft.com/office/drawing/2014/main" id="{ACB9FFC0-3B07-A727-1275-17380740E1B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264" name="StickerUnderline">
              <a:extLst>
                <a:ext uri="{FF2B5EF4-FFF2-40B4-BE49-F238E27FC236}">
                  <a16:creationId xmlns:a16="http://schemas.microsoft.com/office/drawing/2014/main" id="{B015C42E-B45E-90B3-2439-B26830EDF9B0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5" name="LegendLines" hidden="1">
            <a:extLst>
              <a:ext uri="{FF2B5EF4-FFF2-40B4-BE49-F238E27FC236}">
                <a16:creationId xmlns:a16="http://schemas.microsoft.com/office/drawing/2014/main" id="{B236E489-D84C-324B-B3A6-FB9AF96F73A5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266" name="Legend1">
              <a:extLst>
                <a:ext uri="{FF2B5EF4-FFF2-40B4-BE49-F238E27FC236}">
                  <a16:creationId xmlns:a16="http://schemas.microsoft.com/office/drawing/2014/main" id="{E4DC6A02-9E9A-E4B2-FFF1-8F8EE3F4FFE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67" name="Legend2">
              <a:extLst>
                <a:ext uri="{FF2B5EF4-FFF2-40B4-BE49-F238E27FC236}">
                  <a16:creationId xmlns:a16="http://schemas.microsoft.com/office/drawing/2014/main" id="{F10C097F-9569-F13E-9E93-ACA14541AC40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68" name="Legend3">
              <a:extLst>
                <a:ext uri="{FF2B5EF4-FFF2-40B4-BE49-F238E27FC236}">
                  <a16:creationId xmlns:a16="http://schemas.microsoft.com/office/drawing/2014/main" id="{2CEFCABA-0F0C-3818-6D0F-5423FF9F2F65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69" name="LineLegend3">
              <a:extLst>
                <a:ext uri="{FF2B5EF4-FFF2-40B4-BE49-F238E27FC236}">
                  <a16:creationId xmlns:a16="http://schemas.microsoft.com/office/drawing/2014/main" id="{2434999F-D854-463E-75BE-07419E5B72E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270" name="LineLegend2">
              <a:extLst>
                <a:ext uri="{FF2B5EF4-FFF2-40B4-BE49-F238E27FC236}">
                  <a16:creationId xmlns:a16="http://schemas.microsoft.com/office/drawing/2014/main" id="{04DF5307-242D-ACC4-5D56-2EA5F42213D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271" name="LineLegend1">
              <a:extLst>
                <a:ext uri="{FF2B5EF4-FFF2-40B4-BE49-F238E27FC236}">
                  <a16:creationId xmlns:a16="http://schemas.microsoft.com/office/drawing/2014/main" id="{FB7B4322-0BCA-28D7-F6CA-CA43FB1DA39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045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  <p15:guide id="9" orient="horz" pos="13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231278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9" imgW="413" imgH="416" progId="TCLayout.ActiveDocument.1">
                  <p:embed/>
                </p:oleObj>
              </mc:Choice>
              <mc:Fallback>
                <p:oleObj name="think-cell Slide" r:id="rId6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53972" y="6279029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554736" y="35509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/>
        </p:nvGrpSpPr>
        <p:grpSpPr>
          <a:xfrm>
            <a:off x="10554770" y="4322826"/>
            <a:ext cx="984864" cy="1717282"/>
            <a:chOff x="9585951" y="2980106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6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4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4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/>
        </p:nvGrpSpPr>
        <p:grpSpPr>
          <a:xfrm>
            <a:off x="7723680" y="1702458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7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5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6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5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5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5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5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 dirty="0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58206" y="1289273"/>
            <a:ext cx="429605" cy="156965"/>
            <a:chOff x="8456447" y="272180"/>
            <a:chExt cx="322188" cy="156934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456447" y="272180"/>
              <a:ext cx="322188" cy="156934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92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14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/>
        </p:nvGrpSpPr>
        <p:grpSpPr>
          <a:xfrm>
            <a:off x="10367930" y="3301678"/>
            <a:ext cx="1269335" cy="958286"/>
            <a:chOff x="4372690" y="3739102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4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baseline="0" dirty="0">
                <a:latin typeface="+mn-lt"/>
                <a:ea typeface="+mn-ea"/>
              </a:endParaRPr>
            </a:p>
          </p:txBody>
        </p:sp>
      </p:grp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60F2FC71-EF41-6F69-6AD1-0192ADE653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1231278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9" imgW="413" imgH="416" progId="TCLayout.ActiveDocument.1">
                  <p:embed/>
                </p:oleObj>
              </mc:Choice>
              <mc:Fallback>
                <p:oleObj name="think-cell Slide" r:id="rId69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60F2FC71-EF41-6F69-6AD1-0192ADE653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0858C04-7572-9F99-1549-F90DEA4C9A81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SlideLogoText">
            <a:extLst>
              <a:ext uri="{FF2B5EF4-FFF2-40B4-BE49-F238E27FC236}">
                <a16:creationId xmlns:a16="http://schemas.microsoft.com/office/drawing/2014/main" id="{A61C2FC4-0A7D-2346-D1B6-03A279A6DC30}"/>
              </a:ext>
            </a:extLst>
          </p:cNvPr>
          <p:cNvSpPr txBox="1"/>
          <p:nvPr userDrawn="1">
            <p:custDataLst>
              <p:tags r:id="rId34"/>
            </p:custDataLst>
          </p:nvPr>
        </p:nvSpPr>
        <p:spPr>
          <a:xfrm>
            <a:off x="10443871" y="6499382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cxnSp>
        <p:nvCxnSpPr>
          <p:cNvPr id="7" name="BottomLine">
            <a:extLst>
              <a:ext uri="{FF2B5EF4-FFF2-40B4-BE49-F238E27FC236}">
                <a16:creationId xmlns:a16="http://schemas.microsoft.com/office/drawing/2014/main" id="{3CCA36AC-20EF-4C61-A5FC-0B5F05DEBD7D}"/>
              </a:ext>
            </a:extLst>
          </p:cNvPr>
          <p:cNvCxnSpPr/>
          <p:nvPr userDrawn="1">
            <p:custDataLst>
              <p:tags r:id="rId35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">
            <a:extLst>
              <a:ext uri="{FF2B5EF4-FFF2-40B4-BE49-F238E27FC236}">
                <a16:creationId xmlns:a16="http://schemas.microsoft.com/office/drawing/2014/main" id="{6DE41447-2611-D8D4-CB83-5D3060D018B3}"/>
              </a:ext>
            </a:extLst>
          </p:cNvPr>
          <p:cNvCxnSpPr/>
          <p:nvPr userDrawn="1">
            <p:custDataLst>
              <p:tags r:id="rId36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. Footnote" hidden="1">
            <a:extLst>
              <a:ext uri="{FF2B5EF4-FFF2-40B4-BE49-F238E27FC236}">
                <a16:creationId xmlns:a16="http://schemas.microsoft.com/office/drawing/2014/main" id="{D6A9B7A3-8E57-BD3A-34A6-552237E51050}"/>
              </a:ext>
            </a:extLst>
          </p:cNvPr>
          <p:cNvSpPr txBox="1"/>
          <p:nvPr userDrawn="1">
            <p:custDataLst>
              <p:tags r:id="rId37"/>
            </p:custDataLst>
          </p:nvPr>
        </p:nvSpPr>
        <p:spPr>
          <a:xfrm>
            <a:off x="553972" y="6279029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90FF18B0-055B-5E7B-E77E-76D6ADCE8C16}"/>
              </a:ext>
            </a:extLst>
          </p:cNvPr>
          <p:cNvGrpSpPr/>
          <p:nvPr userDrawn="1">
            <p:custDataLst>
              <p:tags r:id="rId38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12" name="slide margin">
              <a:extLst>
                <a:ext uri="{FF2B5EF4-FFF2-40B4-BE49-F238E27FC236}">
                  <a16:creationId xmlns:a16="http://schemas.microsoft.com/office/drawing/2014/main" id="{49E28565-3E41-E667-A329-9FA2A5CDCD0A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FEA90F-1DF4-BBEB-E20E-9A19761A02E9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5E2016-C97A-588E-83AA-DA64C3C4941F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92F217-DE49-4DCF-8E3B-7ED3C1885BF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A1346ED-0FF5-5E2E-34C9-D07707A51E30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7F55F4-C2C2-52AD-716F-BE4D13CD0281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04CCD36-3DA3-648C-23FC-834482CE5F7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D7A5255-A4A6-F8D8-D9C2-8110897916D9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F94709-E9DB-A85D-B130-AF39F9BA49E1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A19D35-F5A9-0EFE-ED31-14F39A521029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9118CE-CF8F-A601-C072-7CA31EC13B2E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E3B56FB-9734-2CBC-F4E9-8FF6479011F7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88D916-FA11-2813-0F99-B6195E431E8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72">
              <a:extLst>
                <a:ext uri="{FF2B5EF4-FFF2-40B4-BE49-F238E27FC236}">
                  <a16:creationId xmlns:a16="http://schemas.microsoft.com/office/drawing/2014/main" id="{135225A0-DC08-D021-5F0F-F4BC64D042B8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Freeform: Shape 73">
              <a:extLst>
                <a:ext uri="{FF2B5EF4-FFF2-40B4-BE49-F238E27FC236}">
                  <a16:creationId xmlns:a16="http://schemas.microsoft.com/office/drawing/2014/main" id="{825AE700-0B9F-92B2-714E-CF5B3B3FC5E4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Freeform: Shape 74">
              <a:extLst>
                <a:ext uri="{FF2B5EF4-FFF2-40B4-BE49-F238E27FC236}">
                  <a16:creationId xmlns:a16="http://schemas.microsoft.com/office/drawing/2014/main" id="{4BB20A12-3BF6-3786-A2A4-B405B6E9BD6E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Freeform: Shape 75">
              <a:extLst>
                <a:ext uri="{FF2B5EF4-FFF2-40B4-BE49-F238E27FC236}">
                  <a16:creationId xmlns:a16="http://schemas.microsoft.com/office/drawing/2014/main" id="{DF2D7C97-46AC-2A5F-CFB2-3DD8A64DF8D8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Freeform: Shape 76">
              <a:extLst>
                <a:ext uri="{FF2B5EF4-FFF2-40B4-BE49-F238E27FC236}">
                  <a16:creationId xmlns:a16="http://schemas.microsoft.com/office/drawing/2014/main" id="{99D31F24-74C8-F7C3-728A-3BF1F7F956E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Freeform: Shape 77">
              <a:extLst>
                <a:ext uri="{FF2B5EF4-FFF2-40B4-BE49-F238E27FC236}">
                  <a16:creationId xmlns:a16="http://schemas.microsoft.com/office/drawing/2014/main" id="{324B68AA-8B81-134A-7EDC-152A7F26BE9B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" name="Freeform: Shape 78">
              <a:extLst>
                <a:ext uri="{FF2B5EF4-FFF2-40B4-BE49-F238E27FC236}">
                  <a16:creationId xmlns:a16="http://schemas.microsoft.com/office/drawing/2014/main" id="{87E8194E-67AD-ED3F-07FB-49A80CF18C96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3" name="Freeform: Shape 79">
              <a:extLst>
                <a:ext uri="{FF2B5EF4-FFF2-40B4-BE49-F238E27FC236}">
                  <a16:creationId xmlns:a16="http://schemas.microsoft.com/office/drawing/2014/main" id="{802BF3D8-624C-C8AD-0E3A-46D0CA8DB09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Freeform: Shape 80">
              <a:extLst>
                <a:ext uri="{FF2B5EF4-FFF2-40B4-BE49-F238E27FC236}">
                  <a16:creationId xmlns:a16="http://schemas.microsoft.com/office/drawing/2014/main" id="{7C5FB783-559E-D516-C82D-A323BE09A538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" name="Freeform: Shape 81">
              <a:extLst>
                <a:ext uri="{FF2B5EF4-FFF2-40B4-BE49-F238E27FC236}">
                  <a16:creationId xmlns:a16="http://schemas.microsoft.com/office/drawing/2014/main" id="{CB7A9556-5D91-273D-F506-C64D16F228B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6" name="Freeform: Shape 82">
              <a:extLst>
                <a:ext uri="{FF2B5EF4-FFF2-40B4-BE49-F238E27FC236}">
                  <a16:creationId xmlns:a16="http://schemas.microsoft.com/office/drawing/2014/main" id="{7D622D67-765C-4983-24A7-600B5886E328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Freeform: Shape 83">
              <a:extLst>
                <a:ext uri="{FF2B5EF4-FFF2-40B4-BE49-F238E27FC236}">
                  <a16:creationId xmlns:a16="http://schemas.microsoft.com/office/drawing/2014/main" id="{84776DD0-A806-52DA-75A1-14FCE1DB61F1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Freeform: Shape 84">
              <a:extLst>
                <a:ext uri="{FF2B5EF4-FFF2-40B4-BE49-F238E27FC236}">
                  <a16:creationId xmlns:a16="http://schemas.microsoft.com/office/drawing/2014/main" id="{369D37F9-72DB-7136-F7AA-601A85E402A5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Freeform: Shape 85">
              <a:extLst>
                <a:ext uri="{FF2B5EF4-FFF2-40B4-BE49-F238E27FC236}">
                  <a16:creationId xmlns:a16="http://schemas.microsoft.com/office/drawing/2014/main" id="{4309F077-8F29-6F95-C15C-7835B870E5E5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Freeform: Shape 86">
              <a:extLst>
                <a:ext uri="{FF2B5EF4-FFF2-40B4-BE49-F238E27FC236}">
                  <a16:creationId xmlns:a16="http://schemas.microsoft.com/office/drawing/2014/main" id="{885601DC-2F91-1C25-A7FF-69C974518BE0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Freeform: Shape 87">
              <a:extLst>
                <a:ext uri="{FF2B5EF4-FFF2-40B4-BE49-F238E27FC236}">
                  <a16:creationId xmlns:a16="http://schemas.microsoft.com/office/drawing/2014/main" id="{2984722C-99CE-8513-0DE5-49A5F7033AED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Freeform: Shape 88">
              <a:extLst>
                <a:ext uri="{FF2B5EF4-FFF2-40B4-BE49-F238E27FC236}">
                  <a16:creationId xmlns:a16="http://schemas.microsoft.com/office/drawing/2014/main" id="{4E2946A4-BDF5-F0D3-70C3-98C5C6789E14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Freeform: Shape 89">
              <a:extLst>
                <a:ext uri="{FF2B5EF4-FFF2-40B4-BE49-F238E27FC236}">
                  <a16:creationId xmlns:a16="http://schemas.microsoft.com/office/drawing/2014/main" id="{9CBDA20F-A6F4-0844-71FE-8B49DA44854E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4" name="Freeform: Shape 90">
              <a:extLst>
                <a:ext uri="{FF2B5EF4-FFF2-40B4-BE49-F238E27FC236}">
                  <a16:creationId xmlns:a16="http://schemas.microsoft.com/office/drawing/2014/main" id="{E19379D2-04EB-D622-9485-4698004E2F7D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5" name="Freeform: Shape 91">
              <a:extLst>
                <a:ext uri="{FF2B5EF4-FFF2-40B4-BE49-F238E27FC236}">
                  <a16:creationId xmlns:a16="http://schemas.microsoft.com/office/drawing/2014/main" id="{EA8258C7-7113-D17D-23D5-A1F87F9DE2CD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Freeform: Shape 92">
              <a:extLst>
                <a:ext uri="{FF2B5EF4-FFF2-40B4-BE49-F238E27FC236}">
                  <a16:creationId xmlns:a16="http://schemas.microsoft.com/office/drawing/2014/main" id="{E345C61D-811A-D31F-2A65-5D4C02F3123A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Freeform: Shape 93">
              <a:extLst>
                <a:ext uri="{FF2B5EF4-FFF2-40B4-BE49-F238E27FC236}">
                  <a16:creationId xmlns:a16="http://schemas.microsoft.com/office/drawing/2014/main" id="{544E5730-8987-564C-CC35-7C084B4A0C72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8" name="Freeform: Shape 94">
              <a:extLst>
                <a:ext uri="{FF2B5EF4-FFF2-40B4-BE49-F238E27FC236}">
                  <a16:creationId xmlns:a16="http://schemas.microsoft.com/office/drawing/2014/main" id="{710F0DF9-93E8-2DF3-9A66-AA6009587235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9" name="Freeform: Shape 95">
              <a:extLst>
                <a:ext uri="{FF2B5EF4-FFF2-40B4-BE49-F238E27FC236}">
                  <a16:creationId xmlns:a16="http://schemas.microsoft.com/office/drawing/2014/main" id="{C36B776D-5171-5E89-45B5-B7B93BE9130F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" name="Freeform: Shape 96">
              <a:extLst>
                <a:ext uri="{FF2B5EF4-FFF2-40B4-BE49-F238E27FC236}">
                  <a16:creationId xmlns:a16="http://schemas.microsoft.com/office/drawing/2014/main" id="{CE49F601-A255-8AF7-5AC3-329E9F8F5CC4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955A675-BA23-74FA-3F4D-64D07C7E71B6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7FC9FC8-651E-3D50-7501-BEC8A3BDEA0E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012D97-F606-2D4E-05B6-526E7AAFB87B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A524D56-54CC-3BC8-A60B-2629A31E7E8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D88A4E9-22A3-E43A-868A-E594DDE84AB0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6AC2648-FA35-DB86-F9FF-A1486CA53924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BB62079-0AC7-2807-68D3-154CAEC03942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7B2B9D-2356-A9E1-6354-81E3310BC754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144CCFF-6B8C-0407-7CB0-6D43CDEB138C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E00FF82-4A47-9ACA-7A08-6C12D8F9059D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CE4CAE1-BD49-437D-B322-CF6DA17A11C1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D2565F9-2236-55BE-8E81-739FF3CA14C7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20815ED-5152-5075-38B6-01E65F3E7276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0D8A8EE1-A9F1-AFAA-A63F-F3C546C66956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5F4D119-F252-0A41-DA48-664238E116DA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B38BAB6A-6E8A-A9D6-96F2-0440B49B9FE4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06764CE-F882-0CD2-4CEF-204FB4823476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D3BBA4A-8819-D4DB-E0FA-8039D41D07A7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9DDF3D92-8DB7-30F8-A6DA-5D9770CEFC41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15D1FB0-CD01-D6CF-260E-FED578522CE6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FE3B1E7-71F8-07FA-ACFC-C1E8A411C533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179A65F5-0804-822E-9D56-2D71DF157940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63F60735-F768-85DF-7E3D-044A3A72483B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E46489D-B36C-0004-EABE-08C483BC8920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82ED3D17-75AE-B491-E3C3-6D730E78A4EF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B7990C2-D483-A1F1-5B17-BAE356E81106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C7B096B-1998-C9A1-3988-B26BDF3F7186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B67D1CC-9EDD-BB6A-B5A0-44174778D036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A633A15-5AB3-6B43-1BAC-A8E98BAD3D12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8F80ECE-5EA4-93B0-766B-B6760F3AF3DF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3DE5951-F0DE-EB4D-A4A1-AAD9ED3694F2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B988109-BE31-26AC-176B-A679DFA9C992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94218B2F-0C8E-6BA1-9595-596AB9CB3F43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2F5D33B-5D8D-618B-7A8F-F227C5FBE69D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81C734F-926E-24C7-C2D9-66A8FFF8DB7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345012-EF72-4800-5BF5-AA224DD90811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604F9DC-D7C2-0E67-0A66-257142381E6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1EE91E3-A93E-E920-7046-58898D7E2212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3D41494-BE6F-152C-B0EF-007E36650CE3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32E6156-2D73-0818-9A57-A487D42D1844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673D80C3-9FAD-2F80-D5E1-83841D96D3A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3A480753-6C04-1C00-4EDA-3B6744B2721C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6C2EC9EF-9D3A-E8E3-ADEF-A2C33578817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B1E12AB-B44C-C5AD-58BB-9A85E83C178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main body box">
              <a:extLst>
                <a:ext uri="{FF2B5EF4-FFF2-40B4-BE49-F238E27FC236}">
                  <a16:creationId xmlns:a16="http://schemas.microsoft.com/office/drawing/2014/main" id="{FE85836B-A54B-96EA-92AA-D593F49996BF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53CEBE99-A9BE-9E15-6112-E431817E152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D1737984-7360-A32F-236D-2785AEAF49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230" name="LegendBoxes" hidden="1">
            <a:extLst>
              <a:ext uri="{FF2B5EF4-FFF2-40B4-BE49-F238E27FC236}">
                <a16:creationId xmlns:a16="http://schemas.microsoft.com/office/drawing/2014/main" id="{7D6FEB5E-1E2C-5D53-9055-F5AE8E6A3481}"/>
              </a:ext>
            </a:extLst>
          </p:cNvPr>
          <p:cNvGrpSpPr/>
          <p:nvPr userDrawn="1"/>
        </p:nvGrpSpPr>
        <p:grpSpPr>
          <a:xfrm>
            <a:off x="10554770" y="4322826"/>
            <a:ext cx="984864" cy="1717282"/>
            <a:chOff x="9585951" y="2980106"/>
            <a:chExt cx="984864" cy="1717282"/>
          </a:xfrm>
        </p:grpSpPr>
        <p:sp>
          <p:nvSpPr>
            <p:cNvPr id="231" name="RectangleLegend1">
              <a:extLst>
                <a:ext uri="{FF2B5EF4-FFF2-40B4-BE49-F238E27FC236}">
                  <a16:creationId xmlns:a16="http://schemas.microsoft.com/office/drawing/2014/main" id="{1B363D67-D933-7200-D38E-CE3B5CA6C8B3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2" name="RectangleLegend2">
              <a:extLst>
                <a:ext uri="{FF2B5EF4-FFF2-40B4-BE49-F238E27FC236}">
                  <a16:creationId xmlns:a16="http://schemas.microsoft.com/office/drawing/2014/main" id="{5B814C93-CF78-77B7-B756-FED8E1B71363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3" name="RectangleLegend3">
              <a:extLst>
                <a:ext uri="{FF2B5EF4-FFF2-40B4-BE49-F238E27FC236}">
                  <a16:creationId xmlns:a16="http://schemas.microsoft.com/office/drawing/2014/main" id="{EBA331F4-6861-1153-07CF-CF1289EDC0A9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4" name="RectangleLegend4">
              <a:extLst>
                <a:ext uri="{FF2B5EF4-FFF2-40B4-BE49-F238E27FC236}">
                  <a16:creationId xmlns:a16="http://schemas.microsoft.com/office/drawing/2014/main" id="{3CC97F7A-12ED-1903-09AD-B5ED5CC5A2CC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5" name="RectangleLegend5">
              <a:extLst>
                <a:ext uri="{FF2B5EF4-FFF2-40B4-BE49-F238E27FC236}">
                  <a16:creationId xmlns:a16="http://schemas.microsoft.com/office/drawing/2014/main" id="{D41835AC-83DE-F6EE-5FEF-9DB6B3AC7882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6" name="Legend1">
              <a:extLst>
                <a:ext uri="{FF2B5EF4-FFF2-40B4-BE49-F238E27FC236}">
                  <a16:creationId xmlns:a16="http://schemas.microsoft.com/office/drawing/2014/main" id="{1C0C861C-48C7-CA38-9951-2F958CEE8A7C}"/>
                </a:ext>
              </a:extLst>
            </p:cNvPr>
            <p:cNvSpPr txBox="1"/>
            <p:nvPr/>
          </p:nvSpPr>
          <p:spPr>
            <a:xfrm>
              <a:off x="9912097" y="2980106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7" name="Legend2">
              <a:extLst>
                <a:ext uri="{FF2B5EF4-FFF2-40B4-BE49-F238E27FC236}">
                  <a16:creationId xmlns:a16="http://schemas.microsoft.com/office/drawing/2014/main" id="{B4682955-AF20-452B-9C72-0547855E2306}"/>
                </a:ext>
              </a:extLst>
            </p:cNvPr>
            <p:cNvSpPr txBox="1"/>
            <p:nvPr/>
          </p:nvSpPr>
          <p:spPr>
            <a:xfrm>
              <a:off x="9912097" y="3359604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8" name="Legend3">
              <a:extLst>
                <a:ext uri="{FF2B5EF4-FFF2-40B4-BE49-F238E27FC236}">
                  <a16:creationId xmlns:a16="http://schemas.microsoft.com/office/drawing/2014/main" id="{EF98725A-F76B-D706-037F-512CD796437A}"/>
                </a:ext>
              </a:extLst>
            </p:cNvPr>
            <p:cNvSpPr txBox="1"/>
            <p:nvPr/>
          </p:nvSpPr>
          <p:spPr>
            <a:xfrm>
              <a:off x="9912097" y="373910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9" name="Legend4">
              <a:extLst>
                <a:ext uri="{FF2B5EF4-FFF2-40B4-BE49-F238E27FC236}">
                  <a16:creationId xmlns:a16="http://schemas.microsoft.com/office/drawing/2014/main" id="{E6EF046B-1E22-861F-96E4-51A2307A8833}"/>
                </a:ext>
              </a:extLst>
            </p:cNvPr>
            <p:cNvSpPr txBox="1"/>
            <p:nvPr/>
          </p:nvSpPr>
          <p:spPr>
            <a:xfrm>
              <a:off x="9912097" y="411052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0" name="Legend5">
              <a:extLst>
                <a:ext uri="{FF2B5EF4-FFF2-40B4-BE49-F238E27FC236}">
                  <a16:creationId xmlns:a16="http://schemas.microsoft.com/office/drawing/2014/main" id="{926510F0-4C8B-28EC-C87F-F6B8DDBE97A1}"/>
                </a:ext>
              </a:extLst>
            </p:cNvPr>
            <p:cNvSpPr txBox="1"/>
            <p:nvPr/>
          </p:nvSpPr>
          <p:spPr>
            <a:xfrm>
              <a:off x="9912097" y="4481944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241" name="LegendMoons" hidden="1">
            <a:extLst>
              <a:ext uri="{FF2B5EF4-FFF2-40B4-BE49-F238E27FC236}">
                <a16:creationId xmlns:a16="http://schemas.microsoft.com/office/drawing/2014/main" id="{245AB121-8A73-35BC-5A51-1C2E2F2C2ADA}"/>
              </a:ext>
            </a:extLst>
          </p:cNvPr>
          <p:cNvGrpSpPr/>
          <p:nvPr userDrawn="1"/>
        </p:nvGrpSpPr>
        <p:grpSpPr>
          <a:xfrm>
            <a:off x="7723680" y="1702458"/>
            <a:ext cx="1023616" cy="1731859"/>
            <a:chOff x="7723680" y="1702457"/>
            <a:chExt cx="1023616" cy="1731859"/>
          </a:xfrm>
        </p:grpSpPr>
        <p:sp>
          <p:nvSpPr>
            <p:cNvPr id="242" name="Legend1">
              <a:extLst>
                <a:ext uri="{FF2B5EF4-FFF2-40B4-BE49-F238E27FC236}">
                  <a16:creationId xmlns:a16="http://schemas.microsoft.com/office/drawing/2014/main" id="{3853CE58-3828-0D21-DD28-0D85CD580C66}"/>
                </a:ext>
              </a:extLst>
            </p:cNvPr>
            <p:cNvSpPr txBox="1"/>
            <p:nvPr/>
          </p:nvSpPr>
          <p:spPr>
            <a:xfrm>
              <a:off x="8076312" y="1709817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3" name="Legend2">
              <a:extLst>
                <a:ext uri="{FF2B5EF4-FFF2-40B4-BE49-F238E27FC236}">
                  <a16:creationId xmlns:a16="http://schemas.microsoft.com/office/drawing/2014/main" id="{86C4AE76-C8E4-5C71-7F01-D180E387CE07}"/>
                </a:ext>
              </a:extLst>
            </p:cNvPr>
            <p:cNvSpPr txBox="1"/>
            <p:nvPr/>
          </p:nvSpPr>
          <p:spPr>
            <a:xfrm>
              <a:off x="8076312" y="208527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4" name="Legend3">
              <a:extLst>
                <a:ext uri="{FF2B5EF4-FFF2-40B4-BE49-F238E27FC236}">
                  <a16:creationId xmlns:a16="http://schemas.microsoft.com/office/drawing/2014/main" id="{7230A035-DEB8-D9A9-5419-8B5D575D4400}"/>
                </a:ext>
              </a:extLst>
            </p:cNvPr>
            <p:cNvSpPr txBox="1"/>
            <p:nvPr/>
          </p:nvSpPr>
          <p:spPr>
            <a:xfrm>
              <a:off x="8076312" y="246073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5" name="Legend4">
              <a:extLst>
                <a:ext uri="{FF2B5EF4-FFF2-40B4-BE49-F238E27FC236}">
                  <a16:creationId xmlns:a16="http://schemas.microsoft.com/office/drawing/2014/main" id="{07DD2213-FEF6-C52C-3EE4-BA130C8B827C}"/>
                </a:ext>
              </a:extLst>
            </p:cNvPr>
            <p:cNvSpPr txBox="1"/>
            <p:nvPr/>
          </p:nvSpPr>
          <p:spPr>
            <a:xfrm>
              <a:off x="8076312" y="283619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6" name="Legend5">
              <a:extLst>
                <a:ext uri="{FF2B5EF4-FFF2-40B4-BE49-F238E27FC236}">
                  <a16:creationId xmlns:a16="http://schemas.microsoft.com/office/drawing/2014/main" id="{79B030C8-2D94-C9B6-2DA4-BDB1C9AAD90F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247" name="MoonLegend1">
              <a:extLst>
                <a:ext uri="{FF2B5EF4-FFF2-40B4-BE49-F238E27FC236}">
                  <a16:creationId xmlns:a16="http://schemas.microsoft.com/office/drawing/2014/main" id="{C2765CEC-558F-6B57-3234-FD87B44D1610}"/>
                </a:ext>
              </a:extLst>
            </p:cNvPr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D4A00DA2-34A7-6968-7D5A-962C7F0F5E2B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Arc 260" hidden="1">
                <a:extLst>
                  <a:ext uri="{FF2B5EF4-FFF2-40B4-BE49-F238E27FC236}">
                    <a16:creationId xmlns:a16="http://schemas.microsoft.com/office/drawing/2014/main" id="{EA217569-DCBA-8DE1-D762-D26E2C26032A}"/>
                  </a:ext>
                </a:extLst>
              </p:cNvPr>
              <p:cNvSpPr/>
              <p:nvPr>
                <p:custDataLst>
                  <p:tags r:id="rId5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48" name="MoonLegend2">
              <a:extLst>
                <a:ext uri="{FF2B5EF4-FFF2-40B4-BE49-F238E27FC236}">
                  <a16:creationId xmlns:a16="http://schemas.microsoft.com/office/drawing/2014/main" id="{68184A27-C165-71C6-2418-EDC9F4E20F87}"/>
                </a:ext>
              </a:extLst>
            </p:cNvPr>
            <p:cNvGrpSpPr>
              <a:grpSpLocks noChangeAspect="1"/>
            </p:cNvGrpSpPr>
            <p:nvPr>
              <p:custDataLst>
                <p:tags r:id="rId40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DFF242B2-D796-B029-FB16-2D20D809E2C2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Arc 258">
                <a:extLst>
                  <a:ext uri="{FF2B5EF4-FFF2-40B4-BE49-F238E27FC236}">
                    <a16:creationId xmlns:a16="http://schemas.microsoft.com/office/drawing/2014/main" id="{17FE27AA-0659-C663-50F8-0D842161CC21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49" name="MoonLegend3">
              <a:extLst>
                <a:ext uri="{FF2B5EF4-FFF2-40B4-BE49-F238E27FC236}">
                  <a16:creationId xmlns:a16="http://schemas.microsoft.com/office/drawing/2014/main" id="{08891052-88AE-A1E8-DADF-247EDCE15C07}"/>
                </a:ext>
              </a:extLst>
            </p:cNvPr>
            <p:cNvGrpSpPr>
              <a:grpSpLocks noChangeAspect="1"/>
            </p:cNvGrpSpPr>
            <p:nvPr>
              <p:custDataLst>
                <p:tags r:id="rId41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6334EAA1-0AA2-E42E-CEDC-42853F3051BC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53965ABE-CE61-FF1B-5FFE-A797C882F0CE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50" name="MoonLegend4">
              <a:extLst>
                <a:ext uri="{FF2B5EF4-FFF2-40B4-BE49-F238E27FC236}">
                  <a16:creationId xmlns:a16="http://schemas.microsoft.com/office/drawing/2014/main" id="{8377CED5-56CB-D328-389F-9AF0DD2D2E49}"/>
                </a:ext>
              </a:extLst>
            </p:cNvPr>
            <p:cNvGrpSpPr>
              <a:grpSpLocks noChangeAspect="1"/>
            </p:cNvGrpSpPr>
            <p:nvPr>
              <p:custDataLst>
                <p:tags r:id="rId42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6B92B9C-0949-1327-63FE-5AB17E2828FC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96442DE0-8767-A6BE-1906-FE015C6FDB0B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251" name="MoonLegend5">
              <a:extLst>
                <a:ext uri="{FF2B5EF4-FFF2-40B4-BE49-F238E27FC236}">
                  <a16:creationId xmlns:a16="http://schemas.microsoft.com/office/drawing/2014/main" id="{AA7E337A-294B-5F49-BE4E-62479D9BACAC}"/>
                </a:ext>
              </a:extLst>
            </p:cNvPr>
            <p:cNvGrpSpPr>
              <a:grpSpLocks noChangeAspect="1"/>
            </p:cNvGrpSpPr>
            <p:nvPr>
              <p:custDataLst>
                <p:tags r:id="rId43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D8B5E455-DECE-CA2B-FB2A-6413A1B3C9E4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878DF538-9963-E0CC-7AA5-EE95A38540D4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262" name="Sticker" hidden="1">
            <a:extLst>
              <a:ext uri="{FF2B5EF4-FFF2-40B4-BE49-F238E27FC236}">
                <a16:creationId xmlns:a16="http://schemas.microsoft.com/office/drawing/2014/main" id="{83B1D9B0-7679-E33D-0DCA-65A6352CD3E7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83" y="1289273"/>
            <a:ext cx="429628" cy="156966"/>
            <a:chOff x="8456447" y="272180"/>
            <a:chExt cx="322205" cy="156935"/>
          </a:xfrm>
        </p:grpSpPr>
        <p:sp>
          <p:nvSpPr>
            <p:cNvPr id="263" name="StickerRectangle">
              <a:extLst>
                <a:ext uri="{FF2B5EF4-FFF2-40B4-BE49-F238E27FC236}">
                  <a16:creationId xmlns:a16="http://schemas.microsoft.com/office/drawing/2014/main" id="{BDA12E45-13FE-6B04-8275-AD14B83F6D9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3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920">
                <a:buClr>
                  <a:schemeClr val="tx2"/>
                </a:buClr>
              </a:pPr>
              <a:r>
                <a:rPr lang="en-US" sz="900" b="1" spc="5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264" name="StickerUnderline">
              <a:extLst>
                <a:ext uri="{FF2B5EF4-FFF2-40B4-BE49-F238E27FC236}">
                  <a16:creationId xmlns:a16="http://schemas.microsoft.com/office/drawing/2014/main" id="{FCAE6C24-A66D-6765-4508-F170D7B961B7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64" y="429114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5" name="LegendLines" hidden="1">
            <a:extLst>
              <a:ext uri="{FF2B5EF4-FFF2-40B4-BE49-F238E27FC236}">
                <a16:creationId xmlns:a16="http://schemas.microsoft.com/office/drawing/2014/main" id="{22E1A76A-7FD7-AE2D-578B-419B041CED25}"/>
              </a:ext>
            </a:extLst>
          </p:cNvPr>
          <p:cNvGrpSpPr/>
          <p:nvPr userDrawn="1"/>
        </p:nvGrpSpPr>
        <p:grpSpPr>
          <a:xfrm>
            <a:off x="10367930" y="3301678"/>
            <a:ext cx="1269335" cy="958286"/>
            <a:chOff x="4372690" y="3739102"/>
            <a:chExt cx="1269335" cy="958286"/>
          </a:xfrm>
        </p:grpSpPr>
        <p:sp>
          <p:nvSpPr>
            <p:cNvPr id="266" name="Legend1">
              <a:extLst>
                <a:ext uri="{FF2B5EF4-FFF2-40B4-BE49-F238E27FC236}">
                  <a16:creationId xmlns:a16="http://schemas.microsoft.com/office/drawing/2014/main" id="{BAF8200E-0305-6A9F-700C-478C1FC221D7}"/>
                </a:ext>
              </a:extLst>
            </p:cNvPr>
            <p:cNvSpPr txBox="1"/>
            <p:nvPr/>
          </p:nvSpPr>
          <p:spPr>
            <a:xfrm>
              <a:off x="4988914" y="373910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67" name="Legend2">
              <a:extLst>
                <a:ext uri="{FF2B5EF4-FFF2-40B4-BE49-F238E27FC236}">
                  <a16:creationId xmlns:a16="http://schemas.microsoft.com/office/drawing/2014/main" id="{081BDBA3-F9B1-3B84-8286-156AE946767E}"/>
                </a:ext>
              </a:extLst>
            </p:cNvPr>
            <p:cNvSpPr txBox="1"/>
            <p:nvPr/>
          </p:nvSpPr>
          <p:spPr>
            <a:xfrm>
              <a:off x="4988914" y="411052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68" name="Legend3">
              <a:extLst>
                <a:ext uri="{FF2B5EF4-FFF2-40B4-BE49-F238E27FC236}">
                  <a16:creationId xmlns:a16="http://schemas.microsoft.com/office/drawing/2014/main" id="{2736E8BB-7EF7-57C7-7DDB-C39D7492435F}"/>
                </a:ext>
              </a:extLst>
            </p:cNvPr>
            <p:cNvSpPr txBox="1"/>
            <p:nvPr/>
          </p:nvSpPr>
          <p:spPr>
            <a:xfrm>
              <a:off x="4988914" y="4481944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69" name="LineLegend3">
              <a:extLst>
                <a:ext uri="{FF2B5EF4-FFF2-40B4-BE49-F238E27FC236}">
                  <a16:creationId xmlns:a16="http://schemas.microsoft.com/office/drawing/2014/main" id="{EE7454DA-D401-E7A4-05CD-A59F8031EE7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baseline="0">
                <a:latin typeface="+mn-lt"/>
                <a:ea typeface="+mn-ea"/>
              </a:endParaRPr>
            </a:p>
          </p:txBody>
        </p:sp>
        <p:sp>
          <p:nvSpPr>
            <p:cNvPr id="270" name="LineLegend2">
              <a:extLst>
                <a:ext uri="{FF2B5EF4-FFF2-40B4-BE49-F238E27FC236}">
                  <a16:creationId xmlns:a16="http://schemas.microsoft.com/office/drawing/2014/main" id="{02BB81EC-36C0-23C3-9194-9C245576C81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baseline="0">
                <a:latin typeface="+mn-lt"/>
                <a:ea typeface="+mn-ea"/>
              </a:endParaRPr>
            </a:p>
          </p:txBody>
        </p:sp>
        <p:sp>
          <p:nvSpPr>
            <p:cNvPr id="271" name="LineLegend1">
              <a:extLst>
                <a:ext uri="{FF2B5EF4-FFF2-40B4-BE49-F238E27FC236}">
                  <a16:creationId xmlns:a16="http://schemas.microsoft.com/office/drawing/2014/main" id="{D0300F63-43F6-885A-96B3-1C9F04AE6F0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800" baseline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159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</p:sldLayoutIdLst>
  <p:txStyles>
    <p:titleStyle>
      <a:lvl1pPr algn="l" defTabSz="914446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228611" indent="-225437" algn="l" defTabSz="91444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515964" indent="-287352" algn="l" defTabSz="91444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742987" indent="-182572" algn="l" defTabSz="91444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914446" indent="-136532" algn="l" defTabSz="91444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1085904" indent="-171459" algn="l" defTabSz="91444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904" indent="-171459" algn="l" defTabSz="91444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904" indent="-171459" algn="l" defTabSz="91444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904" indent="-171459" algn="l" defTabSz="91444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  <p15:guide id="9" orient="horz" pos="13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231278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8" imgW="413" imgH="416" progId="TCLayout.ActiveDocument.1">
                  <p:embed/>
                </p:oleObj>
              </mc:Choice>
              <mc:Fallback>
                <p:oleObj name="think-cell Slide" r:id="rId6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554736" y="35509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>
            <p:custDataLst>
              <p:tags r:id="rId31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53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6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6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54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6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6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55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6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6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56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6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6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57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5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5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 dirty="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 dirty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 dirty="0">
                <a:latin typeface="+mn-lt"/>
                <a:ea typeface="+mn-ea"/>
              </a:endParaRPr>
            </a:p>
          </p:txBody>
        </p:sp>
      </p:grp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E911648-FB64-6DB2-7262-5049A884E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2"/>
            </p:custDataLst>
            <p:extLst>
              <p:ext uri="{D42A27DB-BD31-4B8C-83A1-F6EECF244321}">
                <p14:modId xmlns:p14="http://schemas.microsoft.com/office/powerpoint/2010/main" val="1231278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8" imgW="413" imgH="416" progId="TCLayout.ActiveDocument.1">
                  <p:embed/>
                </p:oleObj>
              </mc:Choice>
              <mc:Fallback>
                <p:oleObj name="think-cell Slide" r:id="rId68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E911648-FB64-6DB2-7262-5049A884E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96F944A-4D9A-CB00-C219-18B03C338E6D}"/>
              </a:ext>
            </a:extLst>
          </p:cNvPr>
          <p:cNvSpPr/>
          <p:nvPr userDrawn="1">
            <p:custDataLst>
              <p:tags r:id="rId3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cxnSp>
        <p:nvCxnSpPr>
          <p:cNvPr id="7" name="BottomLine">
            <a:extLst>
              <a:ext uri="{FF2B5EF4-FFF2-40B4-BE49-F238E27FC236}">
                <a16:creationId xmlns:a16="http://schemas.microsoft.com/office/drawing/2014/main" id="{BC659863-5427-3685-2135-B28391144BCD}"/>
              </a:ext>
            </a:extLst>
          </p:cNvPr>
          <p:cNvCxnSpPr/>
          <p:nvPr userDrawn="1">
            <p:custDataLst>
              <p:tags r:id="rId34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">
            <a:extLst>
              <a:ext uri="{FF2B5EF4-FFF2-40B4-BE49-F238E27FC236}">
                <a16:creationId xmlns:a16="http://schemas.microsoft.com/office/drawing/2014/main" id="{413881A1-AFB3-8A10-40B2-CC49A18911B1}"/>
              </a:ext>
            </a:extLst>
          </p:cNvPr>
          <p:cNvCxnSpPr/>
          <p:nvPr userDrawn="1">
            <p:custDataLst>
              <p:tags r:id="rId35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4. Footnote" hidden="1">
            <a:extLst>
              <a:ext uri="{FF2B5EF4-FFF2-40B4-BE49-F238E27FC236}">
                <a16:creationId xmlns:a16="http://schemas.microsoft.com/office/drawing/2014/main" id="{8B45C43C-B3A9-87F9-10A2-B5B096337F7C}"/>
              </a:ext>
            </a:extLst>
          </p:cNvPr>
          <p:cNvSpPr txBox="1"/>
          <p:nvPr userDrawn="1">
            <p:custDataLst>
              <p:tags r:id="rId36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0" name="Grid" hidden="1">
            <a:extLst>
              <a:ext uri="{FF2B5EF4-FFF2-40B4-BE49-F238E27FC236}">
                <a16:creationId xmlns:a16="http://schemas.microsoft.com/office/drawing/2014/main" id="{36C706D8-48F3-5C1E-5389-45AEB957184D}"/>
              </a:ext>
            </a:extLst>
          </p:cNvPr>
          <p:cNvGrpSpPr/>
          <p:nvPr userDrawn="1">
            <p:custDataLst>
              <p:tags r:id="rId37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12" name="slide margin">
              <a:extLst>
                <a:ext uri="{FF2B5EF4-FFF2-40B4-BE49-F238E27FC236}">
                  <a16:creationId xmlns:a16="http://schemas.microsoft.com/office/drawing/2014/main" id="{90D1D8FE-8437-7C64-3314-945B2854F94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4101E89-AC0C-CC1A-8147-1BD7528F764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125FE7-89CB-0074-22E0-C1750E98D07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48D60B-08AD-BF30-BBB2-694D70E003C7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3B8DF4-1FAA-B8F4-94BB-2A64F02B1A46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708FE6-BE29-50D5-DF15-25E5DD99EA27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58D6E8-2BE4-D6A4-AA0E-A55D315D66D3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D73F24-FDCC-3872-565C-1FDA85F3726F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82098A-9C09-63E0-CBCA-3041DC4C27BB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1367B8-530A-3088-8401-22934A9E511E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D354D5-95F1-D627-C17E-AF86E37D6749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8AE2FD-EDBA-E10D-3ED1-B80F3C5D9048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491C31E-F512-E242-4182-9D0D54609A3B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72">
              <a:extLst>
                <a:ext uri="{FF2B5EF4-FFF2-40B4-BE49-F238E27FC236}">
                  <a16:creationId xmlns:a16="http://schemas.microsoft.com/office/drawing/2014/main" id="{718CE460-188C-95AC-67B3-E5882F821BA1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7" name="Freeform: Shape 73">
              <a:extLst>
                <a:ext uri="{FF2B5EF4-FFF2-40B4-BE49-F238E27FC236}">
                  <a16:creationId xmlns:a16="http://schemas.microsoft.com/office/drawing/2014/main" id="{946FB697-F0CB-DC39-E69E-508E472521BA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8" name="Freeform: Shape 74">
              <a:extLst>
                <a:ext uri="{FF2B5EF4-FFF2-40B4-BE49-F238E27FC236}">
                  <a16:creationId xmlns:a16="http://schemas.microsoft.com/office/drawing/2014/main" id="{B5C5D8A9-1891-5380-306E-B4445E53BBEF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9" name="Freeform: Shape 75">
              <a:extLst>
                <a:ext uri="{FF2B5EF4-FFF2-40B4-BE49-F238E27FC236}">
                  <a16:creationId xmlns:a16="http://schemas.microsoft.com/office/drawing/2014/main" id="{F3E11349-AAFD-C748-CF2F-33EE41FA7A6D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0" name="Freeform: Shape 76">
              <a:extLst>
                <a:ext uri="{FF2B5EF4-FFF2-40B4-BE49-F238E27FC236}">
                  <a16:creationId xmlns:a16="http://schemas.microsoft.com/office/drawing/2014/main" id="{6E6FD724-8527-9A33-C2A9-99C034C4B584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1" name="Freeform: Shape 77">
              <a:extLst>
                <a:ext uri="{FF2B5EF4-FFF2-40B4-BE49-F238E27FC236}">
                  <a16:creationId xmlns:a16="http://schemas.microsoft.com/office/drawing/2014/main" id="{53930F28-6E9E-181C-BF1D-A38DE4826542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2" name="Freeform: Shape 78">
              <a:extLst>
                <a:ext uri="{FF2B5EF4-FFF2-40B4-BE49-F238E27FC236}">
                  <a16:creationId xmlns:a16="http://schemas.microsoft.com/office/drawing/2014/main" id="{F7912319-1807-C6CE-AFA2-A2A86527B9B4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3" name="Freeform: Shape 79">
              <a:extLst>
                <a:ext uri="{FF2B5EF4-FFF2-40B4-BE49-F238E27FC236}">
                  <a16:creationId xmlns:a16="http://schemas.microsoft.com/office/drawing/2014/main" id="{B19E7E94-A6E4-2B86-8F6D-E0A0EB4E27D5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4" name="Freeform: Shape 80">
              <a:extLst>
                <a:ext uri="{FF2B5EF4-FFF2-40B4-BE49-F238E27FC236}">
                  <a16:creationId xmlns:a16="http://schemas.microsoft.com/office/drawing/2014/main" id="{071425AC-87D1-A343-F45A-D8C15605F8EA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5" name="Freeform: Shape 81">
              <a:extLst>
                <a:ext uri="{FF2B5EF4-FFF2-40B4-BE49-F238E27FC236}">
                  <a16:creationId xmlns:a16="http://schemas.microsoft.com/office/drawing/2014/main" id="{D7284C1B-956D-0539-687A-01F4727E2FBA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6" name="Freeform: Shape 82">
              <a:extLst>
                <a:ext uri="{FF2B5EF4-FFF2-40B4-BE49-F238E27FC236}">
                  <a16:creationId xmlns:a16="http://schemas.microsoft.com/office/drawing/2014/main" id="{74FF51E8-7EF3-5270-A3F3-850086514A84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7" name="Freeform: Shape 83">
              <a:extLst>
                <a:ext uri="{FF2B5EF4-FFF2-40B4-BE49-F238E27FC236}">
                  <a16:creationId xmlns:a16="http://schemas.microsoft.com/office/drawing/2014/main" id="{C943EB1D-2949-660E-5A39-D186D9536A90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8" name="Freeform: Shape 84">
              <a:extLst>
                <a:ext uri="{FF2B5EF4-FFF2-40B4-BE49-F238E27FC236}">
                  <a16:creationId xmlns:a16="http://schemas.microsoft.com/office/drawing/2014/main" id="{CF97E50D-A476-882E-6595-72478FBA15E7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39" name="Freeform: Shape 85">
              <a:extLst>
                <a:ext uri="{FF2B5EF4-FFF2-40B4-BE49-F238E27FC236}">
                  <a16:creationId xmlns:a16="http://schemas.microsoft.com/office/drawing/2014/main" id="{33BB01B9-C4CB-E425-B8D7-CEC81573DF4F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0" name="Freeform: Shape 86">
              <a:extLst>
                <a:ext uri="{FF2B5EF4-FFF2-40B4-BE49-F238E27FC236}">
                  <a16:creationId xmlns:a16="http://schemas.microsoft.com/office/drawing/2014/main" id="{507603B6-42C9-E2CC-0CD6-11B7CB19AD86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1" name="Freeform: Shape 87">
              <a:extLst>
                <a:ext uri="{FF2B5EF4-FFF2-40B4-BE49-F238E27FC236}">
                  <a16:creationId xmlns:a16="http://schemas.microsoft.com/office/drawing/2014/main" id="{43495F02-7C69-8E62-A82D-6F2DDF25BF61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Freeform: Shape 88">
              <a:extLst>
                <a:ext uri="{FF2B5EF4-FFF2-40B4-BE49-F238E27FC236}">
                  <a16:creationId xmlns:a16="http://schemas.microsoft.com/office/drawing/2014/main" id="{C0464252-9871-9CD4-A747-19BE33C50D5E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3" name="Freeform: Shape 89">
              <a:extLst>
                <a:ext uri="{FF2B5EF4-FFF2-40B4-BE49-F238E27FC236}">
                  <a16:creationId xmlns:a16="http://schemas.microsoft.com/office/drawing/2014/main" id="{59778533-D306-1B94-362A-D6C12E6DE9B8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4" name="Freeform: Shape 90">
              <a:extLst>
                <a:ext uri="{FF2B5EF4-FFF2-40B4-BE49-F238E27FC236}">
                  <a16:creationId xmlns:a16="http://schemas.microsoft.com/office/drawing/2014/main" id="{42BD1A02-3C7A-E54B-E4A5-D3EBECFF56D9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5" name="Freeform: Shape 91">
              <a:extLst>
                <a:ext uri="{FF2B5EF4-FFF2-40B4-BE49-F238E27FC236}">
                  <a16:creationId xmlns:a16="http://schemas.microsoft.com/office/drawing/2014/main" id="{AB4AA072-1AB0-79BE-00DC-FDF43D5A80A2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6" name="Freeform: Shape 92">
              <a:extLst>
                <a:ext uri="{FF2B5EF4-FFF2-40B4-BE49-F238E27FC236}">
                  <a16:creationId xmlns:a16="http://schemas.microsoft.com/office/drawing/2014/main" id="{4BC8131C-D46A-C9CF-DBA1-261F22A5E691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7" name="Freeform: Shape 93">
              <a:extLst>
                <a:ext uri="{FF2B5EF4-FFF2-40B4-BE49-F238E27FC236}">
                  <a16:creationId xmlns:a16="http://schemas.microsoft.com/office/drawing/2014/main" id="{4AC28D4B-92BB-73FF-0481-85492A4B3B6D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8" name="Freeform: Shape 94">
              <a:extLst>
                <a:ext uri="{FF2B5EF4-FFF2-40B4-BE49-F238E27FC236}">
                  <a16:creationId xmlns:a16="http://schemas.microsoft.com/office/drawing/2014/main" id="{6ED37561-C49B-82C9-8742-640B4F4F15D0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9" name="Freeform: Shape 95">
              <a:extLst>
                <a:ext uri="{FF2B5EF4-FFF2-40B4-BE49-F238E27FC236}">
                  <a16:creationId xmlns:a16="http://schemas.microsoft.com/office/drawing/2014/main" id="{3590DCDB-CE60-9216-6F30-6DCA7B710975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0" name="Freeform: Shape 96">
              <a:extLst>
                <a:ext uri="{FF2B5EF4-FFF2-40B4-BE49-F238E27FC236}">
                  <a16:creationId xmlns:a16="http://schemas.microsoft.com/office/drawing/2014/main" id="{18F4DCE9-A857-6673-353C-EBB7A017A0F5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1228C62-D93F-08D7-823D-988B8EDDB304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E5371E5-740F-1404-321C-57992219AAC5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C0BCB6D-0AE0-DA0C-3A5D-04E4A0A1FD5F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F1EB855-4801-150F-FB94-27934B12C5C0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00EE94-E556-5AC5-AF4E-D5F4C98DD0B2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C45474A-EE34-DB66-E1D2-CCA02B94A6C9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01E8A8C-E5A1-79C0-AD03-06F894434F56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4B1C08A-98B4-C866-28AC-969D52E12C21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42DD084-EFBD-A42D-B57F-5696E89D288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A66F045-6C8A-CC05-30E4-DE0490615CEF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2B155BE-618F-E1D1-20E6-6C802BFD039E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5D58EB6-AA38-2D84-DAF4-925C9FD2B45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0A1DBF5-B122-4771-F24E-917C13324172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2189207-BD97-A4D1-82B2-4DD8EACFD3A1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259803E-7626-5CA4-C515-8F34E09ABF6B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7776DB66-2112-CCD6-F329-0A4B55839F73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22DB96B-86CA-5643-2C3F-04779B755BF8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7E549C2-784D-3DA8-F612-FD29B2A44A9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AFC6682-B27E-9056-6395-200E40FF4950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DB78D64C-D9E4-6C5E-A037-ADE6E3CE1881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9A32949-A4C0-1E75-5517-403C81C8918D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FB197F-E8F8-49FD-C01F-D34EA2EC636F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99A823FC-38D0-513D-49CF-47055364D79D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B9CB3C9B-4C05-DF81-CA29-7E3A87107BA6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54B4ACFB-14EA-12AA-3830-215BC896220C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FD1C1AF-BA03-9C3B-9CC4-26DB379D0337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AAADCBC-1601-30E5-AD32-A7C79BB68EE6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87EB5F2-F254-A929-9D15-CC674CACAEF8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31051CA-226F-B242-8717-E2DC40291521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B0111D67-2570-485E-47AB-D796FF9844CB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2569B6C-8DFD-A623-EB7B-7AA3ABD32EE2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34726E3D-D42C-E699-32E9-43DADFA2E4DE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C1E8DFF-50A7-A2B4-DDBF-10B4556BB18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6E727B6-2C05-72D1-E4FF-0DDAE1C026B0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62AAE2B5-46BD-6A4A-7083-BAB90B169F07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D7B381C6-ABA7-69FA-6D00-154317D44A47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374F690-CCE9-A7E5-4196-970CCCA1023D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6FDCD15-0BF5-4564-9867-8B46AC857E8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38B0544C-31C4-1692-E997-EB993381C050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FE5A737-4918-AA76-5A00-BF637FA705B8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9DA18CF-C488-B146-12FC-FCA18EBE451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F2D7138-DFDB-3289-9E9A-EFAC77766219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BB5B02A-64CD-F630-E1E4-1C8CCA7831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351EF610-73EF-8017-BACD-19562B1AEEAC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main body box">
              <a:extLst>
                <a:ext uri="{FF2B5EF4-FFF2-40B4-BE49-F238E27FC236}">
                  <a16:creationId xmlns:a16="http://schemas.microsoft.com/office/drawing/2014/main" id="{A4ABB742-6816-39FC-6F4C-08CE02AE294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74B36E4B-459D-BD9E-883C-36277946805E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9C8E32D-EE5D-FE6B-C0AB-E2C65D4886FD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230" name="LegendBoxes" hidden="1">
            <a:extLst>
              <a:ext uri="{FF2B5EF4-FFF2-40B4-BE49-F238E27FC236}">
                <a16:creationId xmlns:a16="http://schemas.microsoft.com/office/drawing/2014/main" id="{DFEA309C-A8BE-7263-CFCA-8BB3093B5D63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231" name="RectangleLegend1">
              <a:extLst>
                <a:ext uri="{FF2B5EF4-FFF2-40B4-BE49-F238E27FC236}">
                  <a16:creationId xmlns:a16="http://schemas.microsoft.com/office/drawing/2014/main" id="{0BAC5EF9-9B62-5B40-7986-22B2A27059FC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2" name="RectangleLegend2">
              <a:extLst>
                <a:ext uri="{FF2B5EF4-FFF2-40B4-BE49-F238E27FC236}">
                  <a16:creationId xmlns:a16="http://schemas.microsoft.com/office/drawing/2014/main" id="{501728B3-3B5D-49C4-1B20-51F1650388B5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3" name="RectangleLegend3">
              <a:extLst>
                <a:ext uri="{FF2B5EF4-FFF2-40B4-BE49-F238E27FC236}">
                  <a16:creationId xmlns:a16="http://schemas.microsoft.com/office/drawing/2014/main" id="{7C54A735-43D3-25BE-8CC3-298ED3EAAFDF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4" name="RectangleLegend4">
              <a:extLst>
                <a:ext uri="{FF2B5EF4-FFF2-40B4-BE49-F238E27FC236}">
                  <a16:creationId xmlns:a16="http://schemas.microsoft.com/office/drawing/2014/main" id="{42772D98-4AEA-5A6D-565F-70ACF4168990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5" name="RectangleLegend5">
              <a:extLst>
                <a:ext uri="{FF2B5EF4-FFF2-40B4-BE49-F238E27FC236}">
                  <a16:creationId xmlns:a16="http://schemas.microsoft.com/office/drawing/2014/main" id="{219A6E99-5801-F243-FC8C-069EF103837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6" name="Legend1">
              <a:extLst>
                <a:ext uri="{FF2B5EF4-FFF2-40B4-BE49-F238E27FC236}">
                  <a16:creationId xmlns:a16="http://schemas.microsoft.com/office/drawing/2014/main" id="{C713527D-A84F-59CC-68C0-4B3A8ED467E5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7" name="Legend2">
              <a:extLst>
                <a:ext uri="{FF2B5EF4-FFF2-40B4-BE49-F238E27FC236}">
                  <a16:creationId xmlns:a16="http://schemas.microsoft.com/office/drawing/2014/main" id="{F5238763-79F4-5529-2243-33FFB8676482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8" name="Legend3">
              <a:extLst>
                <a:ext uri="{FF2B5EF4-FFF2-40B4-BE49-F238E27FC236}">
                  <a16:creationId xmlns:a16="http://schemas.microsoft.com/office/drawing/2014/main" id="{DED7580D-C16E-D087-2444-EB588669C637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9" name="Legend4">
              <a:extLst>
                <a:ext uri="{FF2B5EF4-FFF2-40B4-BE49-F238E27FC236}">
                  <a16:creationId xmlns:a16="http://schemas.microsoft.com/office/drawing/2014/main" id="{FCC4F4CD-276C-41CE-030E-1A1A62FD78E0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0" name="Legend5">
              <a:extLst>
                <a:ext uri="{FF2B5EF4-FFF2-40B4-BE49-F238E27FC236}">
                  <a16:creationId xmlns:a16="http://schemas.microsoft.com/office/drawing/2014/main" id="{C4DB1B7E-421B-B40B-1BA6-CD76075EFE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241" name="LegendMoons" hidden="1">
            <a:extLst>
              <a:ext uri="{FF2B5EF4-FFF2-40B4-BE49-F238E27FC236}">
                <a16:creationId xmlns:a16="http://schemas.microsoft.com/office/drawing/2014/main" id="{9BCB4108-3041-4DA6-598B-CD8507944E2E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242" name="Legend1">
              <a:extLst>
                <a:ext uri="{FF2B5EF4-FFF2-40B4-BE49-F238E27FC236}">
                  <a16:creationId xmlns:a16="http://schemas.microsoft.com/office/drawing/2014/main" id="{BA708E19-0782-6B74-8CFA-DF24614D6ED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3" name="Legend2">
              <a:extLst>
                <a:ext uri="{FF2B5EF4-FFF2-40B4-BE49-F238E27FC236}">
                  <a16:creationId xmlns:a16="http://schemas.microsoft.com/office/drawing/2014/main" id="{3EDF33C3-FD11-E225-5664-EF4266A3EC16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4" name="Legend3">
              <a:extLst>
                <a:ext uri="{FF2B5EF4-FFF2-40B4-BE49-F238E27FC236}">
                  <a16:creationId xmlns:a16="http://schemas.microsoft.com/office/drawing/2014/main" id="{CBE36F55-3F03-3452-5CE0-C536DECF1D37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5" name="Legend4">
              <a:extLst>
                <a:ext uri="{FF2B5EF4-FFF2-40B4-BE49-F238E27FC236}">
                  <a16:creationId xmlns:a16="http://schemas.microsoft.com/office/drawing/2014/main" id="{9AAA4CA2-6C4D-BC06-E9BB-BD8517C85319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46" name="Legend5">
              <a:extLst>
                <a:ext uri="{FF2B5EF4-FFF2-40B4-BE49-F238E27FC236}">
                  <a16:creationId xmlns:a16="http://schemas.microsoft.com/office/drawing/2014/main" id="{0FDFC403-A25D-54B8-4DDC-23AFCA1E54C6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247" name="MoonLegend1">
              <a:extLst>
                <a:ext uri="{FF2B5EF4-FFF2-40B4-BE49-F238E27FC236}">
                  <a16:creationId xmlns:a16="http://schemas.microsoft.com/office/drawing/2014/main" id="{6C3FEBBF-D8DB-21F5-F751-F83089FD3963}"/>
                </a:ext>
              </a:extLst>
            </p:cNvPr>
            <p:cNvGrpSpPr>
              <a:grpSpLocks noChangeAspect="1"/>
            </p:cNvGrpSpPr>
            <p:nvPr>
              <p:custDataLst>
                <p:tags r:id="rId38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EADFD680-2225-3B36-972D-43E1A59B45FF}"/>
                  </a:ext>
                </a:extLst>
              </p:cNvPr>
              <p:cNvSpPr/>
              <p:nvPr>
                <p:custDataLst>
                  <p:tags r:id="rId5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Arc 260" hidden="1">
                <a:extLst>
                  <a:ext uri="{FF2B5EF4-FFF2-40B4-BE49-F238E27FC236}">
                    <a16:creationId xmlns:a16="http://schemas.microsoft.com/office/drawing/2014/main" id="{AD25815F-E196-14F4-EA43-65D0A34A3502}"/>
                  </a:ext>
                </a:extLst>
              </p:cNvPr>
              <p:cNvSpPr/>
              <p:nvPr>
                <p:custDataLst>
                  <p:tags r:id="rId5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MoonLegend2">
              <a:extLst>
                <a:ext uri="{FF2B5EF4-FFF2-40B4-BE49-F238E27FC236}">
                  <a16:creationId xmlns:a16="http://schemas.microsoft.com/office/drawing/2014/main" id="{38136D4B-1016-6DF0-C7B7-37E8F4945B3E}"/>
                </a:ext>
              </a:extLst>
            </p:cNvPr>
            <p:cNvGrpSpPr>
              <a:grpSpLocks noChangeAspect="1"/>
            </p:cNvGrpSpPr>
            <p:nvPr>
              <p:custDataLst>
                <p:tags r:id="rId39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00156FE9-FD03-98DC-92D0-EF76923159B2}"/>
                  </a:ext>
                </a:extLst>
              </p:cNvPr>
              <p:cNvSpPr/>
              <p:nvPr>
                <p:custDataLst>
                  <p:tags r:id="rId4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Arc 258">
                <a:extLst>
                  <a:ext uri="{FF2B5EF4-FFF2-40B4-BE49-F238E27FC236}">
                    <a16:creationId xmlns:a16="http://schemas.microsoft.com/office/drawing/2014/main" id="{B155A4C3-46DC-0635-BD45-D032A1FF36E1}"/>
                  </a:ext>
                </a:extLst>
              </p:cNvPr>
              <p:cNvSpPr/>
              <p:nvPr>
                <p:custDataLst>
                  <p:tags r:id="rId5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9" name="MoonLegend3">
              <a:extLst>
                <a:ext uri="{FF2B5EF4-FFF2-40B4-BE49-F238E27FC236}">
                  <a16:creationId xmlns:a16="http://schemas.microsoft.com/office/drawing/2014/main" id="{E8260BA7-371E-887C-1B76-DF3EBD7DD538}"/>
                </a:ext>
              </a:extLst>
            </p:cNvPr>
            <p:cNvGrpSpPr>
              <a:grpSpLocks noChangeAspect="1"/>
            </p:cNvGrpSpPr>
            <p:nvPr>
              <p:custDataLst>
                <p:tags r:id="rId40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6A3D630-B19B-7CE4-2C71-94EBD3D54D4E}"/>
                  </a:ext>
                </a:extLst>
              </p:cNvPr>
              <p:cNvSpPr/>
              <p:nvPr>
                <p:custDataLst>
                  <p:tags r:id="rId4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Arc 256">
                <a:extLst>
                  <a:ext uri="{FF2B5EF4-FFF2-40B4-BE49-F238E27FC236}">
                    <a16:creationId xmlns:a16="http://schemas.microsoft.com/office/drawing/2014/main" id="{A2A64037-4024-AE5A-3070-6EECA9FABAB6}"/>
                  </a:ext>
                </a:extLst>
              </p:cNvPr>
              <p:cNvSpPr/>
              <p:nvPr>
                <p:custDataLst>
                  <p:tags r:id="rId4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0" name="MoonLegend4">
              <a:extLst>
                <a:ext uri="{FF2B5EF4-FFF2-40B4-BE49-F238E27FC236}">
                  <a16:creationId xmlns:a16="http://schemas.microsoft.com/office/drawing/2014/main" id="{B766D377-3787-9D99-1716-4C3AE3452E5D}"/>
                </a:ext>
              </a:extLst>
            </p:cNvPr>
            <p:cNvGrpSpPr>
              <a:grpSpLocks noChangeAspect="1"/>
            </p:cNvGrpSpPr>
            <p:nvPr>
              <p:custDataLst>
                <p:tags r:id="rId41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4BA90831-A31E-15BA-2D03-DCB19195C347}"/>
                  </a:ext>
                </a:extLst>
              </p:cNvPr>
              <p:cNvSpPr/>
              <p:nvPr>
                <p:custDataLst>
                  <p:tags r:id="rId4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Arc 254">
                <a:extLst>
                  <a:ext uri="{FF2B5EF4-FFF2-40B4-BE49-F238E27FC236}">
                    <a16:creationId xmlns:a16="http://schemas.microsoft.com/office/drawing/2014/main" id="{3CFEA264-FD08-49C6-5629-D72DF8EBB761}"/>
                  </a:ext>
                </a:extLst>
              </p:cNvPr>
              <p:cNvSpPr/>
              <p:nvPr>
                <p:custDataLst>
                  <p:tags r:id="rId4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1" name="MoonLegend5">
              <a:extLst>
                <a:ext uri="{FF2B5EF4-FFF2-40B4-BE49-F238E27FC236}">
                  <a16:creationId xmlns:a16="http://schemas.microsoft.com/office/drawing/2014/main" id="{8DBF3483-6215-C115-901A-13BD150E3678}"/>
                </a:ext>
              </a:extLst>
            </p:cNvPr>
            <p:cNvGrpSpPr>
              <a:grpSpLocks noChangeAspect="1"/>
            </p:cNvGrpSpPr>
            <p:nvPr>
              <p:custDataLst>
                <p:tags r:id="rId42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0AB1D13A-767E-9222-39B1-E7F887C0B23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Arc 252">
                <a:extLst>
                  <a:ext uri="{FF2B5EF4-FFF2-40B4-BE49-F238E27FC236}">
                    <a16:creationId xmlns:a16="http://schemas.microsoft.com/office/drawing/2014/main" id="{CC6E35F0-A72C-B6F1-36A8-AB5E7F104E99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62" name="Sticker" hidden="1">
            <a:extLst>
              <a:ext uri="{FF2B5EF4-FFF2-40B4-BE49-F238E27FC236}">
                <a16:creationId xmlns:a16="http://schemas.microsoft.com/office/drawing/2014/main" id="{C1DAB91D-EC09-7023-3F8F-A9105A75387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263" name="StickerRectangle">
              <a:extLst>
                <a:ext uri="{FF2B5EF4-FFF2-40B4-BE49-F238E27FC236}">
                  <a16:creationId xmlns:a16="http://schemas.microsoft.com/office/drawing/2014/main" id="{FB3F88BC-16A6-5E58-EABB-C05796B3F78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264" name="StickerUnderline">
              <a:extLst>
                <a:ext uri="{FF2B5EF4-FFF2-40B4-BE49-F238E27FC236}">
                  <a16:creationId xmlns:a16="http://schemas.microsoft.com/office/drawing/2014/main" id="{18E6EE10-EE13-6194-8178-8DA454E8A936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5" name="LegendLines" hidden="1">
            <a:extLst>
              <a:ext uri="{FF2B5EF4-FFF2-40B4-BE49-F238E27FC236}">
                <a16:creationId xmlns:a16="http://schemas.microsoft.com/office/drawing/2014/main" id="{E2A26BCA-E42F-0A07-5FF8-19E79D4ECE36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266" name="Legend1">
              <a:extLst>
                <a:ext uri="{FF2B5EF4-FFF2-40B4-BE49-F238E27FC236}">
                  <a16:creationId xmlns:a16="http://schemas.microsoft.com/office/drawing/2014/main" id="{118663BA-D5CE-8EC2-D8EC-E5520D07F702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67" name="Legend2">
              <a:extLst>
                <a:ext uri="{FF2B5EF4-FFF2-40B4-BE49-F238E27FC236}">
                  <a16:creationId xmlns:a16="http://schemas.microsoft.com/office/drawing/2014/main" id="{A19C9DD2-D340-E948-73FB-9D1FEDBD3FD3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68" name="Legend3">
              <a:extLst>
                <a:ext uri="{FF2B5EF4-FFF2-40B4-BE49-F238E27FC236}">
                  <a16:creationId xmlns:a16="http://schemas.microsoft.com/office/drawing/2014/main" id="{F6C4997A-C107-755B-2216-BA101C18C225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69" name="LineLegend3">
              <a:extLst>
                <a:ext uri="{FF2B5EF4-FFF2-40B4-BE49-F238E27FC236}">
                  <a16:creationId xmlns:a16="http://schemas.microsoft.com/office/drawing/2014/main" id="{8AF42D35-BF40-0912-010E-D39C9F0B28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270" name="LineLegend2">
              <a:extLst>
                <a:ext uri="{FF2B5EF4-FFF2-40B4-BE49-F238E27FC236}">
                  <a16:creationId xmlns:a16="http://schemas.microsoft.com/office/drawing/2014/main" id="{1D3B0A30-0111-7800-3033-096A6CC1176C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271" name="LineLegend1">
              <a:extLst>
                <a:ext uri="{FF2B5EF4-FFF2-40B4-BE49-F238E27FC236}">
                  <a16:creationId xmlns:a16="http://schemas.microsoft.com/office/drawing/2014/main" id="{D907FC1C-9164-3BB9-260D-2A8DDD8712E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038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  <p15:guide id="9" orient="horz" pos="13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8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9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0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3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4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F5813C0-49EB-6CA1-D737-EE48C6CDD6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F5813C0-49EB-6CA1-D737-EE48C6CDD6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E579D8B-4611-B928-953C-F7CC010C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55092"/>
            <a:ext cx="10658209" cy="731520"/>
          </a:xfrm>
        </p:spPr>
        <p:txBody>
          <a:bodyPr vert="horz"/>
          <a:lstStyle/>
          <a:p>
            <a:r>
              <a:rPr lang="en-US" dirty="0"/>
              <a:t>[</a:t>
            </a:r>
            <a:r>
              <a:rPr lang="en-US" sz="1600" dirty="0"/>
              <a:t>plot title</a:t>
            </a:r>
            <a:r>
              <a:rPr lang="en-US" dirty="0"/>
              <a:t>]</a:t>
            </a:r>
            <a:endParaRPr lang="en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5EAC6F-C9F7-3ADD-7257-A05F59267023}"/>
              </a:ext>
            </a:extLst>
          </p:cNvPr>
          <p:cNvCxnSpPr>
            <a:cxnSpLocks/>
          </p:cNvCxnSpPr>
          <p:nvPr/>
        </p:nvCxnSpPr>
        <p:spPr>
          <a:xfrm>
            <a:off x="7980920" y="1657350"/>
            <a:ext cx="1" cy="45000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35BFE4-6044-759B-2E4A-8A030BED7E14}"/>
              </a:ext>
            </a:extLst>
          </p:cNvPr>
          <p:cNvSpPr txBox="1"/>
          <p:nvPr/>
        </p:nvSpPr>
        <p:spPr>
          <a:xfrm>
            <a:off x="3848519" y="7053943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D3F61-211E-974A-1D7A-826E909FA37F}"/>
              </a:ext>
            </a:extLst>
          </p:cNvPr>
          <p:cNvSpPr txBox="1"/>
          <p:nvPr/>
        </p:nvSpPr>
        <p:spPr>
          <a:xfrm>
            <a:off x="8728364" y="1942918"/>
            <a:ext cx="2844800" cy="4493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[plot summary]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3C8DCF-DAAB-F762-C322-CA654B329C51}"/>
              </a:ext>
            </a:extLst>
          </p:cNvPr>
          <p:cNvSpPr txBox="1">
            <a:spLocks/>
          </p:cNvSpPr>
          <p:nvPr/>
        </p:nvSpPr>
        <p:spPr>
          <a:xfrm>
            <a:off x="886690" y="1657350"/>
            <a:ext cx="6696359" cy="45000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[</a:t>
            </a:r>
            <a:r>
              <a:rPr lang="en-US" sz="1600" dirty="0"/>
              <a:t>plot</a:t>
            </a:r>
            <a:r>
              <a:rPr lang="en-US" dirty="0"/>
              <a:t>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1594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D6DBD-A498-9C90-E70C-EE07DA0D3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46842EB-32D6-5E0D-BC08-C774EB0178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46842EB-32D6-5E0D-BC08-C774EB0178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1B82AE1-B6BD-4F28-2F2D-20FBAA1B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55092"/>
            <a:ext cx="10658209" cy="731520"/>
          </a:xfrm>
        </p:spPr>
        <p:txBody>
          <a:bodyPr vert="horz"/>
          <a:lstStyle/>
          <a:p>
            <a:r>
              <a:rPr lang="en-US" dirty="0"/>
              <a:t>[</a:t>
            </a:r>
            <a:r>
              <a:rPr lang="en-US" sz="1600" dirty="0"/>
              <a:t>plot title</a:t>
            </a:r>
            <a:r>
              <a:rPr lang="en-US" dirty="0"/>
              <a:t>]</a:t>
            </a:r>
            <a:endParaRPr lang="en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734582-AB1B-88C5-7D15-8343C3CCB7D3}"/>
              </a:ext>
            </a:extLst>
          </p:cNvPr>
          <p:cNvCxnSpPr>
            <a:cxnSpLocks/>
          </p:cNvCxnSpPr>
          <p:nvPr/>
        </p:nvCxnSpPr>
        <p:spPr>
          <a:xfrm>
            <a:off x="7980920" y="1657350"/>
            <a:ext cx="1" cy="45000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97A5CE-F175-C4CB-6CB6-3293AEF987B5}"/>
              </a:ext>
            </a:extLst>
          </p:cNvPr>
          <p:cNvSpPr txBox="1"/>
          <p:nvPr/>
        </p:nvSpPr>
        <p:spPr>
          <a:xfrm>
            <a:off x="3848519" y="7053943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BBF67-4D6C-1505-A6C6-C5FCAF9F33CE}"/>
              </a:ext>
            </a:extLst>
          </p:cNvPr>
          <p:cNvSpPr txBox="1"/>
          <p:nvPr/>
        </p:nvSpPr>
        <p:spPr>
          <a:xfrm>
            <a:off x="8728364" y="1942918"/>
            <a:ext cx="2844800" cy="4493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[plot summary]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43C2D3-A746-DE45-BE73-D85747A30A3C}"/>
              </a:ext>
            </a:extLst>
          </p:cNvPr>
          <p:cNvSpPr txBox="1">
            <a:spLocks/>
          </p:cNvSpPr>
          <p:nvPr/>
        </p:nvSpPr>
        <p:spPr>
          <a:xfrm>
            <a:off x="886690" y="1657350"/>
            <a:ext cx="6696359" cy="45000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[</a:t>
            </a:r>
            <a:r>
              <a:rPr lang="en-US" sz="1600" dirty="0"/>
              <a:t>plot</a:t>
            </a:r>
            <a:r>
              <a:rPr lang="en-US" dirty="0"/>
              <a:t>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6411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788E5-558B-0AA5-0CAB-68527497E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A43CF71-AC44-CF6A-16C3-E5F943716F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A43CF71-AC44-CF6A-16C3-E5F943716F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44083B2-B960-200E-F9B9-DF86E4E1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55092"/>
            <a:ext cx="10658209" cy="731520"/>
          </a:xfrm>
        </p:spPr>
        <p:txBody>
          <a:bodyPr vert="horz"/>
          <a:lstStyle/>
          <a:p>
            <a:r>
              <a:rPr lang="en-US" dirty="0"/>
              <a:t>[</a:t>
            </a:r>
            <a:r>
              <a:rPr lang="en-US" sz="1600" dirty="0"/>
              <a:t>plot title</a:t>
            </a:r>
            <a:r>
              <a:rPr lang="en-US" dirty="0"/>
              <a:t>]</a:t>
            </a:r>
            <a:endParaRPr lang="en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7CFA62-C6AF-0DEE-E0CA-250B4DD250E2}"/>
              </a:ext>
            </a:extLst>
          </p:cNvPr>
          <p:cNvCxnSpPr>
            <a:cxnSpLocks/>
          </p:cNvCxnSpPr>
          <p:nvPr/>
        </p:nvCxnSpPr>
        <p:spPr>
          <a:xfrm>
            <a:off x="7980920" y="1657350"/>
            <a:ext cx="1" cy="45000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EB0A0E-8BB0-0561-EB5A-023005BAA462}"/>
              </a:ext>
            </a:extLst>
          </p:cNvPr>
          <p:cNvSpPr txBox="1"/>
          <p:nvPr/>
        </p:nvSpPr>
        <p:spPr>
          <a:xfrm>
            <a:off x="3848519" y="7053943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EBF59-6A19-40AB-24C3-43E2908E8A8E}"/>
              </a:ext>
            </a:extLst>
          </p:cNvPr>
          <p:cNvSpPr txBox="1"/>
          <p:nvPr/>
        </p:nvSpPr>
        <p:spPr>
          <a:xfrm>
            <a:off x="8728364" y="1942918"/>
            <a:ext cx="2844800" cy="4493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[plot summary]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0F1219-81EF-C4B8-F2EC-8F03D0BDD73A}"/>
              </a:ext>
            </a:extLst>
          </p:cNvPr>
          <p:cNvSpPr txBox="1">
            <a:spLocks/>
          </p:cNvSpPr>
          <p:nvPr/>
        </p:nvSpPr>
        <p:spPr>
          <a:xfrm>
            <a:off x="886690" y="1657350"/>
            <a:ext cx="6696359" cy="45000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[</a:t>
            </a:r>
            <a:r>
              <a:rPr lang="en-US" sz="1600" dirty="0"/>
              <a:t>plot</a:t>
            </a:r>
            <a:r>
              <a:rPr lang="en-US" dirty="0"/>
              <a:t>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14276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A7378-B384-814A-CDA3-5520A19C8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944889-3015-8466-787D-CE33D84027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944889-3015-8466-787D-CE33D84027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DC0E512-5380-07E3-C294-3B446A46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55092"/>
            <a:ext cx="10658209" cy="731520"/>
          </a:xfrm>
        </p:spPr>
        <p:txBody>
          <a:bodyPr vert="horz"/>
          <a:lstStyle/>
          <a:p>
            <a:r>
              <a:rPr lang="en-US" dirty="0"/>
              <a:t>[</a:t>
            </a:r>
            <a:r>
              <a:rPr lang="en-US" sz="1600" dirty="0"/>
              <a:t>plot title</a:t>
            </a:r>
            <a:r>
              <a:rPr lang="en-US" dirty="0"/>
              <a:t>]</a:t>
            </a:r>
            <a:endParaRPr lang="en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EA7416-0BCD-5AAC-15D9-32222102049A}"/>
              </a:ext>
            </a:extLst>
          </p:cNvPr>
          <p:cNvCxnSpPr>
            <a:cxnSpLocks/>
          </p:cNvCxnSpPr>
          <p:nvPr/>
        </p:nvCxnSpPr>
        <p:spPr>
          <a:xfrm>
            <a:off x="7980920" y="1657350"/>
            <a:ext cx="1" cy="45000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835F73-D67A-EE4F-A79E-8F412013FD47}"/>
              </a:ext>
            </a:extLst>
          </p:cNvPr>
          <p:cNvSpPr txBox="1"/>
          <p:nvPr/>
        </p:nvSpPr>
        <p:spPr>
          <a:xfrm>
            <a:off x="3848519" y="7053943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66476-3188-8716-C653-50CF789D2223}"/>
              </a:ext>
            </a:extLst>
          </p:cNvPr>
          <p:cNvSpPr txBox="1"/>
          <p:nvPr/>
        </p:nvSpPr>
        <p:spPr>
          <a:xfrm>
            <a:off x="8728364" y="1942918"/>
            <a:ext cx="2844800" cy="4493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[plot summary]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F5502C-017C-07CB-E6F9-E367DA6C70C5}"/>
              </a:ext>
            </a:extLst>
          </p:cNvPr>
          <p:cNvSpPr txBox="1">
            <a:spLocks/>
          </p:cNvSpPr>
          <p:nvPr/>
        </p:nvSpPr>
        <p:spPr>
          <a:xfrm>
            <a:off x="886690" y="1657350"/>
            <a:ext cx="6696359" cy="45000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[</a:t>
            </a:r>
            <a:r>
              <a:rPr lang="en-US" sz="1600" dirty="0"/>
              <a:t>plot</a:t>
            </a:r>
            <a:r>
              <a:rPr lang="en-US" dirty="0"/>
              <a:t>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7733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B2AD8B-6586-637E-C3C8-2DCC3956C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AE71723E-6BD7-CFA6-1EFD-EF22E859C6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AE71723E-6BD7-CFA6-1EFD-EF22E859C6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820B28A-70C7-9FAE-446A-6FFCA309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55092"/>
            <a:ext cx="10658209" cy="731520"/>
          </a:xfrm>
        </p:spPr>
        <p:txBody>
          <a:bodyPr vert="horz"/>
          <a:lstStyle/>
          <a:p>
            <a:r>
              <a:rPr lang="en-US" dirty="0"/>
              <a:t>[</a:t>
            </a:r>
            <a:r>
              <a:rPr lang="en-US" sz="1600" dirty="0"/>
              <a:t>plot title</a:t>
            </a:r>
            <a:r>
              <a:rPr lang="en-US" dirty="0"/>
              <a:t>]</a:t>
            </a:r>
            <a:endParaRPr lang="en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B1266C-6478-C601-92D4-6C3969CD2663}"/>
              </a:ext>
            </a:extLst>
          </p:cNvPr>
          <p:cNvCxnSpPr>
            <a:cxnSpLocks/>
          </p:cNvCxnSpPr>
          <p:nvPr/>
        </p:nvCxnSpPr>
        <p:spPr>
          <a:xfrm>
            <a:off x="7980920" y="1657350"/>
            <a:ext cx="1" cy="45000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12016E-5561-F37D-B02B-C9255DEDD083}"/>
              </a:ext>
            </a:extLst>
          </p:cNvPr>
          <p:cNvSpPr txBox="1"/>
          <p:nvPr/>
        </p:nvSpPr>
        <p:spPr>
          <a:xfrm>
            <a:off x="3848519" y="7053943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9DA16E-373A-20BE-5609-D27757535E48}"/>
              </a:ext>
            </a:extLst>
          </p:cNvPr>
          <p:cNvSpPr txBox="1"/>
          <p:nvPr/>
        </p:nvSpPr>
        <p:spPr>
          <a:xfrm>
            <a:off x="8728364" y="1942918"/>
            <a:ext cx="2844800" cy="4493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[plot summary]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4B16FD-8894-6F24-7601-E4FC9314FC50}"/>
              </a:ext>
            </a:extLst>
          </p:cNvPr>
          <p:cNvSpPr txBox="1">
            <a:spLocks/>
          </p:cNvSpPr>
          <p:nvPr/>
        </p:nvSpPr>
        <p:spPr>
          <a:xfrm>
            <a:off x="886690" y="1657350"/>
            <a:ext cx="6696359" cy="45000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[</a:t>
            </a:r>
            <a:r>
              <a:rPr lang="en-US" sz="1600" dirty="0"/>
              <a:t>plot</a:t>
            </a:r>
            <a:r>
              <a:rPr lang="en-US" dirty="0"/>
              <a:t>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651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E8C0A-5805-E5BB-B78C-9A95280FE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2F5187F3-260B-19FA-816F-31065F6FB2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2F5187F3-260B-19FA-816F-31065F6FB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E278CE4-4115-9879-D0E4-7541AAA0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55092"/>
            <a:ext cx="10658209" cy="731520"/>
          </a:xfrm>
        </p:spPr>
        <p:txBody>
          <a:bodyPr vert="horz"/>
          <a:lstStyle/>
          <a:p>
            <a:r>
              <a:rPr lang="en-US" dirty="0"/>
              <a:t>[</a:t>
            </a:r>
            <a:r>
              <a:rPr lang="en-US" sz="1600" dirty="0"/>
              <a:t>plot title</a:t>
            </a:r>
            <a:r>
              <a:rPr lang="en-US" dirty="0"/>
              <a:t>]</a:t>
            </a:r>
            <a:endParaRPr lang="en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89E352-8687-6AC7-7420-0D301E609855}"/>
              </a:ext>
            </a:extLst>
          </p:cNvPr>
          <p:cNvCxnSpPr>
            <a:cxnSpLocks/>
          </p:cNvCxnSpPr>
          <p:nvPr/>
        </p:nvCxnSpPr>
        <p:spPr>
          <a:xfrm>
            <a:off x="7980920" y="1657350"/>
            <a:ext cx="1" cy="45000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D4C803-29F0-1585-54D7-4B48C3B7ECC8}"/>
              </a:ext>
            </a:extLst>
          </p:cNvPr>
          <p:cNvSpPr txBox="1"/>
          <p:nvPr/>
        </p:nvSpPr>
        <p:spPr>
          <a:xfrm>
            <a:off x="3848519" y="7053943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79174-630C-06FA-AD79-F03709568338}"/>
              </a:ext>
            </a:extLst>
          </p:cNvPr>
          <p:cNvSpPr txBox="1"/>
          <p:nvPr/>
        </p:nvSpPr>
        <p:spPr>
          <a:xfrm>
            <a:off x="8728364" y="1942918"/>
            <a:ext cx="2844800" cy="4493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[plot summary]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0682C82-6DDF-01DA-C618-56DB3C6D6A8F}"/>
              </a:ext>
            </a:extLst>
          </p:cNvPr>
          <p:cNvSpPr txBox="1">
            <a:spLocks/>
          </p:cNvSpPr>
          <p:nvPr/>
        </p:nvSpPr>
        <p:spPr>
          <a:xfrm>
            <a:off x="886690" y="1657350"/>
            <a:ext cx="6696359" cy="45000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[</a:t>
            </a:r>
            <a:r>
              <a:rPr lang="en-US" sz="1600" dirty="0"/>
              <a:t>plot</a:t>
            </a:r>
            <a:r>
              <a:rPr lang="en-US" dirty="0"/>
              <a:t>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2937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94490-264E-96E6-6117-D4D3D0A3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16071C31-80F6-9E7B-23B9-453A6915D68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16071C31-80F6-9E7B-23B9-453A6915D6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EAE63D7-9E27-A82F-0708-B54523BB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355092"/>
            <a:ext cx="10658209" cy="731520"/>
          </a:xfrm>
        </p:spPr>
        <p:txBody>
          <a:bodyPr vert="horz"/>
          <a:lstStyle/>
          <a:p>
            <a:r>
              <a:rPr lang="en-US" dirty="0"/>
              <a:t>[</a:t>
            </a:r>
            <a:r>
              <a:rPr lang="en-US" sz="1600" dirty="0"/>
              <a:t>plot title</a:t>
            </a:r>
            <a:r>
              <a:rPr lang="en-US" dirty="0"/>
              <a:t>]</a:t>
            </a:r>
            <a:endParaRPr lang="en-DK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16EDC1-DA9D-E328-EBA2-7AEDB1F51013}"/>
              </a:ext>
            </a:extLst>
          </p:cNvPr>
          <p:cNvCxnSpPr>
            <a:cxnSpLocks/>
          </p:cNvCxnSpPr>
          <p:nvPr/>
        </p:nvCxnSpPr>
        <p:spPr>
          <a:xfrm>
            <a:off x="7980920" y="1657350"/>
            <a:ext cx="1" cy="450003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B8B5E8-377E-3647-B8F5-56165281FA70}"/>
              </a:ext>
            </a:extLst>
          </p:cNvPr>
          <p:cNvSpPr txBox="1"/>
          <p:nvPr/>
        </p:nvSpPr>
        <p:spPr>
          <a:xfrm>
            <a:off x="3848519" y="7053943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6F4426-79D4-2180-26C8-E32D84A453C3}"/>
              </a:ext>
            </a:extLst>
          </p:cNvPr>
          <p:cNvSpPr txBox="1"/>
          <p:nvPr/>
        </p:nvSpPr>
        <p:spPr>
          <a:xfrm>
            <a:off x="8728364" y="1942918"/>
            <a:ext cx="2844800" cy="4493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b="1" dirty="0">
                <a:solidFill>
                  <a:schemeClr val="bg1"/>
                </a:solidFill>
              </a:rPr>
              <a:t>[plot summary]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B11247-320B-5D55-1DC7-560387E98CA7}"/>
              </a:ext>
            </a:extLst>
          </p:cNvPr>
          <p:cNvSpPr txBox="1">
            <a:spLocks/>
          </p:cNvSpPr>
          <p:nvPr/>
        </p:nvSpPr>
        <p:spPr>
          <a:xfrm>
            <a:off x="886690" y="1657350"/>
            <a:ext cx="6696359" cy="4500032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500" b="1" kern="1200" spc="0" baseline="0">
                <a:ln w="6350" cap="flat">
                  <a:noFill/>
                  <a:miter lim="800000"/>
                </a:ln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[</a:t>
            </a:r>
            <a:r>
              <a:rPr lang="en-US" sz="1600" dirty="0"/>
              <a:t>plot</a:t>
            </a:r>
            <a:r>
              <a:rPr lang="en-US" dirty="0"/>
              <a:t>]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48657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lideworks">
  <a:themeElements>
    <a:clrScheme name="Slideworks">
      <a:dk1>
        <a:srgbClr val="FFFFFF"/>
      </a:dk1>
      <a:lt1>
        <a:srgbClr val="061F32"/>
      </a:lt1>
      <a:dk2>
        <a:srgbClr val="000000"/>
      </a:dk2>
      <a:lt2>
        <a:srgbClr val="000000"/>
      </a:lt2>
      <a:accent1>
        <a:srgbClr val="22A3DF"/>
      </a:accent1>
      <a:accent2>
        <a:srgbClr val="3478AB"/>
      </a:accent2>
      <a:accent3>
        <a:srgbClr val="1D4769"/>
      </a:accent3>
      <a:accent4>
        <a:srgbClr val="061F32"/>
      </a:accent4>
      <a:accent5>
        <a:srgbClr val="2222F6"/>
      </a:accent5>
      <a:accent6>
        <a:srgbClr val="F8BC3B"/>
      </a:accent6>
      <a:hlink>
        <a:srgbClr val="3478AB"/>
      </a:hlink>
      <a:folHlink>
        <a:srgbClr val="8B78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Slideworks" id="{E069DF23-800B-2147-8703-57BAD797A89F}" vid="{C4B098EE-F2FB-4F45-9BF5-C6412EFF7DD9}"/>
    </a:ext>
  </a:extLst>
</a:theme>
</file>

<file path=ppt/theme/theme2.xml><?xml version="1.0" encoding="utf-8"?>
<a:theme xmlns:a="http://schemas.openxmlformats.org/drawingml/2006/main" name="4_Slideworks">
  <a:themeElements>
    <a:clrScheme name="Slideworks">
      <a:dk1>
        <a:srgbClr val="FFFFFF"/>
      </a:dk1>
      <a:lt1>
        <a:srgbClr val="061F32"/>
      </a:lt1>
      <a:dk2>
        <a:srgbClr val="000000"/>
      </a:dk2>
      <a:lt2>
        <a:srgbClr val="000000"/>
      </a:lt2>
      <a:accent1>
        <a:srgbClr val="22A3DF"/>
      </a:accent1>
      <a:accent2>
        <a:srgbClr val="3478AB"/>
      </a:accent2>
      <a:accent3>
        <a:srgbClr val="1D4769"/>
      </a:accent3>
      <a:accent4>
        <a:srgbClr val="061F32"/>
      </a:accent4>
      <a:accent5>
        <a:srgbClr val="2222F6"/>
      </a:accent5>
      <a:accent6>
        <a:srgbClr val="F8BC3B"/>
      </a:accent6>
      <a:hlink>
        <a:srgbClr val="3478AB"/>
      </a:hlink>
      <a:folHlink>
        <a:srgbClr val="8B78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Slideworks" id="{E069DF23-800B-2147-8703-57BAD797A89F}" vid="{C4B098EE-F2FB-4F45-9BF5-C6412EFF7DD9}"/>
    </a:ext>
  </a:extLst>
</a:theme>
</file>

<file path=ppt/theme/theme3.xml><?xml version="1.0" encoding="utf-8"?>
<a:theme xmlns:a="http://schemas.openxmlformats.org/drawingml/2006/main" name="1_Slideworks">
  <a:themeElements>
    <a:clrScheme name="Slideworks">
      <a:dk1>
        <a:srgbClr val="FFFFFF"/>
      </a:dk1>
      <a:lt1>
        <a:srgbClr val="061F32"/>
      </a:lt1>
      <a:dk2>
        <a:srgbClr val="000000"/>
      </a:dk2>
      <a:lt2>
        <a:srgbClr val="000000"/>
      </a:lt2>
      <a:accent1>
        <a:srgbClr val="22A3DF"/>
      </a:accent1>
      <a:accent2>
        <a:srgbClr val="3478AB"/>
      </a:accent2>
      <a:accent3>
        <a:srgbClr val="1D4769"/>
      </a:accent3>
      <a:accent4>
        <a:srgbClr val="061F32"/>
      </a:accent4>
      <a:accent5>
        <a:srgbClr val="2222F6"/>
      </a:accent5>
      <a:accent6>
        <a:srgbClr val="F8BC3B"/>
      </a:accent6>
      <a:hlink>
        <a:srgbClr val="3478AB"/>
      </a:hlink>
      <a:folHlink>
        <a:srgbClr val="8B78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Slideworks" id="{E069DF23-800B-2147-8703-57BAD797A89F}" vid="{C4B098EE-F2FB-4F45-9BF5-C6412EFF7DD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3C41F8C93DA419011CA00C1AC596E" ma:contentTypeVersion="19" ma:contentTypeDescription="Crée un document." ma:contentTypeScope="" ma:versionID="16839684fa595e80082329e7f30fda00">
  <xsd:schema xmlns:xsd="http://www.w3.org/2001/XMLSchema" xmlns:xs="http://www.w3.org/2001/XMLSchema" xmlns:p="http://schemas.microsoft.com/office/2006/metadata/properties" xmlns:ns2="21dc0bbd-a008-4079-8dc7-6c86477d7003" xmlns:ns3="face2710-2a53-4707-9cf7-012212f88544" targetNamespace="http://schemas.microsoft.com/office/2006/metadata/properties" ma:root="true" ma:fieldsID="4c2cd159c5384e137cc5927f8937e7a7" ns2:_="" ns3:_="">
    <xsd:import namespace="21dc0bbd-a008-4079-8dc7-6c86477d7003"/>
    <xsd:import namespace="face2710-2a53-4707-9cf7-012212f885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c0bbd-a008-4079-8dc7-6c86477d70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bf44d073-f145-4e61-888e-5a6ceeae30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ce2710-2a53-4707-9cf7-012212f8854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1557c01-f50a-4fd2-8855-317db599ee06}" ma:internalName="TaxCatchAll" ma:showField="CatchAllData" ma:web="face2710-2a53-4707-9cf7-012212f885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ce2710-2a53-4707-9cf7-012212f88544" xsi:nil="true"/>
    <lcf76f155ced4ddcb4097134ff3c332f xmlns="21dc0bbd-a008-4079-8dc7-6c86477d700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7A9998-30BE-4299-9065-279CF0D3D0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dc0bbd-a008-4079-8dc7-6c86477d7003"/>
    <ds:schemaRef ds:uri="face2710-2a53-4707-9cf7-012212f885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6F11D0-3A94-4231-83F4-F19106F0F7BC}">
  <ds:schemaRefs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21dc0bbd-a008-4079-8dc7-6c86477d7003"/>
    <ds:schemaRef ds:uri="http://schemas.microsoft.com/office/2006/documentManagement/types"/>
    <ds:schemaRef ds:uri="http://schemas.microsoft.com/office/infopath/2007/PartnerControls"/>
    <ds:schemaRef ds:uri="face2710-2a53-4707-9cf7-012212f88544"/>
  </ds:schemaRefs>
</ds:datastoreItem>
</file>

<file path=customXml/itemProps3.xml><?xml version="1.0" encoding="utf-8"?>
<ds:datastoreItem xmlns:ds="http://schemas.openxmlformats.org/officeDocument/2006/customXml" ds:itemID="{71983F28-4FC3-4129-A310-6C4326BE97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Georgia</vt:lpstr>
      <vt:lpstr>Segoe UI</vt:lpstr>
      <vt:lpstr>Wingdings</vt:lpstr>
      <vt:lpstr>Slideworks</vt:lpstr>
      <vt:lpstr>4_Slideworks</vt:lpstr>
      <vt:lpstr>1_Slideworks</vt:lpstr>
      <vt:lpstr>think-cell Slide</vt:lpstr>
      <vt:lpstr>[plot title]</vt:lpstr>
      <vt:lpstr>[plot title]</vt:lpstr>
      <vt:lpstr>[plot title]</vt:lpstr>
      <vt:lpstr>[plot title]</vt:lpstr>
      <vt:lpstr>[plot title]</vt:lpstr>
      <vt:lpstr>[plot title]</vt:lpstr>
      <vt:lpstr>[plot title]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Macé - Becquerel Institute</dc:creator>
  <cp:lastModifiedBy>Mousa Sondoqah - Becquerel Institute</cp:lastModifiedBy>
  <cp:revision>11</cp:revision>
  <dcterms:created xsi:type="dcterms:W3CDTF">2025-08-28T12:32:57Z</dcterms:created>
  <dcterms:modified xsi:type="dcterms:W3CDTF">2025-09-21T19:44:33Z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0x01010090C3C41F8C93DA419011CA00C1AC596E</vt:lpwstr>
  </property>
  <property fmtid="{D5CDD505-2E9C-101B-9397-08002B2CF9AE}" pid="3" name="MediaServiceImageTags">
    <vt:lpwstr/>
  </property>
</Properties>
</file>