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8" r:id="rId3"/>
    <p:sldId id="270" r:id="rId4"/>
    <p:sldId id="271" r:id="rId5"/>
    <p:sldId id="259" r:id="rId6"/>
    <p:sldId id="260" r:id="rId7"/>
    <p:sldId id="272" r:id="rId8"/>
    <p:sldId id="262" r:id="rId9"/>
    <p:sldId id="263" r:id="rId10"/>
    <p:sldId id="266" r:id="rId11"/>
    <p:sldId id="276" r:id="rId12"/>
    <p:sldId id="277" r:id="rId13"/>
    <p:sldId id="275" r:id="rId14"/>
    <p:sldId id="267" r:id="rId15"/>
    <p:sldId id="261" r:id="rId16"/>
    <p:sldId id="264" r:id="rId17"/>
    <p:sldId id="268" r:id="rId18"/>
    <p:sldId id="269"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bittu\Desktop\project\switch_1_data.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bittu\Desktop\project\switch_1_data.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bittu\Desktop\project\switch_1_data.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bittu\Desktop\project\switch_1_flowcount.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2000" b="0" i="0" u="none" strike="noStrike" kern="1200" spc="0" baseline="0" dirty="0">
                <a:solidFill>
                  <a:prstClr val="white">
                    <a:lumMod val="65000"/>
                    <a:lumOff val="35000"/>
                  </a:prstClr>
                </a:solidFill>
              </a:rPr>
              <a:t>Speed of flow entries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numRef>
              <c:f>Sheet1!$A$2:$A$314</c:f>
              <c:numCache>
                <c:formatCode>General</c:formatCode>
                <c:ptCount val="31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numCache>
            </c:numRef>
          </c:cat>
          <c:val>
            <c:numRef>
              <c:f>Sheet1!$B$2:$B$314</c:f>
              <c:numCache>
                <c:formatCode>General</c:formatCode>
                <c:ptCount val="313"/>
                <c:pt idx="0">
                  <c:v>1</c:v>
                </c:pt>
                <c:pt idx="1">
                  <c:v>10</c:v>
                </c:pt>
                <c:pt idx="2">
                  <c:v>0</c:v>
                </c:pt>
                <c:pt idx="3">
                  <c:v>6</c:v>
                </c:pt>
                <c:pt idx="4">
                  <c:v>0</c:v>
                </c:pt>
                <c:pt idx="5">
                  <c:v>0</c:v>
                </c:pt>
                <c:pt idx="6">
                  <c:v>4</c:v>
                </c:pt>
                <c:pt idx="7">
                  <c:v>8</c:v>
                </c:pt>
                <c:pt idx="8">
                  <c:v>0</c:v>
                </c:pt>
                <c:pt idx="9">
                  <c:v>6</c:v>
                </c:pt>
                <c:pt idx="10">
                  <c:v>4</c:v>
                </c:pt>
                <c:pt idx="11">
                  <c:v>0</c:v>
                </c:pt>
                <c:pt idx="12">
                  <c:v>6</c:v>
                </c:pt>
                <c:pt idx="13">
                  <c:v>2</c:v>
                </c:pt>
                <c:pt idx="14">
                  <c:v>2</c:v>
                </c:pt>
                <c:pt idx="15">
                  <c:v>2</c:v>
                </c:pt>
                <c:pt idx="16">
                  <c:v>2</c:v>
                </c:pt>
                <c:pt idx="17">
                  <c:v>4</c:v>
                </c:pt>
                <c:pt idx="18">
                  <c:v>0</c:v>
                </c:pt>
                <c:pt idx="19">
                  <c:v>6</c:v>
                </c:pt>
                <c:pt idx="20">
                  <c:v>0</c:v>
                </c:pt>
                <c:pt idx="21">
                  <c:v>2</c:v>
                </c:pt>
                <c:pt idx="22">
                  <c:v>2</c:v>
                </c:pt>
                <c:pt idx="23">
                  <c:v>6</c:v>
                </c:pt>
                <c:pt idx="24">
                  <c:v>0</c:v>
                </c:pt>
                <c:pt idx="25">
                  <c:v>8</c:v>
                </c:pt>
                <c:pt idx="26">
                  <c:v>0</c:v>
                </c:pt>
                <c:pt idx="27">
                  <c:v>0</c:v>
                </c:pt>
                <c:pt idx="28">
                  <c:v>4</c:v>
                </c:pt>
                <c:pt idx="29">
                  <c:v>6</c:v>
                </c:pt>
                <c:pt idx="30">
                  <c:v>2</c:v>
                </c:pt>
                <c:pt idx="31">
                  <c:v>4</c:v>
                </c:pt>
                <c:pt idx="32">
                  <c:v>2</c:v>
                </c:pt>
                <c:pt idx="33">
                  <c:v>4</c:v>
                </c:pt>
                <c:pt idx="34">
                  <c:v>2</c:v>
                </c:pt>
                <c:pt idx="35">
                  <c:v>0</c:v>
                </c:pt>
                <c:pt idx="36">
                  <c:v>2</c:v>
                </c:pt>
                <c:pt idx="37">
                  <c:v>2</c:v>
                </c:pt>
                <c:pt idx="38">
                  <c:v>0</c:v>
                </c:pt>
                <c:pt idx="39">
                  <c:v>6</c:v>
                </c:pt>
                <c:pt idx="40">
                  <c:v>0</c:v>
                </c:pt>
                <c:pt idx="41">
                  <c:v>0</c:v>
                </c:pt>
                <c:pt idx="42">
                  <c:v>0</c:v>
                </c:pt>
                <c:pt idx="43">
                  <c:v>2</c:v>
                </c:pt>
                <c:pt idx="44">
                  <c:v>2</c:v>
                </c:pt>
                <c:pt idx="45">
                  <c:v>2</c:v>
                </c:pt>
                <c:pt idx="46">
                  <c:v>0</c:v>
                </c:pt>
                <c:pt idx="47">
                  <c:v>0</c:v>
                </c:pt>
                <c:pt idx="48">
                  <c:v>8</c:v>
                </c:pt>
                <c:pt idx="49">
                  <c:v>2</c:v>
                </c:pt>
                <c:pt idx="50">
                  <c:v>4</c:v>
                </c:pt>
                <c:pt idx="51">
                  <c:v>0</c:v>
                </c:pt>
                <c:pt idx="52">
                  <c:v>0</c:v>
                </c:pt>
                <c:pt idx="53">
                  <c:v>0</c:v>
                </c:pt>
                <c:pt idx="54">
                  <c:v>0</c:v>
                </c:pt>
                <c:pt idx="55">
                  <c:v>2</c:v>
                </c:pt>
                <c:pt idx="56">
                  <c:v>6</c:v>
                </c:pt>
                <c:pt idx="57">
                  <c:v>4</c:v>
                </c:pt>
                <c:pt idx="58">
                  <c:v>4</c:v>
                </c:pt>
                <c:pt idx="59">
                  <c:v>0</c:v>
                </c:pt>
                <c:pt idx="60">
                  <c:v>2</c:v>
                </c:pt>
                <c:pt idx="61">
                  <c:v>2</c:v>
                </c:pt>
                <c:pt idx="62">
                  <c:v>2</c:v>
                </c:pt>
                <c:pt idx="63">
                  <c:v>4</c:v>
                </c:pt>
                <c:pt idx="64">
                  <c:v>0</c:v>
                </c:pt>
                <c:pt idx="65">
                  <c:v>2</c:v>
                </c:pt>
                <c:pt idx="66">
                  <c:v>0</c:v>
                </c:pt>
                <c:pt idx="67">
                  <c:v>2</c:v>
                </c:pt>
                <c:pt idx="68">
                  <c:v>4</c:v>
                </c:pt>
                <c:pt idx="69">
                  <c:v>4</c:v>
                </c:pt>
                <c:pt idx="70">
                  <c:v>4</c:v>
                </c:pt>
                <c:pt idx="71">
                  <c:v>4</c:v>
                </c:pt>
                <c:pt idx="72">
                  <c:v>4</c:v>
                </c:pt>
                <c:pt idx="73">
                  <c:v>4</c:v>
                </c:pt>
                <c:pt idx="74">
                  <c:v>2</c:v>
                </c:pt>
                <c:pt idx="75">
                  <c:v>6</c:v>
                </c:pt>
                <c:pt idx="76">
                  <c:v>2</c:v>
                </c:pt>
                <c:pt idx="77">
                  <c:v>2</c:v>
                </c:pt>
                <c:pt idx="78">
                  <c:v>6</c:v>
                </c:pt>
                <c:pt idx="79">
                  <c:v>0</c:v>
                </c:pt>
                <c:pt idx="80">
                  <c:v>4</c:v>
                </c:pt>
                <c:pt idx="81">
                  <c:v>6</c:v>
                </c:pt>
                <c:pt idx="82">
                  <c:v>2</c:v>
                </c:pt>
                <c:pt idx="83">
                  <c:v>2</c:v>
                </c:pt>
                <c:pt idx="84">
                  <c:v>2</c:v>
                </c:pt>
                <c:pt idx="85">
                  <c:v>4</c:v>
                </c:pt>
                <c:pt idx="86">
                  <c:v>4</c:v>
                </c:pt>
                <c:pt idx="87">
                  <c:v>0</c:v>
                </c:pt>
                <c:pt idx="88">
                  <c:v>6</c:v>
                </c:pt>
                <c:pt idx="89">
                  <c:v>0</c:v>
                </c:pt>
                <c:pt idx="90">
                  <c:v>6</c:v>
                </c:pt>
                <c:pt idx="91">
                  <c:v>2</c:v>
                </c:pt>
                <c:pt idx="92">
                  <c:v>6</c:v>
                </c:pt>
                <c:pt idx="93">
                  <c:v>0</c:v>
                </c:pt>
                <c:pt idx="94">
                  <c:v>0</c:v>
                </c:pt>
                <c:pt idx="95">
                  <c:v>0</c:v>
                </c:pt>
                <c:pt idx="96">
                  <c:v>0</c:v>
                </c:pt>
                <c:pt idx="97">
                  <c:v>6</c:v>
                </c:pt>
                <c:pt idx="98">
                  <c:v>4</c:v>
                </c:pt>
                <c:pt idx="99">
                  <c:v>2</c:v>
                </c:pt>
                <c:pt idx="100">
                  <c:v>0</c:v>
                </c:pt>
                <c:pt idx="101">
                  <c:v>0</c:v>
                </c:pt>
                <c:pt idx="102">
                  <c:v>1</c:v>
                </c:pt>
                <c:pt idx="103">
                  <c:v>1</c:v>
                </c:pt>
                <c:pt idx="104">
                  <c:v>0</c:v>
                </c:pt>
                <c:pt idx="105">
                  <c:v>0</c:v>
                </c:pt>
                <c:pt idx="106">
                  <c:v>2</c:v>
                </c:pt>
                <c:pt idx="107">
                  <c:v>0</c:v>
                </c:pt>
                <c:pt idx="108">
                  <c:v>0</c:v>
                </c:pt>
                <c:pt idx="109">
                  <c:v>0</c:v>
                </c:pt>
                <c:pt idx="110">
                  <c:v>2</c:v>
                </c:pt>
                <c:pt idx="111">
                  <c:v>0</c:v>
                </c:pt>
                <c:pt idx="112">
                  <c:v>0</c:v>
                </c:pt>
                <c:pt idx="113">
                  <c:v>0</c:v>
                </c:pt>
                <c:pt idx="114">
                  <c:v>0</c:v>
                </c:pt>
                <c:pt idx="115">
                  <c:v>2</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43</c:v>
                </c:pt>
                <c:pt idx="196">
                  <c:v>65</c:v>
                </c:pt>
                <c:pt idx="197">
                  <c:v>64</c:v>
                </c:pt>
                <c:pt idx="198">
                  <c:v>65</c:v>
                </c:pt>
                <c:pt idx="199">
                  <c:v>64</c:v>
                </c:pt>
                <c:pt idx="200">
                  <c:v>64</c:v>
                </c:pt>
                <c:pt idx="201">
                  <c:v>65</c:v>
                </c:pt>
                <c:pt idx="202">
                  <c:v>64</c:v>
                </c:pt>
                <c:pt idx="203">
                  <c:v>65</c:v>
                </c:pt>
                <c:pt idx="204">
                  <c:v>64</c:v>
                </c:pt>
                <c:pt idx="205">
                  <c:v>65</c:v>
                </c:pt>
                <c:pt idx="206">
                  <c:v>64</c:v>
                </c:pt>
                <c:pt idx="207">
                  <c:v>65</c:v>
                </c:pt>
                <c:pt idx="208">
                  <c:v>26</c:v>
                </c:pt>
                <c:pt idx="209">
                  <c:v>56</c:v>
                </c:pt>
                <c:pt idx="210">
                  <c:v>55</c:v>
                </c:pt>
                <c:pt idx="211">
                  <c:v>56</c:v>
                </c:pt>
                <c:pt idx="212">
                  <c:v>56</c:v>
                </c:pt>
                <c:pt idx="213">
                  <c:v>55</c:v>
                </c:pt>
                <c:pt idx="214">
                  <c:v>56</c:v>
                </c:pt>
                <c:pt idx="215">
                  <c:v>55</c:v>
                </c:pt>
                <c:pt idx="216">
                  <c:v>56</c:v>
                </c:pt>
                <c:pt idx="217">
                  <c:v>56</c:v>
                </c:pt>
                <c:pt idx="218">
                  <c:v>55</c:v>
                </c:pt>
                <c:pt idx="219">
                  <c:v>56</c:v>
                </c:pt>
                <c:pt idx="220">
                  <c:v>55</c:v>
                </c:pt>
                <c:pt idx="221">
                  <c:v>56</c:v>
                </c:pt>
                <c:pt idx="222">
                  <c:v>55</c:v>
                </c:pt>
                <c:pt idx="223">
                  <c:v>56</c:v>
                </c:pt>
                <c:pt idx="224">
                  <c:v>56</c:v>
                </c:pt>
                <c:pt idx="225">
                  <c:v>56</c:v>
                </c:pt>
                <c:pt idx="226">
                  <c:v>35</c:v>
                </c:pt>
                <c:pt idx="227">
                  <c:v>41</c:v>
                </c:pt>
                <c:pt idx="228">
                  <c:v>48</c:v>
                </c:pt>
                <c:pt idx="229">
                  <c:v>49</c:v>
                </c:pt>
                <c:pt idx="230">
                  <c:v>49</c:v>
                </c:pt>
                <c:pt idx="231">
                  <c:v>49</c:v>
                </c:pt>
                <c:pt idx="232">
                  <c:v>49</c:v>
                </c:pt>
                <c:pt idx="233">
                  <c:v>48</c:v>
                </c:pt>
                <c:pt idx="234">
                  <c:v>49</c:v>
                </c:pt>
                <c:pt idx="235">
                  <c:v>49</c:v>
                </c:pt>
                <c:pt idx="236">
                  <c:v>49</c:v>
                </c:pt>
                <c:pt idx="237">
                  <c:v>49</c:v>
                </c:pt>
                <c:pt idx="238">
                  <c:v>49</c:v>
                </c:pt>
                <c:pt idx="239">
                  <c:v>48</c:v>
                </c:pt>
                <c:pt idx="240">
                  <c:v>49</c:v>
                </c:pt>
                <c:pt idx="241">
                  <c:v>49</c:v>
                </c:pt>
                <c:pt idx="242">
                  <c:v>49</c:v>
                </c:pt>
                <c:pt idx="243">
                  <c:v>49</c:v>
                </c:pt>
                <c:pt idx="244">
                  <c:v>49</c:v>
                </c:pt>
                <c:pt idx="245">
                  <c:v>49</c:v>
                </c:pt>
                <c:pt idx="246">
                  <c:v>49</c:v>
                </c:pt>
                <c:pt idx="247">
                  <c:v>31</c:v>
                </c:pt>
                <c:pt idx="248">
                  <c:v>37</c:v>
                </c:pt>
                <c:pt idx="249">
                  <c:v>43</c:v>
                </c:pt>
                <c:pt idx="250">
                  <c:v>44</c:v>
                </c:pt>
                <c:pt idx="251">
                  <c:v>43</c:v>
                </c:pt>
                <c:pt idx="252">
                  <c:v>44</c:v>
                </c:pt>
                <c:pt idx="253">
                  <c:v>43</c:v>
                </c:pt>
                <c:pt idx="254">
                  <c:v>44</c:v>
                </c:pt>
                <c:pt idx="255">
                  <c:v>44</c:v>
                </c:pt>
                <c:pt idx="256">
                  <c:v>43</c:v>
                </c:pt>
                <c:pt idx="257">
                  <c:v>44</c:v>
                </c:pt>
                <c:pt idx="258">
                  <c:v>43</c:v>
                </c:pt>
                <c:pt idx="259">
                  <c:v>28</c:v>
                </c:pt>
                <c:pt idx="260">
                  <c:v>33</c:v>
                </c:pt>
                <c:pt idx="261">
                  <c:v>40</c:v>
                </c:pt>
                <c:pt idx="262">
                  <c:v>39</c:v>
                </c:pt>
                <c:pt idx="263">
                  <c:v>39</c:v>
                </c:pt>
                <c:pt idx="264">
                  <c:v>39</c:v>
                </c:pt>
                <c:pt idx="265">
                  <c:v>40</c:v>
                </c:pt>
                <c:pt idx="266">
                  <c:v>39</c:v>
                </c:pt>
                <c:pt idx="267">
                  <c:v>39</c:v>
                </c:pt>
                <c:pt idx="268">
                  <c:v>39</c:v>
                </c:pt>
                <c:pt idx="269">
                  <c:v>40</c:v>
                </c:pt>
                <c:pt idx="270">
                  <c:v>39</c:v>
                </c:pt>
                <c:pt idx="271">
                  <c:v>39</c:v>
                </c:pt>
                <c:pt idx="272">
                  <c:v>35</c:v>
                </c:pt>
                <c:pt idx="273">
                  <c:v>24</c:v>
                </c:pt>
                <c:pt idx="274">
                  <c:v>40</c:v>
                </c:pt>
                <c:pt idx="275">
                  <c:v>39</c:v>
                </c:pt>
                <c:pt idx="276">
                  <c:v>39</c:v>
                </c:pt>
                <c:pt idx="277">
                  <c:v>40</c:v>
                </c:pt>
                <c:pt idx="278">
                  <c:v>39</c:v>
                </c:pt>
                <c:pt idx="279">
                  <c:v>39</c:v>
                </c:pt>
                <c:pt idx="280">
                  <c:v>39</c:v>
                </c:pt>
                <c:pt idx="281">
                  <c:v>40</c:v>
                </c:pt>
                <c:pt idx="282">
                  <c:v>39</c:v>
                </c:pt>
                <c:pt idx="283">
                  <c:v>39</c:v>
                </c:pt>
                <c:pt idx="284">
                  <c:v>40</c:v>
                </c:pt>
                <c:pt idx="285">
                  <c:v>39</c:v>
                </c:pt>
                <c:pt idx="286">
                  <c:v>72</c:v>
                </c:pt>
                <c:pt idx="287">
                  <c:v>185</c:v>
                </c:pt>
                <c:pt idx="288">
                  <c:v>185</c:v>
                </c:pt>
                <c:pt idx="289">
                  <c:v>185</c:v>
                </c:pt>
                <c:pt idx="290">
                  <c:v>163</c:v>
                </c:pt>
                <c:pt idx="291">
                  <c:v>176</c:v>
                </c:pt>
                <c:pt idx="292">
                  <c:v>80</c:v>
                </c:pt>
                <c:pt idx="293">
                  <c:v>121</c:v>
                </c:pt>
                <c:pt idx="294">
                  <c:v>83</c:v>
                </c:pt>
                <c:pt idx="295">
                  <c:v>64</c:v>
                </c:pt>
                <c:pt idx="296">
                  <c:v>130</c:v>
                </c:pt>
                <c:pt idx="297">
                  <c:v>140</c:v>
                </c:pt>
                <c:pt idx="298">
                  <c:v>148</c:v>
                </c:pt>
                <c:pt idx="299">
                  <c:v>155</c:v>
                </c:pt>
                <c:pt idx="300">
                  <c:v>119</c:v>
                </c:pt>
                <c:pt idx="301">
                  <c:v>106</c:v>
                </c:pt>
                <c:pt idx="302">
                  <c:v>129</c:v>
                </c:pt>
                <c:pt idx="303">
                  <c:v>154</c:v>
                </c:pt>
                <c:pt idx="304">
                  <c:v>147</c:v>
                </c:pt>
                <c:pt idx="305">
                  <c:v>149</c:v>
                </c:pt>
                <c:pt idx="306">
                  <c:v>137</c:v>
                </c:pt>
                <c:pt idx="307">
                  <c:v>148</c:v>
                </c:pt>
                <c:pt idx="308">
                  <c:v>84</c:v>
                </c:pt>
                <c:pt idx="309">
                  <c:v>126</c:v>
                </c:pt>
                <c:pt idx="310">
                  <c:v>122</c:v>
                </c:pt>
                <c:pt idx="311">
                  <c:v>140</c:v>
                </c:pt>
                <c:pt idx="312">
                  <c:v>142</c:v>
                </c:pt>
              </c:numCache>
            </c:numRef>
          </c:val>
          <c:smooth val="0"/>
          <c:extLst>
            <c:ext xmlns:c16="http://schemas.microsoft.com/office/drawing/2014/chart" uri="{C3380CC4-5D6E-409C-BE32-E72D297353CC}">
              <c16:uniqueId val="{00000000-6DEC-4677-AE59-448D006FBD5D}"/>
            </c:ext>
          </c:extLst>
        </c:ser>
        <c:dLbls>
          <c:showLegendKey val="0"/>
          <c:showVal val="0"/>
          <c:showCatName val="0"/>
          <c:showSerName val="0"/>
          <c:showPercent val="0"/>
          <c:showBubbleSize val="0"/>
        </c:dLbls>
        <c:smooth val="0"/>
        <c:axId val="1165501103"/>
        <c:axId val="1165493423"/>
      </c:lineChart>
      <c:catAx>
        <c:axId val="1165501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5493423"/>
        <c:crosses val="autoZero"/>
        <c:auto val="1"/>
        <c:lblAlgn val="ctr"/>
        <c:lblOffset val="100"/>
        <c:noMultiLvlLbl val="0"/>
      </c:catAx>
      <c:valAx>
        <c:axId val="11654934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5501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sz="2000" b="0" i="0" u="none" strike="noStrike" kern="1200" spc="0" baseline="0" dirty="0">
                <a:solidFill>
                  <a:prstClr val="white">
                    <a:lumMod val="65000"/>
                    <a:lumOff val="35000"/>
                  </a:prstClr>
                </a:solidFill>
              </a:rPr>
              <a:t>Speed of source IP</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numRef>
              <c:f>Sheet1!$A$8:$A$315</c:f>
              <c:numCache>
                <c:formatCode>General</c:formatCode>
                <c:ptCount val="308"/>
                <c:pt idx="0">
                  <c:v>7</c:v>
                </c:pt>
                <c:pt idx="1">
                  <c:v>8</c:v>
                </c:pt>
                <c:pt idx="2">
                  <c:v>9</c:v>
                </c:pt>
                <c:pt idx="3">
                  <c:v>10</c:v>
                </c:pt>
                <c:pt idx="4">
                  <c:v>11</c:v>
                </c:pt>
                <c:pt idx="5">
                  <c:v>12</c:v>
                </c:pt>
                <c:pt idx="6">
                  <c:v>13</c:v>
                </c:pt>
                <c:pt idx="7">
                  <c:v>14</c:v>
                </c:pt>
                <c:pt idx="8">
                  <c:v>15</c:v>
                </c:pt>
                <c:pt idx="9">
                  <c:v>16</c:v>
                </c:pt>
                <c:pt idx="10">
                  <c:v>17</c:v>
                </c:pt>
                <c:pt idx="11">
                  <c:v>18</c:v>
                </c:pt>
                <c:pt idx="12">
                  <c:v>19</c:v>
                </c:pt>
                <c:pt idx="13">
                  <c:v>20</c:v>
                </c:pt>
                <c:pt idx="14">
                  <c:v>21</c:v>
                </c:pt>
                <c:pt idx="15">
                  <c:v>22</c:v>
                </c:pt>
                <c:pt idx="16">
                  <c:v>23</c:v>
                </c:pt>
                <c:pt idx="17">
                  <c:v>24</c:v>
                </c:pt>
                <c:pt idx="18">
                  <c:v>25</c:v>
                </c:pt>
                <c:pt idx="19">
                  <c:v>26</c:v>
                </c:pt>
                <c:pt idx="20">
                  <c:v>27</c:v>
                </c:pt>
                <c:pt idx="21">
                  <c:v>28</c:v>
                </c:pt>
                <c:pt idx="22">
                  <c:v>29</c:v>
                </c:pt>
                <c:pt idx="23">
                  <c:v>30</c:v>
                </c:pt>
                <c:pt idx="24">
                  <c:v>31</c:v>
                </c:pt>
                <c:pt idx="25">
                  <c:v>32</c:v>
                </c:pt>
                <c:pt idx="26">
                  <c:v>33</c:v>
                </c:pt>
                <c:pt idx="27">
                  <c:v>34</c:v>
                </c:pt>
                <c:pt idx="28">
                  <c:v>35</c:v>
                </c:pt>
                <c:pt idx="29">
                  <c:v>36</c:v>
                </c:pt>
                <c:pt idx="30">
                  <c:v>37</c:v>
                </c:pt>
                <c:pt idx="31">
                  <c:v>38</c:v>
                </c:pt>
                <c:pt idx="32">
                  <c:v>39</c:v>
                </c:pt>
                <c:pt idx="33">
                  <c:v>40</c:v>
                </c:pt>
                <c:pt idx="34">
                  <c:v>41</c:v>
                </c:pt>
                <c:pt idx="35">
                  <c:v>42</c:v>
                </c:pt>
                <c:pt idx="36">
                  <c:v>43</c:v>
                </c:pt>
                <c:pt idx="37">
                  <c:v>44</c:v>
                </c:pt>
                <c:pt idx="38">
                  <c:v>45</c:v>
                </c:pt>
                <c:pt idx="39">
                  <c:v>46</c:v>
                </c:pt>
                <c:pt idx="40">
                  <c:v>47</c:v>
                </c:pt>
                <c:pt idx="41">
                  <c:v>48</c:v>
                </c:pt>
                <c:pt idx="42">
                  <c:v>49</c:v>
                </c:pt>
                <c:pt idx="43">
                  <c:v>50</c:v>
                </c:pt>
                <c:pt idx="44">
                  <c:v>51</c:v>
                </c:pt>
                <c:pt idx="45">
                  <c:v>52</c:v>
                </c:pt>
                <c:pt idx="46">
                  <c:v>53</c:v>
                </c:pt>
                <c:pt idx="47">
                  <c:v>54</c:v>
                </c:pt>
                <c:pt idx="48">
                  <c:v>55</c:v>
                </c:pt>
                <c:pt idx="49">
                  <c:v>56</c:v>
                </c:pt>
                <c:pt idx="50">
                  <c:v>57</c:v>
                </c:pt>
                <c:pt idx="51">
                  <c:v>58</c:v>
                </c:pt>
                <c:pt idx="52">
                  <c:v>59</c:v>
                </c:pt>
                <c:pt idx="53">
                  <c:v>60</c:v>
                </c:pt>
                <c:pt idx="54">
                  <c:v>61</c:v>
                </c:pt>
                <c:pt idx="55">
                  <c:v>62</c:v>
                </c:pt>
                <c:pt idx="56">
                  <c:v>63</c:v>
                </c:pt>
                <c:pt idx="57">
                  <c:v>64</c:v>
                </c:pt>
                <c:pt idx="58">
                  <c:v>65</c:v>
                </c:pt>
                <c:pt idx="59">
                  <c:v>66</c:v>
                </c:pt>
                <c:pt idx="60">
                  <c:v>67</c:v>
                </c:pt>
                <c:pt idx="61">
                  <c:v>68</c:v>
                </c:pt>
                <c:pt idx="62">
                  <c:v>69</c:v>
                </c:pt>
                <c:pt idx="63">
                  <c:v>70</c:v>
                </c:pt>
                <c:pt idx="64">
                  <c:v>71</c:v>
                </c:pt>
                <c:pt idx="65">
                  <c:v>72</c:v>
                </c:pt>
                <c:pt idx="66">
                  <c:v>73</c:v>
                </c:pt>
                <c:pt idx="67">
                  <c:v>74</c:v>
                </c:pt>
                <c:pt idx="68">
                  <c:v>75</c:v>
                </c:pt>
                <c:pt idx="69">
                  <c:v>76</c:v>
                </c:pt>
                <c:pt idx="70">
                  <c:v>77</c:v>
                </c:pt>
                <c:pt idx="71">
                  <c:v>78</c:v>
                </c:pt>
                <c:pt idx="72">
                  <c:v>79</c:v>
                </c:pt>
                <c:pt idx="73">
                  <c:v>80</c:v>
                </c:pt>
                <c:pt idx="74">
                  <c:v>81</c:v>
                </c:pt>
                <c:pt idx="75">
                  <c:v>82</c:v>
                </c:pt>
                <c:pt idx="76">
                  <c:v>83</c:v>
                </c:pt>
                <c:pt idx="77">
                  <c:v>84</c:v>
                </c:pt>
                <c:pt idx="78">
                  <c:v>85</c:v>
                </c:pt>
                <c:pt idx="79">
                  <c:v>86</c:v>
                </c:pt>
                <c:pt idx="80">
                  <c:v>87</c:v>
                </c:pt>
                <c:pt idx="81">
                  <c:v>88</c:v>
                </c:pt>
                <c:pt idx="82">
                  <c:v>89</c:v>
                </c:pt>
                <c:pt idx="83">
                  <c:v>90</c:v>
                </c:pt>
                <c:pt idx="84">
                  <c:v>91</c:v>
                </c:pt>
                <c:pt idx="85">
                  <c:v>92</c:v>
                </c:pt>
                <c:pt idx="86">
                  <c:v>93</c:v>
                </c:pt>
                <c:pt idx="87">
                  <c:v>94</c:v>
                </c:pt>
                <c:pt idx="88">
                  <c:v>95</c:v>
                </c:pt>
                <c:pt idx="89">
                  <c:v>96</c:v>
                </c:pt>
                <c:pt idx="90">
                  <c:v>97</c:v>
                </c:pt>
                <c:pt idx="91">
                  <c:v>98</c:v>
                </c:pt>
                <c:pt idx="92">
                  <c:v>99</c:v>
                </c:pt>
                <c:pt idx="93">
                  <c:v>100</c:v>
                </c:pt>
                <c:pt idx="94">
                  <c:v>101</c:v>
                </c:pt>
                <c:pt idx="95">
                  <c:v>102</c:v>
                </c:pt>
                <c:pt idx="96">
                  <c:v>103</c:v>
                </c:pt>
                <c:pt idx="97">
                  <c:v>104</c:v>
                </c:pt>
                <c:pt idx="98">
                  <c:v>105</c:v>
                </c:pt>
                <c:pt idx="99">
                  <c:v>106</c:v>
                </c:pt>
                <c:pt idx="100">
                  <c:v>107</c:v>
                </c:pt>
                <c:pt idx="101">
                  <c:v>108</c:v>
                </c:pt>
                <c:pt idx="102">
                  <c:v>109</c:v>
                </c:pt>
                <c:pt idx="103">
                  <c:v>110</c:v>
                </c:pt>
                <c:pt idx="104">
                  <c:v>111</c:v>
                </c:pt>
                <c:pt idx="105">
                  <c:v>112</c:v>
                </c:pt>
                <c:pt idx="106">
                  <c:v>113</c:v>
                </c:pt>
                <c:pt idx="107">
                  <c:v>114</c:v>
                </c:pt>
                <c:pt idx="108">
                  <c:v>115</c:v>
                </c:pt>
                <c:pt idx="109">
                  <c:v>116</c:v>
                </c:pt>
                <c:pt idx="110">
                  <c:v>117</c:v>
                </c:pt>
                <c:pt idx="111">
                  <c:v>118</c:v>
                </c:pt>
                <c:pt idx="112">
                  <c:v>119</c:v>
                </c:pt>
                <c:pt idx="113">
                  <c:v>120</c:v>
                </c:pt>
                <c:pt idx="114">
                  <c:v>121</c:v>
                </c:pt>
                <c:pt idx="115">
                  <c:v>122</c:v>
                </c:pt>
                <c:pt idx="116">
                  <c:v>123</c:v>
                </c:pt>
                <c:pt idx="117">
                  <c:v>124</c:v>
                </c:pt>
                <c:pt idx="118">
                  <c:v>125</c:v>
                </c:pt>
                <c:pt idx="119">
                  <c:v>126</c:v>
                </c:pt>
                <c:pt idx="120">
                  <c:v>127</c:v>
                </c:pt>
                <c:pt idx="121">
                  <c:v>128</c:v>
                </c:pt>
                <c:pt idx="122">
                  <c:v>129</c:v>
                </c:pt>
                <c:pt idx="123">
                  <c:v>130</c:v>
                </c:pt>
                <c:pt idx="124">
                  <c:v>131</c:v>
                </c:pt>
                <c:pt idx="125">
                  <c:v>132</c:v>
                </c:pt>
                <c:pt idx="126">
                  <c:v>133</c:v>
                </c:pt>
                <c:pt idx="127">
                  <c:v>134</c:v>
                </c:pt>
                <c:pt idx="128">
                  <c:v>135</c:v>
                </c:pt>
                <c:pt idx="129">
                  <c:v>136</c:v>
                </c:pt>
                <c:pt idx="130">
                  <c:v>137</c:v>
                </c:pt>
                <c:pt idx="131">
                  <c:v>138</c:v>
                </c:pt>
                <c:pt idx="132">
                  <c:v>139</c:v>
                </c:pt>
                <c:pt idx="133">
                  <c:v>140</c:v>
                </c:pt>
                <c:pt idx="134">
                  <c:v>141</c:v>
                </c:pt>
                <c:pt idx="135">
                  <c:v>142</c:v>
                </c:pt>
                <c:pt idx="136">
                  <c:v>143</c:v>
                </c:pt>
                <c:pt idx="137">
                  <c:v>144</c:v>
                </c:pt>
                <c:pt idx="138">
                  <c:v>145</c:v>
                </c:pt>
                <c:pt idx="139">
                  <c:v>146</c:v>
                </c:pt>
                <c:pt idx="140">
                  <c:v>147</c:v>
                </c:pt>
                <c:pt idx="141">
                  <c:v>148</c:v>
                </c:pt>
                <c:pt idx="142">
                  <c:v>149</c:v>
                </c:pt>
                <c:pt idx="143">
                  <c:v>150</c:v>
                </c:pt>
                <c:pt idx="144">
                  <c:v>151</c:v>
                </c:pt>
                <c:pt idx="145">
                  <c:v>152</c:v>
                </c:pt>
                <c:pt idx="146">
                  <c:v>153</c:v>
                </c:pt>
                <c:pt idx="147">
                  <c:v>154</c:v>
                </c:pt>
                <c:pt idx="148">
                  <c:v>155</c:v>
                </c:pt>
                <c:pt idx="149">
                  <c:v>156</c:v>
                </c:pt>
                <c:pt idx="150">
                  <c:v>157</c:v>
                </c:pt>
                <c:pt idx="151">
                  <c:v>158</c:v>
                </c:pt>
                <c:pt idx="152">
                  <c:v>159</c:v>
                </c:pt>
                <c:pt idx="153">
                  <c:v>160</c:v>
                </c:pt>
                <c:pt idx="154">
                  <c:v>161</c:v>
                </c:pt>
                <c:pt idx="155">
                  <c:v>162</c:v>
                </c:pt>
                <c:pt idx="156">
                  <c:v>163</c:v>
                </c:pt>
                <c:pt idx="157">
                  <c:v>164</c:v>
                </c:pt>
                <c:pt idx="158">
                  <c:v>165</c:v>
                </c:pt>
                <c:pt idx="159">
                  <c:v>166</c:v>
                </c:pt>
                <c:pt idx="160">
                  <c:v>167</c:v>
                </c:pt>
                <c:pt idx="161">
                  <c:v>168</c:v>
                </c:pt>
                <c:pt idx="162">
                  <c:v>169</c:v>
                </c:pt>
                <c:pt idx="163">
                  <c:v>170</c:v>
                </c:pt>
                <c:pt idx="164">
                  <c:v>171</c:v>
                </c:pt>
                <c:pt idx="165">
                  <c:v>172</c:v>
                </c:pt>
                <c:pt idx="166">
                  <c:v>173</c:v>
                </c:pt>
                <c:pt idx="167">
                  <c:v>174</c:v>
                </c:pt>
                <c:pt idx="168">
                  <c:v>175</c:v>
                </c:pt>
                <c:pt idx="169">
                  <c:v>176</c:v>
                </c:pt>
                <c:pt idx="170">
                  <c:v>177</c:v>
                </c:pt>
                <c:pt idx="171">
                  <c:v>178</c:v>
                </c:pt>
                <c:pt idx="172">
                  <c:v>179</c:v>
                </c:pt>
                <c:pt idx="173">
                  <c:v>180</c:v>
                </c:pt>
                <c:pt idx="174">
                  <c:v>181</c:v>
                </c:pt>
                <c:pt idx="175">
                  <c:v>182</c:v>
                </c:pt>
                <c:pt idx="176">
                  <c:v>183</c:v>
                </c:pt>
                <c:pt idx="177">
                  <c:v>184</c:v>
                </c:pt>
                <c:pt idx="178">
                  <c:v>185</c:v>
                </c:pt>
                <c:pt idx="179">
                  <c:v>186</c:v>
                </c:pt>
                <c:pt idx="180">
                  <c:v>187</c:v>
                </c:pt>
                <c:pt idx="181">
                  <c:v>188</c:v>
                </c:pt>
                <c:pt idx="182">
                  <c:v>189</c:v>
                </c:pt>
                <c:pt idx="183">
                  <c:v>190</c:v>
                </c:pt>
                <c:pt idx="184">
                  <c:v>191</c:v>
                </c:pt>
                <c:pt idx="185">
                  <c:v>192</c:v>
                </c:pt>
                <c:pt idx="186">
                  <c:v>193</c:v>
                </c:pt>
                <c:pt idx="187">
                  <c:v>194</c:v>
                </c:pt>
                <c:pt idx="188">
                  <c:v>195</c:v>
                </c:pt>
                <c:pt idx="189">
                  <c:v>196</c:v>
                </c:pt>
                <c:pt idx="190">
                  <c:v>197</c:v>
                </c:pt>
                <c:pt idx="191">
                  <c:v>198</c:v>
                </c:pt>
                <c:pt idx="192">
                  <c:v>199</c:v>
                </c:pt>
                <c:pt idx="193">
                  <c:v>200</c:v>
                </c:pt>
                <c:pt idx="194">
                  <c:v>201</c:v>
                </c:pt>
                <c:pt idx="195">
                  <c:v>202</c:v>
                </c:pt>
                <c:pt idx="196">
                  <c:v>203</c:v>
                </c:pt>
                <c:pt idx="197">
                  <c:v>204</c:v>
                </c:pt>
                <c:pt idx="198">
                  <c:v>205</c:v>
                </c:pt>
                <c:pt idx="199">
                  <c:v>206</c:v>
                </c:pt>
                <c:pt idx="200">
                  <c:v>207</c:v>
                </c:pt>
                <c:pt idx="201">
                  <c:v>208</c:v>
                </c:pt>
                <c:pt idx="202">
                  <c:v>209</c:v>
                </c:pt>
                <c:pt idx="203">
                  <c:v>210</c:v>
                </c:pt>
                <c:pt idx="204">
                  <c:v>211</c:v>
                </c:pt>
                <c:pt idx="205">
                  <c:v>212</c:v>
                </c:pt>
                <c:pt idx="206">
                  <c:v>213</c:v>
                </c:pt>
                <c:pt idx="207">
                  <c:v>214</c:v>
                </c:pt>
                <c:pt idx="208">
                  <c:v>215</c:v>
                </c:pt>
                <c:pt idx="209">
                  <c:v>216</c:v>
                </c:pt>
                <c:pt idx="210">
                  <c:v>217</c:v>
                </c:pt>
                <c:pt idx="211">
                  <c:v>218</c:v>
                </c:pt>
                <c:pt idx="212">
                  <c:v>219</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233</c:v>
                </c:pt>
                <c:pt idx="227">
                  <c:v>234</c:v>
                </c:pt>
                <c:pt idx="228">
                  <c:v>235</c:v>
                </c:pt>
                <c:pt idx="229">
                  <c:v>236</c:v>
                </c:pt>
                <c:pt idx="230">
                  <c:v>237</c:v>
                </c:pt>
                <c:pt idx="231">
                  <c:v>238</c:v>
                </c:pt>
                <c:pt idx="232">
                  <c:v>239</c:v>
                </c:pt>
                <c:pt idx="233">
                  <c:v>240</c:v>
                </c:pt>
                <c:pt idx="234">
                  <c:v>241</c:v>
                </c:pt>
                <c:pt idx="235">
                  <c:v>242</c:v>
                </c:pt>
                <c:pt idx="236">
                  <c:v>243</c:v>
                </c:pt>
                <c:pt idx="237">
                  <c:v>244</c:v>
                </c:pt>
                <c:pt idx="238">
                  <c:v>245</c:v>
                </c:pt>
                <c:pt idx="239">
                  <c:v>246</c:v>
                </c:pt>
                <c:pt idx="240">
                  <c:v>247</c:v>
                </c:pt>
                <c:pt idx="241">
                  <c:v>248</c:v>
                </c:pt>
                <c:pt idx="242">
                  <c:v>249</c:v>
                </c:pt>
                <c:pt idx="243">
                  <c:v>250</c:v>
                </c:pt>
                <c:pt idx="244">
                  <c:v>251</c:v>
                </c:pt>
                <c:pt idx="245">
                  <c:v>252</c:v>
                </c:pt>
                <c:pt idx="246">
                  <c:v>253</c:v>
                </c:pt>
                <c:pt idx="247">
                  <c:v>254</c:v>
                </c:pt>
                <c:pt idx="248">
                  <c:v>255</c:v>
                </c:pt>
                <c:pt idx="249">
                  <c:v>256</c:v>
                </c:pt>
                <c:pt idx="250">
                  <c:v>257</c:v>
                </c:pt>
                <c:pt idx="251">
                  <c:v>258</c:v>
                </c:pt>
                <c:pt idx="252">
                  <c:v>259</c:v>
                </c:pt>
                <c:pt idx="253">
                  <c:v>260</c:v>
                </c:pt>
                <c:pt idx="254">
                  <c:v>261</c:v>
                </c:pt>
                <c:pt idx="255">
                  <c:v>262</c:v>
                </c:pt>
                <c:pt idx="256">
                  <c:v>263</c:v>
                </c:pt>
                <c:pt idx="257">
                  <c:v>264</c:v>
                </c:pt>
                <c:pt idx="258">
                  <c:v>265</c:v>
                </c:pt>
                <c:pt idx="259">
                  <c:v>266</c:v>
                </c:pt>
                <c:pt idx="260">
                  <c:v>267</c:v>
                </c:pt>
                <c:pt idx="261">
                  <c:v>268</c:v>
                </c:pt>
                <c:pt idx="262">
                  <c:v>269</c:v>
                </c:pt>
                <c:pt idx="263">
                  <c:v>270</c:v>
                </c:pt>
                <c:pt idx="264">
                  <c:v>271</c:v>
                </c:pt>
                <c:pt idx="265">
                  <c:v>272</c:v>
                </c:pt>
                <c:pt idx="266">
                  <c:v>273</c:v>
                </c:pt>
                <c:pt idx="267">
                  <c:v>274</c:v>
                </c:pt>
                <c:pt idx="268">
                  <c:v>275</c:v>
                </c:pt>
                <c:pt idx="269">
                  <c:v>276</c:v>
                </c:pt>
                <c:pt idx="270">
                  <c:v>277</c:v>
                </c:pt>
                <c:pt idx="271">
                  <c:v>278</c:v>
                </c:pt>
                <c:pt idx="272">
                  <c:v>279</c:v>
                </c:pt>
                <c:pt idx="273">
                  <c:v>280</c:v>
                </c:pt>
                <c:pt idx="274">
                  <c:v>281</c:v>
                </c:pt>
                <c:pt idx="275">
                  <c:v>282</c:v>
                </c:pt>
                <c:pt idx="276">
                  <c:v>283</c:v>
                </c:pt>
                <c:pt idx="277">
                  <c:v>284</c:v>
                </c:pt>
                <c:pt idx="278">
                  <c:v>285</c:v>
                </c:pt>
                <c:pt idx="279">
                  <c:v>286</c:v>
                </c:pt>
                <c:pt idx="280">
                  <c:v>287</c:v>
                </c:pt>
                <c:pt idx="281">
                  <c:v>288</c:v>
                </c:pt>
                <c:pt idx="282">
                  <c:v>289</c:v>
                </c:pt>
                <c:pt idx="283">
                  <c:v>290</c:v>
                </c:pt>
                <c:pt idx="284">
                  <c:v>291</c:v>
                </c:pt>
                <c:pt idx="285">
                  <c:v>292</c:v>
                </c:pt>
                <c:pt idx="286">
                  <c:v>293</c:v>
                </c:pt>
                <c:pt idx="287">
                  <c:v>294</c:v>
                </c:pt>
                <c:pt idx="288">
                  <c:v>295</c:v>
                </c:pt>
                <c:pt idx="289">
                  <c:v>296</c:v>
                </c:pt>
                <c:pt idx="290">
                  <c:v>297</c:v>
                </c:pt>
                <c:pt idx="291">
                  <c:v>298</c:v>
                </c:pt>
                <c:pt idx="292">
                  <c:v>299</c:v>
                </c:pt>
                <c:pt idx="293">
                  <c:v>300</c:v>
                </c:pt>
                <c:pt idx="294">
                  <c:v>301</c:v>
                </c:pt>
                <c:pt idx="295">
                  <c:v>302</c:v>
                </c:pt>
                <c:pt idx="296">
                  <c:v>303</c:v>
                </c:pt>
                <c:pt idx="297">
                  <c:v>304</c:v>
                </c:pt>
                <c:pt idx="298">
                  <c:v>305</c:v>
                </c:pt>
                <c:pt idx="299">
                  <c:v>306</c:v>
                </c:pt>
                <c:pt idx="300">
                  <c:v>307</c:v>
                </c:pt>
                <c:pt idx="301">
                  <c:v>308</c:v>
                </c:pt>
                <c:pt idx="302">
                  <c:v>309</c:v>
                </c:pt>
                <c:pt idx="303">
                  <c:v>310</c:v>
                </c:pt>
                <c:pt idx="304">
                  <c:v>311</c:v>
                </c:pt>
                <c:pt idx="305">
                  <c:v>312</c:v>
                </c:pt>
                <c:pt idx="306">
                  <c:v>313</c:v>
                </c:pt>
                <c:pt idx="307">
                  <c:v>314</c:v>
                </c:pt>
              </c:numCache>
            </c:numRef>
          </c:cat>
          <c:val>
            <c:numRef>
              <c:f>Sheet1!$B$8:$B$315</c:f>
              <c:numCache>
                <c:formatCode>General</c:formatCode>
                <c:ptCount val="308"/>
                <c:pt idx="0">
                  <c:v>1</c:v>
                </c:pt>
                <c:pt idx="1">
                  <c:v>2</c:v>
                </c:pt>
                <c:pt idx="2">
                  <c:v>0</c:v>
                </c:pt>
                <c:pt idx="3">
                  <c:v>0</c:v>
                </c:pt>
                <c:pt idx="4">
                  <c:v>1</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2</c:v>
                </c:pt>
                <c:pt idx="43">
                  <c:v>0</c:v>
                </c:pt>
                <c:pt idx="44">
                  <c:v>0</c:v>
                </c:pt>
                <c:pt idx="45">
                  <c:v>0</c:v>
                </c:pt>
                <c:pt idx="46">
                  <c:v>0</c:v>
                </c:pt>
                <c:pt idx="47">
                  <c:v>0</c:v>
                </c:pt>
                <c:pt idx="48">
                  <c:v>0</c:v>
                </c:pt>
                <c:pt idx="49">
                  <c:v>1</c:v>
                </c:pt>
                <c:pt idx="50">
                  <c:v>1</c:v>
                </c:pt>
                <c:pt idx="51">
                  <c:v>1</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42</c:v>
                </c:pt>
                <c:pt idx="190">
                  <c:v>65</c:v>
                </c:pt>
                <c:pt idx="191">
                  <c:v>64</c:v>
                </c:pt>
                <c:pt idx="192">
                  <c:v>65</c:v>
                </c:pt>
                <c:pt idx="193">
                  <c:v>64</c:v>
                </c:pt>
                <c:pt idx="194">
                  <c:v>64</c:v>
                </c:pt>
                <c:pt idx="195">
                  <c:v>65</c:v>
                </c:pt>
                <c:pt idx="196">
                  <c:v>64</c:v>
                </c:pt>
                <c:pt idx="197">
                  <c:v>65</c:v>
                </c:pt>
                <c:pt idx="198">
                  <c:v>64</c:v>
                </c:pt>
                <c:pt idx="199">
                  <c:v>65</c:v>
                </c:pt>
                <c:pt idx="200">
                  <c:v>64</c:v>
                </c:pt>
                <c:pt idx="201">
                  <c:v>65</c:v>
                </c:pt>
                <c:pt idx="202">
                  <c:v>26</c:v>
                </c:pt>
                <c:pt idx="203">
                  <c:v>56</c:v>
                </c:pt>
                <c:pt idx="204">
                  <c:v>55</c:v>
                </c:pt>
                <c:pt idx="205">
                  <c:v>56</c:v>
                </c:pt>
                <c:pt idx="206">
                  <c:v>56</c:v>
                </c:pt>
                <c:pt idx="207">
                  <c:v>55</c:v>
                </c:pt>
                <c:pt idx="208">
                  <c:v>56</c:v>
                </c:pt>
                <c:pt idx="209">
                  <c:v>55</c:v>
                </c:pt>
                <c:pt idx="210">
                  <c:v>56</c:v>
                </c:pt>
                <c:pt idx="211">
                  <c:v>56</c:v>
                </c:pt>
                <c:pt idx="212">
                  <c:v>55</c:v>
                </c:pt>
                <c:pt idx="213">
                  <c:v>56</c:v>
                </c:pt>
                <c:pt idx="214">
                  <c:v>55</c:v>
                </c:pt>
                <c:pt idx="215">
                  <c:v>56</c:v>
                </c:pt>
                <c:pt idx="216">
                  <c:v>55</c:v>
                </c:pt>
                <c:pt idx="217">
                  <c:v>56</c:v>
                </c:pt>
                <c:pt idx="218">
                  <c:v>56</c:v>
                </c:pt>
                <c:pt idx="219">
                  <c:v>56</c:v>
                </c:pt>
                <c:pt idx="220">
                  <c:v>35</c:v>
                </c:pt>
                <c:pt idx="221">
                  <c:v>41</c:v>
                </c:pt>
                <c:pt idx="222">
                  <c:v>48</c:v>
                </c:pt>
                <c:pt idx="223">
                  <c:v>49</c:v>
                </c:pt>
                <c:pt idx="224">
                  <c:v>49</c:v>
                </c:pt>
                <c:pt idx="225">
                  <c:v>49</c:v>
                </c:pt>
                <c:pt idx="226">
                  <c:v>49</c:v>
                </c:pt>
                <c:pt idx="227">
                  <c:v>48</c:v>
                </c:pt>
                <c:pt idx="228">
                  <c:v>49</c:v>
                </c:pt>
                <c:pt idx="229">
                  <c:v>49</c:v>
                </c:pt>
                <c:pt idx="230">
                  <c:v>49</c:v>
                </c:pt>
                <c:pt idx="231">
                  <c:v>49</c:v>
                </c:pt>
                <c:pt idx="232">
                  <c:v>49</c:v>
                </c:pt>
                <c:pt idx="233">
                  <c:v>48</c:v>
                </c:pt>
                <c:pt idx="234">
                  <c:v>49</c:v>
                </c:pt>
                <c:pt idx="235">
                  <c:v>49</c:v>
                </c:pt>
                <c:pt idx="236">
                  <c:v>49</c:v>
                </c:pt>
                <c:pt idx="237">
                  <c:v>49</c:v>
                </c:pt>
                <c:pt idx="238">
                  <c:v>49</c:v>
                </c:pt>
                <c:pt idx="239">
                  <c:v>49</c:v>
                </c:pt>
                <c:pt idx="240">
                  <c:v>49</c:v>
                </c:pt>
                <c:pt idx="241">
                  <c:v>31</c:v>
                </c:pt>
                <c:pt idx="242">
                  <c:v>37</c:v>
                </c:pt>
                <c:pt idx="243">
                  <c:v>43</c:v>
                </c:pt>
                <c:pt idx="244">
                  <c:v>44</c:v>
                </c:pt>
                <c:pt idx="245">
                  <c:v>43</c:v>
                </c:pt>
                <c:pt idx="246">
                  <c:v>44</c:v>
                </c:pt>
                <c:pt idx="247">
                  <c:v>43</c:v>
                </c:pt>
                <c:pt idx="248">
                  <c:v>44</c:v>
                </c:pt>
                <c:pt idx="249">
                  <c:v>44</c:v>
                </c:pt>
                <c:pt idx="250">
                  <c:v>43</c:v>
                </c:pt>
                <c:pt idx="251">
                  <c:v>44</c:v>
                </c:pt>
                <c:pt idx="252">
                  <c:v>43</c:v>
                </c:pt>
                <c:pt idx="253">
                  <c:v>28</c:v>
                </c:pt>
                <c:pt idx="254">
                  <c:v>33</c:v>
                </c:pt>
                <c:pt idx="255">
                  <c:v>40</c:v>
                </c:pt>
                <c:pt idx="256">
                  <c:v>39</c:v>
                </c:pt>
                <c:pt idx="257">
                  <c:v>39</c:v>
                </c:pt>
                <c:pt idx="258">
                  <c:v>39</c:v>
                </c:pt>
                <c:pt idx="259">
                  <c:v>40</c:v>
                </c:pt>
                <c:pt idx="260">
                  <c:v>39</c:v>
                </c:pt>
                <c:pt idx="261">
                  <c:v>39</c:v>
                </c:pt>
                <c:pt idx="262">
                  <c:v>39</c:v>
                </c:pt>
                <c:pt idx="263">
                  <c:v>40</c:v>
                </c:pt>
                <c:pt idx="264">
                  <c:v>39</c:v>
                </c:pt>
                <c:pt idx="265">
                  <c:v>39</c:v>
                </c:pt>
                <c:pt idx="266">
                  <c:v>35</c:v>
                </c:pt>
                <c:pt idx="267">
                  <c:v>24</c:v>
                </c:pt>
                <c:pt idx="268">
                  <c:v>40</c:v>
                </c:pt>
                <c:pt idx="269">
                  <c:v>39</c:v>
                </c:pt>
                <c:pt idx="270">
                  <c:v>39</c:v>
                </c:pt>
                <c:pt idx="271">
                  <c:v>40</c:v>
                </c:pt>
                <c:pt idx="272">
                  <c:v>39</c:v>
                </c:pt>
                <c:pt idx="273">
                  <c:v>39</c:v>
                </c:pt>
                <c:pt idx="274">
                  <c:v>39</c:v>
                </c:pt>
                <c:pt idx="275">
                  <c:v>40</c:v>
                </c:pt>
                <c:pt idx="276">
                  <c:v>39</c:v>
                </c:pt>
                <c:pt idx="277">
                  <c:v>39</c:v>
                </c:pt>
                <c:pt idx="278">
                  <c:v>40</c:v>
                </c:pt>
                <c:pt idx="279">
                  <c:v>39</c:v>
                </c:pt>
                <c:pt idx="280">
                  <c:v>72</c:v>
                </c:pt>
                <c:pt idx="281">
                  <c:v>185</c:v>
                </c:pt>
                <c:pt idx="282">
                  <c:v>185</c:v>
                </c:pt>
                <c:pt idx="283">
                  <c:v>185</c:v>
                </c:pt>
                <c:pt idx="284">
                  <c:v>163</c:v>
                </c:pt>
                <c:pt idx="285">
                  <c:v>176</c:v>
                </c:pt>
                <c:pt idx="286">
                  <c:v>80</c:v>
                </c:pt>
                <c:pt idx="287">
                  <c:v>121</c:v>
                </c:pt>
                <c:pt idx="288">
                  <c:v>83</c:v>
                </c:pt>
                <c:pt idx="289">
                  <c:v>64</c:v>
                </c:pt>
                <c:pt idx="290">
                  <c:v>130</c:v>
                </c:pt>
                <c:pt idx="291">
                  <c:v>140</c:v>
                </c:pt>
                <c:pt idx="292">
                  <c:v>148</c:v>
                </c:pt>
                <c:pt idx="293">
                  <c:v>155</c:v>
                </c:pt>
                <c:pt idx="294">
                  <c:v>119</c:v>
                </c:pt>
                <c:pt idx="295">
                  <c:v>106</c:v>
                </c:pt>
                <c:pt idx="296">
                  <c:v>129</c:v>
                </c:pt>
                <c:pt idx="297">
                  <c:v>154</c:v>
                </c:pt>
                <c:pt idx="298">
                  <c:v>147</c:v>
                </c:pt>
                <c:pt idx="299">
                  <c:v>149</c:v>
                </c:pt>
                <c:pt idx="300">
                  <c:v>137</c:v>
                </c:pt>
                <c:pt idx="301">
                  <c:v>148</c:v>
                </c:pt>
                <c:pt idx="302">
                  <c:v>84</c:v>
                </c:pt>
                <c:pt idx="303">
                  <c:v>126</c:v>
                </c:pt>
                <c:pt idx="304">
                  <c:v>122</c:v>
                </c:pt>
                <c:pt idx="305">
                  <c:v>140</c:v>
                </c:pt>
                <c:pt idx="306">
                  <c:v>142</c:v>
                </c:pt>
                <c:pt idx="307">
                  <c:v>136</c:v>
                </c:pt>
              </c:numCache>
            </c:numRef>
          </c:val>
          <c:extLst>
            <c:ext xmlns:c16="http://schemas.microsoft.com/office/drawing/2014/chart" uri="{C3380CC4-5D6E-409C-BE32-E72D297353CC}">
              <c16:uniqueId val="{00000002-83C1-4BF0-B394-28F8FA74D4E4}"/>
            </c:ext>
          </c:extLst>
        </c:ser>
        <c:dLbls>
          <c:showLegendKey val="0"/>
          <c:showVal val="0"/>
          <c:showCatName val="0"/>
          <c:showSerName val="0"/>
          <c:showPercent val="0"/>
          <c:showBubbleSize val="0"/>
        </c:dLbls>
        <c:axId val="1165501103"/>
        <c:axId val="1165493423"/>
      </c:areaChart>
      <c:catAx>
        <c:axId val="1165501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5493423"/>
        <c:crosses val="autoZero"/>
        <c:auto val="1"/>
        <c:lblAlgn val="ctr"/>
        <c:lblOffset val="100"/>
        <c:noMultiLvlLbl val="0"/>
      </c:catAx>
      <c:valAx>
        <c:axId val="11654934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550110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b="0" i="0" u="none" strike="noStrike" kern="1200" spc="0" baseline="0" dirty="0">
                <a:solidFill>
                  <a:prstClr val="white">
                    <a:lumMod val="65000"/>
                    <a:lumOff val="35000"/>
                  </a:prstClr>
                </a:solidFill>
              </a:rPr>
              <a:t>Ratio of </a:t>
            </a:r>
            <a:r>
              <a:rPr lang="en-US" sz="2000" b="0" i="0" u="none" strike="noStrike" kern="1200" spc="0" baseline="0" dirty="0" err="1">
                <a:solidFill>
                  <a:prstClr val="white">
                    <a:lumMod val="65000"/>
                    <a:lumOff val="35000"/>
                  </a:prstClr>
                </a:solidFill>
              </a:rPr>
              <a:t>Flowpairs</a:t>
            </a:r>
            <a:endParaRPr lang="en-US" sz="2000" b="0" i="0" u="none" strike="noStrike" kern="1200" spc="0" baseline="0" dirty="0">
              <a:solidFill>
                <a:prstClr val="white">
                  <a:lumMod val="65000"/>
                  <a:lumOff val="35000"/>
                </a:prst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numRef>
              <c:f>Sheet1!$A$2:$A$368</c:f>
              <c:numCache>
                <c:formatCode>General</c:formatCode>
                <c:ptCount val="3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numCache>
            </c:numRef>
          </c:cat>
          <c:val>
            <c:numRef>
              <c:f>Sheet1!$B$2:$B$368</c:f>
              <c:numCache>
                <c:formatCode>General</c:formatCode>
                <c:ptCount val="367"/>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0.99619771863117801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4.5547711227510802E-4</c:v>
                </c:pt>
                <c:pt idx="288">
                  <c:v>4.3706293706293701E-4</c:v>
                </c:pt>
                <c:pt idx="289">
                  <c:v>4.2007981516488098E-4</c:v>
                </c:pt>
                <c:pt idx="290">
                  <c:v>4.0436716538617002E-4</c:v>
                </c:pt>
                <c:pt idx="291">
                  <c:v>3.91466040321002E-4</c:v>
                </c:pt>
                <c:pt idx="292">
                  <c:v>3.7842951750236502E-4</c:v>
                </c:pt>
                <c:pt idx="293">
                  <c:v>3.7278657968313098E-4</c:v>
                </c:pt>
                <c:pt idx="294">
                  <c:v>3.6456434560699902E-4</c:v>
                </c:pt>
                <c:pt idx="295">
                  <c:v>3.5913090321422101E-4</c:v>
                </c:pt>
                <c:pt idx="296">
                  <c:v>3.5505059470974601E-4</c:v>
                </c:pt>
                <c:pt idx="297">
                  <c:v>3.4704147145583799E-4</c:v>
                </c:pt>
                <c:pt idx="298">
                  <c:v>3.3881077418261899E-4</c:v>
                </c:pt>
                <c:pt idx="299">
                  <c:v>3.30523880350355E-4</c:v>
                </c:pt>
                <c:pt idx="300">
                  <c:v>3.22268772155978E-4</c:v>
                </c:pt>
                <c:pt idx="301">
                  <c:v>3.1620553359683698E-4</c:v>
                </c:pt>
                <c:pt idx="302">
                  <c:v>3.1099362463069501E-4</c:v>
                </c:pt>
                <c:pt idx="303">
                  <c:v>3.0487804878048699E-4</c:v>
                </c:pt>
                <c:pt idx="304">
                  <c:v>2.9788501638367497E-4</c:v>
                </c:pt>
                <c:pt idx="305">
                  <c:v>2.9150269639994098E-4</c:v>
                </c:pt>
                <c:pt idx="306">
                  <c:v>2.8530670470755997E-4</c:v>
                </c:pt>
                <c:pt idx="307">
                  <c:v>2.7983769413740002E-4</c:v>
                </c:pt>
                <c:pt idx="308">
                  <c:v>2.74160383824537E-4</c:v>
                </c:pt>
                <c:pt idx="309">
                  <c:v>2.7103943623797201E-4</c:v>
                </c:pt>
                <c:pt idx="310">
                  <c:v>2.66489007328447E-4</c:v>
                </c:pt>
                <c:pt idx="311">
                  <c:v>2.6222630129802001E-4</c:v>
                </c:pt>
                <c:pt idx="312">
                  <c:v>2.5749967812540198E-4</c:v>
                </c:pt>
                <c:pt idx="313">
                  <c:v>2.5287646984448002E-4</c:v>
                </c:pt>
                <c:pt idx="314">
                  <c:v>2.4860161591050298E-4</c:v>
                </c:pt>
                <c:pt idx="315">
                  <c:v>2.4461839530332598E-4</c:v>
                </c:pt>
                <c:pt idx="316">
                  <c:v>2.4204284158295999E-4</c:v>
                </c:pt>
                <c:pt idx="317">
                  <c:v>2.40558094779889E-4</c:v>
                </c:pt>
                <c:pt idx="318">
                  <c:v>2.3957834211787201E-4</c:v>
                </c:pt>
                <c:pt idx="319">
                  <c:v>2.3747328425552101E-4</c:v>
                </c:pt>
                <c:pt idx="320">
                  <c:v>2.34082397003745E-4</c:v>
                </c:pt>
                <c:pt idx="321">
                  <c:v>2.3078698361412401E-4</c:v>
                </c:pt>
                <c:pt idx="322">
                  <c:v>2.2760896779333101E-4</c:v>
                </c:pt>
                <c:pt idx="323">
                  <c:v>2.2401433691756199E-4</c:v>
                </c:pt>
                <c:pt idx="324">
                  <c:v>2.2072618916234399E-4</c:v>
                </c:pt>
                <c:pt idx="325">
                  <c:v>2.1748586341887701E-4</c:v>
                </c:pt>
                <c:pt idx="326">
                  <c:v>2.15331610680447E-4</c:v>
                </c:pt>
                <c:pt idx="327">
                  <c:v>2.1447721179624599E-4</c:v>
                </c:pt>
                <c:pt idx="328">
                  <c:v>2.1249468763280901E-4</c:v>
                </c:pt>
                <c:pt idx="329">
                  <c:v>2.1172983273343201E-4</c:v>
                </c:pt>
                <c:pt idx="330">
                  <c:v>2.1050415745710901E-4</c:v>
                </c:pt>
                <c:pt idx="331">
                  <c:v>2.0885547201336601E-4</c:v>
                </c:pt>
                <c:pt idx="332">
                  <c:v>2.0764119601328899E-4</c:v>
                </c:pt>
                <c:pt idx="333">
                  <c:v>2.0586721564590799E-4</c:v>
                </c:pt>
                <c:pt idx="334">
                  <c:v>2.03355363497712E-4</c:v>
                </c:pt>
                <c:pt idx="335">
                  <c:v>2.0078305391024899E-4</c:v>
                </c:pt>
                <c:pt idx="336">
                  <c:v>1.98294665873488E-4</c:v>
                </c:pt>
                <c:pt idx="337">
                  <c:v>1.95828845588955E-4</c:v>
                </c:pt>
                <c:pt idx="338">
                  <c:v>1.93704600484261E-4</c:v>
                </c:pt>
                <c:pt idx="339">
                  <c:v>1.9221528111484801E-4</c:v>
                </c:pt>
                <c:pt idx="340">
                  <c:v>1.91791331031837E-4</c:v>
                </c:pt>
                <c:pt idx="341">
                  <c:v>1.90005700171005E-4</c:v>
                </c:pt>
                <c:pt idx="342">
                  <c:v>1.89753320683111E-4</c:v>
                </c:pt>
                <c:pt idx="343">
                  <c:v>1.8761726078799201E-4</c:v>
                </c:pt>
                <c:pt idx="344">
                  <c:v>1.85580402709473E-4</c:v>
                </c:pt>
                <c:pt idx="345">
                  <c:v>1.8474043968224601E-4</c:v>
                </c:pt>
                <c:pt idx="346">
                  <c:v>1.8345257750871399E-4</c:v>
                </c:pt>
                <c:pt idx="347">
                  <c:v>1.8263172313030701E-4</c:v>
                </c:pt>
                <c:pt idx="348">
                  <c:v>1.8185124568103199E-4</c:v>
                </c:pt>
                <c:pt idx="349">
                  <c:v>1.81340103363858E-4</c:v>
                </c:pt>
                <c:pt idx="350">
                  <c:v>1.8006662465111999E-4</c:v>
                </c:pt>
                <c:pt idx="351">
                  <c:v>1.7956545160710999E-4</c:v>
                </c:pt>
                <c:pt idx="352">
                  <c:v>1.7850767583006E-4</c:v>
                </c:pt>
                <c:pt idx="353">
                  <c:v>1.77761976713181E-4</c:v>
                </c:pt>
                <c:pt idx="354">
                  <c:v>1.77116542685086E-4</c:v>
                </c:pt>
                <c:pt idx="355">
                  <c:v>1.76273576590869E-4</c:v>
                </c:pt>
                <c:pt idx="356">
                  <c:v>1.7533093714385901E-4</c:v>
                </c:pt>
                <c:pt idx="357">
                  <c:v>1.7484045808200001E-4</c:v>
                </c:pt>
                <c:pt idx="358">
                  <c:v>1.7461148943600401E-4</c:v>
                </c:pt>
                <c:pt idx="359">
                  <c:v>1.7429193899782099E-4</c:v>
                </c:pt>
                <c:pt idx="360">
                  <c:v>1.7426156661148301E-4</c:v>
                </c:pt>
                <c:pt idx="361">
                  <c:v>1.7406440382941601E-4</c:v>
                </c:pt>
                <c:pt idx="362">
                  <c:v>1.7385257301808001E-4</c:v>
                </c:pt>
                <c:pt idx="363">
                  <c:v>1.73656334114786E-4</c:v>
                </c:pt>
                <c:pt idx="364">
                  <c:v>1.73490631505898E-4</c:v>
                </c:pt>
                <c:pt idx="365">
                  <c:v>1.7317516668109701E-4</c:v>
                </c:pt>
                <c:pt idx="366">
                  <c:v>1.72980453208787E-4</c:v>
                </c:pt>
              </c:numCache>
            </c:numRef>
          </c:val>
          <c:smooth val="0"/>
          <c:extLst>
            <c:ext xmlns:c16="http://schemas.microsoft.com/office/drawing/2014/chart" uri="{C3380CC4-5D6E-409C-BE32-E72D297353CC}">
              <c16:uniqueId val="{00000000-8E08-49E3-868F-205E78F865BD}"/>
            </c:ext>
          </c:extLst>
        </c:ser>
        <c:dLbls>
          <c:showLegendKey val="0"/>
          <c:showVal val="0"/>
          <c:showCatName val="0"/>
          <c:showSerName val="0"/>
          <c:showPercent val="0"/>
          <c:showBubbleSize val="0"/>
        </c:dLbls>
        <c:smooth val="0"/>
        <c:axId val="1151255711"/>
        <c:axId val="1151228351"/>
      </c:lineChart>
      <c:catAx>
        <c:axId val="1151255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1228351"/>
        <c:crosses val="autoZero"/>
        <c:auto val="1"/>
        <c:lblAlgn val="ctr"/>
        <c:lblOffset val="100"/>
        <c:noMultiLvlLbl val="0"/>
      </c:catAx>
      <c:valAx>
        <c:axId val="1151228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12557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2000" b="0" i="0" u="none" strike="noStrike" kern="1200" spc="0" baseline="0" dirty="0" err="1">
                <a:solidFill>
                  <a:prstClr val="white">
                    <a:lumMod val="65000"/>
                    <a:lumOff val="35000"/>
                  </a:prstClr>
                </a:solidFill>
              </a:rPr>
              <a:t>flowcount</a:t>
            </a:r>
            <a:endParaRPr lang="en-IN" sz="2000" b="0" i="0" u="none" strike="noStrike" kern="1200" spc="0" baseline="0" dirty="0">
              <a:solidFill>
                <a:prstClr val="white">
                  <a:lumMod val="65000"/>
                  <a:lumOff val="35000"/>
                </a:prst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28575" cap="rnd">
              <a:noFill/>
              <a:round/>
            </a:ln>
            <a:effectLst/>
          </c:spPr>
          <c:marker>
            <c:symbol val="circle"/>
            <c:size val="5"/>
            <c:spPr>
              <a:solidFill>
                <a:schemeClr val="accent1"/>
              </a:solidFill>
              <a:ln w="9525">
                <a:solidFill>
                  <a:schemeClr val="accent1"/>
                </a:solidFill>
              </a:ln>
              <a:effectLst/>
            </c:spPr>
          </c:marker>
          <c:xVal>
            <c:strRef>
              <c:f>Sheet1!$A$2:$A$368</c:f>
              <c:strCache>
                <c:ptCount val="367"/>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time</c:v>
                </c:pt>
                <c:pt idx="196">
                  <c:v>08/13/2020, 14:10:58</c:v>
                </c:pt>
                <c:pt idx="197">
                  <c:v>08/13/2020, 14:11:00</c:v>
                </c:pt>
                <c:pt idx="198">
                  <c:v>08/13/2020, 14:11:02</c:v>
                </c:pt>
                <c:pt idx="199">
                  <c:v>08/13/2020, 14:11:04</c:v>
                </c:pt>
                <c:pt idx="200">
                  <c:v>08/13/2020, 14:11:06</c:v>
                </c:pt>
                <c:pt idx="201">
                  <c:v>08/13/2020, 14:11:08</c:v>
                </c:pt>
                <c:pt idx="202">
                  <c:v>08/13/2020, 14:11:10</c:v>
                </c:pt>
                <c:pt idx="203">
                  <c:v>08/13/2020, 14:11:12</c:v>
                </c:pt>
                <c:pt idx="204">
                  <c:v>08/13/2020, 14:11:14</c:v>
                </c:pt>
                <c:pt idx="205">
                  <c:v>08/13/2020, 14:11:16</c:v>
                </c:pt>
                <c:pt idx="206">
                  <c:v>08/13/2020, 14:11:18</c:v>
                </c:pt>
                <c:pt idx="207">
                  <c:v>08/13/2020, 14:11:20</c:v>
                </c:pt>
                <c:pt idx="208">
                  <c:v>08/13/2020, 14:11:22</c:v>
                </c:pt>
                <c:pt idx="209">
                  <c:v>08/13/2020, 14:11:24</c:v>
                </c:pt>
                <c:pt idx="210">
                  <c:v>08/13/2020, 14:11:26</c:v>
                </c:pt>
                <c:pt idx="211">
                  <c:v>08/13/2020, 14:11:28</c:v>
                </c:pt>
                <c:pt idx="212">
                  <c:v>08/13/2020, 14:11:30</c:v>
                </c:pt>
                <c:pt idx="213">
                  <c:v>08/13/2020, 14:11:32</c:v>
                </c:pt>
                <c:pt idx="214">
                  <c:v>08/13/2020, 14:11:34</c:v>
                </c:pt>
                <c:pt idx="215">
                  <c:v>08/13/2020, 14:11:36</c:v>
                </c:pt>
                <c:pt idx="216">
                  <c:v>08/13/2020, 14:11:38</c:v>
                </c:pt>
                <c:pt idx="217">
                  <c:v>08/13/2020, 14:11:40</c:v>
                </c:pt>
                <c:pt idx="218">
                  <c:v>08/13/2020, 14:11:42</c:v>
                </c:pt>
                <c:pt idx="219">
                  <c:v>08/13/2020, 14:11:44</c:v>
                </c:pt>
                <c:pt idx="220">
                  <c:v>08/13/2020, 14:11:46</c:v>
                </c:pt>
                <c:pt idx="221">
                  <c:v>08/13/2020, 14:11:48</c:v>
                </c:pt>
                <c:pt idx="222">
                  <c:v>08/13/2020, 14:11:51</c:v>
                </c:pt>
                <c:pt idx="223">
                  <c:v>08/13/2020, 14:11:52</c:v>
                </c:pt>
                <c:pt idx="224">
                  <c:v>08/13/2020, 14:11:54</c:v>
                </c:pt>
                <c:pt idx="225">
                  <c:v>08/13/2020, 14:11:57</c:v>
                </c:pt>
                <c:pt idx="226">
                  <c:v>08/13/2020, 14:11:58</c:v>
                </c:pt>
                <c:pt idx="227">
                  <c:v>08/13/2020, 14:12:00</c:v>
                </c:pt>
                <c:pt idx="228">
                  <c:v>08/13/2020, 14:12:02</c:v>
                </c:pt>
                <c:pt idx="229">
                  <c:v>08/13/2020, 14:12:04</c:v>
                </c:pt>
                <c:pt idx="230">
                  <c:v>08/13/2020, 14:12:06</c:v>
                </c:pt>
                <c:pt idx="231">
                  <c:v>08/13/2020, 14:12:08</c:v>
                </c:pt>
                <c:pt idx="232">
                  <c:v>08/13/2020, 14:12:10</c:v>
                </c:pt>
                <c:pt idx="233">
                  <c:v>08/13/2020, 14:12:12</c:v>
                </c:pt>
                <c:pt idx="234">
                  <c:v>08/13/2020, 14:12:14</c:v>
                </c:pt>
                <c:pt idx="235">
                  <c:v>08/13/2020, 14:12:16</c:v>
                </c:pt>
                <c:pt idx="236">
                  <c:v>08/13/2020, 14:12:19</c:v>
                </c:pt>
                <c:pt idx="237">
                  <c:v>08/13/2020, 14:12:20</c:v>
                </c:pt>
                <c:pt idx="238">
                  <c:v>08/13/2020, 14:12:23</c:v>
                </c:pt>
                <c:pt idx="239">
                  <c:v>08/13/2020, 14:12:25</c:v>
                </c:pt>
                <c:pt idx="240">
                  <c:v>08/13/2020, 14:12:26</c:v>
                </c:pt>
                <c:pt idx="241">
                  <c:v>08/13/2020, 14:12:29</c:v>
                </c:pt>
                <c:pt idx="242">
                  <c:v>08/13/2020, 14:12:31</c:v>
                </c:pt>
                <c:pt idx="243">
                  <c:v>08/13/2020, 14:12:33</c:v>
                </c:pt>
                <c:pt idx="244">
                  <c:v>08/13/2020, 14:12:35</c:v>
                </c:pt>
                <c:pt idx="245">
                  <c:v>08/13/2020, 14:12:37</c:v>
                </c:pt>
                <c:pt idx="246">
                  <c:v>08/13/2020, 14:12:39</c:v>
                </c:pt>
                <c:pt idx="247">
                  <c:v>08/13/2020, 14:12:41</c:v>
                </c:pt>
                <c:pt idx="248">
                  <c:v>08/13/2020, 14:12:43</c:v>
                </c:pt>
                <c:pt idx="249">
                  <c:v>08/13/2020, 14:12:45</c:v>
                </c:pt>
                <c:pt idx="250">
                  <c:v>08/13/2020, 14:12:47</c:v>
                </c:pt>
                <c:pt idx="251">
                  <c:v>08/13/2020, 14:12:49</c:v>
                </c:pt>
                <c:pt idx="252">
                  <c:v>08/13/2020, 14:12:51</c:v>
                </c:pt>
                <c:pt idx="253">
                  <c:v>08/13/2020, 14:12:53</c:v>
                </c:pt>
                <c:pt idx="254">
                  <c:v>08/13/2020, 14:12:55</c:v>
                </c:pt>
                <c:pt idx="255">
                  <c:v>08/13/2020, 14:12:57</c:v>
                </c:pt>
                <c:pt idx="256">
                  <c:v>08/13/2020, 14:12:59</c:v>
                </c:pt>
                <c:pt idx="257">
                  <c:v>08/13/2020, 14:13:01</c:v>
                </c:pt>
                <c:pt idx="258">
                  <c:v>08/13/2020, 14:13:03</c:v>
                </c:pt>
                <c:pt idx="259">
                  <c:v>08/13/2020, 14:13:05</c:v>
                </c:pt>
                <c:pt idx="260">
                  <c:v>08/13/2020, 14:13:07</c:v>
                </c:pt>
                <c:pt idx="261">
                  <c:v>08/13/2020, 14:13:09</c:v>
                </c:pt>
                <c:pt idx="262">
                  <c:v>08/13/2020, 14:13:11</c:v>
                </c:pt>
                <c:pt idx="263">
                  <c:v>08/13/2020, 14:13:13</c:v>
                </c:pt>
                <c:pt idx="264">
                  <c:v>08/13/2020, 14:13:15</c:v>
                </c:pt>
                <c:pt idx="265">
                  <c:v>08/13/2020, 14:13:17</c:v>
                </c:pt>
                <c:pt idx="266">
                  <c:v>08/13/2020, 14:13:19</c:v>
                </c:pt>
                <c:pt idx="267">
                  <c:v>08/13/2020, 14:13:21</c:v>
                </c:pt>
                <c:pt idx="268">
                  <c:v>08/13/2020, 14:13:23</c:v>
                </c:pt>
                <c:pt idx="269">
                  <c:v>08/13/2020, 14:13:25</c:v>
                </c:pt>
                <c:pt idx="270">
                  <c:v>08/13/2020, 14:13:27</c:v>
                </c:pt>
                <c:pt idx="271">
                  <c:v>08/13/2020, 14:13:29</c:v>
                </c:pt>
                <c:pt idx="272">
                  <c:v>08/13/2020, 14:13:32</c:v>
                </c:pt>
                <c:pt idx="273">
                  <c:v>08/13/2020, 14:13:33</c:v>
                </c:pt>
                <c:pt idx="274">
                  <c:v>08/13/2020, 14:13:35</c:v>
                </c:pt>
                <c:pt idx="275">
                  <c:v>08/13/2020, 14:13:37</c:v>
                </c:pt>
                <c:pt idx="276">
                  <c:v>08/13/2020, 14:13:39</c:v>
                </c:pt>
                <c:pt idx="277">
                  <c:v>08/13/2020, 14:13:41</c:v>
                </c:pt>
                <c:pt idx="278">
                  <c:v>08/13/2020, 14:13:43</c:v>
                </c:pt>
                <c:pt idx="279">
                  <c:v>08/13/2020, 14:13:45</c:v>
                </c:pt>
                <c:pt idx="280">
                  <c:v>08/13/2020, 14:13:47</c:v>
                </c:pt>
                <c:pt idx="281">
                  <c:v>08/13/2020, 14:13:49</c:v>
                </c:pt>
                <c:pt idx="282">
                  <c:v>08/13/2020, 14:13:51</c:v>
                </c:pt>
                <c:pt idx="283">
                  <c:v>08/13/2020, 14:13:53</c:v>
                </c:pt>
                <c:pt idx="284">
                  <c:v>08/13/2020, 14:13:55</c:v>
                </c:pt>
                <c:pt idx="285">
                  <c:v>08/13/2020, 14:13:58</c:v>
                </c:pt>
                <c:pt idx="286">
                  <c:v>08/13/2020, 14:13:59</c:v>
                </c:pt>
                <c:pt idx="287">
                  <c:v>08/13/2020, 14:14:01</c:v>
                </c:pt>
                <c:pt idx="288">
                  <c:v>08/13/2020, 14:14:04</c:v>
                </c:pt>
                <c:pt idx="289">
                  <c:v>08/13/2020, 14:14:05</c:v>
                </c:pt>
                <c:pt idx="290">
                  <c:v>08/13/2020, 14:14:08</c:v>
                </c:pt>
                <c:pt idx="291">
                  <c:v>08/13/2020, 14:14:10</c:v>
                </c:pt>
                <c:pt idx="292">
                  <c:v>08/13/2020, 14:14:12</c:v>
                </c:pt>
                <c:pt idx="293">
                  <c:v>08/13/2020, 14:14:14</c:v>
                </c:pt>
                <c:pt idx="294">
                  <c:v>08/13/2020, 14:14:16</c:v>
                </c:pt>
                <c:pt idx="295">
                  <c:v>08/13/2020, 14:14:18</c:v>
                </c:pt>
                <c:pt idx="296">
                  <c:v>08/13/2020, 14:14:20</c:v>
                </c:pt>
                <c:pt idx="297">
                  <c:v>08/13/2020, 14:14:23</c:v>
                </c:pt>
                <c:pt idx="298">
                  <c:v>08/13/2020, 14:14:25</c:v>
                </c:pt>
                <c:pt idx="299">
                  <c:v>08/13/2020, 14:14:28</c:v>
                </c:pt>
                <c:pt idx="300">
                  <c:v>08/13/2020, 14:14:30</c:v>
                </c:pt>
                <c:pt idx="301">
                  <c:v>08/13/2020, 14:14:33</c:v>
                </c:pt>
                <c:pt idx="302">
                  <c:v>08/13/2020, 14:14:36</c:v>
                </c:pt>
                <c:pt idx="303">
                  <c:v>08/13/2020, 14:14:39</c:v>
                </c:pt>
                <c:pt idx="304">
                  <c:v>08/13/2020, 14:14:42</c:v>
                </c:pt>
                <c:pt idx="305">
                  <c:v>08/13/2020, 14:14:45</c:v>
                </c:pt>
                <c:pt idx="306">
                  <c:v>08/13/2020, 14:14:48</c:v>
                </c:pt>
                <c:pt idx="307">
                  <c:v>08/13/2020, 14:14:51</c:v>
                </c:pt>
                <c:pt idx="308">
                  <c:v>08/13/2020, 14:14:55</c:v>
                </c:pt>
                <c:pt idx="309">
                  <c:v>08/13/2020, 14:14:58</c:v>
                </c:pt>
                <c:pt idx="310">
                  <c:v>08/13/2020, 14:15:02</c:v>
                </c:pt>
                <c:pt idx="311">
                  <c:v>08/13/2020, 14:15:05</c:v>
                </c:pt>
                <c:pt idx="312">
                  <c:v>08/13/2020, 14:15:09</c:v>
                </c:pt>
                <c:pt idx="313">
                  <c:v>08/13/2020, 14:15:12</c:v>
                </c:pt>
                <c:pt idx="314">
                  <c:v>08/13/2020, 14:15:16</c:v>
                </c:pt>
                <c:pt idx="315">
                  <c:v>08/13/2020, 14:15:20</c:v>
                </c:pt>
                <c:pt idx="316">
                  <c:v>08/13/2020, 14:15:24</c:v>
                </c:pt>
                <c:pt idx="317">
                  <c:v>08/13/2020, 14:15:28</c:v>
                </c:pt>
                <c:pt idx="318">
                  <c:v>08/13/2020, 14:15:31</c:v>
                </c:pt>
                <c:pt idx="319">
                  <c:v>08/13/2020, 14:15:36</c:v>
                </c:pt>
                <c:pt idx="320">
                  <c:v>08/13/2020, 14:15:40</c:v>
                </c:pt>
                <c:pt idx="321">
                  <c:v>08/13/2020, 14:15:44</c:v>
                </c:pt>
                <c:pt idx="322">
                  <c:v>08/13/2020, 14:15:48</c:v>
                </c:pt>
                <c:pt idx="323">
                  <c:v>08/13/2020, 14:15:53</c:v>
                </c:pt>
                <c:pt idx="324">
                  <c:v>08/13/2020, 14:15:58</c:v>
                </c:pt>
                <c:pt idx="325">
                  <c:v>08/13/2020, 14:16:03</c:v>
                </c:pt>
                <c:pt idx="326">
                  <c:v>08/13/2020, 14:16:07</c:v>
                </c:pt>
                <c:pt idx="327">
                  <c:v>08/13/2020, 14:16:12</c:v>
                </c:pt>
                <c:pt idx="328">
                  <c:v>08/13/2020, 14:16:16</c:v>
                </c:pt>
                <c:pt idx="329">
                  <c:v>08/13/2020, 14:16:21</c:v>
                </c:pt>
                <c:pt idx="330">
                  <c:v>08/13/2020, 14:16:25</c:v>
                </c:pt>
                <c:pt idx="331">
                  <c:v>08/13/2020, 14:16:30</c:v>
                </c:pt>
                <c:pt idx="332">
                  <c:v>08/13/2020, 14:16:35</c:v>
                </c:pt>
                <c:pt idx="333">
                  <c:v>08/13/2020, 14:16:39</c:v>
                </c:pt>
                <c:pt idx="334">
                  <c:v>08/13/2020, 14:16:44</c:v>
                </c:pt>
                <c:pt idx="335">
                  <c:v>08/13/2020, 14:16:49</c:v>
                </c:pt>
                <c:pt idx="336">
                  <c:v>08/13/2020, 14:16:55</c:v>
                </c:pt>
                <c:pt idx="337">
                  <c:v>08/13/2020, 14:17:00</c:v>
                </c:pt>
                <c:pt idx="338">
                  <c:v>08/13/2020, 14:17:05</c:v>
                </c:pt>
                <c:pt idx="339">
                  <c:v>08/13/2020, 14:17:10</c:v>
                </c:pt>
                <c:pt idx="340">
                  <c:v>08/13/2020, 14:17:16</c:v>
                </c:pt>
                <c:pt idx="341">
                  <c:v>08/13/2020, 14:17:21</c:v>
                </c:pt>
                <c:pt idx="342">
                  <c:v>08/13/2020, 14:17:27</c:v>
                </c:pt>
                <c:pt idx="343">
                  <c:v>08/13/2020, 14:17:32</c:v>
                </c:pt>
                <c:pt idx="344">
                  <c:v>08/13/2020, 14:17:38</c:v>
                </c:pt>
                <c:pt idx="345">
                  <c:v>08/13/2020, 14:17:44</c:v>
                </c:pt>
                <c:pt idx="346">
                  <c:v>08/13/2020, 14:17:51</c:v>
                </c:pt>
                <c:pt idx="347">
                  <c:v>08/13/2020, 14:17:58</c:v>
                </c:pt>
                <c:pt idx="348">
                  <c:v>08/13/2020, 14:18:04</c:v>
                </c:pt>
                <c:pt idx="349">
                  <c:v>08/13/2020, 14:18:10</c:v>
                </c:pt>
                <c:pt idx="350">
                  <c:v>08/13/2020, 14:18:21</c:v>
                </c:pt>
                <c:pt idx="351">
                  <c:v>08/13/2020, 14:18:25</c:v>
                </c:pt>
                <c:pt idx="352">
                  <c:v>08/13/2020, 14:18:30</c:v>
                </c:pt>
                <c:pt idx="353">
                  <c:v>08/13/2020, 14:18:33</c:v>
                </c:pt>
                <c:pt idx="354">
                  <c:v>08/13/2020, 14:18:47</c:v>
                </c:pt>
                <c:pt idx="355">
                  <c:v>08/13/2020, 14:18:51</c:v>
                </c:pt>
                <c:pt idx="356">
                  <c:v>08/13/2020, 14:18:57</c:v>
                </c:pt>
                <c:pt idx="357">
                  <c:v>08/13/2020, 14:19:01</c:v>
                </c:pt>
                <c:pt idx="358">
                  <c:v>08/13/2020, 14:19:10</c:v>
                </c:pt>
                <c:pt idx="359">
                  <c:v>08/13/2020, 14:19:16</c:v>
                </c:pt>
                <c:pt idx="360">
                  <c:v>08/13/2020, 14:19:23</c:v>
                </c:pt>
                <c:pt idx="361">
                  <c:v>08/13/2020, 14:19:29</c:v>
                </c:pt>
                <c:pt idx="362">
                  <c:v>08/13/2020, 14:19:34</c:v>
                </c:pt>
                <c:pt idx="363">
                  <c:v>08/13/2020, 14:19:41</c:v>
                </c:pt>
                <c:pt idx="364">
                  <c:v>08/13/2020, 14:19:45</c:v>
                </c:pt>
                <c:pt idx="365">
                  <c:v>08/13/2020, 14:19:54</c:v>
                </c:pt>
                <c:pt idx="366">
                  <c:v>08/13/2020, 14:19:58</c:v>
                </c:pt>
              </c:strCache>
            </c:strRef>
          </c:xVal>
          <c:yVal>
            <c:numRef>
              <c:f>Sheet1!$B$2:$B$368</c:f>
              <c:numCache>
                <c:formatCode>General</c:formatCode>
                <c:ptCount val="367"/>
                <c:pt idx="0">
                  <c:v>1</c:v>
                </c:pt>
                <c:pt idx="1">
                  <c:v>11</c:v>
                </c:pt>
                <c:pt idx="2">
                  <c:v>11</c:v>
                </c:pt>
                <c:pt idx="3">
                  <c:v>17</c:v>
                </c:pt>
                <c:pt idx="4">
                  <c:v>17</c:v>
                </c:pt>
                <c:pt idx="5">
                  <c:v>17</c:v>
                </c:pt>
                <c:pt idx="6">
                  <c:v>21</c:v>
                </c:pt>
                <c:pt idx="7">
                  <c:v>29</c:v>
                </c:pt>
                <c:pt idx="8">
                  <c:v>29</c:v>
                </c:pt>
                <c:pt idx="9">
                  <c:v>35</c:v>
                </c:pt>
                <c:pt idx="10">
                  <c:v>39</c:v>
                </c:pt>
                <c:pt idx="11">
                  <c:v>39</c:v>
                </c:pt>
                <c:pt idx="12">
                  <c:v>45</c:v>
                </c:pt>
                <c:pt idx="13">
                  <c:v>47</c:v>
                </c:pt>
                <c:pt idx="14">
                  <c:v>49</c:v>
                </c:pt>
                <c:pt idx="15">
                  <c:v>51</c:v>
                </c:pt>
                <c:pt idx="16">
                  <c:v>53</c:v>
                </c:pt>
                <c:pt idx="17">
                  <c:v>57</c:v>
                </c:pt>
                <c:pt idx="18">
                  <c:v>57</c:v>
                </c:pt>
                <c:pt idx="19">
                  <c:v>63</c:v>
                </c:pt>
                <c:pt idx="20">
                  <c:v>63</c:v>
                </c:pt>
                <c:pt idx="21">
                  <c:v>65</c:v>
                </c:pt>
                <c:pt idx="22">
                  <c:v>67</c:v>
                </c:pt>
                <c:pt idx="23">
                  <c:v>73</c:v>
                </c:pt>
                <c:pt idx="24">
                  <c:v>73</c:v>
                </c:pt>
                <c:pt idx="25">
                  <c:v>81</c:v>
                </c:pt>
                <c:pt idx="26">
                  <c:v>81</c:v>
                </c:pt>
                <c:pt idx="27">
                  <c:v>81</c:v>
                </c:pt>
                <c:pt idx="28">
                  <c:v>85</c:v>
                </c:pt>
                <c:pt idx="29">
                  <c:v>91</c:v>
                </c:pt>
                <c:pt idx="30">
                  <c:v>93</c:v>
                </c:pt>
                <c:pt idx="31">
                  <c:v>97</c:v>
                </c:pt>
                <c:pt idx="32">
                  <c:v>99</c:v>
                </c:pt>
                <c:pt idx="33">
                  <c:v>103</c:v>
                </c:pt>
                <c:pt idx="34">
                  <c:v>105</c:v>
                </c:pt>
                <c:pt idx="35">
                  <c:v>105</c:v>
                </c:pt>
                <c:pt idx="36">
                  <c:v>107</c:v>
                </c:pt>
                <c:pt idx="37">
                  <c:v>109</c:v>
                </c:pt>
                <c:pt idx="38">
                  <c:v>109</c:v>
                </c:pt>
                <c:pt idx="39">
                  <c:v>115</c:v>
                </c:pt>
                <c:pt idx="40">
                  <c:v>115</c:v>
                </c:pt>
                <c:pt idx="41">
                  <c:v>115</c:v>
                </c:pt>
                <c:pt idx="42">
                  <c:v>115</c:v>
                </c:pt>
                <c:pt idx="43">
                  <c:v>117</c:v>
                </c:pt>
                <c:pt idx="44">
                  <c:v>119</c:v>
                </c:pt>
                <c:pt idx="45">
                  <c:v>121</c:v>
                </c:pt>
                <c:pt idx="46">
                  <c:v>121</c:v>
                </c:pt>
                <c:pt idx="47">
                  <c:v>121</c:v>
                </c:pt>
                <c:pt idx="48">
                  <c:v>129</c:v>
                </c:pt>
                <c:pt idx="49">
                  <c:v>131</c:v>
                </c:pt>
                <c:pt idx="50">
                  <c:v>135</c:v>
                </c:pt>
                <c:pt idx="51">
                  <c:v>135</c:v>
                </c:pt>
                <c:pt idx="52">
                  <c:v>135</c:v>
                </c:pt>
                <c:pt idx="53">
                  <c:v>135</c:v>
                </c:pt>
                <c:pt idx="54">
                  <c:v>135</c:v>
                </c:pt>
                <c:pt idx="55">
                  <c:v>137</c:v>
                </c:pt>
                <c:pt idx="56">
                  <c:v>143</c:v>
                </c:pt>
                <c:pt idx="57">
                  <c:v>147</c:v>
                </c:pt>
                <c:pt idx="58">
                  <c:v>151</c:v>
                </c:pt>
                <c:pt idx="59">
                  <c:v>151</c:v>
                </c:pt>
                <c:pt idx="60">
                  <c:v>153</c:v>
                </c:pt>
                <c:pt idx="61">
                  <c:v>155</c:v>
                </c:pt>
                <c:pt idx="62">
                  <c:v>157</c:v>
                </c:pt>
                <c:pt idx="63">
                  <c:v>161</c:v>
                </c:pt>
                <c:pt idx="64">
                  <c:v>161</c:v>
                </c:pt>
                <c:pt idx="65">
                  <c:v>163</c:v>
                </c:pt>
                <c:pt idx="66">
                  <c:v>163</c:v>
                </c:pt>
                <c:pt idx="67">
                  <c:v>165</c:v>
                </c:pt>
                <c:pt idx="68">
                  <c:v>169</c:v>
                </c:pt>
                <c:pt idx="69">
                  <c:v>173</c:v>
                </c:pt>
                <c:pt idx="70">
                  <c:v>177</c:v>
                </c:pt>
                <c:pt idx="71">
                  <c:v>181</c:v>
                </c:pt>
                <c:pt idx="72">
                  <c:v>185</c:v>
                </c:pt>
                <c:pt idx="73">
                  <c:v>189</c:v>
                </c:pt>
                <c:pt idx="74">
                  <c:v>191</c:v>
                </c:pt>
                <c:pt idx="75">
                  <c:v>197</c:v>
                </c:pt>
                <c:pt idx="76">
                  <c:v>199</c:v>
                </c:pt>
                <c:pt idx="77">
                  <c:v>201</c:v>
                </c:pt>
                <c:pt idx="78">
                  <c:v>207</c:v>
                </c:pt>
                <c:pt idx="79">
                  <c:v>207</c:v>
                </c:pt>
                <c:pt idx="80">
                  <c:v>211</c:v>
                </c:pt>
                <c:pt idx="81">
                  <c:v>217</c:v>
                </c:pt>
                <c:pt idx="82">
                  <c:v>219</c:v>
                </c:pt>
                <c:pt idx="83">
                  <c:v>221</c:v>
                </c:pt>
                <c:pt idx="84">
                  <c:v>223</c:v>
                </c:pt>
                <c:pt idx="85">
                  <c:v>227</c:v>
                </c:pt>
                <c:pt idx="86">
                  <c:v>231</c:v>
                </c:pt>
                <c:pt idx="87">
                  <c:v>231</c:v>
                </c:pt>
                <c:pt idx="88">
                  <c:v>237</c:v>
                </c:pt>
                <c:pt idx="89">
                  <c:v>237</c:v>
                </c:pt>
                <c:pt idx="90">
                  <c:v>243</c:v>
                </c:pt>
                <c:pt idx="91">
                  <c:v>245</c:v>
                </c:pt>
                <c:pt idx="92">
                  <c:v>251</c:v>
                </c:pt>
                <c:pt idx="93">
                  <c:v>251</c:v>
                </c:pt>
                <c:pt idx="94">
                  <c:v>251</c:v>
                </c:pt>
                <c:pt idx="95">
                  <c:v>251</c:v>
                </c:pt>
                <c:pt idx="96">
                  <c:v>251</c:v>
                </c:pt>
                <c:pt idx="97">
                  <c:v>257</c:v>
                </c:pt>
                <c:pt idx="98">
                  <c:v>261</c:v>
                </c:pt>
                <c:pt idx="99">
                  <c:v>263</c:v>
                </c:pt>
                <c:pt idx="100">
                  <c:v>263</c:v>
                </c:pt>
                <c:pt idx="101">
                  <c:v>263</c:v>
                </c:pt>
                <c:pt idx="102">
                  <c:v>264</c:v>
                </c:pt>
                <c:pt idx="103">
                  <c:v>265</c:v>
                </c:pt>
                <c:pt idx="104">
                  <c:v>265</c:v>
                </c:pt>
                <c:pt idx="105">
                  <c:v>265</c:v>
                </c:pt>
                <c:pt idx="106">
                  <c:v>267</c:v>
                </c:pt>
                <c:pt idx="107">
                  <c:v>267</c:v>
                </c:pt>
                <c:pt idx="108">
                  <c:v>267</c:v>
                </c:pt>
                <c:pt idx="109">
                  <c:v>267</c:v>
                </c:pt>
                <c:pt idx="110">
                  <c:v>269</c:v>
                </c:pt>
                <c:pt idx="111">
                  <c:v>269</c:v>
                </c:pt>
                <c:pt idx="112">
                  <c:v>269</c:v>
                </c:pt>
                <c:pt idx="113">
                  <c:v>269</c:v>
                </c:pt>
                <c:pt idx="114">
                  <c:v>269</c:v>
                </c:pt>
                <c:pt idx="115">
                  <c:v>271</c:v>
                </c:pt>
                <c:pt idx="116">
                  <c:v>271</c:v>
                </c:pt>
                <c:pt idx="117">
                  <c:v>271</c:v>
                </c:pt>
                <c:pt idx="118">
                  <c:v>271</c:v>
                </c:pt>
                <c:pt idx="119">
                  <c:v>271</c:v>
                </c:pt>
                <c:pt idx="120">
                  <c:v>271</c:v>
                </c:pt>
                <c:pt idx="121">
                  <c:v>271</c:v>
                </c:pt>
                <c:pt idx="122">
                  <c:v>271</c:v>
                </c:pt>
                <c:pt idx="123">
                  <c:v>271</c:v>
                </c:pt>
                <c:pt idx="124">
                  <c:v>271</c:v>
                </c:pt>
                <c:pt idx="125">
                  <c:v>271</c:v>
                </c:pt>
                <c:pt idx="126">
                  <c:v>271</c:v>
                </c:pt>
                <c:pt idx="127">
                  <c:v>271</c:v>
                </c:pt>
                <c:pt idx="128">
                  <c:v>271</c:v>
                </c:pt>
                <c:pt idx="129">
                  <c:v>271</c:v>
                </c:pt>
                <c:pt idx="130">
                  <c:v>271</c:v>
                </c:pt>
                <c:pt idx="131">
                  <c:v>271</c:v>
                </c:pt>
                <c:pt idx="132">
                  <c:v>271</c:v>
                </c:pt>
                <c:pt idx="133">
                  <c:v>271</c:v>
                </c:pt>
                <c:pt idx="134">
                  <c:v>271</c:v>
                </c:pt>
                <c:pt idx="135">
                  <c:v>271</c:v>
                </c:pt>
                <c:pt idx="136">
                  <c:v>271</c:v>
                </c:pt>
                <c:pt idx="137">
                  <c:v>271</c:v>
                </c:pt>
                <c:pt idx="138">
                  <c:v>271</c:v>
                </c:pt>
                <c:pt idx="139">
                  <c:v>271</c:v>
                </c:pt>
                <c:pt idx="140">
                  <c:v>271</c:v>
                </c:pt>
                <c:pt idx="141">
                  <c:v>271</c:v>
                </c:pt>
                <c:pt idx="142">
                  <c:v>271</c:v>
                </c:pt>
                <c:pt idx="143">
                  <c:v>271</c:v>
                </c:pt>
                <c:pt idx="144">
                  <c:v>271</c:v>
                </c:pt>
                <c:pt idx="145">
                  <c:v>271</c:v>
                </c:pt>
                <c:pt idx="146">
                  <c:v>271</c:v>
                </c:pt>
                <c:pt idx="147">
                  <c:v>271</c:v>
                </c:pt>
                <c:pt idx="148">
                  <c:v>271</c:v>
                </c:pt>
                <c:pt idx="149">
                  <c:v>271</c:v>
                </c:pt>
                <c:pt idx="150">
                  <c:v>271</c:v>
                </c:pt>
                <c:pt idx="151">
                  <c:v>271</c:v>
                </c:pt>
                <c:pt idx="152">
                  <c:v>271</c:v>
                </c:pt>
                <c:pt idx="153">
                  <c:v>271</c:v>
                </c:pt>
                <c:pt idx="154">
                  <c:v>271</c:v>
                </c:pt>
                <c:pt idx="155">
                  <c:v>271</c:v>
                </c:pt>
                <c:pt idx="156">
                  <c:v>271</c:v>
                </c:pt>
                <c:pt idx="157">
                  <c:v>271</c:v>
                </c:pt>
                <c:pt idx="158">
                  <c:v>271</c:v>
                </c:pt>
                <c:pt idx="159">
                  <c:v>271</c:v>
                </c:pt>
                <c:pt idx="160">
                  <c:v>271</c:v>
                </c:pt>
                <c:pt idx="161">
                  <c:v>271</c:v>
                </c:pt>
                <c:pt idx="162">
                  <c:v>271</c:v>
                </c:pt>
                <c:pt idx="163">
                  <c:v>271</c:v>
                </c:pt>
                <c:pt idx="164">
                  <c:v>271</c:v>
                </c:pt>
                <c:pt idx="165">
                  <c:v>271</c:v>
                </c:pt>
                <c:pt idx="166">
                  <c:v>271</c:v>
                </c:pt>
                <c:pt idx="167">
                  <c:v>271</c:v>
                </c:pt>
                <c:pt idx="168">
                  <c:v>271</c:v>
                </c:pt>
                <c:pt idx="169">
                  <c:v>271</c:v>
                </c:pt>
                <c:pt idx="170">
                  <c:v>271</c:v>
                </c:pt>
                <c:pt idx="171">
                  <c:v>271</c:v>
                </c:pt>
                <c:pt idx="172">
                  <c:v>271</c:v>
                </c:pt>
                <c:pt idx="173">
                  <c:v>271</c:v>
                </c:pt>
                <c:pt idx="174">
                  <c:v>271</c:v>
                </c:pt>
                <c:pt idx="175">
                  <c:v>271</c:v>
                </c:pt>
                <c:pt idx="176">
                  <c:v>271</c:v>
                </c:pt>
                <c:pt idx="177">
                  <c:v>271</c:v>
                </c:pt>
                <c:pt idx="178">
                  <c:v>271</c:v>
                </c:pt>
                <c:pt idx="179">
                  <c:v>271</c:v>
                </c:pt>
                <c:pt idx="180">
                  <c:v>271</c:v>
                </c:pt>
                <c:pt idx="181">
                  <c:v>271</c:v>
                </c:pt>
                <c:pt idx="182">
                  <c:v>271</c:v>
                </c:pt>
                <c:pt idx="183">
                  <c:v>271</c:v>
                </c:pt>
                <c:pt idx="184">
                  <c:v>271</c:v>
                </c:pt>
                <c:pt idx="185">
                  <c:v>271</c:v>
                </c:pt>
                <c:pt idx="186">
                  <c:v>271</c:v>
                </c:pt>
                <c:pt idx="187">
                  <c:v>271</c:v>
                </c:pt>
                <c:pt idx="188">
                  <c:v>271</c:v>
                </c:pt>
                <c:pt idx="189">
                  <c:v>271</c:v>
                </c:pt>
                <c:pt idx="190">
                  <c:v>271</c:v>
                </c:pt>
                <c:pt idx="191">
                  <c:v>271</c:v>
                </c:pt>
                <c:pt idx="192">
                  <c:v>271</c:v>
                </c:pt>
                <c:pt idx="193">
                  <c:v>271</c:v>
                </c:pt>
                <c:pt idx="194">
                  <c:v>271</c:v>
                </c:pt>
                <c:pt idx="195">
                  <c:v>0</c:v>
                </c:pt>
                <c:pt idx="196">
                  <c:v>43</c:v>
                </c:pt>
                <c:pt idx="197">
                  <c:v>108</c:v>
                </c:pt>
                <c:pt idx="198">
                  <c:v>172</c:v>
                </c:pt>
                <c:pt idx="199">
                  <c:v>237</c:v>
                </c:pt>
                <c:pt idx="200">
                  <c:v>301</c:v>
                </c:pt>
                <c:pt idx="201">
                  <c:v>365</c:v>
                </c:pt>
                <c:pt idx="202">
                  <c:v>430</c:v>
                </c:pt>
                <c:pt idx="203">
                  <c:v>494</c:v>
                </c:pt>
                <c:pt idx="204">
                  <c:v>559</c:v>
                </c:pt>
                <c:pt idx="205">
                  <c:v>623</c:v>
                </c:pt>
                <c:pt idx="206">
                  <c:v>688</c:v>
                </c:pt>
                <c:pt idx="207">
                  <c:v>752</c:v>
                </c:pt>
                <c:pt idx="208">
                  <c:v>817</c:v>
                </c:pt>
                <c:pt idx="209">
                  <c:v>843</c:v>
                </c:pt>
                <c:pt idx="210">
                  <c:v>899</c:v>
                </c:pt>
                <c:pt idx="211">
                  <c:v>954</c:v>
                </c:pt>
                <c:pt idx="212">
                  <c:v>1010</c:v>
                </c:pt>
                <c:pt idx="213">
                  <c:v>1066</c:v>
                </c:pt>
                <c:pt idx="214">
                  <c:v>1121</c:v>
                </c:pt>
                <c:pt idx="215">
                  <c:v>1177</c:v>
                </c:pt>
                <c:pt idx="216">
                  <c:v>1232</c:v>
                </c:pt>
                <c:pt idx="217">
                  <c:v>1288</c:v>
                </c:pt>
                <c:pt idx="218">
                  <c:v>1344</c:v>
                </c:pt>
                <c:pt idx="219">
                  <c:v>1399</c:v>
                </c:pt>
                <c:pt idx="220">
                  <c:v>1455</c:v>
                </c:pt>
                <c:pt idx="221">
                  <c:v>1510</c:v>
                </c:pt>
                <c:pt idx="222">
                  <c:v>1566</c:v>
                </c:pt>
                <c:pt idx="223">
                  <c:v>1621</c:v>
                </c:pt>
                <c:pt idx="224">
                  <c:v>1677</c:v>
                </c:pt>
                <c:pt idx="225">
                  <c:v>1733</c:v>
                </c:pt>
                <c:pt idx="226">
                  <c:v>1789</c:v>
                </c:pt>
                <c:pt idx="227">
                  <c:v>1824</c:v>
                </c:pt>
                <c:pt idx="228">
                  <c:v>1865</c:v>
                </c:pt>
                <c:pt idx="229">
                  <c:v>1913</c:v>
                </c:pt>
                <c:pt idx="230">
                  <c:v>1962</c:v>
                </c:pt>
                <c:pt idx="231">
                  <c:v>2011</c:v>
                </c:pt>
                <c:pt idx="232">
                  <c:v>2060</c:v>
                </c:pt>
                <c:pt idx="233">
                  <c:v>2109</c:v>
                </c:pt>
                <c:pt idx="234">
                  <c:v>2157</c:v>
                </c:pt>
                <c:pt idx="235">
                  <c:v>2206</c:v>
                </c:pt>
                <c:pt idx="236">
                  <c:v>2255</c:v>
                </c:pt>
                <c:pt idx="237">
                  <c:v>2304</c:v>
                </c:pt>
                <c:pt idx="238">
                  <c:v>2353</c:v>
                </c:pt>
                <c:pt idx="239">
                  <c:v>2402</c:v>
                </c:pt>
                <c:pt idx="240">
                  <c:v>2450</c:v>
                </c:pt>
                <c:pt idx="241">
                  <c:v>2499</c:v>
                </c:pt>
                <c:pt idx="242">
                  <c:v>2548</c:v>
                </c:pt>
                <c:pt idx="243">
                  <c:v>2597</c:v>
                </c:pt>
                <c:pt idx="244">
                  <c:v>2646</c:v>
                </c:pt>
                <c:pt idx="245">
                  <c:v>2695</c:v>
                </c:pt>
                <c:pt idx="246">
                  <c:v>2744</c:v>
                </c:pt>
                <c:pt idx="247">
                  <c:v>2793</c:v>
                </c:pt>
                <c:pt idx="248">
                  <c:v>2824</c:v>
                </c:pt>
                <c:pt idx="249">
                  <c:v>2861</c:v>
                </c:pt>
                <c:pt idx="250">
                  <c:v>2904</c:v>
                </c:pt>
                <c:pt idx="251">
                  <c:v>2948</c:v>
                </c:pt>
                <c:pt idx="252">
                  <c:v>2991</c:v>
                </c:pt>
                <c:pt idx="253">
                  <c:v>3035</c:v>
                </c:pt>
                <c:pt idx="254">
                  <c:v>3078</c:v>
                </c:pt>
                <c:pt idx="255">
                  <c:v>3122</c:v>
                </c:pt>
                <c:pt idx="256">
                  <c:v>3166</c:v>
                </c:pt>
                <c:pt idx="257">
                  <c:v>3209</c:v>
                </c:pt>
                <c:pt idx="258">
                  <c:v>3253</c:v>
                </c:pt>
                <c:pt idx="259">
                  <c:v>3296</c:v>
                </c:pt>
                <c:pt idx="260">
                  <c:v>3324</c:v>
                </c:pt>
                <c:pt idx="261">
                  <c:v>3357</c:v>
                </c:pt>
                <c:pt idx="262">
                  <c:v>3397</c:v>
                </c:pt>
                <c:pt idx="263">
                  <c:v>3436</c:v>
                </c:pt>
                <c:pt idx="264">
                  <c:v>3475</c:v>
                </c:pt>
                <c:pt idx="265">
                  <c:v>3514</c:v>
                </c:pt>
                <c:pt idx="266">
                  <c:v>3554</c:v>
                </c:pt>
                <c:pt idx="267">
                  <c:v>3593</c:v>
                </c:pt>
                <c:pt idx="268">
                  <c:v>3632</c:v>
                </c:pt>
                <c:pt idx="269">
                  <c:v>3671</c:v>
                </c:pt>
                <c:pt idx="270">
                  <c:v>3711</c:v>
                </c:pt>
                <c:pt idx="271">
                  <c:v>3750</c:v>
                </c:pt>
                <c:pt idx="272">
                  <c:v>3789</c:v>
                </c:pt>
                <c:pt idx="273">
                  <c:v>3824</c:v>
                </c:pt>
                <c:pt idx="274">
                  <c:v>3848</c:v>
                </c:pt>
                <c:pt idx="275">
                  <c:v>3888</c:v>
                </c:pt>
                <c:pt idx="276">
                  <c:v>3927</c:v>
                </c:pt>
                <c:pt idx="277">
                  <c:v>3966</c:v>
                </c:pt>
                <c:pt idx="278">
                  <c:v>4006</c:v>
                </c:pt>
                <c:pt idx="279">
                  <c:v>4045</c:v>
                </c:pt>
                <c:pt idx="280">
                  <c:v>4084</c:v>
                </c:pt>
                <c:pt idx="281">
                  <c:v>4123</c:v>
                </c:pt>
                <c:pt idx="282">
                  <c:v>4163</c:v>
                </c:pt>
                <c:pt idx="283">
                  <c:v>4202</c:v>
                </c:pt>
                <c:pt idx="284">
                  <c:v>4241</c:v>
                </c:pt>
                <c:pt idx="285">
                  <c:v>4281</c:v>
                </c:pt>
                <c:pt idx="286">
                  <c:v>4320</c:v>
                </c:pt>
                <c:pt idx="287">
                  <c:v>4392</c:v>
                </c:pt>
                <c:pt idx="288">
                  <c:v>4577</c:v>
                </c:pt>
                <c:pt idx="289">
                  <c:v>4762</c:v>
                </c:pt>
                <c:pt idx="290">
                  <c:v>4947</c:v>
                </c:pt>
                <c:pt idx="291">
                  <c:v>5110</c:v>
                </c:pt>
                <c:pt idx="292">
                  <c:v>5286</c:v>
                </c:pt>
                <c:pt idx="293">
                  <c:v>5366</c:v>
                </c:pt>
                <c:pt idx="294">
                  <c:v>5487</c:v>
                </c:pt>
                <c:pt idx="295">
                  <c:v>5570</c:v>
                </c:pt>
                <c:pt idx="296">
                  <c:v>5634</c:v>
                </c:pt>
                <c:pt idx="297">
                  <c:v>5764</c:v>
                </c:pt>
                <c:pt idx="298">
                  <c:v>5904</c:v>
                </c:pt>
                <c:pt idx="299">
                  <c:v>6052</c:v>
                </c:pt>
                <c:pt idx="300">
                  <c:v>6207</c:v>
                </c:pt>
                <c:pt idx="301">
                  <c:v>6326</c:v>
                </c:pt>
                <c:pt idx="302">
                  <c:v>6432</c:v>
                </c:pt>
                <c:pt idx="303">
                  <c:v>6561</c:v>
                </c:pt>
                <c:pt idx="304">
                  <c:v>6715</c:v>
                </c:pt>
                <c:pt idx="305">
                  <c:v>6862</c:v>
                </c:pt>
                <c:pt idx="306">
                  <c:v>7011</c:v>
                </c:pt>
                <c:pt idx="307">
                  <c:v>7148</c:v>
                </c:pt>
                <c:pt idx="308">
                  <c:v>7296</c:v>
                </c:pt>
                <c:pt idx="309">
                  <c:v>7380</c:v>
                </c:pt>
                <c:pt idx="310">
                  <c:v>7506</c:v>
                </c:pt>
                <c:pt idx="311">
                  <c:v>7628</c:v>
                </c:pt>
                <c:pt idx="312">
                  <c:v>7768</c:v>
                </c:pt>
                <c:pt idx="313">
                  <c:v>7910</c:v>
                </c:pt>
                <c:pt idx="314">
                  <c:v>8046</c:v>
                </c:pt>
                <c:pt idx="315">
                  <c:v>8177</c:v>
                </c:pt>
                <c:pt idx="316">
                  <c:v>8264</c:v>
                </c:pt>
                <c:pt idx="317">
                  <c:v>8315</c:v>
                </c:pt>
                <c:pt idx="318">
                  <c:v>8349</c:v>
                </c:pt>
                <c:pt idx="319">
                  <c:v>8423</c:v>
                </c:pt>
                <c:pt idx="320">
                  <c:v>8545</c:v>
                </c:pt>
                <c:pt idx="321">
                  <c:v>8667</c:v>
                </c:pt>
                <c:pt idx="322">
                  <c:v>8788</c:v>
                </c:pt>
                <c:pt idx="323">
                  <c:v>8929</c:v>
                </c:pt>
                <c:pt idx="324">
                  <c:v>9062</c:v>
                </c:pt>
                <c:pt idx="325">
                  <c:v>9197</c:v>
                </c:pt>
                <c:pt idx="326">
                  <c:v>9289</c:v>
                </c:pt>
                <c:pt idx="327">
                  <c:v>9326</c:v>
                </c:pt>
                <c:pt idx="328">
                  <c:v>9413</c:v>
                </c:pt>
                <c:pt idx="329">
                  <c:v>9447</c:v>
                </c:pt>
                <c:pt idx="330">
                  <c:v>9502</c:v>
                </c:pt>
                <c:pt idx="331">
                  <c:v>9577</c:v>
                </c:pt>
                <c:pt idx="332">
                  <c:v>9633</c:v>
                </c:pt>
                <c:pt idx="333">
                  <c:v>9716</c:v>
                </c:pt>
                <c:pt idx="334">
                  <c:v>9836</c:v>
                </c:pt>
                <c:pt idx="335">
                  <c:v>9962</c:v>
                </c:pt>
                <c:pt idx="336">
                  <c:v>10087</c:v>
                </c:pt>
                <c:pt idx="337">
                  <c:v>10214</c:v>
                </c:pt>
                <c:pt idx="338">
                  <c:v>10326</c:v>
                </c:pt>
                <c:pt idx="339">
                  <c:v>10406</c:v>
                </c:pt>
                <c:pt idx="340">
                  <c:v>10429</c:v>
                </c:pt>
                <c:pt idx="341">
                  <c:v>10527</c:v>
                </c:pt>
                <c:pt idx="342">
                  <c:v>10541</c:v>
                </c:pt>
                <c:pt idx="343">
                  <c:v>10661</c:v>
                </c:pt>
                <c:pt idx="344">
                  <c:v>10778</c:v>
                </c:pt>
                <c:pt idx="345">
                  <c:v>10827</c:v>
                </c:pt>
                <c:pt idx="346">
                  <c:v>10903</c:v>
                </c:pt>
                <c:pt idx="347">
                  <c:v>10952</c:v>
                </c:pt>
                <c:pt idx="348">
                  <c:v>10999</c:v>
                </c:pt>
                <c:pt idx="349">
                  <c:v>11030</c:v>
                </c:pt>
                <c:pt idx="350">
                  <c:v>11108</c:v>
                </c:pt>
                <c:pt idx="351">
                  <c:v>11139</c:v>
                </c:pt>
                <c:pt idx="352">
                  <c:v>11205</c:v>
                </c:pt>
                <c:pt idx="353">
                  <c:v>11252</c:v>
                </c:pt>
                <c:pt idx="354">
                  <c:v>11293</c:v>
                </c:pt>
                <c:pt idx="355">
                  <c:v>11347</c:v>
                </c:pt>
                <c:pt idx="356">
                  <c:v>11408</c:v>
                </c:pt>
                <c:pt idx="357">
                  <c:v>11440</c:v>
                </c:pt>
                <c:pt idx="358">
                  <c:v>11455</c:v>
                </c:pt>
                <c:pt idx="359">
                  <c:v>11476</c:v>
                </c:pt>
                <c:pt idx="360">
                  <c:v>11478</c:v>
                </c:pt>
                <c:pt idx="361">
                  <c:v>11491</c:v>
                </c:pt>
                <c:pt idx="362">
                  <c:v>11505</c:v>
                </c:pt>
                <c:pt idx="363">
                  <c:v>11518</c:v>
                </c:pt>
                <c:pt idx="364">
                  <c:v>11529</c:v>
                </c:pt>
                <c:pt idx="365">
                  <c:v>11550</c:v>
                </c:pt>
                <c:pt idx="366">
                  <c:v>11563</c:v>
                </c:pt>
              </c:numCache>
            </c:numRef>
          </c:yVal>
          <c:smooth val="0"/>
          <c:extLst>
            <c:ext xmlns:c16="http://schemas.microsoft.com/office/drawing/2014/chart" uri="{C3380CC4-5D6E-409C-BE32-E72D297353CC}">
              <c16:uniqueId val="{00000000-F462-4225-A289-2D1A1B62847E}"/>
            </c:ext>
          </c:extLst>
        </c:ser>
        <c:dLbls>
          <c:showLegendKey val="0"/>
          <c:showVal val="0"/>
          <c:showCatName val="0"/>
          <c:showSerName val="0"/>
          <c:showPercent val="0"/>
          <c:showBubbleSize val="0"/>
        </c:dLbls>
        <c:axId val="1151239391"/>
        <c:axId val="1151252831"/>
      </c:scatterChart>
      <c:valAx>
        <c:axId val="115123939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1252831"/>
        <c:crosses val="autoZero"/>
        <c:crossBetween val="midCat"/>
      </c:valAx>
      <c:valAx>
        <c:axId val="1151252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5123939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Speed</a:t>
            </a:r>
            <a:r>
              <a:rPr lang="en-GB" baseline="0"/>
              <a:t> of flow entries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switch_1_data!$B$1</c:f>
              <c:strCache>
                <c:ptCount val="1"/>
                <c:pt idx="0">
                  <c:v>sfe</c:v>
                </c:pt>
              </c:strCache>
            </c:strRef>
          </c:tx>
          <c:spPr>
            <a:ln w="28575" cap="rnd">
              <a:solidFill>
                <a:schemeClr val="accent1"/>
              </a:solidFill>
              <a:round/>
            </a:ln>
            <a:effectLst/>
          </c:spPr>
          <c:marker>
            <c:symbol val="none"/>
          </c:marker>
          <c:val>
            <c:numRef>
              <c:f>switch_1_data!$B$2:$B$547</c:f>
              <c:numCache>
                <c:formatCode>General</c:formatCode>
                <c:ptCount val="546"/>
                <c:pt idx="0">
                  <c:v>1</c:v>
                </c:pt>
                <c:pt idx="1">
                  <c:v>10</c:v>
                </c:pt>
                <c:pt idx="2">
                  <c:v>0</c:v>
                </c:pt>
                <c:pt idx="3">
                  <c:v>6</c:v>
                </c:pt>
                <c:pt idx="4">
                  <c:v>0</c:v>
                </c:pt>
                <c:pt idx="5">
                  <c:v>0</c:v>
                </c:pt>
                <c:pt idx="6">
                  <c:v>4</c:v>
                </c:pt>
                <c:pt idx="7">
                  <c:v>8</c:v>
                </c:pt>
                <c:pt idx="8">
                  <c:v>0</c:v>
                </c:pt>
                <c:pt idx="9">
                  <c:v>6</c:v>
                </c:pt>
                <c:pt idx="10">
                  <c:v>4</c:v>
                </c:pt>
                <c:pt idx="11">
                  <c:v>0</c:v>
                </c:pt>
                <c:pt idx="12">
                  <c:v>6</c:v>
                </c:pt>
                <c:pt idx="13">
                  <c:v>2</c:v>
                </c:pt>
                <c:pt idx="14">
                  <c:v>2</c:v>
                </c:pt>
                <c:pt idx="15">
                  <c:v>2</c:v>
                </c:pt>
                <c:pt idx="16">
                  <c:v>2</c:v>
                </c:pt>
                <c:pt idx="17">
                  <c:v>4</c:v>
                </c:pt>
                <c:pt idx="18">
                  <c:v>0</c:v>
                </c:pt>
                <c:pt idx="19">
                  <c:v>6</c:v>
                </c:pt>
                <c:pt idx="20">
                  <c:v>0</c:v>
                </c:pt>
                <c:pt idx="21">
                  <c:v>2</c:v>
                </c:pt>
                <c:pt idx="22">
                  <c:v>2</c:v>
                </c:pt>
                <c:pt idx="23">
                  <c:v>6</c:v>
                </c:pt>
                <c:pt idx="24">
                  <c:v>0</c:v>
                </c:pt>
                <c:pt idx="25">
                  <c:v>8</c:v>
                </c:pt>
                <c:pt idx="26">
                  <c:v>0</c:v>
                </c:pt>
                <c:pt idx="27">
                  <c:v>0</c:v>
                </c:pt>
                <c:pt idx="28">
                  <c:v>4</c:v>
                </c:pt>
                <c:pt idx="29">
                  <c:v>6</c:v>
                </c:pt>
                <c:pt idx="30">
                  <c:v>2</c:v>
                </c:pt>
                <c:pt idx="31">
                  <c:v>4</c:v>
                </c:pt>
                <c:pt idx="32">
                  <c:v>2</c:v>
                </c:pt>
                <c:pt idx="33">
                  <c:v>4</c:v>
                </c:pt>
                <c:pt idx="34">
                  <c:v>2</c:v>
                </c:pt>
                <c:pt idx="35">
                  <c:v>0</c:v>
                </c:pt>
                <c:pt idx="36">
                  <c:v>2</c:v>
                </c:pt>
                <c:pt idx="37">
                  <c:v>2</c:v>
                </c:pt>
                <c:pt idx="38">
                  <c:v>0</c:v>
                </c:pt>
                <c:pt idx="39">
                  <c:v>6</c:v>
                </c:pt>
                <c:pt idx="40">
                  <c:v>0</c:v>
                </c:pt>
                <c:pt idx="41">
                  <c:v>0</c:v>
                </c:pt>
                <c:pt idx="42">
                  <c:v>0</c:v>
                </c:pt>
                <c:pt idx="43">
                  <c:v>2</c:v>
                </c:pt>
                <c:pt idx="44">
                  <c:v>2</c:v>
                </c:pt>
                <c:pt idx="45">
                  <c:v>2</c:v>
                </c:pt>
                <c:pt idx="46">
                  <c:v>0</c:v>
                </c:pt>
                <c:pt idx="47">
                  <c:v>0</c:v>
                </c:pt>
                <c:pt idx="48">
                  <c:v>8</c:v>
                </c:pt>
                <c:pt idx="49">
                  <c:v>2</c:v>
                </c:pt>
                <c:pt idx="50">
                  <c:v>4</c:v>
                </c:pt>
                <c:pt idx="51">
                  <c:v>0</c:v>
                </c:pt>
                <c:pt idx="52">
                  <c:v>0</c:v>
                </c:pt>
                <c:pt idx="53">
                  <c:v>0</c:v>
                </c:pt>
                <c:pt idx="54">
                  <c:v>0</c:v>
                </c:pt>
                <c:pt idx="55">
                  <c:v>2</c:v>
                </c:pt>
                <c:pt idx="56">
                  <c:v>6</c:v>
                </c:pt>
                <c:pt idx="57">
                  <c:v>4</c:v>
                </c:pt>
                <c:pt idx="58">
                  <c:v>4</c:v>
                </c:pt>
                <c:pt idx="59">
                  <c:v>0</c:v>
                </c:pt>
                <c:pt idx="60">
                  <c:v>2</c:v>
                </c:pt>
                <c:pt idx="61">
                  <c:v>2</c:v>
                </c:pt>
                <c:pt idx="62">
                  <c:v>2</c:v>
                </c:pt>
                <c:pt idx="63">
                  <c:v>4</c:v>
                </c:pt>
                <c:pt idx="64">
                  <c:v>0</c:v>
                </c:pt>
                <c:pt idx="65">
                  <c:v>2</c:v>
                </c:pt>
                <c:pt idx="66">
                  <c:v>0</c:v>
                </c:pt>
                <c:pt idx="67">
                  <c:v>2</c:v>
                </c:pt>
                <c:pt idx="68">
                  <c:v>4</c:v>
                </c:pt>
                <c:pt idx="69">
                  <c:v>4</c:v>
                </c:pt>
                <c:pt idx="70">
                  <c:v>4</c:v>
                </c:pt>
                <c:pt idx="71">
                  <c:v>4</c:v>
                </c:pt>
                <c:pt idx="72">
                  <c:v>4</c:v>
                </c:pt>
                <c:pt idx="73">
                  <c:v>4</c:v>
                </c:pt>
                <c:pt idx="74">
                  <c:v>2</c:v>
                </c:pt>
                <c:pt idx="75">
                  <c:v>6</c:v>
                </c:pt>
                <c:pt idx="76">
                  <c:v>2</c:v>
                </c:pt>
                <c:pt idx="77">
                  <c:v>2</c:v>
                </c:pt>
                <c:pt idx="78">
                  <c:v>6</c:v>
                </c:pt>
                <c:pt idx="79">
                  <c:v>0</c:v>
                </c:pt>
                <c:pt idx="80">
                  <c:v>4</c:v>
                </c:pt>
                <c:pt idx="81">
                  <c:v>6</c:v>
                </c:pt>
                <c:pt idx="82">
                  <c:v>2</c:v>
                </c:pt>
                <c:pt idx="83">
                  <c:v>2</c:v>
                </c:pt>
                <c:pt idx="84">
                  <c:v>2</c:v>
                </c:pt>
                <c:pt idx="85">
                  <c:v>4</c:v>
                </c:pt>
                <c:pt idx="86">
                  <c:v>4</c:v>
                </c:pt>
                <c:pt idx="87">
                  <c:v>0</c:v>
                </c:pt>
                <c:pt idx="88">
                  <c:v>6</c:v>
                </c:pt>
                <c:pt idx="89">
                  <c:v>0</c:v>
                </c:pt>
                <c:pt idx="90">
                  <c:v>6</c:v>
                </c:pt>
                <c:pt idx="91">
                  <c:v>2</c:v>
                </c:pt>
                <c:pt idx="92">
                  <c:v>6</c:v>
                </c:pt>
                <c:pt idx="93">
                  <c:v>0</c:v>
                </c:pt>
                <c:pt idx="94">
                  <c:v>0</c:v>
                </c:pt>
                <c:pt idx="95">
                  <c:v>0</c:v>
                </c:pt>
                <c:pt idx="96">
                  <c:v>0</c:v>
                </c:pt>
                <c:pt idx="97">
                  <c:v>6</c:v>
                </c:pt>
                <c:pt idx="98">
                  <c:v>4</c:v>
                </c:pt>
                <c:pt idx="99">
                  <c:v>2</c:v>
                </c:pt>
                <c:pt idx="100">
                  <c:v>0</c:v>
                </c:pt>
                <c:pt idx="101">
                  <c:v>0</c:v>
                </c:pt>
                <c:pt idx="102">
                  <c:v>1</c:v>
                </c:pt>
                <c:pt idx="103">
                  <c:v>1</c:v>
                </c:pt>
                <c:pt idx="104">
                  <c:v>0</c:v>
                </c:pt>
                <c:pt idx="105">
                  <c:v>0</c:v>
                </c:pt>
                <c:pt idx="106">
                  <c:v>2</c:v>
                </c:pt>
                <c:pt idx="107">
                  <c:v>0</c:v>
                </c:pt>
                <c:pt idx="108">
                  <c:v>0</c:v>
                </c:pt>
                <c:pt idx="109">
                  <c:v>0</c:v>
                </c:pt>
                <c:pt idx="110">
                  <c:v>2</c:v>
                </c:pt>
                <c:pt idx="111">
                  <c:v>0</c:v>
                </c:pt>
                <c:pt idx="112">
                  <c:v>0</c:v>
                </c:pt>
                <c:pt idx="113">
                  <c:v>0</c:v>
                </c:pt>
                <c:pt idx="114">
                  <c:v>0</c:v>
                </c:pt>
                <c:pt idx="115">
                  <c:v>2</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43</c:v>
                </c:pt>
                <c:pt idx="197">
                  <c:v>65</c:v>
                </c:pt>
                <c:pt idx="198">
                  <c:v>64</c:v>
                </c:pt>
                <c:pt idx="199">
                  <c:v>65</c:v>
                </c:pt>
                <c:pt idx="200">
                  <c:v>64</c:v>
                </c:pt>
                <c:pt idx="201">
                  <c:v>64</c:v>
                </c:pt>
                <c:pt idx="202">
                  <c:v>65</c:v>
                </c:pt>
                <c:pt idx="203">
                  <c:v>64</c:v>
                </c:pt>
                <c:pt idx="204">
                  <c:v>65</c:v>
                </c:pt>
                <c:pt idx="205">
                  <c:v>64</c:v>
                </c:pt>
                <c:pt idx="206">
                  <c:v>65</c:v>
                </c:pt>
                <c:pt idx="207">
                  <c:v>64</c:v>
                </c:pt>
                <c:pt idx="208">
                  <c:v>65</c:v>
                </c:pt>
                <c:pt idx="209">
                  <c:v>26</c:v>
                </c:pt>
                <c:pt idx="210">
                  <c:v>56</c:v>
                </c:pt>
                <c:pt idx="211">
                  <c:v>55</c:v>
                </c:pt>
                <c:pt idx="212">
                  <c:v>56</c:v>
                </c:pt>
                <c:pt idx="213">
                  <c:v>56</c:v>
                </c:pt>
                <c:pt idx="214">
                  <c:v>55</c:v>
                </c:pt>
                <c:pt idx="215">
                  <c:v>56</c:v>
                </c:pt>
                <c:pt idx="216">
                  <c:v>55</c:v>
                </c:pt>
                <c:pt idx="217">
                  <c:v>56</c:v>
                </c:pt>
                <c:pt idx="218">
                  <c:v>56</c:v>
                </c:pt>
                <c:pt idx="219">
                  <c:v>55</c:v>
                </c:pt>
                <c:pt idx="220">
                  <c:v>56</c:v>
                </c:pt>
                <c:pt idx="221">
                  <c:v>55</c:v>
                </c:pt>
                <c:pt idx="222">
                  <c:v>56</c:v>
                </c:pt>
                <c:pt idx="223">
                  <c:v>55</c:v>
                </c:pt>
                <c:pt idx="224">
                  <c:v>56</c:v>
                </c:pt>
                <c:pt idx="225">
                  <c:v>56</c:v>
                </c:pt>
                <c:pt idx="226">
                  <c:v>56</c:v>
                </c:pt>
                <c:pt idx="227">
                  <c:v>35</c:v>
                </c:pt>
                <c:pt idx="228">
                  <c:v>41</c:v>
                </c:pt>
                <c:pt idx="229">
                  <c:v>48</c:v>
                </c:pt>
                <c:pt idx="230">
                  <c:v>49</c:v>
                </c:pt>
                <c:pt idx="231">
                  <c:v>49</c:v>
                </c:pt>
                <c:pt idx="232">
                  <c:v>49</c:v>
                </c:pt>
                <c:pt idx="233">
                  <c:v>49</c:v>
                </c:pt>
                <c:pt idx="234">
                  <c:v>48</c:v>
                </c:pt>
                <c:pt idx="235">
                  <c:v>49</c:v>
                </c:pt>
                <c:pt idx="236">
                  <c:v>49</c:v>
                </c:pt>
                <c:pt idx="237">
                  <c:v>49</c:v>
                </c:pt>
                <c:pt idx="238">
                  <c:v>49</c:v>
                </c:pt>
                <c:pt idx="239">
                  <c:v>49</c:v>
                </c:pt>
                <c:pt idx="240">
                  <c:v>48</c:v>
                </c:pt>
                <c:pt idx="241">
                  <c:v>49</c:v>
                </c:pt>
                <c:pt idx="242">
                  <c:v>49</c:v>
                </c:pt>
                <c:pt idx="243">
                  <c:v>49</c:v>
                </c:pt>
                <c:pt idx="244">
                  <c:v>49</c:v>
                </c:pt>
                <c:pt idx="245">
                  <c:v>49</c:v>
                </c:pt>
                <c:pt idx="246">
                  <c:v>49</c:v>
                </c:pt>
                <c:pt idx="247">
                  <c:v>49</c:v>
                </c:pt>
                <c:pt idx="248">
                  <c:v>31</c:v>
                </c:pt>
                <c:pt idx="249">
                  <c:v>37</c:v>
                </c:pt>
                <c:pt idx="250">
                  <c:v>43</c:v>
                </c:pt>
                <c:pt idx="251">
                  <c:v>44</c:v>
                </c:pt>
                <c:pt idx="252">
                  <c:v>43</c:v>
                </c:pt>
                <c:pt idx="253">
                  <c:v>44</c:v>
                </c:pt>
                <c:pt idx="254">
                  <c:v>43</c:v>
                </c:pt>
                <c:pt idx="255">
                  <c:v>44</c:v>
                </c:pt>
                <c:pt idx="256">
                  <c:v>44</c:v>
                </c:pt>
                <c:pt idx="257">
                  <c:v>43</c:v>
                </c:pt>
                <c:pt idx="258">
                  <c:v>44</c:v>
                </c:pt>
                <c:pt idx="259">
                  <c:v>43</c:v>
                </c:pt>
                <c:pt idx="260">
                  <c:v>28</c:v>
                </c:pt>
                <c:pt idx="261">
                  <c:v>33</c:v>
                </c:pt>
                <c:pt idx="262">
                  <c:v>40</c:v>
                </c:pt>
                <c:pt idx="263">
                  <c:v>39</c:v>
                </c:pt>
                <c:pt idx="264">
                  <c:v>39</c:v>
                </c:pt>
                <c:pt idx="265">
                  <c:v>39</c:v>
                </c:pt>
                <c:pt idx="266">
                  <c:v>40</c:v>
                </c:pt>
                <c:pt idx="267">
                  <c:v>39</c:v>
                </c:pt>
                <c:pt idx="268">
                  <c:v>39</c:v>
                </c:pt>
                <c:pt idx="269">
                  <c:v>39</c:v>
                </c:pt>
                <c:pt idx="270">
                  <c:v>40</c:v>
                </c:pt>
                <c:pt idx="271">
                  <c:v>39</c:v>
                </c:pt>
                <c:pt idx="272">
                  <c:v>39</c:v>
                </c:pt>
                <c:pt idx="273">
                  <c:v>35</c:v>
                </c:pt>
                <c:pt idx="274">
                  <c:v>24</c:v>
                </c:pt>
                <c:pt idx="275">
                  <c:v>40</c:v>
                </c:pt>
                <c:pt idx="276">
                  <c:v>39</c:v>
                </c:pt>
                <c:pt idx="277">
                  <c:v>39</c:v>
                </c:pt>
                <c:pt idx="278">
                  <c:v>40</c:v>
                </c:pt>
                <c:pt idx="279">
                  <c:v>39</c:v>
                </c:pt>
                <c:pt idx="280">
                  <c:v>39</c:v>
                </c:pt>
                <c:pt idx="281">
                  <c:v>39</c:v>
                </c:pt>
                <c:pt idx="282">
                  <c:v>40</c:v>
                </c:pt>
                <c:pt idx="283">
                  <c:v>39</c:v>
                </c:pt>
                <c:pt idx="284">
                  <c:v>39</c:v>
                </c:pt>
                <c:pt idx="285">
                  <c:v>40</c:v>
                </c:pt>
                <c:pt idx="286">
                  <c:v>39</c:v>
                </c:pt>
                <c:pt idx="287">
                  <c:v>72</c:v>
                </c:pt>
                <c:pt idx="288">
                  <c:v>185</c:v>
                </c:pt>
                <c:pt idx="289">
                  <c:v>185</c:v>
                </c:pt>
                <c:pt idx="290">
                  <c:v>185</c:v>
                </c:pt>
                <c:pt idx="291">
                  <c:v>163</c:v>
                </c:pt>
                <c:pt idx="292">
                  <c:v>176</c:v>
                </c:pt>
                <c:pt idx="293">
                  <c:v>80</c:v>
                </c:pt>
                <c:pt idx="294">
                  <c:v>121</c:v>
                </c:pt>
                <c:pt idx="295">
                  <c:v>83</c:v>
                </c:pt>
                <c:pt idx="296">
                  <c:v>64</c:v>
                </c:pt>
                <c:pt idx="297">
                  <c:v>130</c:v>
                </c:pt>
                <c:pt idx="298">
                  <c:v>140</c:v>
                </c:pt>
                <c:pt idx="299">
                  <c:v>148</c:v>
                </c:pt>
                <c:pt idx="300">
                  <c:v>155</c:v>
                </c:pt>
                <c:pt idx="301">
                  <c:v>119</c:v>
                </c:pt>
                <c:pt idx="302">
                  <c:v>106</c:v>
                </c:pt>
                <c:pt idx="303">
                  <c:v>129</c:v>
                </c:pt>
                <c:pt idx="304">
                  <c:v>154</c:v>
                </c:pt>
                <c:pt idx="305">
                  <c:v>147</c:v>
                </c:pt>
                <c:pt idx="306">
                  <c:v>149</c:v>
                </c:pt>
                <c:pt idx="307">
                  <c:v>137</c:v>
                </c:pt>
                <c:pt idx="308">
                  <c:v>148</c:v>
                </c:pt>
                <c:pt idx="309">
                  <c:v>84</c:v>
                </c:pt>
                <c:pt idx="310">
                  <c:v>126</c:v>
                </c:pt>
                <c:pt idx="311">
                  <c:v>122</c:v>
                </c:pt>
                <c:pt idx="312">
                  <c:v>140</c:v>
                </c:pt>
                <c:pt idx="313">
                  <c:v>142</c:v>
                </c:pt>
                <c:pt idx="314">
                  <c:v>136</c:v>
                </c:pt>
                <c:pt idx="315">
                  <c:v>131</c:v>
                </c:pt>
                <c:pt idx="316">
                  <c:v>87</c:v>
                </c:pt>
                <c:pt idx="317">
                  <c:v>51</c:v>
                </c:pt>
                <c:pt idx="318">
                  <c:v>34</c:v>
                </c:pt>
                <c:pt idx="319">
                  <c:v>74</c:v>
                </c:pt>
                <c:pt idx="320">
                  <c:v>122</c:v>
                </c:pt>
                <c:pt idx="321">
                  <c:v>122</c:v>
                </c:pt>
                <c:pt idx="322">
                  <c:v>121</c:v>
                </c:pt>
                <c:pt idx="323">
                  <c:v>141</c:v>
                </c:pt>
                <c:pt idx="324">
                  <c:v>133</c:v>
                </c:pt>
                <c:pt idx="325">
                  <c:v>135</c:v>
                </c:pt>
                <c:pt idx="326">
                  <c:v>92</c:v>
                </c:pt>
                <c:pt idx="327">
                  <c:v>37</c:v>
                </c:pt>
                <c:pt idx="328">
                  <c:v>87</c:v>
                </c:pt>
                <c:pt idx="329">
                  <c:v>34</c:v>
                </c:pt>
                <c:pt idx="330">
                  <c:v>55</c:v>
                </c:pt>
                <c:pt idx="331">
                  <c:v>75</c:v>
                </c:pt>
                <c:pt idx="332">
                  <c:v>56</c:v>
                </c:pt>
                <c:pt idx="333">
                  <c:v>83</c:v>
                </c:pt>
                <c:pt idx="334">
                  <c:v>120</c:v>
                </c:pt>
                <c:pt idx="335">
                  <c:v>126</c:v>
                </c:pt>
                <c:pt idx="336">
                  <c:v>125</c:v>
                </c:pt>
                <c:pt idx="337">
                  <c:v>127</c:v>
                </c:pt>
                <c:pt idx="338">
                  <c:v>112</c:v>
                </c:pt>
                <c:pt idx="339">
                  <c:v>80</c:v>
                </c:pt>
                <c:pt idx="340">
                  <c:v>23</c:v>
                </c:pt>
                <c:pt idx="341">
                  <c:v>98</c:v>
                </c:pt>
                <c:pt idx="342">
                  <c:v>14</c:v>
                </c:pt>
                <c:pt idx="343">
                  <c:v>120</c:v>
                </c:pt>
                <c:pt idx="344">
                  <c:v>117</c:v>
                </c:pt>
                <c:pt idx="345">
                  <c:v>49</c:v>
                </c:pt>
                <c:pt idx="346">
                  <c:v>76</c:v>
                </c:pt>
                <c:pt idx="347">
                  <c:v>49</c:v>
                </c:pt>
                <c:pt idx="348">
                  <c:v>47</c:v>
                </c:pt>
                <c:pt idx="349">
                  <c:v>31</c:v>
                </c:pt>
                <c:pt idx="350">
                  <c:v>78</c:v>
                </c:pt>
                <c:pt idx="351">
                  <c:v>31</c:v>
                </c:pt>
                <c:pt idx="352">
                  <c:v>66</c:v>
                </c:pt>
                <c:pt idx="353">
                  <c:v>47</c:v>
                </c:pt>
                <c:pt idx="354">
                  <c:v>41</c:v>
                </c:pt>
                <c:pt idx="355">
                  <c:v>54</c:v>
                </c:pt>
                <c:pt idx="356">
                  <c:v>61</c:v>
                </c:pt>
                <c:pt idx="357">
                  <c:v>32</c:v>
                </c:pt>
                <c:pt idx="358">
                  <c:v>15</c:v>
                </c:pt>
                <c:pt idx="359">
                  <c:v>21</c:v>
                </c:pt>
                <c:pt idx="360">
                  <c:v>2</c:v>
                </c:pt>
                <c:pt idx="361">
                  <c:v>13</c:v>
                </c:pt>
                <c:pt idx="362">
                  <c:v>14</c:v>
                </c:pt>
                <c:pt idx="363">
                  <c:v>13</c:v>
                </c:pt>
                <c:pt idx="364">
                  <c:v>11</c:v>
                </c:pt>
                <c:pt idx="365">
                  <c:v>21</c:v>
                </c:pt>
                <c:pt idx="366">
                  <c:v>13</c:v>
                </c:pt>
                <c:pt idx="367">
                  <c:v>0</c:v>
                </c:pt>
                <c:pt idx="368">
                  <c:v>3</c:v>
                </c:pt>
                <c:pt idx="369">
                  <c:v>4</c:v>
                </c:pt>
                <c:pt idx="370">
                  <c:v>0</c:v>
                </c:pt>
                <c:pt idx="371">
                  <c:v>4</c:v>
                </c:pt>
                <c:pt idx="372">
                  <c:v>2</c:v>
                </c:pt>
                <c:pt idx="373">
                  <c:v>4</c:v>
                </c:pt>
                <c:pt idx="374">
                  <c:v>6</c:v>
                </c:pt>
                <c:pt idx="375">
                  <c:v>4</c:v>
                </c:pt>
                <c:pt idx="376">
                  <c:v>4</c:v>
                </c:pt>
                <c:pt idx="377">
                  <c:v>2</c:v>
                </c:pt>
                <c:pt idx="378">
                  <c:v>4</c:v>
                </c:pt>
                <c:pt idx="379">
                  <c:v>0</c:v>
                </c:pt>
                <c:pt idx="380">
                  <c:v>0</c:v>
                </c:pt>
                <c:pt idx="381">
                  <c:v>4</c:v>
                </c:pt>
                <c:pt idx="382">
                  <c:v>2</c:v>
                </c:pt>
                <c:pt idx="383">
                  <c:v>2</c:v>
                </c:pt>
                <c:pt idx="384">
                  <c:v>2</c:v>
                </c:pt>
                <c:pt idx="385">
                  <c:v>4</c:v>
                </c:pt>
                <c:pt idx="386">
                  <c:v>0</c:v>
                </c:pt>
                <c:pt idx="387">
                  <c:v>4</c:v>
                </c:pt>
                <c:pt idx="388">
                  <c:v>4</c:v>
                </c:pt>
                <c:pt idx="389">
                  <c:v>2</c:v>
                </c:pt>
                <c:pt idx="390">
                  <c:v>4</c:v>
                </c:pt>
                <c:pt idx="391">
                  <c:v>2</c:v>
                </c:pt>
                <c:pt idx="392">
                  <c:v>2</c:v>
                </c:pt>
                <c:pt idx="393">
                  <c:v>0</c:v>
                </c:pt>
                <c:pt idx="394">
                  <c:v>2</c:v>
                </c:pt>
                <c:pt idx="395">
                  <c:v>0</c:v>
                </c:pt>
                <c:pt idx="396">
                  <c:v>2</c:v>
                </c:pt>
                <c:pt idx="397">
                  <c:v>4</c:v>
                </c:pt>
                <c:pt idx="398">
                  <c:v>2</c:v>
                </c:pt>
                <c:pt idx="399">
                  <c:v>0</c:v>
                </c:pt>
                <c:pt idx="400">
                  <c:v>2</c:v>
                </c:pt>
                <c:pt idx="401">
                  <c:v>4</c:v>
                </c:pt>
                <c:pt idx="402">
                  <c:v>4</c:v>
                </c:pt>
                <c:pt idx="403">
                  <c:v>2</c:v>
                </c:pt>
                <c:pt idx="404">
                  <c:v>2</c:v>
                </c:pt>
                <c:pt idx="405">
                  <c:v>0</c:v>
                </c:pt>
                <c:pt idx="406">
                  <c:v>0</c:v>
                </c:pt>
                <c:pt idx="407">
                  <c:v>0</c:v>
                </c:pt>
                <c:pt idx="408">
                  <c:v>0</c:v>
                </c:pt>
                <c:pt idx="409">
                  <c:v>2</c:v>
                </c:pt>
                <c:pt idx="410">
                  <c:v>0</c:v>
                </c:pt>
                <c:pt idx="411">
                  <c:v>2</c:v>
                </c:pt>
                <c:pt idx="412">
                  <c:v>2</c:v>
                </c:pt>
                <c:pt idx="413">
                  <c:v>4</c:v>
                </c:pt>
                <c:pt idx="414">
                  <c:v>2</c:v>
                </c:pt>
                <c:pt idx="415">
                  <c:v>0</c:v>
                </c:pt>
                <c:pt idx="416">
                  <c:v>4</c:v>
                </c:pt>
                <c:pt idx="417">
                  <c:v>2</c:v>
                </c:pt>
                <c:pt idx="418">
                  <c:v>2</c:v>
                </c:pt>
                <c:pt idx="419">
                  <c:v>2</c:v>
                </c:pt>
                <c:pt idx="420">
                  <c:v>2</c:v>
                </c:pt>
                <c:pt idx="421">
                  <c:v>4</c:v>
                </c:pt>
                <c:pt idx="422">
                  <c:v>2</c:v>
                </c:pt>
                <c:pt idx="423">
                  <c:v>0</c:v>
                </c:pt>
                <c:pt idx="424">
                  <c:v>2</c:v>
                </c:pt>
                <c:pt idx="425">
                  <c:v>2</c:v>
                </c:pt>
                <c:pt idx="426">
                  <c:v>0</c:v>
                </c:pt>
                <c:pt idx="427">
                  <c:v>2</c:v>
                </c:pt>
                <c:pt idx="428">
                  <c:v>2</c:v>
                </c:pt>
                <c:pt idx="429">
                  <c:v>6</c:v>
                </c:pt>
                <c:pt idx="430">
                  <c:v>2</c:v>
                </c:pt>
                <c:pt idx="431">
                  <c:v>2</c:v>
                </c:pt>
                <c:pt idx="432">
                  <c:v>2</c:v>
                </c:pt>
                <c:pt idx="433">
                  <c:v>6</c:v>
                </c:pt>
                <c:pt idx="434">
                  <c:v>0</c:v>
                </c:pt>
                <c:pt idx="435">
                  <c:v>2</c:v>
                </c:pt>
                <c:pt idx="436">
                  <c:v>2</c:v>
                </c:pt>
                <c:pt idx="437">
                  <c:v>0</c:v>
                </c:pt>
                <c:pt idx="438">
                  <c:v>2</c:v>
                </c:pt>
                <c:pt idx="439">
                  <c:v>8</c:v>
                </c:pt>
                <c:pt idx="440">
                  <c:v>4</c:v>
                </c:pt>
                <c:pt idx="441">
                  <c:v>2</c:v>
                </c:pt>
                <c:pt idx="442">
                  <c:v>4</c:v>
                </c:pt>
                <c:pt idx="443">
                  <c:v>2</c:v>
                </c:pt>
                <c:pt idx="444">
                  <c:v>2</c:v>
                </c:pt>
                <c:pt idx="445">
                  <c:v>8</c:v>
                </c:pt>
                <c:pt idx="446">
                  <c:v>0</c:v>
                </c:pt>
                <c:pt idx="447">
                  <c:v>2</c:v>
                </c:pt>
                <c:pt idx="448">
                  <c:v>0</c:v>
                </c:pt>
                <c:pt idx="449">
                  <c:v>10</c:v>
                </c:pt>
                <c:pt idx="450">
                  <c:v>4</c:v>
                </c:pt>
                <c:pt idx="451">
                  <c:v>4</c:v>
                </c:pt>
                <c:pt idx="452">
                  <c:v>4</c:v>
                </c:pt>
                <c:pt idx="453">
                  <c:v>2</c:v>
                </c:pt>
                <c:pt idx="454">
                  <c:v>2</c:v>
                </c:pt>
                <c:pt idx="455">
                  <c:v>2</c:v>
                </c:pt>
                <c:pt idx="456">
                  <c:v>4</c:v>
                </c:pt>
                <c:pt idx="457">
                  <c:v>0</c:v>
                </c:pt>
                <c:pt idx="458">
                  <c:v>2</c:v>
                </c:pt>
                <c:pt idx="459">
                  <c:v>8</c:v>
                </c:pt>
                <c:pt idx="460">
                  <c:v>4</c:v>
                </c:pt>
                <c:pt idx="461">
                  <c:v>2</c:v>
                </c:pt>
                <c:pt idx="462">
                  <c:v>2</c:v>
                </c:pt>
                <c:pt idx="463">
                  <c:v>4</c:v>
                </c:pt>
                <c:pt idx="464">
                  <c:v>4</c:v>
                </c:pt>
                <c:pt idx="465">
                  <c:v>0</c:v>
                </c:pt>
                <c:pt idx="466">
                  <c:v>2</c:v>
                </c:pt>
                <c:pt idx="467">
                  <c:v>0</c:v>
                </c:pt>
                <c:pt idx="468">
                  <c:v>4</c:v>
                </c:pt>
                <c:pt idx="469">
                  <c:v>2</c:v>
                </c:pt>
                <c:pt idx="470">
                  <c:v>0</c:v>
                </c:pt>
                <c:pt idx="471">
                  <c:v>2</c:v>
                </c:pt>
                <c:pt idx="472">
                  <c:v>2</c:v>
                </c:pt>
                <c:pt idx="473">
                  <c:v>0</c:v>
                </c:pt>
                <c:pt idx="474">
                  <c:v>2</c:v>
                </c:pt>
                <c:pt idx="475">
                  <c:v>0</c:v>
                </c:pt>
                <c:pt idx="476">
                  <c:v>0</c:v>
                </c:pt>
                <c:pt idx="477">
                  <c:v>2</c:v>
                </c:pt>
                <c:pt idx="478">
                  <c:v>0</c:v>
                </c:pt>
                <c:pt idx="479">
                  <c:v>2</c:v>
                </c:pt>
                <c:pt idx="480">
                  <c:v>0</c:v>
                </c:pt>
                <c:pt idx="481">
                  <c:v>2</c:v>
                </c:pt>
                <c:pt idx="482">
                  <c:v>2</c:v>
                </c:pt>
                <c:pt idx="483">
                  <c:v>0</c:v>
                </c:pt>
                <c:pt idx="484">
                  <c:v>2</c:v>
                </c:pt>
                <c:pt idx="485">
                  <c:v>0</c:v>
                </c:pt>
                <c:pt idx="486">
                  <c:v>0</c:v>
                </c:pt>
                <c:pt idx="487">
                  <c:v>2</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numCache>
            </c:numRef>
          </c:val>
          <c:smooth val="0"/>
          <c:extLst>
            <c:ext xmlns:c16="http://schemas.microsoft.com/office/drawing/2014/chart" uri="{C3380CC4-5D6E-409C-BE32-E72D297353CC}">
              <c16:uniqueId val="{00000000-D073-4AB6-9CC5-CDD261D6346F}"/>
            </c:ext>
          </c:extLst>
        </c:ser>
        <c:dLbls>
          <c:showLegendKey val="0"/>
          <c:showVal val="0"/>
          <c:showCatName val="0"/>
          <c:showSerName val="0"/>
          <c:showPercent val="0"/>
          <c:showBubbleSize val="0"/>
        </c:dLbls>
        <c:smooth val="0"/>
        <c:axId val="519050232"/>
        <c:axId val="519050552"/>
      </c:lineChart>
      <c:catAx>
        <c:axId val="519050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050552"/>
        <c:crosses val="autoZero"/>
        <c:auto val="1"/>
        <c:lblAlgn val="ctr"/>
        <c:lblOffset val="100"/>
        <c:noMultiLvlLbl val="0"/>
      </c:catAx>
      <c:valAx>
        <c:axId val="519050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9050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Speed of source IP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switch_1_data!$C$1</c:f>
              <c:strCache>
                <c:ptCount val="1"/>
                <c:pt idx="0">
                  <c:v>ssip</c:v>
                </c:pt>
              </c:strCache>
            </c:strRef>
          </c:tx>
          <c:spPr>
            <a:solidFill>
              <a:schemeClr val="accent1"/>
            </a:solidFill>
            <a:ln>
              <a:noFill/>
            </a:ln>
            <a:effectLst/>
          </c:spPr>
          <c:invertIfNegative val="0"/>
          <c:val>
            <c:numRef>
              <c:f>switch_1_data!$C$2:$C$547</c:f>
              <c:numCache>
                <c:formatCode>General</c:formatCode>
                <c:ptCount val="546"/>
                <c:pt idx="0">
                  <c:v>0</c:v>
                </c:pt>
                <c:pt idx="1">
                  <c:v>8</c:v>
                </c:pt>
                <c:pt idx="2">
                  <c:v>0</c:v>
                </c:pt>
                <c:pt idx="3">
                  <c:v>3</c:v>
                </c:pt>
                <c:pt idx="4">
                  <c:v>0</c:v>
                </c:pt>
                <c:pt idx="5">
                  <c:v>0</c:v>
                </c:pt>
                <c:pt idx="6">
                  <c:v>1</c:v>
                </c:pt>
                <c:pt idx="7">
                  <c:v>2</c:v>
                </c:pt>
                <c:pt idx="8">
                  <c:v>0</c:v>
                </c:pt>
                <c:pt idx="9">
                  <c:v>0</c:v>
                </c:pt>
                <c:pt idx="10">
                  <c:v>1</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2</c:v>
                </c:pt>
                <c:pt idx="49">
                  <c:v>0</c:v>
                </c:pt>
                <c:pt idx="50">
                  <c:v>0</c:v>
                </c:pt>
                <c:pt idx="51">
                  <c:v>0</c:v>
                </c:pt>
                <c:pt idx="52">
                  <c:v>0</c:v>
                </c:pt>
                <c:pt idx="53">
                  <c:v>0</c:v>
                </c:pt>
                <c:pt idx="54">
                  <c:v>0</c:v>
                </c:pt>
                <c:pt idx="55">
                  <c:v>1</c:v>
                </c:pt>
                <c:pt idx="56">
                  <c:v>1</c:v>
                </c:pt>
                <c:pt idx="57">
                  <c:v>1</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42</c:v>
                </c:pt>
                <c:pt idx="197">
                  <c:v>65</c:v>
                </c:pt>
                <c:pt idx="198">
                  <c:v>64</c:v>
                </c:pt>
                <c:pt idx="199">
                  <c:v>65</c:v>
                </c:pt>
                <c:pt idx="200">
                  <c:v>64</c:v>
                </c:pt>
                <c:pt idx="201">
                  <c:v>64</c:v>
                </c:pt>
                <c:pt idx="202">
                  <c:v>65</c:v>
                </c:pt>
                <c:pt idx="203">
                  <c:v>64</c:v>
                </c:pt>
                <c:pt idx="204">
                  <c:v>65</c:v>
                </c:pt>
                <c:pt idx="205">
                  <c:v>64</c:v>
                </c:pt>
                <c:pt idx="206">
                  <c:v>65</c:v>
                </c:pt>
                <c:pt idx="207">
                  <c:v>64</c:v>
                </c:pt>
                <c:pt idx="208">
                  <c:v>65</c:v>
                </c:pt>
                <c:pt idx="209">
                  <c:v>26</c:v>
                </c:pt>
                <c:pt idx="210">
                  <c:v>56</c:v>
                </c:pt>
                <c:pt idx="211">
                  <c:v>55</c:v>
                </c:pt>
                <c:pt idx="212">
                  <c:v>56</c:v>
                </c:pt>
                <c:pt idx="213">
                  <c:v>56</c:v>
                </c:pt>
                <c:pt idx="214">
                  <c:v>55</c:v>
                </c:pt>
                <c:pt idx="215">
                  <c:v>56</c:v>
                </c:pt>
                <c:pt idx="216">
                  <c:v>55</c:v>
                </c:pt>
                <c:pt idx="217">
                  <c:v>56</c:v>
                </c:pt>
                <c:pt idx="218">
                  <c:v>56</c:v>
                </c:pt>
                <c:pt idx="219">
                  <c:v>55</c:v>
                </c:pt>
                <c:pt idx="220">
                  <c:v>56</c:v>
                </c:pt>
                <c:pt idx="221">
                  <c:v>55</c:v>
                </c:pt>
                <c:pt idx="222">
                  <c:v>56</c:v>
                </c:pt>
                <c:pt idx="223">
                  <c:v>55</c:v>
                </c:pt>
                <c:pt idx="224">
                  <c:v>56</c:v>
                </c:pt>
                <c:pt idx="225">
                  <c:v>56</c:v>
                </c:pt>
                <c:pt idx="226">
                  <c:v>56</c:v>
                </c:pt>
                <c:pt idx="227">
                  <c:v>35</c:v>
                </c:pt>
                <c:pt idx="228">
                  <c:v>41</c:v>
                </c:pt>
                <c:pt idx="229">
                  <c:v>48</c:v>
                </c:pt>
                <c:pt idx="230">
                  <c:v>49</c:v>
                </c:pt>
                <c:pt idx="231">
                  <c:v>49</c:v>
                </c:pt>
                <c:pt idx="232">
                  <c:v>49</c:v>
                </c:pt>
                <c:pt idx="233">
                  <c:v>49</c:v>
                </c:pt>
                <c:pt idx="234">
                  <c:v>48</c:v>
                </c:pt>
                <c:pt idx="235">
                  <c:v>49</c:v>
                </c:pt>
                <c:pt idx="236">
                  <c:v>49</c:v>
                </c:pt>
                <c:pt idx="237">
                  <c:v>49</c:v>
                </c:pt>
                <c:pt idx="238">
                  <c:v>49</c:v>
                </c:pt>
                <c:pt idx="239">
                  <c:v>49</c:v>
                </c:pt>
                <c:pt idx="240">
                  <c:v>48</c:v>
                </c:pt>
                <c:pt idx="241">
                  <c:v>49</c:v>
                </c:pt>
                <c:pt idx="242">
                  <c:v>49</c:v>
                </c:pt>
                <c:pt idx="243">
                  <c:v>49</c:v>
                </c:pt>
                <c:pt idx="244">
                  <c:v>49</c:v>
                </c:pt>
                <c:pt idx="245">
                  <c:v>49</c:v>
                </c:pt>
                <c:pt idx="246">
                  <c:v>49</c:v>
                </c:pt>
                <c:pt idx="247">
                  <c:v>49</c:v>
                </c:pt>
                <c:pt idx="248">
                  <c:v>31</c:v>
                </c:pt>
                <c:pt idx="249">
                  <c:v>37</c:v>
                </c:pt>
                <c:pt idx="250">
                  <c:v>43</c:v>
                </c:pt>
                <c:pt idx="251">
                  <c:v>44</c:v>
                </c:pt>
                <c:pt idx="252">
                  <c:v>43</c:v>
                </c:pt>
                <c:pt idx="253">
                  <c:v>44</c:v>
                </c:pt>
                <c:pt idx="254">
                  <c:v>43</c:v>
                </c:pt>
                <c:pt idx="255">
                  <c:v>44</c:v>
                </c:pt>
                <c:pt idx="256">
                  <c:v>44</c:v>
                </c:pt>
                <c:pt idx="257">
                  <c:v>43</c:v>
                </c:pt>
                <c:pt idx="258">
                  <c:v>44</c:v>
                </c:pt>
                <c:pt idx="259">
                  <c:v>43</c:v>
                </c:pt>
                <c:pt idx="260">
                  <c:v>28</c:v>
                </c:pt>
                <c:pt idx="261">
                  <c:v>33</c:v>
                </c:pt>
                <c:pt idx="262">
                  <c:v>40</c:v>
                </c:pt>
                <c:pt idx="263">
                  <c:v>39</c:v>
                </c:pt>
                <c:pt idx="264">
                  <c:v>39</c:v>
                </c:pt>
                <c:pt idx="265">
                  <c:v>39</c:v>
                </c:pt>
                <c:pt idx="266">
                  <c:v>40</c:v>
                </c:pt>
                <c:pt idx="267">
                  <c:v>39</c:v>
                </c:pt>
                <c:pt idx="268">
                  <c:v>39</c:v>
                </c:pt>
                <c:pt idx="269">
                  <c:v>39</c:v>
                </c:pt>
                <c:pt idx="270">
                  <c:v>40</c:v>
                </c:pt>
                <c:pt idx="271">
                  <c:v>39</c:v>
                </c:pt>
                <c:pt idx="272">
                  <c:v>39</c:v>
                </c:pt>
                <c:pt idx="273">
                  <c:v>35</c:v>
                </c:pt>
                <c:pt idx="274">
                  <c:v>24</c:v>
                </c:pt>
                <c:pt idx="275">
                  <c:v>40</c:v>
                </c:pt>
                <c:pt idx="276">
                  <c:v>39</c:v>
                </c:pt>
                <c:pt idx="277">
                  <c:v>39</c:v>
                </c:pt>
                <c:pt idx="278">
                  <c:v>40</c:v>
                </c:pt>
                <c:pt idx="279">
                  <c:v>39</c:v>
                </c:pt>
                <c:pt idx="280">
                  <c:v>39</c:v>
                </c:pt>
                <c:pt idx="281">
                  <c:v>39</c:v>
                </c:pt>
                <c:pt idx="282">
                  <c:v>40</c:v>
                </c:pt>
                <c:pt idx="283">
                  <c:v>39</c:v>
                </c:pt>
                <c:pt idx="284">
                  <c:v>39</c:v>
                </c:pt>
                <c:pt idx="285">
                  <c:v>40</c:v>
                </c:pt>
                <c:pt idx="286">
                  <c:v>39</c:v>
                </c:pt>
                <c:pt idx="287">
                  <c:v>72</c:v>
                </c:pt>
                <c:pt idx="288">
                  <c:v>185</c:v>
                </c:pt>
                <c:pt idx="289">
                  <c:v>185</c:v>
                </c:pt>
                <c:pt idx="290">
                  <c:v>185</c:v>
                </c:pt>
                <c:pt idx="291">
                  <c:v>163</c:v>
                </c:pt>
                <c:pt idx="292">
                  <c:v>176</c:v>
                </c:pt>
                <c:pt idx="293">
                  <c:v>80</c:v>
                </c:pt>
                <c:pt idx="294">
                  <c:v>121</c:v>
                </c:pt>
                <c:pt idx="295">
                  <c:v>83</c:v>
                </c:pt>
                <c:pt idx="296">
                  <c:v>64</c:v>
                </c:pt>
                <c:pt idx="297">
                  <c:v>130</c:v>
                </c:pt>
                <c:pt idx="298">
                  <c:v>140</c:v>
                </c:pt>
                <c:pt idx="299">
                  <c:v>148</c:v>
                </c:pt>
                <c:pt idx="300">
                  <c:v>155</c:v>
                </c:pt>
                <c:pt idx="301">
                  <c:v>119</c:v>
                </c:pt>
                <c:pt idx="302">
                  <c:v>106</c:v>
                </c:pt>
                <c:pt idx="303">
                  <c:v>129</c:v>
                </c:pt>
                <c:pt idx="304">
                  <c:v>154</c:v>
                </c:pt>
                <c:pt idx="305">
                  <c:v>147</c:v>
                </c:pt>
                <c:pt idx="306">
                  <c:v>149</c:v>
                </c:pt>
                <c:pt idx="307">
                  <c:v>137</c:v>
                </c:pt>
                <c:pt idx="308">
                  <c:v>148</c:v>
                </c:pt>
                <c:pt idx="309">
                  <c:v>84</c:v>
                </c:pt>
                <c:pt idx="310">
                  <c:v>126</c:v>
                </c:pt>
                <c:pt idx="311">
                  <c:v>122</c:v>
                </c:pt>
                <c:pt idx="312">
                  <c:v>140</c:v>
                </c:pt>
                <c:pt idx="313">
                  <c:v>142</c:v>
                </c:pt>
                <c:pt idx="314">
                  <c:v>136</c:v>
                </c:pt>
                <c:pt idx="315">
                  <c:v>131</c:v>
                </c:pt>
                <c:pt idx="316">
                  <c:v>87</c:v>
                </c:pt>
                <c:pt idx="317">
                  <c:v>51</c:v>
                </c:pt>
                <c:pt idx="318">
                  <c:v>34</c:v>
                </c:pt>
                <c:pt idx="319">
                  <c:v>74</c:v>
                </c:pt>
                <c:pt idx="320">
                  <c:v>122</c:v>
                </c:pt>
                <c:pt idx="321">
                  <c:v>122</c:v>
                </c:pt>
                <c:pt idx="322">
                  <c:v>121</c:v>
                </c:pt>
                <c:pt idx="323">
                  <c:v>141</c:v>
                </c:pt>
                <c:pt idx="324">
                  <c:v>133</c:v>
                </c:pt>
                <c:pt idx="325">
                  <c:v>135</c:v>
                </c:pt>
                <c:pt idx="326">
                  <c:v>92</c:v>
                </c:pt>
                <c:pt idx="327">
                  <c:v>37</c:v>
                </c:pt>
                <c:pt idx="328">
                  <c:v>87</c:v>
                </c:pt>
                <c:pt idx="329">
                  <c:v>34</c:v>
                </c:pt>
                <c:pt idx="330">
                  <c:v>55</c:v>
                </c:pt>
                <c:pt idx="331">
                  <c:v>75</c:v>
                </c:pt>
                <c:pt idx="332">
                  <c:v>56</c:v>
                </c:pt>
                <c:pt idx="333">
                  <c:v>83</c:v>
                </c:pt>
                <c:pt idx="334">
                  <c:v>120</c:v>
                </c:pt>
                <c:pt idx="335">
                  <c:v>126</c:v>
                </c:pt>
                <c:pt idx="336">
                  <c:v>125</c:v>
                </c:pt>
                <c:pt idx="337">
                  <c:v>127</c:v>
                </c:pt>
                <c:pt idx="338">
                  <c:v>112</c:v>
                </c:pt>
                <c:pt idx="339">
                  <c:v>80</c:v>
                </c:pt>
                <c:pt idx="340">
                  <c:v>23</c:v>
                </c:pt>
                <c:pt idx="341">
                  <c:v>98</c:v>
                </c:pt>
                <c:pt idx="342">
                  <c:v>14</c:v>
                </c:pt>
                <c:pt idx="343">
                  <c:v>120</c:v>
                </c:pt>
                <c:pt idx="344">
                  <c:v>117</c:v>
                </c:pt>
                <c:pt idx="345">
                  <c:v>49</c:v>
                </c:pt>
                <c:pt idx="346">
                  <c:v>76</c:v>
                </c:pt>
                <c:pt idx="347">
                  <c:v>49</c:v>
                </c:pt>
                <c:pt idx="348">
                  <c:v>47</c:v>
                </c:pt>
                <c:pt idx="349">
                  <c:v>31</c:v>
                </c:pt>
                <c:pt idx="350">
                  <c:v>78</c:v>
                </c:pt>
                <c:pt idx="351">
                  <c:v>31</c:v>
                </c:pt>
                <c:pt idx="352">
                  <c:v>66</c:v>
                </c:pt>
                <c:pt idx="353">
                  <c:v>47</c:v>
                </c:pt>
                <c:pt idx="354">
                  <c:v>41</c:v>
                </c:pt>
                <c:pt idx="355">
                  <c:v>54</c:v>
                </c:pt>
                <c:pt idx="356">
                  <c:v>61</c:v>
                </c:pt>
                <c:pt idx="357">
                  <c:v>32</c:v>
                </c:pt>
                <c:pt idx="358">
                  <c:v>15</c:v>
                </c:pt>
                <c:pt idx="359">
                  <c:v>21</c:v>
                </c:pt>
                <c:pt idx="360">
                  <c:v>2</c:v>
                </c:pt>
                <c:pt idx="361">
                  <c:v>13</c:v>
                </c:pt>
                <c:pt idx="362">
                  <c:v>14</c:v>
                </c:pt>
                <c:pt idx="363">
                  <c:v>13</c:v>
                </c:pt>
                <c:pt idx="364">
                  <c:v>11</c:v>
                </c:pt>
                <c:pt idx="365">
                  <c:v>21</c:v>
                </c:pt>
                <c:pt idx="366">
                  <c:v>13</c:v>
                </c:pt>
                <c:pt idx="367">
                  <c:v>0</c:v>
                </c:pt>
                <c:pt idx="368">
                  <c:v>2</c:v>
                </c:pt>
                <c:pt idx="369">
                  <c:v>3</c:v>
                </c:pt>
                <c:pt idx="370">
                  <c:v>0</c:v>
                </c:pt>
                <c:pt idx="371">
                  <c:v>3</c:v>
                </c:pt>
                <c:pt idx="372">
                  <c:v>0</c:v>
                </c:pt>
                <c:pt idx="373">
                  <c:v>2</c:v>
                </c:pt>
                <c:pt idx="374">
                  <c:v>1</c:v>
                </c:pt>
                <c:pt idx="375">
                  <c:v>0</c:v>
                </c:pt>
                <c:pt idx="376">
                  <c:v>0</c:v>
                </c:pt>
                <c:pt idx="377">
                  <c:v>0</c:v>
                </c:pt>
                <c:pt idx="378">
                  <c:v>1</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1</c:v>
                </c:pt>
                <c:pt idx="405">
                  <c:v>0</c:v>
                </c:pt>
                <c:pt idx="406">
                  <c:v>0</c:v>
                </c:pt>
                <c:pt idx="407">
                  <c:v>0</c:v>
                </c:pt>
                <c:pt idx="408">
                  <c:v>0</c:v>
                </c:pt>
                <c:pt idx="409">
                  <c:v>1</c:v>
                </c:pt>
                <c:pt idx="410">
                  <c:v>0</c:v>
                </c:pt>
                <c:pt idx="411">
                  <c:v>0</c:v>
                </c:pt>
                <c:pt idx="412">
                  <c:v>1</c:v>
                </c:pt>
                <c:pt idx="413">
                  <c:v>0</c:v>
                </c:pt>
                <c:pt idx="414">
                  <c:v>0</c:v>
                </c:pt>
                <c:pt idx="415">
                  <c:v>0</c:v>
                </c:pt>
                <c:pt idx="416">
                  <c:v>0</c:v>
                </c:pt>
                <c:pt idx="417">
                  <c:v>0</c:v>
                </c:pt>
                <c:pt idx="418">
                  <c:v>0</c:v>
                </c:pt>
                <c:pt idx="419">
                  <c:v>1</c:v>
                </c:pt>
                <c:pt idx="420">
                  <c:v>1</c:v>
                </c:pt>
                <c:pt idx="421">
                  <c:v>0</c:v>
                </c:pt>
                <c:pt idx="422">
                  <c:v>0</c:v>
                </c:pt>
                <c:pt idx="423">
                  <c:v>0</c:v>
                </c:pt>
                <c:pt idx="424">
                  <c:v>0</c:v>
                </c:pt>
                <c:pt idx="425">
                  <c:v>0</c:v>
                </c:pt>
                <c:pt idx="426">
                  <c:v>0</c:v>
                </c:pt>
                <c:pt idx="427">
                  <c:v>0</c:v>
                </c:pt>
                <c:pt idx="428">
                  <c:v>1</c:v>
                </c:pt>
                <c:pt idx="429">
                  <c:v>0</c:v>
                </c:pt>
                <c:pt idx="430">
                  <c:v>0</c:v>
                </c:pt>
                <c:pt idx="431">
                  <c:v>0</c:v>
                </c:pt>
                <c:pt idx="432">
                  <c:v>0</c:v>
                </c:pt>
                <c:pt idx="433">
                  <c:v>1</c:v>
                </c:pt>
                <c:pt idx="434">
                  <c:v>0</c:v>
                </c:pt>
                <c:pt idx="435">
                  <c:v>1</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numCache>
            </c:numRef>
          </c:val>
          <c:extLst>
            <c:ext xmlns:c16="http://schemas.microsoft.com/office/drawing/2014/chart" uri="{C3380CC4-5D6E-409C-BE32-E72D297353CC}">
              <c16:uniqueId val="{00000000-F75B-451E-8EBC-FC6DFE5B88EE}"/>
            </c:ext>
          </c:extLst>
        </c:ser>
        <c:dLbls>
          <c:showLegendKey val="0"/>
          <c:showVal val="0"/>
          <c:showCatName val="0"/>
          <c:showSerName val="0"/>
          <c:showPercent val="0"/>
          <c:showBubbleSize val="0"/>
        </c:dLbls>
        <c:gapWidth val="219"/>
        <c:overlap val="-27"/>
        <c:axId val="536262584"/>
        <c:axId val="536262904"/>
      </c:barChart>
      <c:catAx>
        <c:axId val="536262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262904"/>
        <c:crosses val="autoZero"/>
        <c:auto val="1"/>
        <c:lblAlgn val="ctr"/>
        <c:lblOffset val="100"/>
        <c:noMultiLvlLbl val="0"/>
      </c:catAx>
      <c:valAx>
        <c:axId val="536262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262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Ratio of Flowpairs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switch_1_data!$D$1</c:f>
              <c:strCache>
                <c:ptCount val="1"/>
                <c:pt idx="0">
                  <c:v>rfip</c:v>
                </c:pt>
              </c:strCache>
            </c:strRef>
          </c:tx>
          <c:spPr>
            <a:ln w="28575" cap="rnd">
              <a:solidFill>
                <a:schemeClr val="accent1"/>
              </a:solidFill>
              <a:round/>
            </a:ln>
            <a:effectLst/>
          </c:spPr>
          <c:marker>
            <c:symbol val="none"/>
          </c:marker>
          <c:val>
            <c:numRef>
              <c:f>switch_1_data!$D$2:$D$547</c:f>
              <c:numCache>
                <c:formatCode>General</c:formatCode>
                <c:ptCount val="546"/>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0.99619771863117801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1</c:v>
                </c:pt>
                <c:pt idx="186">
                  <c:v>1</c:v>
                </c:pt>
                <c:pt idx="187">
                  <c:v>1</c:v>
                </c:pt>
                <c:pt idx="188">
                  <c:v>1</c:v>
                </c:pt>
                <c:pt idx="189">
                  <c:v>1</c:v>
                </c:pt>
                <c:pt idx="190">
                  <c:v>1</c:v>
                </c:pt>
                <c:pt idx="191">
                  <c:v>1</c:v>
                </c:pt>
                <c:pt idx="192">
                  <c:v>1</c:v>
                </c:pt>
                <c:pt idx="193">
                  <c:v>1</c:v>
                </c:pt>
                <c:pt idx="194">
                  <c:v>1</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4.5547711227510802E-4</c:v>
                </c:pt>
                <c:pt idx="288">
                  <c:v>4.3706293706293701E-4</c:v>
                </c:pt>
                <c:pt idx="289">
                  <c:v>4.2007981516488098E-4</c:v>
                </c:pt>
                <c:pt idx="290">
                  <c:v>4.0436716538617002E-4</c:v>
                </c:pt>
                <c:pt idx="291">
                  <c:v>3.91466040321002E-4</c:v>
                </c:pt>
                <c:pt idx="292">
                  <c:v>3.7842951750236502E-4</c:v>
                </c:pt>
                <c:pt idx="293">
                  <c:v>3.7278657968313098E-4</c:v>
                </c:pt>
                <c:pt idx="294">
                  <c:v>3.6456434560699902E-4</c:v>
                </c:pt>
                <c:pt idx="295">
                  <c:v>3.5913090321422101E-4</c:v>
                </c:pt>
                <c:pt idx="296">
                  <c:v>3.5505059470974601E-4</c:v>
                </c:pt>
                <c:pt idx="297">
                  <c:v>3.4704147145583799E-4</c:v>
                </c:pt>
                <c:pt idx="298">
                  <c:v>3.3881077418261899E-4</c:v>
                </c:pt>
                <c:pt idx="299">
                  <c:v>3.30523880350355E-4</c:v>
                </c:pt>
                <c:pt idx="300">
                  <c:v>3.22268772155978E-4</c:v>
                </c:pt>
                <c:pt idx="301">
                  <c:v>3.1620553359683698E-4</c:v>
                </c:pt>
                <c:pt idx="302">
                  <c:v>3.1099362463069501E-4</c:v>
                </c:pt>
                <c:pt idx="303">
                  <c:v>3.0487804878048699E-4</c:v>
                </c:pt>
                <c:pt idx="304">
                  <c:v>2.9788501638367497E-4</c:v>
                </c:pt>
                <c:pt idx="305">
                  <c:v>2.9150269639994098E-4</c:v>
                </c:pt>
                <c:pt idx="306">
                  <c:v>2.8530670470755997E-4</c:v>
                </c:pt>
                <c:pt idx="307">
                  <c:v>2.7983769413740002E-4</c:v>
                </c:pt>
                <c:pt idx="308">
                  <c:v>2.74160383824537E-4</c:v>
                </c:pt>
                <c:pt idx="309">
                  <c:v>2.7103943623797201E-4</c:v>
                </c:pt>
                <c:pt idx="310">
                  <c:v>2.66489007328447E-4</c:v>
                </c:pt>
                <c:pt idx="311">
                  <c:v>2.6222630129802001E-4</c:v>
                </c:pt>
                <c:pt idx="312">
                  <c:v>2.5749967812540198E-4</c:v>
                </c:pt>
                <c:pt idx="313">
                  <c:v>2.5287646984448002E-4</c:v>
                </c:pt>
                <c:pt idx="314">
                  <c:v>2.4860161591050298E-4</c:v>
                </c:pt>
                <c:pt idx="315">
                  <c:v>2.4461839530332598E-4</c:v>
                </c:pt>
                <c:pt idx="316">
                  <c:v>2.4204284158295999E-4</c:v>
                </c:pt>
                <c:pt idx="317">
                  <c:v>2.40558094779889E-4</c:v>
                </c:pt>
                <c:pt idx="318">
                  <c:v>2.3957834211787201E-4</c:v>
                </c:pt>
                <c:pt idx="319">
                  <c:v>2.3747328425552101E-4</c:v>
                </c:pt>
                <c:pt idx="320">
                  <c:v>2.34082397003745E-4</c:v>
                </c:pt>
                <c:pt idx="321">
                  <c:v>2.3078698361412401E-4</c:v>
                </c:pt>
                <c:pt idx="322">
                  <c:v>2.2760896779333101E-4</c:v>
                </c:pt>
                <c:pt idx="323">
                  <c:v>2.2401433691756199E-4</c:v>
                </c:pt>
                <c:pt idx="324">
                  <c:v>2.2072618916234399E-4</c:v>
                </c:pt>
                <c:pt idx="325">
                  <c:v>2.1748586341887701E-4</c:v>
                </c:pt>
                <c:pt idx="326">
                  <c:v>2.15331610680447E-4</c:v>
                </c:pt>
                <c:pt idx="327">
                  <c:v>2.1447721179624599E-4</c:v>
                </c:pt>
                <c:pt idx="328">
                  <c:v>2.1249468763280901E-4</c:v>
                </c:pt>
                <c:pt idx="329">
                  <c:v>2.1172983273343201E-4</c:v>
                </c:pt>
                <c:pt idx="330">
                  <c:v>2.1050415745710901E-4</c:v>
                </c:pt>
                <c:pt idx="331">
                  <c:v>2.0885547201336601E-4</c:v>
                </c:pt>
                <c:pt idx="332">
                  <c:v>2.0764119601328899E-4</c:v>
                </c:pt>
                <c:pt idx="333">
                  <c:v>2.0586721564590799E-4</c:v>
                </c:pt>
                <c:pt idx="334">
                  <c:v>2.03355363497712E-4</c:v>
                </c:pt>
                <c:pt idx="335">
                  <c:v>2.0078305391024899E-4</c:v>
                </c:pt>
                <c:pt idx="336">
                  <c:v>1.98294665873488E-4</c:v>
                </c:pt>
                <c:pt idx="337">
                  <c:v>1.95828845588955E-4</c:v>
                </c:pt>
                <c:pt idx="338">
                  <c:v>1.93704600484261E-4</c:v>
                </c:pt>
                <c:pt idx="339">
                  <c:v>1.9221528111484801E-4</c:v>
                </c:pt>
                <c:pt idx="340">
                  <c:v>1.91791331031837E-4</c:v>
                </c:pt>
                <c:pt idx="341">
                  <c:v>1.90005700171005E-4</c:v>
                </c:pt>
                <c:pt idx="342">
                  <c:v>1.89753320683111E-4</c:v>
                </c:pt>
                <c:pt idx="343">
                  <c:v>1.8761726078799201E-4</c:v>
                </c:pt>
                <c:pt idx="344">
                  <c:v>1.85580402709473E-4</c:v>
                </c:pt>
                <c:pt idx="345">
                  <c:v>1.8474043968224601E-4</c:v>
                </c:pt>
                <c:pt idx="346">
                  <c:v>1.8345257750871399E-4</c:v>
                </c:pt>
                <c:pt idx="347">
                  <c:v>1.8263172313030701E-4</c:v>
                </c:pt>
                <c:pt idx="348">
                  <c:v>1.8185124568103199E-4</c:v>
                </c:pt>
                <c:pt idx="349">
                  <c:v>1.81340103363858E-4</c:v>
                </c:pt>
                <c:pt idx="350">
                  <c:v>1.8006662465111999E-4</c:v>
                </c:pt>
                <c:pt idx="351">
                  <c:v>1.7956545160710999E-4</c:v>
                </c:pt>
                <c:pt idx="352">
                  <c:v>1.7850767583006E-4</c:v>
                </c:pt>
                <c:pt idx="353">
                  <c:v>1.77761976713181E-4</c:v>
                </c:pt>
                <c:pt idx="354">
                  <c:v>1.77116542685086E-4</c:v>
                </c:pt>
                <c:pt idx="355">
                  <c:v>1.76273576590869E-4</c:v>
                </c:pt>
                <c:pt idx="356">
                  <c:v>1.7533093714385901E-4</c:v>
                </c:pt>
                <c:pt idx="357">
                  <c:v>1.7484045808200001E-4</c:v>
                </c:pt>
                <c:pt idx="358">
                  <c:v>1.7461148943600401E-4</c:v>
                </c:pt>
                <c:pt idx="359">
                  <c:v>1.7429193899782099E-4</c:v>
                </c:pt>
                <c:pt idx="360">
                  <c:v>1.7426156661148301E-4</c:v>
                </c:pt>
                <c:pt idx="361">
                  <c:v>1.7406440382941601E-4</c:v>
                </c:pt>
                <c:pt idx="362">
                  <c:v>1.7385257301808001E-4</c:v>
                </c:pt>
                <c:pt idx="363">
                  <c:v>1.73656334114786E-4</c:v>
                </c:pt>
                <c:pt idx="364">
                  <c:v>1.73490631505898E-4</c:v>
                </c:pt>
                <c:pt idx="365">
                  <c:v>1.7317516668109701E-4</c:v>
                </c:pt>
                <c:pt idx="366">
                  <c:v>1.72980453208787E-4</c:v>
                </c:pt>
                <c:pt idx="367">
                  <c:v>0</c:v>
                </c:pt>
                <c:pt idx="368">
                  <c:v>1</c:v>
                </c:pt>
                <c:pt idx="369">
                  <c:v>1</c:v>
                </c:pt>
                <c:pt idx="370">
                  <c:v>1</c:v>
                </c:pt>
                <c:pt idx="371">
                  <c:v>1</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pt idx="477">
                  <c:v>1</c:v>
                </c:pt>
                <c:pt idx="478">
                  <c:v>1</c:v>
                </c:pt>
                <c:pt idx="479">
                  <c:v>1</c:v>
                </c:pt>
                <c:pt idx="480">
                  <c:v>1</c:v>
                </c:pt>
                <c:pt idx="481">
                  <c:v>1</c:v>
                </c:pt>
                <c:pt idx="482">
                  <c:v>1</c:v>
                </c:pt>
                <c:pt idx="483">
                  <c:v>1</c:v>
                </c:pt>
                <c:pt idx="484">
                  <c:v>1</c:v>
                </c:pt>
                <c:pt idx="485">
                  <c:v>1</c:v>
                </c:pt>
                <c:pt idx="486">
                  <c:v>1</c:v>
                </c:pt>
                <c:pt idx="487">
                  <c:v>1</c:v>
                </c:pt>
                <c:pt idx="488">
                  <c:v>1</c:v>
                </c:pt>
                <c:pt idx="489">
                  <c:v>1</c:v>
                </c:pt>
                <c:pt idx="490">
                  <c:v>1</c:v>
                </c:pt>
                <c:pt idx="491">
                  <c:v>1</c:v>
                </c:pt>
                <c:pt idx="492">
                  <c:v>1</c:v>
                </c:pt>
                <c:pt idx="493">
                  <c:v>1</c:v>
                </c:pt>
                <c:pt idx="494">
                  <c:v>1</c:v>
                </c:pt>
                <c:pt idx="495">
                  <c:v>1</c:v>
                </c:pt>
                <c:pt idx="496">
                  <c:v>1</c:v>
                </c:pt>
                <c:pt idx="497">
                  <c:v>1</c:v>
                </c:pt>
                <c:pt idx="498">
                  <c:v>1</c:v>
                </c:pt>
                <c:pt idx="499">
                  <c:v>1</c:v>
                </c:pt>
                <c:pt idx="500">
                  <c:v>1</c:v>
                </c:pt>
                <c:pt idx="501">
                  <c:v>1</c:v>
                </c:pt>
                <c:pt idx="502">
                  <c:v>1</c:v>
                </c:pt>
                <c:pt idx="503">
                  <c:v>1</c:v>
                </c:pt>
                <c:pt idx="504">
                  <c:v>1</c:v>
                </c:pt>
                <c:pt idx="505">
                  <c:v>1</c:v>
                </c:pt>
                <c:pt idx="506">
                  <c:v>1</c:v>
                </c:pt>
                <c:pt idx="507">
                  <c:v>1</c:v>
                </c:pt>
                <c:pt idx="508">
                  <c:v>1</c:v>
                </c:pt>
                <c:pt idx="509">
                  <c:v>1</c:v>
                </c:pt>
                <c:pt idx="510">
                  <c:v>1</c:v>
                </c:pt>
                <c:pt idx="511">
                  <c:v>1</c:v>
                </c:pt>
                <c:pt idx="512">
                  <c:v>1</c:v>
                </c:pt>
                <c:pt idx="513">
                  <c:v>1</c:v>
                </c:pt>
                <c:pt idx="514">
                  <c:v>1</c:v>
                </c:pt>
                <c:pt idx="515">
                  <c:v>1</c:v>
                </c:pt>
                <c:pt idx="516">
                  <c:v>1</c:v>
                </c:pt>
                <c:pt idx="517">
                  <c:v>1</c:v>
                </c:pt>
                <c:pt idx="518">
                  <c:v>1</c:v>
                </c:pt>
                <c:pt idx="519">
                  <c:v>1</c:v>
                </c:pt>
                <c:pt idx="520">
                  <c:v>1</c:v>
                </c:pt>
                <c:pt idx="521">
                  <c:v>1</c:v>
                </c:pt>
                <c:pt idx="522">
                  <c:v>1</c:v>
                </c:pt>
                <c:pt idx="523">
                  <c:v>1</c:v>
                </c:pt>
                <c:pt idx="524">
                  <c:v>1</c:v>
                </c:pt>
                <c:pt idx="525">
                  <c:v>1</c:v>
                </c:pt>
                <c:pt idx="526">
                  <c:v>1</c:v>
                </c:pt>
                <c:pt idx="527">
                  <c:v>1</c:v>
                </c:pt>
                <c:pt idx="528">
                  <c:v>1</c:v>
                </c:pt>
                <c:pt idx="529">
                  <c:v>1</c:v>
                </c:pt>
                <c:pt idx="530">
                  <c:v>1</c:v>
                </c:pt>
                <c:pt idx="531">
                  <c:v>1</c:v>
                </c:pt>
                <c:pt idx="532">
                  <c:v>1</c:v>
                </c:pt>
                <c:pt idx="533">
                  <c:v>1</c:v>
                </c:pt>
                <c:pt idx="534">
                  <c:v>1</c:v>
                </c:pt>
                <c:pt idx="535">
                  <c:v>1</c:v>
                </c:pt>
                <c:pt idx="536">
                  <c:v>1</c:v>
                </c:pt>
                <c:pt idx="537">
                  <c:v>1</c:v>
                </c:pt>
                <c:pt idx="538">
                  <c:v>1</c:v>
                </c:pt>
                <c:pt idx="539">
                  <c:v>1</c:v>
                </c:pt>
                <c:pt idx="540">
                  <c:v>1</c:v>
                </c:pt>
                <c:pt idx="541">
                  <c:v>1</c:v>
                </c:pt>
                <c:pt idx="542">
                  <c:v>1</c:v>
                </c:pt>
                <c:pt idx="543">
                  <c:v>1</c:v>
                </c:pt>
                <c:pt idx="544">
                  <c:v>1</c:v>
                </c:pt>
                <c:pt idx="545">
                  <c:v>1</c:v>
                </c:pt>
              </c:numCache>
            </c:numRef>
          </c:val>
          <c:smooth val="0"/>
          <c:extLst>
            <c:ext xmlns:c16="http://schemas.microsoft.com/office/drawing/2014/chart" uri="{C3380CC4-5D6E-409C-BE32-E72D297353CC}">
              <c16:uniqueId val="{00000000-5999-47DC-831D-60918A1148F4}"/>
            </c:ext>
          </c:extLst>
        </c:ser>
        <c:dLbls>
          <c:showLegendKey val="0"/>
          <c:showVal val="0"/>
          <c:showCatName val="0"/>
          <c:showSerName val="0"/>
          <c:showPercent val="0"/>
          <c:showBubbleSize val="0"/>
        </c:dLbls>
        <c:smooth val="0"/>
        <c:axId val="529060280"/>
        <c:axId val="529060600"/>
      </c:lineChart>
      <c:catAx>
        <c:axId val="5290602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060600"/>
        <c:crosses val="autoZero"/>
        <c:auto val="1"/>
        <c:lblAlgn val="ctr"/>
        <c:lblOffset val="100"/>
        <c:noMultiLvlLbl val="0"/>
      </c:catAx>
      <c:valAx>
        <c:axId val="529060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060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switch_1_flowcount!$B$1</c:f>
              <c:strCache>
                <c:ptCount val="1"/>
                <c:pt idx="0">
                  <c:v>flowcount</c:v>
                </c:pt>
              </c:strCache>
            </c:strRef>
          </c:tx>
          <c:spPr>
            <a:ln w="19050" cap="rnd">
              <a:noFill/>
              <a:round/>
            </a:ln>
            <a:effectLst/>
          </c:spPr>
          <c:marker>
            <c:symbol val="circle"/>
            <c:size val="5"/>
            <c:spPr>
              <a:solidFill>
                <a:schemeClr val="accent1"/>
              </a:solidFill>
              <a:ln w="9525">
                <a:solidFill>
                  <a:schemeClr val="accent1"/>
                </a:solidFill>
              </a:ln>
              <a:effectLst/>
            </c:spPr>
          </c:marker>
          <c:yVal>
            <c:numRef>
              <c:f>switch_1_flowcount!$B$2:$B$547</c:f>
              <c:numCache>
                <c:formatCode>General</c:formatCode>
                <c:ptCount val="546"/>
                <c:pt idx="0">
                  <c:v>1</c:v>
                </c:pt>
                <c:pt idx="1">
                  <c:v>11</c:v>
                </c:pt>
                <c:pt idx="2">
                  <c:v>11</c:v>
                </c:pt>
                <c:pt idx="3">
                  <c:v>17</c:v>
                </c:pt>
                <c:pt idx="4">
                  <c:v>17</c:v>
                </c:pt>
                <c:pt idx="5">
                  <c:v>17</c:v>
                </c:pt>
                <c:pt idx="6">
                  <c:v>21</c:v>
                </c:pt>
                <c:pt idx="7">
                  <c:v>29</c:v>
                </c:pt>
                <c:pt idx="8">
                  <c:v>29</c:v>
                </c:pt>
                <c:pt idx="9">
                  <c:v>35</c:v>
                </c:pt>
                <c:pt idx="10">
                  <c:v>39</c:v>
                </c:pt>
                <c:pt idx="11">
                  <c:v>39</c:v>
                </c:pt>
                <c:pt idx="12">
                  <c:v>45</c:v>
                </c:pt>
                <c:pt idx="13">
                  <c:v>47</c:v>
                </c:pt>
                <c:pt idx="14">
                  <c:v>49</c:v>
                </c:pt>
                <c:pt idx="15">
                  <c:v>51</c:v>
                </c:pt>
                <c:pt idx="16">
                  <c:v>53</c:v>
                </c:pt>
                <c:pt idx="17">
                  <c:v>57</c:v>
                </c:pt>
                <c:pt idx="18">
                  <c:v>57</c:v>
                </c:pt>
                <c:pt idx="19">
                  <c:v>63</c:v>
                </c:pt>
                <c:pt idx="20">
                  <c:v>63</c:v>
                </c:pt>
                <c:pt idx="21">
                  <c:v>65</c:v>
                </c:pt>
                <c:pt idx="22">
                  <c:v>67</c:v>
                </c:pt>
                <c:pt idx="23">
                  <c:v>73</c:v>
                </c:pt>
                <c:pt idx="24">
                  <c:v>73</c:v>
                </c:pt>
                <c:pt idx="25">
                  <c:v>81</c:v>
                </c:pt>
                <c:pt idx="26">
                  <c:v>81</c:v>
                </c:pt>
                <c:pt idx="27">
                  <c:v>81</c:v>
                </c:pt>
                <c:pt idx="28">
                  <c:v>85</c:v>
                </c:pt>
                <c:pt idx="29">
                  <c:v>91</c:v>
                </c:pt>
                <c:pt idx="30">
                  <c:v>93</c:v>
                </c:pt>
                <c:pt idx="31">
                  <c:v>97</c:v>
                </c:pt>
                <c:pt idx="32">
                  <c:v>99</c:v>
                </c:pt>
                <c:pt idx="33">
                  <c:v>103</c:v>
                </c:pt>
                <c:pt idx="34">
                  <c:v>105</c:v>
                </c:pt>
                <c:pt idx="35">
                  <c:v>105</c:v>
                </c:pt>
                <c:pt idx="36">
                  <c:v>107</c:v>
                </c:pt>
                <c:pt idx="37">
                  <c:v>109</c:v>
                </c:pt>
                <c:pt idx="38">
                  <c:v>109</c:v>
                </c:pt>
                <c:pt idx="39">
                  <c:v>115</c:v>
                </c:pt>
                <c:pt idx="40">
                  <c:v>115</c:v>
                </c:pt>
                <c:pt idx="41">
                  <c:v>115</c:v>
                </c:pt>
                <c:pt idx="42">
                  <c:v>115</c:v>
                </c:pt>
                <c:pt idx="43">
                  <c:v>117</c:v>
                </c:pt>
                <c:pt idx="44">
                  <c:v>119</c:v>
                </c:pt>
                <c:pt idx="45">
                  <c:v>121</c:v>
                </c:pt>
                <c:pt idx="46">
                  <c:v>121</c:v>
                </c:pt>
                <c:pt idx="47">
                  <c:v>121</c:v>
                </c:pt>
                <c:pt idx="48">
                  <c:v>129</c:v>
                </c:pt>
                <c:pt idx="49">
                  <c:v>131</c:v>
                </c:pt>
                <c:pt idx="50">
                  <c:v>135</c:v>
                </c:pt>
                <c:pt idx="51">
                  <c:v>135</c:v>
                </c:pt>
                <c:pt idx="52">
                  <c:v>135</c:v>
                </c:pt>
                <c:pt idx="53">
                  <c:v>135</c:v>
                </c:pt>
                <c:pt idx="54">
                  <c:v>135</c:v>
                </c:pt>
                <c:pt idx="55">
                  <c:v>137</c:v>
                </c:pt>
                <c:pt idx="56">
                  <c:v>143</c:v>
                </c:pt>
                <c:pt idx="57">
                  <c:v>147</c:v>
                </c:pt>
                <c:pt idx="58">
                  <c:v>151</c:v>
                </c:pt>
                <c:pt idx="59">
                  <c:v>151</c:v>
                </c:pt>
                <c:pt idx="60">
                  <c:v>153</c:v>
                </c:pt>
                <c:pt idx="61">
                  <c:v>155</c:v>
                </c:pt>
                <c:pt idx="62">
                  <c:v>157</c:v>
                </c:pt>
                <c:pt idx="63">
                  <c:v>161</c:v>
                </c:pt>
                <c:pt idx="64">
                  <c:v>161</c:v>
                </c:pt>
                <c:pt idx="65">
                  <c:v>163</c:v>
                </c:pt>
                <c:pt idx="66">
                  <c:v>163</c:v>
                </c:pt>
                <c:pt idx="67">
                  <c:v>165</c:v>
                </c:pt>
                <c:pt idx="68">
                  <c:v>169</c:v>
                </c:pt>
                <c:pt idx="69">
                  <c:v>173</c:v>
                </c:pt>
                <c:pt idx="70">
                  <c:v>177</c:v>
                </c:pt>
                <c:pt idx="71">
                  <c:v>181</c:v>
                </c:pt>
                <c:pt idx="72">
                  <c:v>185</c:v>
                </c:pt>
                <c:pt idx="73">
                  <c:v>189</c:v>
                </c:pt>
                <c:pt idx="74">
                  <c:v>191</c:v>
                </c:pt>
                <c:pt idx="75">
                  <c:v>197</c:v>
                </c:pt>
                <c:pt idx="76">
                  <c:v>199</c:v>
                </c:pt>
                <c:pt idx="77">
                  <c:v>201</c:v>
                </c:pt>
                <c:pt idx="78">
                  <c:v>207</c:v>
                </c:pt>
                <c:pt idx="79">
                  <c:v>207</c:v>
                </c:pt>
                <c:pt idx="80">
                  <c:v>211</c:v>
                </c:pt>
                <c:pt idx="81">
                  <c:v>217</c:v>
                </c:pt>
                <c:pt idx="82">
                  <c:v>219</c:v>
                </c:pt>
                <c:pt idx="83">
                  <c:v>221</c:v>
                </c:pt>
                <c:pt idx="84">
                  <c:v>223</c:v>
                </c:pt>
                <c:pt idx="85">
                  <c:v>227</c:v>
                </c:pt>
                <c:pt idx="86">
                  <c:v>231</c:v>
                </c:pt>
                <c:pt idx="87">
                  <c:v>231</c:v>
                </c:pt>
                <c:pt idx="88">
                  <c:v>237</c:v>
                </c:pt>
                <c:pt idx="89">
                  <c:v>237</c:v>
                </c:pt>
                <c:pt idx="90">
                  <c:v>243</c:v>
                </c:pt>
                <c:pt idx="91">
                  <c:v>245</c:v>
                </c:pt>
                <c:pt idx="92">
                  <c:v>251</c:v>
                </c:pt>
                <c:pt idx="93">
                  <c:v>251</c:v>
                </c:pt>
                <c:pt idx="94">
                  <c:v>251</c:v>
                </c:pt>
                <c:pt idx="95">
                  <c:v>251</c:v>
                </c:pt>
                <c:pt idx="96">
                  <c:v>251</c:v>
                </c:pt>
                <c:pt idx="97">
                  <c:v>257</c:v>
                </c:pt>
                <c:pt idx="98">
                  <c:v>261</c:v>
                </c:pt>
                <c:pt idx="99">
                  <c:v>263</c:v>
                </c:pt>
                <c:pt idx="100">
                  <c:v>263</c:v>
                </c:pt>
                <c:pt idx="101">
                  <c:v>263</c:v>
                </c:pt>
                <c:pt idx="102">
                  <c:v>264</c:v>
                </c:pt>
                <c:pt idx="103">
                  <c:v>265</c:v>
                </c:pt>
                <c:pt idx="104">
                  <c:v>265</c:v>
                </c:pt>
                <c:pt idx="105">
                  <c:v>265</c:v>
                </c:pt>
                <c:pt idx="106">
                  <c:v>267</c:v>
                </c:pt>
                <c:pt idx="107">
                  <c:v>267</c:v>
                </c:pt>
                <c:pt idx="108">
                  <c:v>267</c:v>
                </c:pt>
                <c:pt idx="109">
                  <c:v>267</c:v>
                </c:pt>
                <c:pt idx="110">
                  <c:v>269</c:v>
                </c:pt>
                <c:pt idx="111">
                  <c:v>269</c:v>
                </c:pt>
                <c:pt idx="112">
                  <c:v>269</c:v>
                </c:pt>
                <c:pt idx="113">
                  <c:v>269</c:v>
                </c:pt>
                <c:pt idx="114">
                  <c:v>269</c:v>
                </c:pt>
                <c:pt idx="115">
                  <c:v>271</c:v>
                </c:pt>
                <c:pt idx="116">
                  <c:v>271</c:v>
                </c:pt>
                <c:pt idx="117">
                  <c:v>271</c:v>
                </c:pt>
                <c:pt idx="118">
                  <c:v>271</c:v>
                </c:pt>
                <c:pt idx="119">
                  <c:v>271</c:v>
                </c:pt>
                <c:pt idx="120">
                  <c:v>271</c:v>
                </c:pt>
                <c:pt idx="121">
                  <c:v>271</c:v>
                </c:pt>
                <c:pt idx="122">
                  <c:v>271</c:v>
                </c:pt>
                <c:pt idx="123">
                  <c:v>271</c:v>
                </c:pt>
                <c:pt idx="124">
                  <c:v>271</c:v>
                </c:pt>
                <c:pt idx="125">
                  <c:v>271</c:v>
                </c:pt>
                <c:pt idx="126">
                  <c:v>271</c:v>
                </c:pt>
                <c:pt idx="127">
                  <c:v>271</c:v>
                </c:pt>
                <c:pt idx="128">
                  <c:v>271</c:v>
                </c:pt>
                <c:pt idx="129">
                  <c:v>271</c:v>
                </c:pt>
                <c:pt idx="130">
                  <c:v>271</c:v>
                </c:pt>
                <c:pt idx="131">
                  <c:v>271</c:v>
                </c:pt>
                <c:pt idx="132">
                  <c:v>271</c:v>
                </c:pt>
                <c:pt idx="133">
                  <c:v>271</c:v>
                </c:pt>
                <c:pt idx="134">
                  <c:v>271</c:v>
                </c:pt>
                <c:pt idx="135">
                  <c:v>271</c:v>
                </c:pt>
                <c:pt idx="136">
                  <c:v>271</c:v>
                </c:pt>
                <c:pt idx="137">
                  <c:v>271</c:v>
                </c:pt>
                <c:pt idx="138">
                  <c:v>271</c:v>
                </c:pt>
                <c:pt idx="139">
                  <c:v>271</c:v>
                </c:pt>
                <c:pt idx="140">
                  <c:v>271</c:v>
                </c:pt>
                <c:pt idx="141">
                  <c:v>271</c:v>
                </c:pt>
                <c:pt idx="142">
                  <c:v>271</c:v>
                </c:pt>
                <c:pt idx="143">
                  <c:v>271</c:v>
                </c:pt>
                <c:pt idx="144">
                  <c:v>271</c:v>
                </c:pt>
                <c:pt idx="145">
                  <c:v>271</c:v>
                </c:pt>
                <c:pt idx="146">
                  <c:v>271</c:v>
                </c:pt>
                <c:pt idx="147">
                  <c:v>271</c:v>
                </c:pt>
                <c:pt idx="148">
                  <c:v>271</c:v>
                </c:pt>
                <c:pt idx="149">
                  <c:v>271</c:v>
                </c:pt>
                <c:pt idx="150">
                  <c:v>271</c:v>
                </c:pt>
                <c:pt idx="151">
                  <c:v>271</c:v>
                </c:pt>
                <c:pt idx="152">
                  <c:v>271</c:v>
                </c:pt>
                <c:pt idx="153">
                  <c:v>271</c:v>
                </c:pt>
                <c:pt idx="154">
                  <c:v>271</c:v>
                </c:pt>
                <c:pt idx="155">
                  <c:v>271</c:v>
                </c:pt>
                <c:pt idx="156">
                  <c:v>271</c:v>
                </c:pt>
                <c:pt idx="157">
                  <c:v>271</c:v>
                </c:pt>
                <c:pt idx="158">
                  <c:v>271</c:v>
                </c:pt>
                <c:pt idx="159">
                  <c:v>271</c:v>
                </c:pt>
                <c:pt idx="160">
                  <c:v>271</c:v>
                </c:pt>
                <c:pt idx="161">
                  <c:v>271</c:v>
                </c:pt>
                <c:pt idx="162">
                  <c:v>271</c:v>
                </c:pt>
                <c:pt idx="163">
                  <c:v>271</c:v>
                </c:pt>
                <c:pt idx="164">
                  <c:v>271</c:v>
                </c:pt>
                <c:pt idx="165">
                  <c:v>271</c:v>
                </c:pt>
                <c:pt idx="166">
                  <c:v>271</c:v>
                </c:pt>
                <c:pt idx="167">
                  <c:v>271</c:v>
                </c:pt>
                <c:pt idx="168">
                  <c:v>271</c:v>
                </c:pt>
                <c:pt idx="169">
                  <c:v>271</c:v>
                </c:pt>
                <c:pt idx="170">
                  <c:v>271</c:v>
                </c:pt>
                <c:pt idx="171">
                  <c:v>271</c:v>
                </c:pt>
                <c:pt idx="172">
                  <c:v>271</c:v>
                </c:pt>
                <c:pt idx="173">
                  <c:v>271</c:v>
                </c:pt>
                <c:pt idx="174">
                  <c:v>271</c:v>
                </c:pt>
                <c:pt idx="175">
                  <c:v>271</c:v>
                </c:pt>
                <c:pt idx="176">
                  <c:v>271</c:v>
                </c:pt>
                <c:pt idx="177">
                  <c:v>271</c:v>
                </c:pt>
                <c:pt idx="178">
                  <c:v>271</c:v>
                </c:pt>
                <c:pt idx="179">
                  <c:v>271</c:v>
                </c:pt>
                <c:pt idx="180">
                  <c:v>271</c:v>
                </c:pt>
                <c:pt idx="181">
                  <c:v>271</c:v>
                </c:pt>
                <c:pt idx="182">
                  <c:v>271</c:v>
                </c:pt>
                <c:pt idx="183">
                  <c:v>271</c:v>
                </c:pt>
                <c:pt idx="184">
                  <c:v>271</c:v>
                </c:pt>
                <c:pt idx="185">
                  <c:v>271</c:v>
                </c:pt>
                <c:pt idx="186">
                  <c:v>271</c:v>
                </c:pt>
                <c:pt idx="187">
                  <c:v>271</c:v>
                </c:pt>
                <c:pt idx="188">
                  <c:v>271</c:v>
                </c:pt>
                <c:pt idx="189">
                  <c:v>271</c:v>
                </c:pt>
                <c:pt idx="190">
                  <c:v>271</c:v>
                </c:pt>
                <c:pt idx="191">
                  <c:v>271</c:v>
                </c:pt>
                <c:pt idx="192">
                  <c:v>271</c:v>
                </c:pt>
                <c:pt idx="193">
                  <c:v>271</c:v>
                </c:pt>
                <c:pt idx="194">
                  <c:v>271</c:v>
                </c:pt>
                <c:pt idx="195">
                  <c:v>0</c:v>
                </c:pt>
                <c:pt idx="196">
                  <c:v>43</c:v>
                </c:pt>
                <c:pt idx="197">
                  <c:v>108</c:v>
                </c:pt>
                <c:pt idx="198">
                  <c:v>172</c:v>
                </c:pt>
                <c:pt idx="199">
                  <c:v>237</c:v>
                </c:pt>
                <c:pt idx="200">
                  <c:v>301</c:v>
                </c:pt>
                <c:pt idx="201">
                  <c:v>365</c:v>
                </c:pt>
                <c:pt idx="202">
                  <c:v>430</c:v>
                </c:pt>
                <c:pt idx="203">
                  <c:v>494</c:v>
                </c:pt>
                <c:pt idx="204">
                  <c:v>559</c:v>
                </c:pt>
                <c:pt idx="205">
                  <c:v>623</c:v>
                </c:pt>
                <c:pt idx="206">
                  <c:v>688</c:v>
                </c:pt>
                <c:pt idx="207">
                  <c:v>752</c:v>
                </c:pt>
                <c:pt idx="208">
                  <c:v>817</c:v>
                </c:pt>
                <c:pt idx="209">
                  <c:v>843</c:v>
                </c:pt>
                <c:pt idx="210">
                  <c:v>899</c:v>
                </c:pt>
                <c:pt idx="211">
                  <c:v>954</c:v>
                </c:pt>
                <c:pt idx="212">
                  <c:v>1010</c:v>
                </c:pt>
                <c:pt idx="213">
                  <c:v>1066</c:v>
                </c:pt>
                <c:pt idx="214">
                  <c:v>1121</c:v>
                </c:pt>
                <c:pt idx="215">
                  <c:v>1177</c:v>
                </c:pt>
                <c:pt idx="216">
                  <c:v>1232</c:v>
                </c:pt>
                <c:pt idx="217">
                  <c:v>1288</c:v>
                </c:pt>
                <c:pt idx="218">
                  <c:v>1344</c:v>
                </c:pt>
                <c:pt idx="219">
                  <c:v>1399</c:v>
                </c:pt>
                <c:pt idx="220">
                  <c:v>1455</c:v>
                </c:pt>
                <c:pt idx="221">
                  <c:v>1510</c:v>
                </c:pt>
                <c:pt idx="222">
                  <c:v>1566</c:v>
                </c:pt>
                <c:pt idx="223">
                  <c:v>1621</c:v>
                </c:pt>
                <c:pt idx="224">
                  <c:v>1677</c:v>
                </c:pt>
                <c:pt idx="225">
                  <c:v>1733</c:v>
                </c:pt>
                <c:pt idx="226">
                  <c:v>1789</c:v>
                </c:pt>
                <c:pt idx="227">
                  <c:v>1824</c:v>
                </c:pt>
                <c:pt idx="228">
                  <c:v>1865</c:v>
                </c:pt>
                <c:pt idx="229">
                  <c:v>1913</c:v>
                </c:pt>
                <c:pt idx="230">
                  <c:v>1962</c:v>
                </c:pt>
                <c:pt idx="231">
                  <c:v>2011</c:v>
                </c:pt>
                <c:pt idx="232">
                  <c:v>2060</c:v>
                </c:pt>
                <c:pt idx="233">
                  <c:v>2109</c:v>
                </c:pt>
                <c:pt idx="234">
                  <c:v>2157</c:v>
                </c:pt>
                <c:pt idx="235">
                  <c:v>2206</c:v>
                </c:pt>
                <c:pt idx="236">
                  <c:v>2255</c:v>
                </c:pt>
                <c:pt idx="237">
                  <c:v>2304</c:v>
                </c:pt>
                <c:pt idx="238">
                  <c:v>2353</c:v>
                </c:pt>
                <c:pt idx="239">
                  <c:v>2402</c:v>
                </c:pt>
                <c:pt idx="240">
                  <c:v>2450</c:v>
                </c:pt>
                <c:pt idx="241">
                  <c:v>2499</c:v>
                </c:pt>
                <c:pt idx="242">
                  <c:v>2548</c:v>
                </c:pt>
                <c:pt idx="243">
                  <c:v>2597</c:v>
                </c:pt>
                <c:pt idx="244">
                  <c:v>2646</c:v>
                </c:pt>
                <c:pt idx="245">
                  <c:v>2695</c:v>
                </c:pt>
                <c:pt idx="246">
                  <c:v>2744</c:v>
                </c:pt>
                <c:pt idx="247">
                  <c:v>2793</c:v>
                </c:pt>
                <c:pt idx="248">
                  <c:v>2824</c:v>
                </c:pt>
                <c:pt idx="249">
                  <c:v>2861</c:v>
                </c:pt>
                <c:pt idx="250">
                  <c:v>2904</c:v>
                </c:pt>
                <c:pt idx="251">
                  <c:v>2948</c:v>
                </c:pt>
                <c:pt idx="252">
                  <c:v>2991</c:v>
                </c:pt>
                <c:pt idx="253">
                  <c:v>3035</c:v>
                </c:pt>
                <c:pt idx="254">
                  <c:v>3078</c:v>
                </c:pt>
                <c:pt idx="255">
                  <c:v>3122</c:v>
                </c:pt>
                <c:pt idx="256">
                  <c:v>3166</c:v>
                </c:pt>
                <c:pt idx="257">
                  <c:v>3209</c:v>
                </c:pt>
                <c:pt idx="258">
                  <c:v>3253</c:v>
                </c:pt>
                <c:pt idx="259">
                  <c:v>3296</c:v>
                </c:pt>
                <c:pt idx="260">
                  <c:v>3324</c:v>
                </c:pt>
                <c:pt idx="261">
                  <c:v>3357</c:v>
                </c:pt>
                <c:pt idx="262">
                  <c:v>3397</c:v>
                </c:pt>
                <c:pt idx="263">
                  <c:v>3436</c:v>
                </c:pt>
                <c:pt idx="264">
                  <c:v>3475</c:v>
                </c:pt>
                <c:pt idx="265">
                  <c:v>3514</c:v>
                </c:pt>
                <c:pt idx="266">
                  <c:v>3554</c:v>
                </c:pt>
                <c:pt idx="267">
                  <c:v>3593</c:v>
                </c:pt>
                <c:pt idx="268">
                  <c:v>3632</c:v>
                </c:pt>
                <c:pt idx="269">
                  <c:v>3671</c:v>
                </c:pt>
                <c:pt idx="270">
                  <c:v>3711</c:v>
                </c:pt>
                <c:pt idx="271">
                  <c:v>3750</c:v>
                </c:pt>
                <c:pt idx="272">
                  <c:v>3789</c:v>
                </c:pt>
                <c:pt idx="273">
                  <c:v>3824</c:v>
                </c:pt>
                <c:pt idx="274">
                  <c:v>3848</c:v>
                </c:pt>
                <c:pt idx="275">
                  <c:v>3888</c:v>
                </c:pt>
                <c:pt idx="276">
                  <c:v>3927</c:v>
                </c:pt>
                <c:pt idx="277">
                  <c:v>3966</c:v>
                </c:pt>
                <c:pt idx="278">
                  <c:v>4006</c:v>
                </c:pt>
                <c:pt idx="279">
                  <c:v>4045</c:v>
                </c:pt>
                <c:pt idx="280">
                  <c:v>4084</c:v>
                </c:pt>
                <c:pt idx="281">
                  <c:v>4123</c:v>
                </c:pt>
                <c:pt idx="282">
                  <c:v>4163</c:v>
                </c:pt>
                <c:pt idx="283">
                  <c:v>4202</c:v>
                </c:pt>
                <c:pt idx="284">
                  <c:v>4241</c:v>
                </c:pt>
                <c:pt idx="285">
                  <c:v>4281</c:v>
                </c:pt>
                <c:pt idx="286">
                  <c:v>4320</c:v>
                </c:pt>
                <c:pt idx="287">
                  <c:v>4392</c:v>
                </c:pt>
                <c:pt idx="288">
                  <c:v>4577</c:v>
                </c:pt>
                <c:pt idx="289">
                  <c:v>4762</c:v>
                </c:pt>
                <c:pt idx="290">
                  <c:v>4947</c:v>
                </c:pt>
                <c:pt idx="291">
                  <c:v>5110</c:v>
                </c:pt>
                <c:pt idx="292">
                  <c:v>5286</c:v>
                </c:pt>
                <c:pt idx="293">
                  <c:v>5366</c:v>
                </c:pt>
                <c:pt idx="294">
                  <c:v>5487</c:v>
                </c:pt>
                <c:pt idx="295">
                  <c:v>5570</c:v>
                </c:pt>
                <c:pt idx="296">
                  <c:v>5634</c:v>
                </c:pt>
                <c:pt idx="297">
                  <c:v>5764</c:v>
                </c:pt>
                <c:pt idx="298">
                  <c:v>5904</c:v>
                </c:pt>
                <c:pt idx="299">
                  <c:v>6052</c:v>
                </c:pt>
                <c:pt idx="300">
                  <c:v>6207</c:v>
                </c:pt>
                <c:pt idx="301">
                  <c:v>6326</c:v>
                </c:pt>
                <c:pt idx="302">
                  <c:v>6432</c:v>
                </c:pt>
                <c:pt idx="303">
                  <c:v>6561</c:v>
                </c:pt>
                <c:pt idx="304">
                  <c:v>6715</c:v>
                </c:pt>
                <c:pt idx="305">
                  <c:v>6862</c:v>
                </c:pt>
                <c:pt idx="306">
                  <c:v>7011</c:v>
                </c:pt>
                <c:pt idx="307">
                  <c:v>7148</c:v>
                </c:pt>
                <c:pt idx="308">
                  <c:v>7296</c:v>
                </c:pt>
                <c:pt idx="309">
                  <c:v>7380</c:v>
                </c:pt>
                <c:pt idx="310">
                  <c:v>7506</c:v>
                </c:pt>
                <c:pt idx="311">
                  <c:v>7628</c:v>
                </c:pt>
                <c:pt idx="312">
                  <c:v>7768</c:v>
                </c:pt>
                <c:pt idx="313">
                  <c:v>7910</c:v>
                </c:pt>
                <c:pt idx="314">
                  <c:v>8046</c:v>
                </c:pt>
                <c:pt idx="315">
                  <c:v>8177</c:v>
                </c:pt>
                <c:pt idx="316">
                  <c:v>8264</c:v>
                </c:pt>
                <c:pt idx="317">
                  <c:v>8315</c:v>
                </c:pt>
                <c:pt idx="318">
                  <c:v>8349</c:v>
                </c:pt>
                <c:pt idx="319">
                  <c:v>8423</c:v>
                </c:pt>
                <c:pt idx="320">
                  <c:v>8545</c:v>
                </c:pt>
                <c:pt idx="321">
                  <c:v>8667</c:v>
                </c:pt>
                <c:pt idx="322">
                  <c:v>8788</c:v>
                </c:pt>
                <c:pt idx="323">
                  <c:v>8929</c:v>
                </c:pt>
                <c:pt idx="324">
                  <c:v>9062</c:v>
                </c:pt>
                <c:pt idx="325">
                  <c:v>9197</c:v>
                </c:pt>
                <c:pt idx="326">
                  <c:v>9289</c:v>
                </c:pt>
                <c:pt idx="327">
                  <c:v>9326</c:v>
                </c:pt>
                <c:pt idx="328">
                  <c:v>9413</c:v>
                </c:pt>
                <c:pt idx="329">
                  <c:v>9447</c:v>
                </c:pt>
                <c:pt idx="330">
                  <c:v>9502</c:v>
                </c:pt>
                <c:pt idx="331">
                  <c:v>9577</c:v>
                </c:pt>
                <c:pt idx="332">
                  <c:v>9633</c:v>
                </c:pt>
                <c:pt idx="333">
                  <c:v>9716</c:v>
                </c:pt>
                <c:pt idx="334">
                  <c:v>9836</c:v>
                </c:pt>
                <c:pt idx="335">
                  <c:v>9962</c:v>
                </c:pt>
                <c:pt idx="336">
                  <c:v>10087</c:v>
                </c:pt>
                <c:pt idx="337">
                  <c:v>10214</c:v>
                </c:pt>
                <c:pt idx="338">
                  <c:v>10326</c:v>
                </c:pt>
                <c:pt idx="339">
                  <c:v>10406</c:v>
                </c:pt>
                <c:pt idx="340">
                  <c:v>10429</c:v>
                </c:pt>
                <c:pt idx="341">
                  <c:v>10527</c:v>
                </c:pt>
                <c:pt idx="342">
                  <c:v>10541</c:v>
                </c:pt>
                <c:pt idx="343">
                  <c:v>10661</c:v>
                </c:pt>
                <c:pt idx="344">
                  <c:v>10778</c:v>
                </c:pt>
                <c:pt idx="345">
                  <c:v>10827</c:v>
                </c:pt>
                <c:pt idx="346">
                  <c:v>10903</c:v>
                </c:pt>
                <c:pt idx="347">
                  <c:v>10952</c:v>
                </c:pt>
                <c:pt idx="348">
                  <c:v>10999</c:v>
                </c:pt>
                <c:pt idx="349">
                  <c:v>11030</c:v>
                </c:pt>
                <c:pt idx="350">
                  <c:v>11108</c:v>
                </c:pt>
                <c:pt idx="351">
                  <c:v>11139</c:v>
                </c:pt>
                <c:pt idx="352">
                  <c:v>11205</c:v>
                </c:pt>
                <c:pt idx="353">
                  <c:v>11252</c:v>
                </c:pt>
                <c:pt idx="354">
                  <c:v>11293</c:v>
                </c:pt>
                <c:pt idx="355">
                  <c:v>11347</c:v>
                </c:pt>
                <c:pt idx="356">
                  <c:v>11408</c:v>
                </c:pt>
                <c:pt idx="357">
                  <c:v>11440</c:v>
                </c:pt>
                <c:pt idx="358">
                  <c:v>11455</c:v>
                </c:pt>
                <c:pt idx="359">
                  <c:v>11476</c:v>
                </c:pt>
                <c:pt idx="360">
                  <c:v>11478</c:v>
                </c:pt>
                <c:pt idx="361">
                  <c:v>11491</c:v>
                </c:pt>
                <c:pt idx="362">
                  <c:v>11505</c:v>
                </c:pt>
                <c:pt idx="363">
                  <c:v>11518</c:v>
                </c:pt>
                <c:pt idx="364">
                  <c:v>11529</c:v>
                </c:pt>
                <c:pt idx="365">
                  <c:v>11550</c:v>
                </c:pt>
                <c:pt idx="366">
                  <c:v>11563</c:v>
                </c:pt>
                <c:pt idx="367">
                  <c:v>0</c:v>
                </c:pt>
                <c:pt idx="368">
                  <c:v>3</c:v>
                </c:pt>
                <c:pt idx="369">
                  <c:v>7</c:v>
                </c:pt>
                <c:pt idx="370">
                  <c:v>7</c:v>
                </c:pt>
                <c:pt idx="371">
                  <c:v>11</c:v>
                </c:pt>
                <c:pt idx="372">
                  <c:v>13</c:v>
                </c:pt>
                <c:pt idx="373">
                  <c:v>17</c:v>
                </c:pt>
                <c:pt idx="374">
                  <c:v>23</c:v>
                </c:pt>
                <c:pt idx="375">
                  <c:v>27</c:v>
                </c:pt>
                <c:pt idx="376">
                  <c:v>31</c:v>
                </c:pt>
                <c:pt idx="377">
                  <c:v>33</c:v>
                </c:pt>
                <c:pt idx="378">
                  <c:v>37</c:v>
                </c:pt>
                <c:pt idx="379">
                  <c:v>37</c:v>
                </c:pt>
                <c:pt idx="380">
                  <c:v>37</c:v>
                </c:pt>
                <c:pt idx="381">
                  <c:v>41</c:v>
                </c:pt>
                <c:pt idx="382">
                  <c:v>43</c:v>
                </c:pt>
                <c:pt idx="383">
                  <c:v>45</c:v>
                </c:pt>
                <c:pt idx="384">
                  <c:v>47</c:v>
                </c:pt>
                <c:pt idx="385">
                  <c:v>51</c:v>
                </c:pt>
                <c:pt idx="386">
                  <c:v>51</c:v>
                </c:pt>
                <c:pt idx="387">
                  <c:v>55</c:v>
                </c:pt>
                <c:pt idx="388">
                  <c:v>59</c:v>
                </c:pt>
                <c:pt idx="389">
                  <c:v>61</c:v>
                </c:pt>
                <c:pt idx="390">
                  <c:v>65</c:v>
                </c:pt>
                <c:pt idx="391">
                  <c:v>67</c:v>
                </c:pt>
                <c:pt idx="392">
                  <c:v>69</c:v>
                </c:pt>
                <c:pt idx="393">
                  <c:v>69</c:v>
                </c:pt>
                <c:pt idx="394">
                  <c:v>71</c:v>
                </c:pt>
                <c:pt idx="395">
                  <c:v>71</c:v>
                </c:pt>
                <c:pt idx="396">
                  <c:v>73</c:v>
                </c:pt>
                <c:pt idx="397">
                  <c:v>77</c:v>
                </c:pt>
                <c:pt idx="398">
                  <c:v>79</c:v>
                </c:pt>
                <c:pt idx="399">
                  <c:v>79</c:v>
                </c:pt>
                <c:pt idx="400">
                  <c:v>81</c:v>
                </c:pt>
                <c:pt idx="401">
                  <c:v>85</c:v>
                </c:pt>
                <c:pt idx="402">
                  <c:v>89</c:v>
                </c:pt>
                <c:pt idx="403">
                  <c:v>91</c:v>
                </c:pt>
                <c:pt idx="404">
                  <c:v>93</c:v>
                </c:pt>
                <c:pt idx="405">
                  <c:v>93</c:v>
                </c:pt>
                <c:pt idx="406">
                  <c:v>93</c:v>
                </c:pt>
                <c:pt idx="407">
                  <c:v>93</c:v>
                </c:pt>
                <c:pt idx="408">
                  <c:v>93</c:v>
                </c:pt>
                <c:pt idx="409">
                  <c:v>95</c:v>
                </c:pt>
                <c:pt idx="410">
                  <c:v>95</c:v>
                </c:pt>
                <c:pt idx="411">
                  <c:v>97</c:v>
                </c:pt>
                <c:pt idx="412">
                  <c:v>99</c:v>
                </c:pt>
                <c:pt idx="413">
                  <c:v>103</c:v>
                </c:pt>
                <c:pt idx="414">
                  <c:v>105</c:v>
                </c:pt>
                <c:pt idx="415">
                  <c:v>105</c:v>
                </c:pt>
                <c:pt idx="416">
                  <c:v>109</c:v>
                </c:pt>
                <c:pt idx="417">
                  <c:v>111</c:v>
                </c:pt>
                <c:pt idx="418">
                  <c:v>113</c:v>
                </c:pt>
                <c:pt idx="419">
                  <c:v>115</c:v>
                </c:pt>
                <c:pt idx="420">
                  <c:v>117</c:v>
                </c:pt>
                <c:pt idx="421">
                  <c:v>121</c:v>
                </c:pt>
                <c:pt idx="422">
                  <c:v>123</c:v>
                </c:pt>
                <c:pt idx="423">
                  <c:v>123</c:v>
                </c:pt>
                <c:pt idx="424">
                  <c:v>125</c:v>
                </c:pt>
                <c:pt idx="425">
                  <c:v>127</c:v>
                </c:pt>
                <c:pt idx="426">
                  <c:v>127</c:v>
                </c:pt>
                <c:pt idx="427">
                  <c:v>129</c:v>
                </c:pt>
                <c:pt idx="428">
                  <c:v>131</c:v>
                </c:pt>
                <c:pt idx="429">
                  <c:v>137</c:v>
                </c:pt>
                <c:pt idx="430">
                  <c:v>139</c:v>
                </c:pt>
                <c:pt idx="431">
                  <c:v>141</c:v>
                </c:pt>
                <c:pt idx="432">
                  <c:v>143</c:v>
                </c:pt>
                <c:pt idx="433">
                  <c:v>149</c:v>
                </c:pt>
                <c:pt idx="434">
                  <c:v>149</c:v>
                </c:pt>
                <c:pt idx="435">
                  <c:v>151</c:v>
                </c:pt>
                <c:pt idx="436">
                  <c:v>153</c:v>
                </c:pt>
                <c:pt idx="437">
                  <c:v>153</c:v>
                </c:pt>
                <c:pt idx="438">
                  <c:v>155</c:v>
                </c:pt>
                <c:pt idx="439">
                  <c:v>163</c:v>
                </c:pt>
                <c:pt idx="440">
                  <c:v>167</c:v>
                </c:pt>
                <c:pt idx="441">
                  <c:v>169</c:v>
                </c:pt>
                <c:pt idx="442">
                  <c:v>173</c:v>
                </c:pt>
                <c:pt idx="443">
                  <c:v>175</c:v>
                </c:pt>
                <c:pt idx="444">
                  <c:v>177</c:v>
                </c:pt>
                <c:pt idx="445">
                  <c:v>185</c:v>
                </c:pt>
                <c:pt idx="446">
                  <c:v>185</c:v>
                </c:pt>
                <c:pt idx="447">
                  <c:v>187</c:v>
                </c:pt>
                <c:pt idx="448">
                  <c:v>187</c:v>
                </c:pt>
                <c:pt idx="449">
                  <c:v>197</c:v>
                </c:pt>
                <c:pt idx="450">
                  <c:v>201</c:v>
                </c:pt>
                <c:pt idx="451">
                  <c:v>205</c:v>
                </c:pt>
                <c:pt idx="452">
                  <c:v>209</c:v>
                </c:pt>
                <c:pt idx="453">
                  <c:v>211</c:v>
                </c:pt>
                <c:pt idx="454">
                  <c:v>213</c:v>
                </c:pt>
                <c:pt idx="455">
                  <c:v>215</c:v>
                </c:pt>
                <c:pt idx="456">
                  <c:v>219</c:v>
                </c:pt>
                <c:pt idx="457">
                  <c:v>219</c:v>
                </c:pt>
                <c:pt idx="458">
                  <c:v>221</c:v>
                </c:pt>
                <c:pt idx="459">
                  <c:v>229</c:v>
                </c:pt>
                <c:pt idx="460">
                  <c:v>233</c:v>
                </c:pt>
                <c:pt idx="461">
                  <c:v>235</c:v>
                </c:pt>
                <c:pt idx="462">
                  <c:v>237</c:v>
                </c:pt>
                <c:pt idx="463">
                  <c:v>241</c:v>
                </c:pt>
                <c:pt idx="464">
                  <c:v>245</c:v>
                </c:pt>
                <c:pt idx="465">
                  <c:v>245</c:v>
                </c:pt>
                <c:pt idx="466">
                  <c:v>247</c:v>
                </c:pt>
                <c:pt idx="467">
                  <c:v>247</c:v>
                </c:pt>
                <c:pt idx="468">
                  <c:v>251</c:v>
                </c:pt>
                <c:pt idx="469">
                  <c:v>253</c:v>
                </c:pt>
                <c:pt idx="470">
                  <c:v>253</c:v>
                </c:pt>
                <c:pt idx="471">
                  <c:v>255</c:v>
                </c:pt>
                <c:pt idx="472">
                  <c:v>257</c:v>
                </c:pt>
                <c:pt idx="473">
                  <c:v>257</c:v>
                </c:pt>
                <c:pt idx="474">
                  <c:v>259</c:v>
                </c:pt>
                <c:pt idx="475">
                  <c:v>259</c:v>
                </c:pt>
                <c:pt idx="476">
                  <c:v>259</c:v>
                </c:pt>
                <c:pt idx="477">
                  <c:v>261</c:v>
                </c:pt>
                <c:pt idx="478">
                  <c:v>261</c:v>
                </c:pt>
                <c:pt idx="479">
                  <c:v>263</c:v>
                </c:pt>
                <c:pt idx="480">
                  <c:v>263</c:v>
                </c:pt>
                <c:pt idx="481">
                  <c:v>265</c:v>
                </c:pt>
                <c:pt idx="482">
                  <c:v>267</c:v>
                </c:pt>
                <c:pt idx="483">
                  <c:v>267</c:v>
                </c:pt>
                <c:pt idx="484">
                  <c:v>269</c:v>
                </c:pt>
                <c:pt idx="485">
                  <c:v>269</c:v>
                </c:pt>
                <c:pt idx="486">
                  <c:v>269</c:v>
                </c:pt>
                <c:pt idx="487">
                  <c:v>271</c:v>
                </c:pt>
                <c:pt idx="488">
                  <c:v>271</c:v>
                </c:pt>
                <c:pt idx="489">
                  <c:v>271</c:v>
                </c:pt>
                <c:pt idx="490">
                  <c:v>271</c:v>
                </c:pt>
                <c:pt idx="491">
                  <c:v>271</c:v>
                </c:pt>
                <c:pt idx="492">
                  <c:v>271</c:v>
                </c:pt>
                <c:pt idx="493">
                  <c:v>271</c:v>
                </c:pt>
                <c:pt idx="494">
                  <c:v>271</c:v>
                </c:pt>
                <c:pt idx="495">
                  <c:v>271</c:v>
                </c:pt>
                <c:pt idx="496">
                  <c:v>271</c:v>
                </c:pt>
                <c:pt idx="497">
                  <c:v>271</c:v>
                </c:pt>
                <c:pt idx="498">
                  <c:v>271</c:v>
                </c:pt>
                <c:pt idx="499">
                  <c:v>271</c:v>
                </c:pt>
                <c:pt idx="500">
                  <c:v>271</c:v>
                </c:pt>
                <c:pt idx="501">
                  <c:v>271</c:v>
                </c:pt>
                <c:pt idx="502">
                  <c:v>271</c:v>
                </c:pt>
                <c:pt idx="503">
                  <c:v>271</c:v>
                </c:pt>
                <c:pt idx="504">
                  <c:v>271</c:v>
                </c:pt>
                <c:pt idx="505">
                  <c:v>271</c:v>
                </c:pt>
                <c:pt idx="506">
                  <c:v>271</c:v>
                </c:pt>
                <c:pt idx="507">
                  <c:v>271</c:v>
                </c:pt>
                <c:pt idx="508">
                  <c:v>271</c:v>
                </c:pt>
                <c:pt idx="509">
                  <c:v>271</c:v>
                </c:pt>
                <c:pt idx="510">
                  <c:v>271</c:v>
                </c:pt>
                <c:pt idx="511">
                  <c:v>271</c:v>
                </c:pt>
                <c:pt idx="512">
                  <c:v>271</c:v>
                </c:pt>
                <c:pt idx="513">
                  <c:v>271</c:v>
                </c:pt>
                <c:pt idx="514">
                  <c:v>271</c:v>
                </c:pt>
                <c:pt idx="515">
                  <c:v>271</c:v>
                </c:pt>
                <c:pt idx="516">
                  <c:v>271</c:v>
                </c:pt>
                <c:pt idx="517">
                  <c:v>271</c:v>
                </c:pt>
                <c:pt idx="518">
                  <c:v>271</c:v>
                </c:pt>
                <c:pt idx="519">
                  <c:v>271</c:v>
                </c:pt>
                <c:pt idx="520">
                  <c:v>271</c:v>
                </c:pt>
                <c:pt idx="521">
                  <c:v>271</c:v>
                </c:pt>
                <c:pt idx="522">
                  <c:v>271</c:v>
                </c:pt>
                <c:pt idx="523">
                  <c:v>271</c:v>
                </c:pt>
                <c:pt idx="524">
                  <c:v>271</c:v>
                </c:pt>
                <c:pt idx="525">
                  <c:v>271</c:v>
                </c:pt>
                <c:pt idx="526">
                  <c:v>271</c:v>
                </c:pt>
                <c:pt idx="527">
                  <c:v>271</c:v>
                </c:pt>
                <c:pt idx="528">
                  <c:v>271</c:v>
                </c:pt>
                <c:pt idx="529">
                  <c:v>271</c:v>
                </c:pt>
                <c:pt idx="530">
                  <c:v>271</c:v>
                </c:pt>
                <c:pt idx="531">
                  <c:v>271</c:v>
                </c:pt>
                <c:pt idx="532">
                  <c:v>271</c:v>
                </c:pt>
                <c:pt idx="533">
                  <c:v>271</c:v>
                </c:pt>
                <c:pt idx="534">
                  <c:v>271</c:v>
                </c:pt>
                <c:pt idx="535">
                  <c:v>271</c:v>
                </c:pt>
                <c:pt idx="536">
                  <c:v>271</c:v>
                </c:pt>
                <c:pt idx="537">
                  <c:v>271</c:v>
                </c:pt>
                <c:pt idx="538">
                  <c:v>271</c:v>
                </c:pt>
                <c:pt idx="539">
                  <c:v>271</c:v>
                </c:pt>
                <c:pt idx="540">
                  <c:v>271</c:v>
                </c:pt>
                <c:pt idx="541">
                  <c:v>271</c:v>
                </c:pt>
                <c:pt idx="542">
                  <c:v>271</c:v>
                </c:pt>
                <c:pt idx="543">
                  <c:v>271</c:v>
                </c:pt>
                <c:pt idx="544">
                  <c:v>271</c:v>
                </c:pt>
                <c:pt idx="545">
                  <c:v>271</c:v>
                </c:pt>
              </c:numCache>
            </c:numRef>
          </c:yVal>
          <c:smooth val="0"/>
          <c:extLst>
            <c:ext xmlns:c16="http://schemas.microsoft.com/office/drawing/2014/chart" uri="{C3380CC4-5D6E-409C-BE32-E72D297353CC}">
              <c16:uniqueId val="{00000000-ADAF-4FCB-9B65-81F151803420}"/>
            </c:ext>
          </c:extLst>
        </c:ser>
        <c:dLbls>
          <c:showLegendKey val="0"/>
          <c:showVal val="0"/>
          <c:showCatName val="0"/>
          <c:showSerName val="0"/>
          <c:showPercent val="0"/>
          <c:showBubbleSize val="0"/>
        </c:dLbls>
        <c:axId val="529060920"/>
        <c:axId val="529065080"/>
      </c:scatterChart>
      <c:valAx>
        <c:axId val="529060920"/>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065080"/>
        <c:crosses val="autoZero"/>
        <c:crossBetween val="midCat"/>
      </c:valAx>
      <c:valAx>
        <c:axId val="529065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906092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7BB8CF-FDF4-44CD-8272-7A0EEC3B53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F1A4B68A-2FA2-4BA7-B385-081AF00DDB86}">
      <dgm:prSet phldrT="[Text]"/>
      <dgm:spPr/>
      <dgm:t>
        <a:bodyPr/>
        <a:lstStyle/>
        <a:p>
          <a:r>
            <a:rPr lang="en-IN" b="1" dirty="0"/>
            <a:t>Statistical Analysis of traffic Features</a:t>
          </a:r>
        </a:p>
        <a:p>
          <a:r>
            <a:rPr lang="en-IN" dirty="0"/>
            <a:t>1. Speed of IP sources</a:t>
          </a:r>
          <a:endParaRPr lang="en-US" dirty="0"/>
        </a:p>
        <a:p>
          <a:r>
            <a:rPr lang="en-IN" dirty="0"/>
            <a:t>2. </a:t>
          </a:r>
          <a:r>
            <a:rPr lang="en-IN" dirty="0" err="1"/>
            <a:t>Flowcount</a:t>
          </a:r>
          <a:r>
            <a:rPr lang="en-IN" dirty="0"/>
            <a:t> </a:t>
          </a:r>
          <a:endParaRPr lang="en-US" dirty="0"/>
        </a:p>
        <a:p>
          <a:r>
            <a:rPr lang="en-IN" dirty="0"/>
            <a:t>3. Speed of flow entries</a:t>
          </a:r>
          <a:endParaRPr lang="en-US" dirty="0"/>
        </a:p>
        <a:p>
          <a:r>
            <a:rPr lang="en-IN" dirty="0"/>
            <a:t>4. Ratio of  pair-flow entries</a:t>
          </a:r>
        </a:p>
      </dgm:t>
    </dgm:pt>
    <dgm:pt modelId="{DC39FAC7-62C7-48D1-8D03-2EADEBD12579}" type="parTrans" cxnId="{E12606D6-FC6A-411B-9317-DEE29D4CC185}">
      <dgm:prSet/>
      <dgm:spPr/>
      <dgm:t>
        <a:bodyPr/>
        <a:lstStyle/>
        <a:p>
          <a:endParaRPr lang="en-IN"/>
        </a:p>
      </dgm:t>
    </dgm:pt>
    <dgm:pt modelId="{FC7D34C4-48CE-4D92-AA11-8E3CFA668C8E}" type="sibTrans" cxnId="{E12606D6-FC6A-411B-9317-DEE29D4CC185}">
      <dgm:prSet/>
      <dgm:spPr/>
      <dgm:t>
        <a:bodyPr/>
        <a:lstStyle/>
        <a:p>
          <a:endParaRPr lang="en-IN"/>
        </a:p>
      </dgm:t>
    </dgm:pt>
    <dgm:pt modelId="{EFF66032-90DB-498B-8C8A-9FA63566C657}">
      <dgm:prSet phldrT="[Text]"/>
      <dgm:spPr/>
      <dgm:t>
        <a:bodyPr/>
        <a:lstStyle/>
        <a:p>
          <a:r>
            <a:rPr lang="en-IN" b="1" dirty="0"/>
            <a:t>Machine learning method</a:t>
          </a:r>
          <a:endParaRPr lang="en-US" b="1" dirty="0"/>
        </a:p>
        <a:p>
          <a:r>
            <a:rPr lang="en-IN" dirty="0"/>
            <a:t>1. Support vector machine-Used For Evaluation </a:t>
          </a:r>
          <a:endParaRPr lang="en-US" dirty="0"/>
        </a:p>
        <a:p>
          <a:r>
            <a:rPr lang="en-IN" dirty="0"/>
            <a:t>2. Decision tree </a:t>
          </a:r>
        </a:p>
      </dgm:t>
    </dgm:pt>
    <dgm:pt modelId="{7C7F2657-6B86-42E7-99C8-86A7E2C07AE7}" type="parTrans" cxnId="{89E77243-AE3E-4C60-BCD6-ADE90008B581}">
      <dgm:prSet/>
      <dgm:spPr/>
      <dgm:t>
        <a:bodyPr/>
        <a:lstStyle/>
        <a:p>
          <a:endParaRPr lang="en-IN"/>
        </a:p>
      </dgm:t>
    </dgm:pt>
    <dgm:pt modelId="{2D03AA6B-D423-4F40-8D45-6E121F81359F}" type="sibTrans" cxnId="{89E77243-AE3E-4C60-BCD6-ADE90008B581}">
      <dgm:prSet/>
      <dgm:spPr/>
      <dgm:t>
        <a:bodyPr/>
        <a:lstStyle/>
        <a:p>
          <a:endParaRPr lang="en-IN"/>
        </a:p>
      </dgm:t>
    </dgm:pt>
    <dgm:pt modelId="{4DFBEEFD-4169-489C-A6ED-1C8573F07BBC}">
      <dgm:prSet phldrT="[Text]"/>
      <dgm:spPr/>
      <dgm:t>
        <a:bodyPr/>
        <a:lstStyle/>
        <a:p>
          <a:pPr>
            <a:buNone/>
          </a:pPr>
          <a:r>
            <a:rPr lang="en-IN" dirty="0"/>
            <a:t> </a:t>
          </a:r>
        </a:p>
      </dgm:t>
    </dgm:pt>
    <dgm:pt modelId="{6BB43635-6892-49B3-ACC4-7EF34A27BCC0}" type="sibTrans" cxnId="{26429BB5-3593-4D49-B7CC-8A5D4760B9A8}">
      <dgm:prSet/>
      <dgm:spPr/>
      <dgm:t>
        <a:bodyPr/>
        <a:lstStyle/>
        <a:p>
          <a:endParaRPr lang="en-IN"/>
        </a:p>
      </dgm:t>
    </dgm:pt>
    <dgm:pt modelId="{EEE7F7D1-E9CC-46FB-8B64-92B9635B6512}" type="parTrans" cxnId="{26429BB5-3593-4D49-B7CC-8A5D4760B9A8}">
      <dgm:prSet/>
      <dgm:spPr/>
      <dgm:t>
        <a:bodyPr/>
        <a:lstStyle/>
        <a:p>
          <a:endParaRPr lang="en-IN"/>
        </a:p>
      </dgm:t>
    </dgm:pt>
    <dgm:pt modelId="{93C634A8-F209-46D1-94D4-AE7F7F72F589}" type="pres">
      <dgm:prSet presAssocID="{5A7BB8CF-FDF4-44CD-8272-7A0EEC3B53B6}" presName="linear" presStyleCnt="0">
        <dgm:presLayoutVars>
          <dgm:animLvl val="lvl"/>
          <dgm:resizeHandles val="exact"/>
        </dgm:presLayoutVars>
      </dgm:prSet>
      <dgm:spPr/>
    </dgm:pt>
    <dgm:pt modelId="{AA612EFF-9DF3-445F-85F1-7BC8FC10608B}" type="pres">
      <dgm:prSet presAssocID="{F1A4B68A-2FA2-4BA7-B385-081AF00DDB86}" presName="parentText" presStyleLbl="node1" presStyleIdx="0" presStyleCnt="2">
        <dgm:presLayoutVars>
          <dgm:chMax val="0"/>
          <dgm:bulletEnabled val="1"/>
        </dgm:presLayoutVars>
      </dgm:prSet>
      <dgm:spPr/>
    </dgm:pt>
    <dgm:pt modelId="{8F5E91DD-50BE-438A-9EF5-A82B1D534DCD}" type="pres">
      <dgm:prSet presAssocID="{F1A4B68A-2FA2-4BA7-B385-081AF00DDB86}" presName="childText" presStyleLbl="revTx" presStyleIdx="0" presStyleCnt="1" custScaleY="340507">
        <dgm:presLayoutVars>
          <dgm:bulletEnabled val="1"/>
        </dgm:presLayoutVars>
      </dgm:prSet>
      <dgm:spPr/>
    </dgm:pt>
    <dgm:pt modelId="{8AE380EE-7F42-4F7D-BECB-AB4A8FD9FF72}" type="pres">
      <dgm:prSet presAssocID="{EFF66032-90DB-498B-8C8A-9FA63566C657}" presName="parentText" presStyleLbl="node1" presStyleIdx="1" presStyleCnt="2">
        <dgm:presLayoutVars>
          <dgm:chMax val="0"/>
          <dgm:bulletEnabled val="1"/>
        </dgm:presLayoutVars>
      </dgm:prSet>
      <dgm:spPr/>
    </dgm:pt>
  </dgm:ptLst>
  <dgm:cxnLst>
    <dgm:cxn modelId="{1241C938-721A-44F9-A770-41411CB9F4E4}" type="presOf" srcId="{EFF66032-90DB-498B-8C8A-9FA63566C657}" destId="{8AE380EE-7F42-4F7D-BECB-AB4A8FD9FF72}" srcOrd="0" destOrd="0" presId="urn:microsoft.com/office/officeart/2005/8/layout/vList2"/>
    <dgm:cxn modelId="{AB0EFC5E-9673-4985-91C5-BEE567259020}" type="presOf" srcId="{F1A4B68A-2FA2-4BA7-B385-081AF00DDB86}" destId="{AA612EFF-9DF3-445F-85F1-7BC8FC10608B}" srcOrd="0" destOrd="0" presId="urn:microsoft.com/office/officeart/2005/8/layout/vList2"/>
    <dgm:cxn modelId="{89E77243-AE3E-4C60-BCD6-ADE90008B581}" srcId="{5A7BB8CF-FDF4-44CD-8272-7A0EEC3B53B6}" destId="{EFF66032-90DB-498B-8C8A-9FA63566C657}" srcOrd="1" destOrd="0" parTransId="{7C7F2657-6B86-42E7-99C8-86A7E2C07AE7}" sibTransId="{2D03AA6B-D423-4F40-8D45-6E121F81359F}"/>
    <dgm:cxn modelId="{31BFA498-BA6E-4C31-A1CD-895620105C25}" type="presOf" srcId="{5A7BB8CF-FDF4-44CD-8272-7A0EEC3B53B6}" destId="{93C634A8-F209-46D1-94D4-AE7F7F72F589}" srcOrd="0" destOrd="0" presId="urn:microsoft.com/office/officeart/2005/8/layout/vList2"/>
    <dgm:cxn modelId="{26429BB5-3593-4D49-B7CC-8A5D4760B9A8}" srcId="{F1A4B68A-2FA2-4BA7-B385-081AF00DDB86}" destId="{4DFBEEFD-4169-489C-A6ED-1C8573F07BBC}" srcOrd="0" destOrd="0" parTransId="{EEE7F7D1-E9CC-46FB-8B64-92B9635B6512}" sibTransId="{6BB43635-6892-49B3-ACC4-7EF34A27BCC0}"/>
    <dgm:cxn modelId="{775B73C7-3955-4369-B7D7-B54FCAA17D2D}" type="presOf" srcId="{4DFBEEFD-4169-489C-A6ED-1C8573F07BBC}" destId="{8F5E91DD-50BE-438A-9EF5-A82B1D534DCD}" srcOrd="0" destOrd="0" presId="urn:microsoft.com/office/officeart/2005/8/layout/vList2"/>
    <dgm:cxn modelId="{E12606D6-FC6A-411B-9317-DEE29D4CC185}" srcId="{5A7BB8CF-FDF4-44CD-8272-7A0EEC3B53B6}" destId="{F1A4B68A-2FA2-4BA7-B385-081AF00DDB86}" srcOrd="0" destOrd="0" parTransId="{DC39FAC7-62C7-48D1-8D03-2EADEBD12579}" sibTransId="{FC7D34C4-48CE-4D92-AA11-8E3CFA668C8E}"/>
    <dgm:cxn modelId="{6F85419D-4382-443F-AC22-89EBEC8A55FB}" type="presParOf" srcId="{93C634A8-F209-46D1-94D4-AE7F7F72F589}" destId="{AA612EFF-9DF3-445F-85F1-7BC8FC10608B}" srcOrd="0" destOrd="0" presId="urn:microsoft.com/office/officeart/2005/8/layout/vList2"/>
    <dgm:cxn modelId="{13637DDD-5B05-4086-A13F-D60EB070EEA0}" type="presParOf" srcId="{93C634A8-F209-46D1-94D4-AE7F7F72F589}" destId="{8F5E91DD-50BE-438A-9EF5-A82B1D534DCD}" srcOrd="1" destOrd="0" presId="urn:microsoft.com/office/officeart/2005/8/layout/vList2"/>
    <dgm:cxn modelId="{DF6DD909-E51C-429F-BB85-20982B2C1FB1}" type="presParOf" srcId="{93C634A8-F209-46D1-94D4-AE7F7F72F589}" destId="{8AE380EE-7F42-4F7D-BECB-AB4A8FD9FF72}"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120272-30BE-4E4A-AF85-03D4626A17AB}" type="doc">
      <dgm:prSet loTypeId="urn:microsoft.com/office/officeart/2005/8/layout/process2" loCatId="process" qsTypeId="urn:microsoft.com/office/officeart/2005/8/quickstyle/simple1" qsCatId="simple" csTypeId="urn:microsoft.com/office/officeart/2005/8/colors/accent1_2" csCatId="accent1" phldr="1"/>
      <dgm:spPr/>
    </dgm:pt>
    <dgm:pt modelId="{C37EE77C-685B-4DC3-8A60-6D7AFAC668DA}">
      <dgm:prSet phldrT="[Text]" custT="1"/>
      <dgm:spPr/>
      <dgm:t>
        <a:bodyPr/>
        <a:lstStyle/>
        <a:p>
          <a:r>
            <a:rPr lang="en-IN" sz="2000" dirty="0"/>
            <a:t>Data Collection of the statistical features.</a:t>
          </a:r>
        </a:p>
      </dgm:t>
    </dgm:pt>
    <dgm:pt modelId="{8DFF5549-2D4C-4688-9C41-4EDC7D1A5DDC}" type="parTrans" cxnId="{5456C658-298D-4FB3-BE7A-45D65659E9AA}">
      <dgm:prSet/>
      <dgm:spPr/>
      <dgm:t>
        <a:bodyPr/>
        <a:lstStyle/>
        <a:p>
          <a:endParaRPr lang="en-IN"/>
        </a:p>
      </dgm:t>
    </dgm:pt>
    <dgm:pt modelId="{9718DBE6-7CFA-4BE2-8E31-028183DB757E}" type="sibTrans" cxnId="{5456C658-298D-4FB3-BE7A-45D65659E9AA}">
      <dgm:prSet/>
      <dgm:spPr/>
      <dgm:t>
        <a:bodyPr/>
        <a:lstStyle/>
        <a:p>
          <a:endParaRPr lang="en-IN"/>
        </a:p>
      </dgm:t>
    </dgm:pt>
    <dgm:pt modelId="{0CFA9E3D-CF96-4883-9EE7-E5FE5F348649}">
      <dgm:prSet phldrT="[Text]" custT="1"/>
      <dgm:spPr/>
      <dgm:t>
        <a:bodyPr/>
        <a:lstStyle/>
        <a:p>
          <a:r>
            <a:rPr lang="en-IN" sz="2400" dirty="0"/>
            <a:t>Attack traffic</a:t>
          </a:r>
        </a:p>
      </dgm:t>
    </dgm:pt>
    <dgm:pt modelId="{78F4C978-7AA1-47A3-9242-CAA8536FAE0B}" type="parTrans" cxnId="{27988178-10B0-4F4C-945A-973E16BDE8D4}">
      <dgm:prSet/>
      <dgm:spPr/>
      <dgm:t>
        <a:bodyPr/>
        <a:lstStyle/>
        <a:p>
          <a:endParaRPr lang="en-IN"/>
        </a:p>
      </dgm:t>
    </dgm:pt>
    <dgm:pt modelId="{79848D2C-4B6E-421C-A524-FD76FB9366F0}" type="sibTrans" cxnId="{27988178-10B0-4F4C-945A-973E16BDE8D4}">
      <dgm:prSet/>
      <dgm:spPr/>
      <dgm:t>
        <a:bodyPr/>
        <a:lstStyle/>
        <a:p>
          <a:endParaRPr lang="en-IN"/>
        </a:p>
      </dgm:t>
    </dgm:pt>
    <dgm:pt modelId="{C7D14F89-8153-44CB-A346-FEE4F3A18F74}">
      <dgm:prSet phldrT="[Text]"/>
      <dgm:spPr/>
      <dgm:t>
        <a:bodyPr/>
        <a:lstStyle/>
        <a:p>
          <a:r>
            <a:rPr lang="en-IN" dirty="0"/>
            <a:t>SVM will be using this dataset to train itself and to predict the traffic as normal or DDOS attack traffic.</a:t>
          </a:r>
        </a:p>
      </dgm:t>
    </dgm:pt>
    <dgm:pt modelId="{B79187ED-5FA3-4F47-96D5-15281D28B729}" type="parTrans" cxnId="{F8595F14-6865-4027-9F71-9552EE2D136A}">
      <dgm:prSet/>
      <dgm:spPr/>
      <dgm:t>
        <a:bodyPr/>
        <a:lstStyle/>
        <a:p>
          <a:endParaRPr lang="en-IN"/>
        </a:p>
      </dgm:t>
    </dgm:pt>
    <dgm:pt modelId="{B85BB225-BD55-470E-B6A8-F903C3A01DA3}" type="sibTrans" cxnId="{F8595F14-6865-4027-9F71-9552EE2D136A}">
      <dgm:prSet/>
      <dgm:spPr/>
      <dgm:t>
        <a:bodyPr/>
        <a:lstStyle/>
        <a:p>
          <a:endParaRPr lang="en-IN"/>
        </a:p>
      </dgm:t>
    </dgm:pt>
    <dgm:pt modelId="{21D36CBB-9448-4DC6-8CB7-96E5C3EA496B}">
      <dgm:prSet phldrT="[Text]" custT="1"/>
      <dgm:spPr/>
      <dgm:t>
        <a:bodyPr/>
        <a:lstStyle/>
        <a:p>
          <a:r>
            <a:rPr lang="en-IN" sz="2400" dirty="0"/>
            <a:t>Normal traffic </a:t>
          </a:r>
        </a:p>
      </dgm:t>
    </dgm:pt>
    <dgm:pt modelId="{B535C90A-CAB7-4AC1-A3A6-0B6240304E73}" type="parTrans" cxnId="{45569BC1-2C49-4767-BE2D-C236DE0E1787}">
      <dgm:prSet/>
      <dgm:spPr/>
      <dgm:t>
        <a:bodyPr/>
        <a:lstStyle/>
        <a:p>
          <a:endParaRPr lang="en-IN"/>
        </a:p>
      </dgm:t>
    </dgm:pt>
    <dgm:pt modelId="{2B565813-CD20-414E-A24C-8F040ED0988B}" type="sibTrans" cxnId="{45569BC1-2C49-4767-BE2D-C236DE0E1787}">
      <dgm:prSet/>
      <dgm:spPr/>
      <dgm:t>
        <a:bodyPr/>
        <a:lstStyle/>
        <a:p>
          <a:endParaRPr lang="en-IN"/>
        </a:p>
      </dgm:t>
    </dgm:pt>
    <dgm:pt modelId="{7CA2278B-2419-4F6F-96FD-D7AF6F5E805E}" type="pres">
      <dgm:prSet presAssocID="{BD120272-30BE-4E4A-AF85-03D4626A17AB}" presName="linearFlow" presStyleCnt="0">
        <dgm:presLayoutVars>
          <dgm:resizeHandles val="exact"/>
        </dgm:presLayoutVars>
      </dgm:prSet>
      <dgm:spPr/>
    </dgm:pt>
    <dgm:pt modelId="{818B5381-B495-44D7-95D3-56C84C9B0AE2}" type="pres">
      <dgm:prSet presAssocID="{C37EE77C-685B-4DC3-8A60-6D7AFAC668DA}" presName="node" presStyleLbl="node1" presStyleIdx="0" presStyleCnt="4">
        <dgm:presLayoutVars>
          <dgm:bulletEnabled val="1"/>
        </dgm:presLayoutVars>
      </dgm:prSet>
      <dgm:spPr/>
    </dgm:pt>
    <dgm:pt modelId="{0B05DE14-48F8-4B8D-963F-21E2626154A4}" type="pres">
      <dgm:prSet presAssocID="{9718DBE6-7CFA-4BE2-8E31-028183DB757E}" presName="sibTrans" presStyleLbl="sibTrans2D1" presStyleIdx="0" presStyleCnt="3"/>
      <dgm:spPr/>
    </dgm:pt>
    <dgm:pt modelId="{12194110-F2F4-4F50-9F31-D39730694AB9}" type="pres">
      <dgm:prSet presAssocID="{9718DBE6-7CFA-4BE2-8E31-028183DB757E}" presName="connectorText" presStyleLbl="sibTrans2D1" presStyleIdx="0" presStyleCnt="3"/>
      <dgm:spPr/>
    </dgm:pt>
    <dgm:pt modelId="{E9ADEF43-5F94-4102-9D27-06FB4CD2F9CF}" type="pres">
      <dgm:prSet presAssocID="{21D36CBB-9448-4DC6-8CB7-96E5C3EA496B}" presName="node" presStyleLbl="node1" presStyleIdx="1" presStyleCnt="4">
        <dgm:presLayoutVars>
          <dgm:bulletEnabled val="1"/>
        </dgm:presLayoutVars>
      </dgm:prSet>
      <dgm:spPr/>
    </dgm:pt>
    <dgm:pt modelId="{7E5998A5-4B03-42C5-9849-452F6E9C2645}" type="pres">
      <dgm:prSet presAssocID="{2B565813-CD20-414E-A24C-8F040ED0988B}" presName="sibTrans" presStyleLbl="sibTrans2D1" presStyleIdx="1" presStyleCnt="3"/>
      <dgm:spPr/>
    </dgm:pt>
    <dgm:pt modelId="{C1521832-BFDF-4E4C-A008-D0D4D68A5F8D}" type="pres">
      <dgm:prSet presAssocID="{2B565813-CD20-414E-A24C-8F040ED0988B}" presName="connectorText" presStyleLbl="sibTrans2D1" presStyleIdx="1" presStyleCnt="3"/>
      <dgm:spPr/>
    </dgm:pt>
    <dgm:pt modelId="{EA701608-1261-4784-B42B-B14247A09185}" type="pres">
      <dgm:prSet presAssocID="{0CFA9E3D-CF96-4883-9EE7-E5FE5F348649}" presName="node" presStyleLbl="node1" presStyleIdx="2" presStyleCnt="4">
        <dgm:presLayoutVars>
          <dgm:bulletEnabled val="1"/>
        </dgm:presLayoutVars>
      </dgm:prSet>
      <dgm:spPr/>
    </dgm:pt>
    <dgm:pt modelId="{7D18EB61-AB75-4105-B609-B69F815EEAB6}" type="pres">
      <dgm:prSet presAssocID="{79848D2C-4B6E-421C-A524-FD76FB9366F0}" presName="sibTrans" presStyleLbl="sibTrans2D1" presStyleIdx="2" presStyleCnt="3"/>
      <dgm:spPr/>
    </dgm:pt>
    <dgm:pt modelId="{797BA488-2215-4D29-85C9-1AD8C4F2F1A0}" type="pres">
      <dgm:prSet presAssocID="{79848D2C-4B6E-421C-A524-FD76FB9366F0}" presName="connectorText" presStyleLbl="sibTrans2D1" presStyleIdx="2" presStyleCnt="3"/>
      <dgm:spPr/>
    </dgm:pt>
    <dgm:pt modelId="{5FE3F2F8-A73E-4C49-BC93-397D2684B642}" type="pres">
      <dgm:prSet presAssocID="{C7D14F89-8153-44CB-A346-FEE4F3A18F74}" presName="node" presStyleLbl="node1" presStyleIdx="3" presStyleCnt="4">
        <dgm:presLayoutVars>
          <dgm:bulletEnabled val="1"/>
        </dgm:presLayoutVars>
      </dgm:prSet>
      <dgm:spPr/>
    </dgm:pt>
  </dgm:ptLst>
  <dgm:cxnLst>
    <dgm:cxn modelId="{F8595F14-6865-4027-9F71-9552EE2D136A}" srcId="{BD120272-30BE-4E4A-AF85-03D4626A17AB}" destId="{C7D14F89-8153-44CB-A346-FEE4F3A18F74}" srcOrd="3" destOrd="0" parTransId="{B79187ED-5FA3-4F47-96D5-15281D28B729}" sibTransId="{B85BB225-BD55-470E-B6A8-F903C3A01DA3}"/>
    <dgm:cxn modelId="{BB98A116-2528-42E8-B8B5-3142EE7C1F61}" type="presOf" srcId="{2B565813-CD20-414E-A24C-8F040ED0988B}" destId="{C1521832-BFDF-4E4C-A008-D0D4D68A5F8D}" srcOrd="1" destOrd="0" presId="urn:microsoft.com/office/officeart/2005/8/layout/process2"/>
    <dgm:cxn modelId="{06CDAE19-381D-4DE3-A6FD-AF619F6B68A1}" type="presOf" srcId="{BD120272-30BE-4E4A-AF85-03D4626A17AB}" destId="{7CA2278B-2419-4F6F-96FD-D7AF6F5E805E}" srcOrd="0" destOrd="0" presId="urn:microsoft.com/office/officeart/2005/8/layout/process2"/>
    <dgm:cxn modelId="{EF827527-346B-4E2E-8217-5EF5C657551D}" type="presOf" srcId="{C7D14F89-8153-44CB-A346-FEE4F3A18F74}" destId="{5FE3F2F8-A73E-4C49-BC93-397D2684B642}" srcOrd="0" destOrd="0" presId="urn:microsoft.com/office/officeart/2005/8/layout/process2"/>
    <dgm:cxn modelId="{6836A62F-3AD3-4BDA-A8D6-6F7063E2DDAF}" type="presOf" srcId="{79848D2C-4B6E-421C-A524-FD76FB9366F0}" destId="{797BA488-2215-4D29-85C9-1AD8C4F2F1A0}" srcOrd="1" destOrd="0" presId="urn:microsoft.com/office/officeart/2005/8/layout/process2"/>
    <dgm:cxn modelId="{5571A264-5A6D-48F9-9EEC-CB6F0B0ABC55}" type="presOf" srcId="{C37EE77C-685B-4DC3-8A60-6D7AFAC668DA}" destId="{818B5381-B495-44D7-95D3-56C84C9B0AE2}" srcOrd="0" destOrd="0" presId="urn:microsoft.com/office/officeart/2005/8/layout/process2"/>
    <dgm:cxn modelId="{5EC60D66-00CD-4F33-B75D-97B2FB665D7A}" type="presOf" srcId="{2B565813-CD20-414E-A24C-8F040ED0988B}" destId="{7E5998A5-4B03-42C5-9849-452F6E9C2645}" srcOrd="0" destOrd="0" presId="urn:microsoft.com/office/officeart/2005/8/layout/process2"/>
    <dgm:cxn modelId="{27988178-10B0-4F4C-945A-973E16BDE8D4}" srcId="{BD120272-30BE-4E4A-AF85-03D4626A17AB}" destId="{0CFA9E3D-CF96-4883-9EE7-E5FE5F348649}" srcOrd="2" destOrd="0" parTransId="{78F4C978-7AA1-47A3-9242-CAA8536FAE0B}" sibTransId="{79848D2C-4B6E-421C-A524-FD76FB9366F0}"/>
    <dgm:cxn modelId="{5456C658-298D-4FB3-BE7A-45D65659E9AA}" srcId="{BD120272-30BE-4E4A-AF85-03D4626A17AB}" destId="{C37EE77C-685B-4DC3-8A60-6D7AFAC668DA}" srcOrd="0" destOrd="0" parTransId="{8DFF5549-2D4C-4688-9C41-4EDC7D1A5DDC}" sibTransId="{9718DBE6-7CFA-4BE2-8E31-028183DB757E}"/>
    <dgm:cxn modelId="{D883BEB4-F630-435F-837F-5B3F3962FBB7}" type="presOf" srcId="{79848D2C-4B6E-421C-A524-FD76FB9366F0}" destId="{7D18EB61-AB75-4105-B609-B69F815EEAB6}" srcOrd="0" destOrd="0" presId="urn:microsoft.com/office/officeart/2005/8/layout/process2"/>
    <dgm:cxn modelId="{D86A1EBE-1513-4D26-89C0-712CEB0466D0}" type="presOf" srcId="{9718DBE6-7CFA-4BE2-8E31-028183DB757E}" destId="{12194110-F2F4-4F50-9F31-D39730694AB9}" srcOrd="1" destOrd="0" presId="urn:microsoft.com/office/officeart/2005/8/layout/process2"/>
    <dgm:cxn modelId="{45569BC1-2C49-4767-BE2D-C236DE0E1787}" srcId="{BD120272-30BE-4E4A-AF85-03D4626A17AB}" destId="{21D36CBB-9448-4DC6-8CB7-96E5C3EA496B}" srcOrd="1" destOrd="0" parTransId="{B535C90A-CAB7-4AC1-A3A6-0B6240304E73}" sibTransId="{2B565813-CD20-414E-A24C-8F040ED0988B}"/>
    <dgm:cxn modelId="{34111AE0-F6AA-4D7A-80D6-8BBFD013E4EE}" type="presOf" srcId="{21D36CBB-9448-4DC6-8CB7-96E5C3EA496B}" destId="{E9ADEF43-5F94-4102-9D27-06FB4CD2F9CF}" srcOrd="0" destOrd="0" presId="urn:microsoft.com/office/officeart/2005/8/layout/process2"/>
    <dgm:cxn modelId="{763F38EF-76C9-4A61-BF17-E8C95AACD826}" type="presOf" srcId="{0CFA9E3D-CF96-4883-9EE7-E5FE5F348649}" destId="{EA701608-1261-4784-B42B-B14247A09185}" srcOrd="0" destOrd="0" presId="urn:microsoft.com/office/officeart/2005/8/layout/process2"/>
    <dgm:cxn modelId="{8D6968F4-9BDE-457C-98C1-F4A1E9559212}" type="presOf" srcId="{9718DBE6-7CFA-4BE2-8E31-028183DB757E}" destId="{0B05DE14-48F8-4B8D-963F-21E2626154A4}" srcOrd="0" destOrd="0" presId="urn:microsoft.com/office/officeart/2005/8/layout/process2"/>
    <dgm:cxn modelId="{0C7FB529-8061-47E7-A168-555BD5992B2D}" type="presParOf" srcId="{7CA2278B-2419-4F6F-96FD-D7AF6F5E805E}" destId="{818B5381-B495-44D7-95D3-56C84C9B0AE2}" srcOrd="0" destOrd="0" presId="urn:microsoft.com/office/officeart/2005/8/layout/process2"/>
    <dgm:cxn modelId="{FBB209A4-FE23-4CD4-824D-31EAC303B134}" type="presParOf" srcId="{7CA2278B-2419-4F6F-96FD-D7AF6F5E805E}" destId="{0B05DE14-48F8-4B8D-963F-21E2626154A4}" srcOrd="1" destOrd="0" presId="urn:microsoft.com/office/officeart/2005/8/layout/process2"/>
    <dgm:cxn modelId="{69855684-35CC-4DC3-82AA-F47F45ADCEAE}" type="presParOf" srcId="{0B05DE14-48F8-4B8D-963F-21E2626154A4}" destId="{12194110-F2F4-4F50-9F31-D39730694AB9}" srcOrd="0" destOrd="0" presId="urn:microsoft.com/office/officeart/2005/8/layout/process2"/>
    <dgm:cxn modelId="{1E6CC4D6-1413-4FBB-A1B2-B6FAD2864EE2}" type="presParOf" srcId="{7CA2278B-2419-4F6F-96FD-D7AF6F5E805E}" destId="{E9ADEF43-5F94-4102-9D27-06FB4CD2F9CF}" srcOrd="2" destOrd="0" presId="urn:microsoft.com/office/officeart/2005/8/layout/process2"/>
    <dgm:cxn modelId="{B423C18D-B853-434B-96F0-8123B7E8A251}" type="presParOf" srcId="{7CA2278B-2419-4F6F-96FD-D7AF6F5E805E}" destId="{7E5998A5-4B03-42C5-9849-452F6E9C2645}" srcOrd="3" destOrd="0" presId="urn:microsoft.com/office/officeart/2005/8/layout/process2"/>
    <dgm:cxn modelId="{71E56926-42C7-438E-B249-E5B28575CBF5}" type="presParOf" srcId="{7E5998A5-4B03-42C5-9849-452F6E9C2645}" destId="{C1521832-BFDF-4E4C-A008-D0D4D68A5F8D}" srcOrd="0" destOrd="0" presId="urn:microsoft.com/office/officeart/2005/8/layout/process2"/>
    <dgm:cxn modelId="{C499E484-46FA-4C10-A044-5728791471DC}" type="presParOf" srcId="{7CA2278B-2419-4F6F-96FD-D7AF6F5E805E}" destId="{EA701608-1261-4784-B42B-B14247A09185}" srcOrd="4" destOrd="0" presId="urn:microsoft.com/office/officeart/2005/8/layout/process2"/>
    <dgm:cxn modelId="{4DE3642A-8F11-4F81-8E2E-CDD071875097}" type="presParOf" srcId="{7CA2278B-2419-4F6F-96FD-D7AF6F5E805E}" destId="{7D18EB61-AB75-4105-B609-B69F815EEAB6}" srcOrd="5" destOrd="0" presId="urn:microsoft.com/office/officeart/2005/8/layout/process2"/>
    <dgm:cxn modelId="{5FC708A7-13F7-44D8-A623-0489E648E27D}" type="presParOf" srcId="{7D18EB61-AB75-4105-B609-B69F815EEAB6}" destId="{797BA488-2215-4D29-85C9-1AD8C4F2F1A0}" srcOrd="0" destOrd="0" presId="urn:microsoft.com/office/officeart/2005/8/layout/process2"/>
    <dgm:cxn modelId="{3FE6DE33-0A59-487E-B85D-43CAD017543C}" type="presParOf" srcId="{7CA2278B-2419-4F6F-96FD-D7AF6F5E805E}" destId="{5FE3F2F8-A73E-4C49-BC93-397D2684B642}"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A81B74-04F6-4163-AB34-EBF8BE9E4CB6}"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53081043-8439-4528-BBB9-D3E467721A1C}">
      <dgm:prSet phldrT="[Text]"/>
      <dgm:spPr/>
      <dgm:t>
        <a:bodyPr/>
        <a:lstStyle/>
        <a:p>
          <a:r>
            <a:rPr lang="en-US" dirty="0"/>
            <a:t>Tools Used for Data Collection</a:t>
          </a:r>
          <a:endParaRPr lang="en-IN" dirty="0"/>
        </a:p>
      </dgm:t>
    </dgm:pt>
    <dgm:pt modelId="{322D2B09-0531-4077-981A-EAE1B9CDA1EC}" type="parTrans" cxnId="{FEE86E3D-79EB-4D4E-B76D-AF5C21523D8C}">
      <dgm:prSet/>
      <dgm:spPr/>
      <dgm:t>
        <a:bodyPr/>
        <a:lstStyle/>
        <a:p>
          <a:endParaRPr lang="en-IN"/>
        </a:p>
      </dgm:t>
    </dgm:pt>
    <dgm:pt modelId="{DF2C5A1A-4588-4CC9-8505-905E400EAD02}" type="sibTrans" cxnId="{FEE86E3D-79EB-4D4E-B76D-AF5C21523D8C}">
      <dgm:prSet/>
      <dgm:spPr/>
      <dgm:t>
        <a:bodyPr/>
        <a:lstStyle/>
        <a:p>
          <a:endParaRPr lang="en-IN"/>
        </a:p>
      </dgm:t>
    </dgm:pt>
    <dgm:pt modelId="{87FDB1F4-D6CE-4840-B828-6D539C4675DA}">
      <dgm:prSet phldrT="[Text]"/>
      <dgm:spPr/>
      <dgm:t>
        <a:bodyPr/>
        <a:lstStyle/>
        <a:p>
          <a:r>
            <a:rPr lang="en-US" dirty="0"/>
            <a:t>Network Monitoring Tools Integrated with SDN: These tools are essential for collecting real-time traffic data across the network.</a:t>
          </a:r>
          <a:endParaRPr lang="en-IN" dirty="0"/>
        </a:p>
      </dgm:t>
    </dgm:pt>
    <dgm:pt modelId="{0BBE0C08-FD25-49CC-8067-DE736908CF66}" type="parTrans" cxnId="{4A07E842-85C7-40C2-BF74-0485A183A016}">
      <dgm:prSet/>
      <dgm:spPr/>
      <dgm:t>
        <a:bodyPr/>
        <a:lstStyle/>
        <a:p>
          <a:endParaRPr lang="en-IN"/>
        </a:p>
      </dgm:t>
    </dgm:pt>
    <dgm:pt modelId="{E3B51C84-EA9A-4632-BF3D-576B460E4318}" type="sibTrans" cxnId="{4A07E842-85C7-40C2-BF74-0485A183A016}">
      <dgm:prSet/>
      <dgm:spPr/>
      <dgm:t>
        <a:bodyPr/>
        <a:lstStyle/>
        <a:p>
          <a:endParaRPr lang="en-IN"/>
        </a:p>
      </dgm:t>
    </dgm:pt>
    <dgm:pt modelId="{CF436AE7-5F0C-4870-9846-834D934DB3BB}">
      <dgm:prSet phldrT="[Text]"/>
      <dgm:spPr/>
      <dgm:t>
        <a:bodyPr/>
        <a:lstStyle/>
        <a:p>
          <a:r>
            <a:rPr lang="en-IN" dirty="0"/>
            <a:t>Process of Data Collection</a:t>
          </a:r>
        </a:p>
      </dgm:t>
    </dgm:pt>
    <dgm:pt modelId="{AE8617F8-C375-46B3-BE13-F92CF386AF0A}" type="parTrans" cxnId="{07499E1C-F49B-4AF0-9E2B-65E7DA13DB89}">
      <dgm:prSet/>
      <dgm:spPr/>
      <dgm:t>
        <a:bodyPr/>
        <a:lstStyle/>
        <a:p>
          <a:endParaRPr lang="en-IN"/>
        </a:p>
      </dgm:t>
    </dgm:pt>
    <dgm:pt modelId="{9818AB96-D41A-45D3-858F-1E271BA10AEA}" type="sibTrans" cxnId="{07499E1C-F49B-4AF0-9E2B-65E7DA13DB89}">
      <dgm:prSet/>
      <dgm:spPr/>
      <dgm:t>
        <a:bodyPr/>
        <a:lstStyle/>
        <a:p>
          <a:endParaRPr lang="en-IN"/>
        </a:p>
      </dgm:t>
    </dgm:pt>
    <dgm:pt modelId="{26CA1D4D-A718-411D-B3A3-4F98BB26F825}">
      <dgm:prSet phldrT="[Text]"/>
      <dgm:spPr/>
      <dgm:t>
        <a:bodyPr/>
        <a:lstStyle/>
        <a:p>
          <a:r>
            <a:rPr lang="en-US" dirty="0"/>
            <a:t>Packet Count: The number of packets transmitted over the network.
Byte Count: The volume of data (in bytes) transmitted.
Flow Duration: The time duration for which a particular flow of data persists.</a:t>
          </a:r>
          <a:endParaRPr lang="en-IN" dirty="0"/>
        </a:p>
      </dgm:t>
    </dgm:pt>
    <dgm:pt modelId="{A3ECE35B-70D1-46E2-9EA3-CEADAD82E281}" type="parTrans" cxnId="{AB8BCD5C-D7D1-4605-A78D-DBD12F748ADB}">
      <dgm:prSet/>
      <dgm:spPr/>
      <dgm:t>
        <a:bodyPr/>
        <a:lstStyle/>
        <a:p>
          <a:endParaRPr lang="en-IN"/>
        </a:p>
      </dgm:t>
    </dgm:pt>
    <dgm:pt modelId="{BCA55934-F4F4-44DF-8DD1-66FC9C50E3F8}" type="sibTrans" cxnId="{AB8BCD5C-D7D1-4605-A78D-DBD12F748ADB}">
      <dgm:prSet/>
      <dgm:spPr/>
      <dgm:t>
        <a:bodyPr/>
        <a:lstStyle/>
        <a:p>
          <a:endParaRPr lang="en-IN"/>
        </a:p>
      </dgm:t>
    </dgm:pt>
    <dgm:pt modelId="{617DCBE4-CBEA-4972-A502-11D36C734EC8}">
      <dgm:prSet phldrT="[Text]"/>
      <dgm:spPr/>
      <dgm:t>
        <a:bodyPr/>
        <a:lstStyle/>
        <a:p>
          <a:r>
            <a:rPr lang="en-IN" dirty="0"/>
            <a:t>Components Involved</a:t>
          </a:r>
        </a:p>
      </dgm:t>
    </dgm:pt>
    <dgm:pt modelId="{36C90C20-49A9-4BF8-9A15-329199D22CA5}" type="parTrans" cxnId="{CF03DCFE-FFF6-48C8-B5BB-269548DC0009}">
      <dgm:prSet/>
      <dgm:spPr/>
      <dgm:t>
        <a:bodyPr/>
        <a:lstStyle/>
        <a:p>
          <a:endParaRPr lang="en-IN"/>
        </a:p>
      </dgm:t>
    </dgm:pt>
    <dgm:pt modelId="{B1C658D5-0970-4A71-90E8-18F5877310D3}" type="sibTrans" cxnId="{CF03DCFE-FFF6-48C8-B5BB-269548DC0009}">
      <dgm:prSet/>
      <dgm:spPr/>
      <dgm:t>
        <a:bodyPr/>
        <a:lstStyle/>
        <a:p>
          <a:endParaRPr lang="en-IN"/>
        </a:p>
      </dgm:t>
    </dgm:pt>
    <dgm:pt modelId="{04C29A87-652C-49B5-8776-9ADDB18E3481}">
      <dgm:prSet phldrT="[Text]"/>
      <dgm:spPr/>
      <dgm:t>
        <a:bodyPr/>
        <a:lstStyle/>
        <a:p>
          <a:r>
            <a:rPr lang="en-US" dirty="0"/>
            <a:t>SDN Controller: Manages the network and collects traffic data from network switches. It plays a crucial role in data collection and in implementing mitigation strategies.
Network Switches: Devices that direct data on the network and are sources of the collected traffic data.
Traffic Flow Data: The actual data collected, including various metrics that describe the traffic patterns and behaviors in the network .</a:t>
          </a:r>
          <a:endParaRPr lang="en-IN" dirty="0"/>
        </a:p>
      </dgm:t>
    </dgm:pt>
    <dgm:pt modelId="{31708D54-5958-4966-BF3D-286BFD612EF5}" type="parTrans" cxnId="{0C13FC85-75EA-4FF2-A539-100EFA5B08B8}">
      <dgm:prSet/>
      <dgm:spPr/>
      <dgm:t>
        <a:bodyPr/>
        <a:lstStyle/>
        <a:p>
          <a:endParaRPr lang="en-IN"/>
        </a:p>
      </dgm:t>
    </dgm:pt>
    <dgm:pt modelId="{1CE5BC9F-8468-406C-8D9B-8BA5F6C02387}" type="sibTrans" cxnId="{0C13FC85-75EA-4FF2-A539-100EFA5B08B8}">
      <dgm:prSet/>
      <dgm:spPr/>
      <dgm:t>
        <a:bodyPr/>
        <a:lstStyle/>
        <a:p>
          <a:endParaRPr lang="en-IN"/>
        </a:p>
      </dgm:t>
    </dgm:pt>
    <dgm:pt modelId="{2F8920F9-589F-4415-A740-5F5977FEC1DB}" type="pres">
      <dgm:prSet presAssocID="{81A81B74-04F6-4163-AB34-EBF8BE9E4CB6}" presName="linearFlow" presStyleCnt="0">
        <dgm:presLayoutVars>
          <dgm:dir/>
          <dgm:animLvl val="lvl"/>
          <dgm:resizeHandles val="exact"/>
        </dgm:presLayoutVars>
      </dgm:prSet>
      <dgm:spPr/>
    </dgm:pt>
    <dgm:pt modelId="{0E640667-ADF3-4303-87AD-4CE44D16DDFA}" type="pres">
      <dgm:prSet presAssocID="{53081043-8439-4528-BBB9-D3E467721A1C}" presName="composite" presStyleCnt="0"/>
      <dgm:spPr/>
    </dgm:pt>
    <dgm:pt modelId="{BEFCFADA-AF70-42F4-BE6F-1D2017069C88}" type="pres">
      <dgm:prSet presAssocID="{53081043-8439-4528-BBB9-D3E467721A1C}" presName="parTx" presStyleLbl="node1" presStyleIdx="0" presStyleCnt="3">
        <dgm:presLayoutVars>
          <dgm:chMax val="0"/>
          <dgm:chPref val="0"/>
          <dgm:bulletEnabled val="1"/>
        </dgm:presLayoutVars>
      </dgm:prSet>
      <dgm:spPr/>
    </dgm:pt>
    <dgm:pt modelId="{648B580E-68EA-4909-A1E2-FDB8E517B6D6}" type="pres">
      <dgm:prSet presAssocID="{53081043-8439-4528-BBB9-D3E467721A1C}" presName="parSh" presStyleLbl="node1" presStyleIdx="0" presStyleCnt="3"/>
      <dgm:spPr/>
    </dgm:pt>
    <dgm:pt modelId="{C2190512-C839-472E-887F-38450B948766}" type="pres">
      <dgm:prSet presAssocID="{53081043-8439-4528-BBB9-D3E467721A1C}" presName="desTx" presStyleLbl="fgAcc1" presStyleIdx="0" presStyleCnt="3" custScaleY="47139" custLinFactNeighborX="-674" custLinFactNeighborY="-22871">
        <dgm:presLayoutVars>
          <dgm:bulletEnabled val="1"/>
        </dgm:presLayoutVars>
      </dgm:prSet>
      <dgm:spPr/>
    </dgm:pt>
    <dgm:pt modelId="{95B4AE6E-F034-4ECE-BC9D-CBA2076AE49C}" type="pres">
      <dgm:prSet presAssocID="{DF2C5A1A-4588-4CC9-8505-905E400EAD02}" presName="sibTrans" presStyleLbl="sibTrans2D1" presStyleIdx="0" presStyleCnt="2"/>
      <dgm:spPr/>
    </dgm:pt>
    <dgm:pt modelId="{7AF7DA37-4CE0-4E95-AA85-E01B4CB6D7E3}" type="pres">
      <dgm:prSet presAssocID="{DF2C5A1A-4588-4CC9-8505-905E400EAD02}" presName="connTx" presStyleLbl="sibTrans2D1" presStyleIdx="0" presStyleCnt="2"/>
      <dgm:spPr/>
    </dgm:pt>
    <dgm:pt modelId="{2FDE9B02-402E-49EE-9356-90D85E5814AC}" type="pres">
      <dgm:prSet presAssocID="{CF436AE7-5F0C-4870-9846-834D934DB3BB}" presName="composite" presStyleCnt="0"/>
      <dgm:spPr/>
    </dgm:pt>
    <dgm:pt modelId="{33C790F5-D278-4139-A523-1DE8A8645047}" type="pres">
      <dgm:prSet presAssocID="{CF436AE7-5F0C-4870-9846-834D934DB3BB}" presName="parTx" presStyleLbl="node1" presStyleIdx="0" presStyleCnt="3">
        <dgm:presLayoutVars>
          <dgm:chMax val="0"/>
          <dgm:chPref val="0"/>
          <dgm:bulletEnabled val="1"/>
        </dgm:presLayoutVars>
      </dgm:prSet>
      <dgm:spPr/>
    </dgm:pt>
    <dgm:pt modelId="{62C128A1-25A1-4AC3-B4F0-58F58E44CE84}" type="pres">
      <dgm:prSet presAssocID="{CF436AE7-5F0C-4870-9846-834D934DB3BB}" presName="parSh" presStyleLbl="node1" presStyleIdx="1" presStyleCnt="3"/>
      <dgm:spPr/>
    </dgm:pt>
    <dgm:pt modelId="{EB321C04-4A39-4A21-B14B-60AD1E3AC062}" type="pres">
      <dgm:prSet presAssocID="{CF436AE7-5F0C-4870-9846-834D934DB3BB}" presName="desTx" presStyleLbl="fgAcc1" presStyleIdx="1" presStyleCnt="3" custScaleY="56289" custLinFactNeighborX="4042" custLinFactNeighborY="-17845">
        <dgm:presLayoutVars>
          <dgm:bulletEnabled val="1"/>
        </dgm:presLayoutVars>
      </dgm:prSet>
      <dgm:spPr/>
    </dgm:pt>
    <dgm:pt modelId="{A418FFAF-2E51-4848-BC1A-F57BFC2748BD}" type="pres">
      <dgm:prSet presAssocID="{9818AB96-D41A-45D3-858F-1E271BA10AEA}" presName="sibTrans" presStyleLbl="sibTrans2D1" presStyleIdx="1" presStyleCnt="2"/>
      <dgm:spPr/>
    </dgm:pt>
    <dgm:pt modelId="{035A7EE7-2973-4761-AEDE-F8DCEDDBD192}" type="pres">
      <dgm:prSet presAssocID="{9818AB96-D41A-45D3-858F-1E271BA10AEA}" presName="connTx" presStyleLbl="sibTrans2D1" presStyleIdx="1" presStyleCnt="2"/>
      <dgm:spPr/>
    </dgm:pt>
    <dgm:pt modelId="{A3DE2152-9E32-42B5-A07B-8F8A9A6EDAE9}" type="pres">
      <dgm:prSet presAssocID="{617DCBE4-CBEA-4972-A502-11D36C734EC8}" presName="composite" presStyleCnt="0"/>
      <dgm:spPr/>
    </dgm:pt>
    <dgm:pt modelId="{73F7F7F0-4140-4041-84BD-8C22F932F52D}" type="pres">
      <dgm:prSet presAssocID="{617DCBE4-CBEA-4972-A502-11D36C734EC8}" presName="parTx" presStyleLbl="node1" presStyleIdx="1" presStyleCnt="3">
        <dgm:presLayoutVars>
          <dgm:chMax val="0"/>
          <dgm:chPref val="0"/>
          <dgm:bulletEnabled val="1"/>
        </dgm:presLayoutVars>
      </dgm:prSet>
      <dgm:spPr/>
    </dgm:pt>
    <dgm:pt modelId="{77D677D5-D953-407A-B2C8-1D28448F0D2B}" type="pres">
      <dgm:prSet presAssocID="{617DCBE4-CBEA-4972-A502-11D36C734EC8}" presName="parSh" presStyleLbl="node1" presStyleIdx="2" presStyleCnt="3"/>
      <dgm:spPr/>
    </dgm:pt>
    <dgm:pt modelId="{FC60D0FB-592D-415D-910D-947E0744345C}" type="pres">
      <dgm:prSet presAssocID="{617DCBE4-CBEA-4972-A502-11D36C734EC8}" presName="desTx" presStyleLbl="fgAcc1" presStyleIdx="2" presStyleCnt="3">
        <dgm:presLayoutVars>
          <dgm:bulletEnabled val="1"/>
        </dgm:presLayoutVars>
      </dgm:prSet>
      <dgm:spPr/>
    </dgm:pt>
  </dgm:ptLst>
  <dgm:cxnLst>
    <dgm:cxn modelId="{B0568A02-42CF-4CC9-823A-FC7F6CC0FDB0}" type="presOf" srcId="{DF2C5A1A-4588-4CC9-8505-905E400EAD02}" destId="{95B4AE6E-F034-4ECE-BC9D-CBA2076AE49C}" srcOrd="0" destOrd="0" presId="urn:microsoft.com/office/officeart/2005/8/layout/process3"/>
    <dgm:cxn modelId="{8D071903-80C6-429F-A914-800A241809DE}" type="presOf" srcId="{81A81B74-04F6-4163-AB34-EBF8BE9E4CB6}" destId="{2F8920F9-589F-4415-A740-5F5977FEC1DB}" srcOrd="0" destOrd="0" presId="urn:microsoft.com/office/officeart/2005/8/layout/process3"/>
    <dgm:cxn modelId="{7E94DA03-4DF5-4515-A6E0-301B5A1EB2C1}" type="presOf" srcId="{CF436AE7-5F0C-4870-9846-834D934DB3BB}" destId="{33C790F5-D278-4139-A523-1DE8A8645047}" srcOrd="0" destOrd="0" presId="urn:microsoft.com/office/officeart/2005/8/layout/process3"/>
    <dgm:cxn modelId="{B4A3DA13-246E-4FD6-A230-8DBD834DF228}" type="presOf" srcId="{04C29A87-652C-49B5-8776-9ADDB18E3481}" destId="{FC60D0FB-592D-415D-910D-947E0744345C}" srcOrd="0" destOrd="0" presId="urn:microsoft.com/office/officeart/2005/8/layout/process3"/>
    <dgm:cxn modelId="{07499E1C-F49B-4AF0-9E2B-65E7DA13DB89}" srcId="{81A81B74-04F6-4163-AB34-EBF8BE9E4CB6}" destId="{CF436AE7-5F0C-4870-9846-834D934DB3BB}" srcOrd="1" destOrd="0" parTransId="{AE8617F8-C375-46B3-BE13-F92CF386AF0A}" sibTransId="{9818AB96-D41A-45D3-858F-1E271BA10AEA}"/>
    <dgm:cxn modelId="{71A61020-9917-4AEE-AF51-4A4528433B2E}" type="presOf" srcId="{26CA1D4D-A718-411D-B3A3-4F98BB26F825}" destId="{EB321C04-4A39-4A21-B14B-60AD1E3AC062}" srcOrd="0" destOrd="0" presId="urn:microsoft.com/office/officeart/2005/8/layout/process3"/>
    <dgm:cxn modelId="{E8D12337-0DC8-42AA-87C8-294D0C334C98}" type="presOf" srcId="{617DCBE4-CBEA-4972-A502-11D36C734EC8}" destId="{77D677D5-D953-407A-B2C8-1D28448F0D2B}" srcOrd="1" destOrd="0" presId="urn:microsoft.com/office/officeart/2005/8/layout/process3"/>
    <dgm:cxn modelId="{FEE86E3D-79EB-4D4E-B76D-AF5C21523D8C}" srcId="{81A81B74-04F6-4163-AB34-EBF8BE9E4CB6}" destId="{53081043-8439-4528-BBB9-D3E467721A1C}" srcOrd="0" destOrd="0" parTransId="{322D2B09-0531-4077-981A-EAE1B9CDA1EC}" sibTransId="{DF2C5A1A-4588-4CC9-8505-905E400EAD02}"/>
    <dgm:cxn modelId="{DA295E3E-36FD-482A-85B9-F84D6C5B13E0}" type="presOf" srcId="{53081043-8439-4528-BBB9-D3E467721A1C}" destId="{BEFCFADA-AF70-42F4-BE6F-1D2017069C88}" srcOrd="0" destOrd="0" presId="urn:microsoft.com/office/officeart/2005/8/layout/process3"/>
    <dgm:cxn modelId="{AB8BCD5C-D7D1-4605-A78D-DBD12F748ADB}" srcId="{CF436AE7-5F0C-4870-9846-834D934DB3BB}" destId="{26CA1D4D-A718-411D-B3A3-4F98BB26F825}" srcOrd="0" destOrd="0" parTransId="{A3ECE35B-70D1-46E2-9EA3-CEADAD82E281}" sibTransId="{BCA55934-F4F4-44DF-8DD1-66FC9C50E3F8}"/>
    <dgm:cxn modelId="{4A07E842-85C7-40C2-BF74-0485A183A016}" srcId="{53081043-8439-4528-BBB9-D3E467721A1C}" destId="{87FDB1F4-D6CE-4840-B828-6D539C4675DA}" srcOrd="0" destOrd="0" parTransId="{0BBE0C08-FD25-49CC-8067-DE736908CF66}" sibTransId="{E3B51C84-EA9A-4632-BF3D-576B460E4318}"/>
    <dgm:cxn modelId="{878EB347-3329-4B06-8B5E-E1F528236995}" type="presOf" srcId="{9818AB96-D41A-45D3-858F-1E271BA10AEA}" destId="{A418FFAF-2E51-4848-BC1A-F57BFC2748BD}" srcOrd="0" destOrd="0" presId="urn:microsoft.com/office/officeart/2005/8/layout/process3"/>
    <dgm:cxn modelId="{E3EC804F-3DC7-442A-AF85-9BE8DB5308EE}" type="presOf" srcId="{9818AB96-D41A-45D3-858F-1E271BA10AEA}" destId="{035A7EE7-2973-4761-AEDE-F8DCEDDBD192}" srcOrd="1" destOrd="0" presId="urn:microsoft.com/office/officeart/2005/8/layout/process3"/>
    <dgm:cxn modelId="{0C13FC85-75EA-4FF2-A539-100EFA5B08B8}" srcId="{617DCBE4-CBEA-4972-A502-11D36C734EC8}" destId="{04C29A87-652C-49B5-8776-9ADDB18E3481}" srcOrd="0" destOrd="0" parTransId="{31708D54-5958-4966-BF3D-286BFD612EF5}" sibTransId="{1CE5BC9F-8468-406C-8D9B-8BA5F6C02387}"/>
    <dgm:cxn modelId="{F5181291-F456-4D03-880B-58E2D5EBC1A3}" type="presOf" srcId="{CF436AE7-5F0C-4870-9846-834D934DB3BB}" destId="{62C128A1-25A1-4AC3-B4F0-58F58E44CE84}" srcOrd="1" destOrd="0" presId="urn:microsoft.com/office/officeart/2005/8/layout/process3"/>
    <dgm:cxn modelId="{769D5292-A486-45EE-93DF-C3E1ECECE574}" type="presOf" srcId="{53081043-8439-4528-BBB9-D3E467721A1C}" destId="{648B580E-68EA-4909-A1E2-FDB8E517B6D6}" srcOrd="1" destOrd="0" presId="urn:microsoft.com/office/officeart/2005/8/layout/process3"/>
    <dgm:cxn modelId="{07E880AE-7472-4158-9FF5-C4405B53E13D}" type="presOf" srcId="{617DCBE4-CBEA-4972-A502-11D36C734EC8}" destId="{73F7F7F0-4140-4041-84BD-8C22F932F52D}" srcOrd="0" destOrd="0" presId="urn:microsoft.com/office/officeart/2005/8/layout/process3"/>
    <dgm:cxn modelId="{15CEE9C0-F2AD-4DED-A7CB-CA84FEAB1446}" type="presOf" srcId="{87FDB1F4-D6CE-4840-B828-6D539C4675DA}" destId="{C2190512-C839-472E-887F-38450B948766}" srcOrd="0" destOrd="0" presId="urn:microsoft.com/office/officeart/2005/8/layout/process3"/>
    <dgm:cxn modelId="{DFACC7D8-2D27-4448-9EB5-36494DC43D29}" type="presOf" srcId="{DF2C5A1A-4588-4CC9-8505-905E400EAD02}" destId="{7AF7DA37-4CE0-4E95-AA85-E01B4CB6D7E3}" srcOrd="1" destOrd="0" presId="urn:microsoft.com/office/officeart/2005/8/layout/process3"/>
    <dgm:cxn modelId="{CF03DCFE-FFF6-48C8-B5BB-269548DC0009}" srcId="{81A81B74-04F6-4163-AB34-EBF8BE9E4CB6}" destId="{617DCBE4-CBEA-4972-A502-11D36C734EC8}" srcOrd="2" destOrd="0" parTransId="{36C90C20-49A9-4BF8-9A15-329199D22CA5}" sibTransId="{B1C658D5-0970-4A71-90E8-18F5877310D3}"/>
    <dgm:cxn modelId="{DB7B1FFE-4B43-4FA7-B9E9-2047E445C4CA}" type="presParOf" srcId="{2F8920F9-589F-4415-A740-5F5977FEC1DB}" destId="{0E640667-ADF3-4303-87AD-4CE44D16DDFA}" srcOrd="0" destOrd="0" presId="urn:microsoft.com/office/officeart/2005/8/layout/process3"/>
    <dgm:cxn modelId="{44FE3505-756F-4905-89D2-CA05EA8A43BE}" type="presParOf" srcId="{0E640667-ADF3-4303-87AD-4CE44D16DDFA}" destId="{BEFCFADA-AF70-42F4-BE6F-1D2017069C88}" srcOrd="0" destOrd="0" presId="urn:microsoft.com/office/officeart/2005/8/layout/process3"/>
    <dgm:cxn modelId="{2709363B-799A-41F5-A607-304E2BF76878}" type="presParOf" srcId="{0E640667-ADF3-4303-87AD-4CE44D16DDFA}" destId="{648B580E-68EA-4909-A1E2-FDB8E517B6D6}" srcOrd="1" destOrd="0" presId="urn:microsoft.com/office/officeart/2005/8/layout/process3"/>
    <dgm:cxn modelId="{01BC2D79-DCC2-47D0-A1E3-385AF6FA9031}" type="presParOf" srcId="{0E640667-ADF3-4303-87AD-4CE44D16DDFA}" destId="{C2190512-C839-472E-887F-38450B948766}" srcOrd="2" destOrd="0" presId="urn:microsoft.com/office/officeart/2005/8/layout/process3"/>
    <dgm:cxn modelId="{BEA04D0E-1C22-425C-A0CE-964395D2E983}" type="presParOf" srcId="{2F8920F9-589F-4415-A740-5F5977FEC1DB}" destId="{95B4AE6E-F034-4ECE-BC9D-CBA2076AE49C}" srcOrd="1" destOrd="0" presId="urn:microsoft.com/office/officeart/2005/8/layout/process3"/>
    <dgm:cxn modelId="{E2E3BE03-5C98-491D-99DA-B4BDE94129A5}" type="presParOf" srcId="{95B4AE6E-F034-4ECE-BC9D-CBA2076AE49C}" destId="{7AF7DA37-4CE0-4E95-AA85-E01B4CB6D7E3}" srcOrd="0" destOrd="0" presId="urn:microsoft.com/office/officeart/2005/8/layout/process3"/>
    <dgm:cxn modelId="{D407A391-3F41-409B-B6F2-A4FDDE568916}" type="presParOf" srcId="{2F8920F9-589F-4415-A740-5F5977FEC1DB}" destId="{2FDE9B02-402E-49EE-9356-90D85E5814AC}" srcOrd="2" destOrd="0" presId="urn:microsoft.com/office/officeart/2005/8/layout/process3"/>
    <dgm:cxn modelId="{BBACF5E8-8758-4BE5-B30C-FA13A90D2169}" type="presParOf" srcId="{2FDE9B02-402E-49EE-9356-90D85E5814AC}" destId="{33C790F5-D278-4139-A523-1DE8A8645047}" srcOrd="0" destOrd="0" presId="urn:microsoft.com/office/officeart/2005/8/layout/process3"/>
    <dgm:cxn modelId="{262A7A88-FEE3-499F-9DE8-2003365CED88}" type="presParOf" srcId="{2FDE9B02-402E-49EE-9356-90D85E5814AC}" destId="{62C128A1-25A1-4AC3-B4F0-58F58E44CE84}" srcOrd="1" destOrd="0" presId="urn:microsoft.com/office/officeart/2005/8/layout/process3"/>
    <dgm:cxn modelId="{C29ACEEA-2B11-41AD-8D3B-DC021FD2244B}" type="presParOf" srcId="{2FDE9B02-402E-49EE-9356-90D85E5814AC}" destId="{EB321C04-4A39-4A21-B14B-60AD1E3AC062}" srcOrd="2" destOrd="0" presId="urn:microsoft.com/office/officeart/2005/8/layout/process3"/>
    <dgm:cxn modelId="{CB87EFEF-93C3-4005-9455-3192E24B9AC7}" type="presParOf" srcId="{2F8920F9-589F-4415-A740-5F5977FEC1DB}" destId="{A418FFAF-2E51-4848-BC1A-F57BFC2748BD}" srcOrd="3" destOrd="0" presId="urn:microsoft.com/office/officeart/2005/8/layout/process3"/>
    <dgm:cxn modelId="{3F1C82FF-19BE-490C-BCA3-4EFCD2B4C5F0}" type="presParOf" srcId="{A418FFAF-2E51-4848-BC1A-F57BFC2748BD}" destId="{035A7EE7-2973-4761-AEDE-F8DCEDDBD192}" srcOrd="0" destOrd="0" presId="urn:microsoft.com/office/officeart/2005/8/layout/process3"/>
    <dgm:cxn modelId="{49EC2D3E-79BF-411C-ADCF-DF9210BAD2BF}" type="presParOf" srcId="{2F8920F9-589F-4415-A740-5F5977FEC1DB}" destId="{A3DE2152-9E32-42B5-A07B-8F8A9A6EDAE9}" srcOrd="4" destOrd="0" presId="urn:microsoft.com/office/officeart/2005/8/layout/process3"/>
    <dgm:cxn modelId="{F228745E-5A43-4437-82C2-395DB53137A4}" type="presParOf" srcId="{A3DE2152-9E32-42B5-A07B-8F8A9A6EDAE9}" destId="{73F7F7F0-4140-4041-84BD-8C22F932F52D}" srcOrd="0" destOrd="0" presId="urn:microsoft.com/office/officeart/2005/8/layout/process3"/>
    <dgm:cxn modelId="{3E212BD6-451E-4DE4-A018-8FDB2C8CEF89}" type="presParOf" srcId="{A3DE2152-9E32-42B5-A07B-8F8A9A6EDAE9}" destId="{77D677D5-D953-407A-B2C8-1D28448F0D2B}" srcOrd="1" destOrd="0" presId="urn:microsoft.com/office/officeart/2005/8/layout/process3"/>
    <dgm:cxn modelId="{04D77FA1-49D1-485E-BB93-1F43A62F783E}" type="presParOf" srcId="{A3DE2152-9E32-42B5-A07B-8F8A9A6EDAE9}" destId="{FC60D0FB-592D-415D-910D-947E0744345C}"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12EFF-9DF3-445F-85F1-7BC8FC10608B}">
      <dsp:nvSpPr>
        <dsp:cNvPr id="0" name=""/>
        <dsp:cNvSpPr/>
      </dsp:nvSpPr>
      <dsp:spPr>
        <a:xfrm>
          <a:off x="0" y="125746"/>
          <a:ext cx="4067850" cy="16099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t>Statistical Analysis of traffic Features</a:t>
          </a:r>
        </a:p>
        <a:p>
          <a:pPr marL="0" lvl="0" indent="0" algn="l" defTabSz="711200">
            <a:lnSpc>
              <a:spcPct val="90000"/>
            </a:lnSpc>
            <a:spcBef>
              <a:spcPct val="0"/>
            </a:spcBef>
            <a:spcAft>
              <a:spcPct val="35000"/>
            </a:spcAft>
            <a:buNone/>
          </a:pPr>
          <a:r>
            <a:rPr lang="en-IN" sz="1600" kern="1200" dirty="0"/>
            <a:t>1. Speed of IP sources</a:t>
          </a:r>
          <a:endParaRPr lang="en-US" sz="1600" kern="1200" dirty="0"/>
        </a:p>
        <a:p>
          <a:pPr marL="0" lvl="0" indent="0" algn="l" defTabSz="711200">
            <a:lnSpc>
              <a:spcPct val="90000"/>
            </a:lnSpc>
            <a:spcBef>
              <a:spcPct val="0"/>
            </a:spcBef>
            <a:spcAft>
              <a:spcPct val="35000"/>
            </a:spcAft>
            <a:buNone/>
          </a:pPr>
          <a:r>
            <a:rPr lang="en-IN" sz="1600" kern="1200" dirty="0"/>
            <a:t>2. </a:t>
          </a:r>
          <a:r>
            <a:rPr lang="en-IN" sz="1600" kern="1200" dirty="0" err="1"/>
            <a:t>Flowcount</a:t>
          </a:r>
          <a:r>
            <a:rPr lang="en-IN" sz="1600" kern="1200" dirty="0"/>
            <a:t> </a:t>
          </a:r>
          <a:endParaRPr lang="en-US" sz="1600" kern="1200" dirty="0"/>
        </a:p>
        <a:p>
          <a:pPr marL="0" lvl="0" indent="0" algn="l" defTabSz="711200">
            <a:lnSpc>
              <a:spcPct val="90000"/>
            </a:lnSpc>
            <a:spcBef>
              <a:spcPct val="0"/>
            </a:spcBef>
            <a:spcAft>
              <a:spcPct val="35000"/>
            </a:spcAft>
            <a:buNone/>
          </a:pPr>
          <a:r>
            <a:rPr lang="en-IN" sz="1600" kern="1200" dirty="0"/>
            <a:t>3. Speed of flow entries</a:t>
          </a:r>
          <a:endParaRPr lang="en-US" sz="1600" kern="1200" dirty="0"/>
        </a:p>
        <a:p>
          <a:pPr marL="0" lvl="0" indent="0" algn="l" defTabSz="711200">
            <a:lnSpc>
              <a:spcPct val="90000"/>
            </a:lnSpc>
            <a:spcBef>
              <a:spcPct val="0"/>
            </a:spcBef>
            <a:spcAft>
              <a:spcPct val="35000"/>
            </a:spcAft>
            <a:buNone/>
          </a:pPr>
          <a:r>
            <a:rPr lang="en-IN" sz="1600" kern="1200" dirty="0"/>
            <a:t>4. Ratio of  pair-flow entries</a:t>
          </a:r>
        </a:p>
      </dsp:txBody>
      <dsp:txXfrm>
        <a:off x="78590" y="204336"/>
        <a:ext cx="3910670" cy="1452740"/>
      </dsp:txXfrm>
    </dsp:sp>
    <dsp:sp modelId="{8F5E91DD-50BE-438A-9EF5-A82B1D534DCD}">
      <dsp:nvSpPr>
        <dsp:cNvPr id="0" name=""/>
        <dsp:cNvSpPr/>
      </dsp:nvSpPr>
      <dsp:spPr>
        <a:xfrm>
          <a:off x="0" y="1735666"/>
          <a:ext cx="4067850" cy="902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54" tIns="20320" rIns="113792" bIns="20320" numCol="1" spcCol="1270" anchor="t" anchorCtr="0">
          <a:noAutofit/>
        </a:bodyPr>
        <a:lstStyle/>
        <a:p>
          <a:pPr marL="114300" lvl="1" indent="-114300" algn="l" defTabSz="533400">
            <a:lnSpc>
              <a:spcPct val="90000"/>
            </a:lnSpc>
            <a:spcBef>
              <a:spcPct val="0"/>
            </a:spcBef>
            <a:spcAft>
              <a:spcPct val="20000"/>
            </a:spcAft>
            <a:buNone/>
          </a:pPr>
          <a:r>
            <a:rPr lang="en-IN" sz="1200" kern="1200" dirty="0"/>
            <a:t> </a:t>
          </a:r>
        </a:p>
      </dsp:txBody>
      <dsp:txXfrm>
        <a:off x="0" y="1735666"/>
        <a:ext cx="4067850" cy="902207"/>
      </dsp:txXfrm>
    </dsp:sp>
    <dsp:sp modelId="{8AE380EE-7F42-4F7D-BECB-AB4A8FD9FF72}">
      <dsp:nvSpPr>
        <dsp:cNvPr id="0" name=""/>
        <dsp:cNvSpPr/>
      </dsp:nvSpPr>
      <dsp:spPr>
        <a:xfrm>
          <a:off x="0" y="2637874"/>
          <a:ext cx="4067850" cy="16099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t>Machine learning method</a:t>
          </a:r>
          <a:endParaRPr lang="en-US" sz="1600" b="1" kern="1200" dirty="0"/>
        </a:p>
        <a:p>
          <a:pPr marL="0" lvl="0" indent="0" algn="l" defTabSz="711200">
            <a:lnSpc>
              <a:spcPct val="90000"/>
            </a:lnSpc>
            <a:spcBef>
              <a:spcPct val="0"/>
            </a:spcBef>
            <a:spcAft>
              <a:spcPct val="35000"/>
            </a:spcAft>
            <a:buNone/>
          </a:pPr>
          <a:r>
            <a:rPr lang="en-IN" sz="1600" kern="1200" dirty="0"/>
            <a:t>1. Support vector machine-Used For Evaluation </a:t>
          </a:r>
          <a:endParaRPr lang="en-US" sz="1600" kern="1200" dirty="0"/>
        </a:p>
        <a:p>
          <a:pPr marL="0" lvl="0" indent="0" algn="l" defTabSz="711200">
            <a:lnSpc>
              <a:spcPct val="90000"/>
            </a:lnSpc>
            <a:spcBef>
              <a:spcPct val="0"/>
            </a:spcBef>
            <a:spcAft>
              <a:spcPct val="35000"/>
            </a:spcAft>
            <a:buNone/>
          </a:pPr>
          <a:r>
            <a:rPr lang="en-IN" sz="1600" kern="1200" dirty="0"/>
            <a:t>2. Decision tree </a:t>
          </a:r>
        </a:p>
      </dsp:txBody>
      <dsp:txXfrm>
        <a:off x="78590" y="2716464"/>
        <a:ext cx="3910670" cy="14527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8B5381-B495-44D7-95D3-56C84C9B0AE2}">
      <dsp:nvSpPr>
        <dsp:cNvPr id="0" name=""/>
        <dsp:cNvSpPr/>
      </dsp:nvSpPr>
      <dsp:spPr>
        <a:xfrm>
          <a:off x="517523" y="2645"/>
          <a:ext cx="3478132" cy="984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Data Collection of the statistical features.</a:t>
          </a:r>
        </a:p>
      </dsp:txBody>
      <dsp:txXfrm>
        <a:off x="546351" y="31473"/>
        <a:ext cx="3420476" cy="926594"/>
      </dsp:txXfrm>
    </dsp:sp>
    <dsp:sp modelId="{0B05DE14-48F8-4B8D-963F-21E2626154A4}">
      <dsp:nvSpPr>
        <dsp:cNvPr id="0" name=""/>
        <dsp:cNvSpPr/>
      </dsp:nvSpPr>
      <dsp:spPr>
        <a:xfrm rot="5400000">
          <a:off x="2072042" y="1011502"/>
          <a:ext cx="369093" cy="442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2123715" y="1048411"/>
        <a:ext cx="265748" cy="258365"/>
      </dsp:txXfrm>
    </dsp:sp>
    <dsp:sp modelId="{E9ADEF43-5F94-4102-9D27-06FB4CD2F9CF}">
      <dsp:nvSpPr>
        <dsp:cNvPr id="0" name=""/>
        <dsp:cNvSpPr/>
      </dsp:nvSpPr>
      <dsp:spPr>
        <a:xfrm>
          <a:off x="517523" y="1479020"/>
          <a:ext cx="3478132" cy="984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Normal traffic </a:t>
          </a:r>
        </a:p>
      </dsp:txBody>
      <dsp:txXfrm>
        <a:off x="546351" y="1507848"/>
        <a:ext cx="3420476" cy="926594"/>
      </dsp:txXfrm>
    </dsp:sp>
    <dsp:sp modelId="{7E5998A5-4B03-42C5-9849-452F6E9C2645}">
      <dsp:nvSpPr>
        <dsp:cNvPr id="0" name=""/>
        <dsp:cNvSpPr/>
      </dsp:nvSpPr>
      <dsp:spPr>
        <a:xfrm rot="5400000">
          <a:off x="2072042" y="2487877"/>
          <a:ext cx="369093" cy="442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2123715" y="2524786"/>
        <a:ext cx="265748" cy="258365"/>
      </dsp:txXfrm>
    </dsp:sp>
    <dsp:sp modelId="{EA701608-1261-4784-B42B-B14247A09185}">
      <dsp:nvSpPr>
        <dsp:cNvPr id="0" name=""/>
        <dsp:cNvSpPr/>
      </dsp:nvSpPr>
      <dsp:spPr>
        <a:xfrm>
          <a:off x="517523" y="2955396"/>
          <a:ext cx="3478132" cy="984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kern="1200" dirty="0"/>
            <a:t>Attack traffic</a:t>
          </a:r>
        </a:p>
      </dsp:txBody>
      <dsp:txXfrm>
        <a:off x="546351" y="2984224"/>
        <a:ext cx="3420476" cy="926594"/>
      </dsp:txXfrm>
    </dsp:sp>
    <dsp:sp modelId="{7D18EB61-AB75-4105-B609-B69F815EEAB6}">
      <dsp:nvSpPr>
        <dsp:cNvPr id="0" name=""/>
        <dsp:cNvSpPr/>
      </dsp:nvSpPr>
      <dsp:spPr>
        <a:xfrm rot="5400000">
          <a:off x="2072042" y="3964252"/>
          <a:ext cx="369093" cy="4429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rot="-5400000">
        <a:off x="2123715" y="4001161"/>
        <a:ext cx="265748" cy="258365"/>
      </dsp:txXfrm>
    </dsp:sp>
    <dsp:sp modelId="{5FE3F2F8-A73E-4C49-BC93-397D2684B642}">
      <dsp:nvSpPr>
        <dsp:cNvPr id="0" name=""/>
        <dsp:cNvSpPr/>
      </dsp:nvSpPr>
      <dsp:spPr>
        <a:xfrm>
          <a:off x="517523" y="4431771"/>
          <a:ext cx="3478132" cy="9842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SVM will be using this dataset to train itself and to predict the traffic as normal or DDOS attack traffic.</a:t>
          </a:r>
        </a:p>
      </dsp:txBody>
      <dsp:txXfrm>
        <a:off x="546351" y="4460599"/>
        <a:ext cx="3420476" cy="9265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8B580E-68EA-4909-A1E2-FDB8E517B6D6}">
      <dsp:nvSpPr>
        <dsp:cNvPr id="0" name=""/>
        <dsp:cNvSpPr/>
      </dsp:nvSpPr>
      <dsp:spPr>
        <a:xfrm>
          <a:off x="5236" y="632658"/>
          <a:ext cx="2381048" cy="87555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Tools Used for Data Collection</a:t>
          </a:r>
          <a:endParaRPr lang="en-IN" sz="1600" kern="1200" dirty="0"/>
        </a:p>
      </dsp:txBody>
      <dsp:txXfrm>
        <a:off x="5236" y="632658"/>
        <a:ext cx="2381048" cy="583704"/>
      </dsp:txXfrm>
    </dsp:sp>
    <dsp:sp modelId="{C2190512-C839-472E-887F-38450B948766}">
      <dsp:nvSpPr>
        <dsp:cNvPr id="0" name=""/>
        <dsp:cNvSpPr/>
      </dsp:nvSpPr>
      <dsp:spPr>
        <a:xfrm>
          <a:off x="476873" y="1382755"/>
          <a:ext cx="2381048" cy="220355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Network Monitoring Tools Integrated with SDN: These tools are essential for collecting real-time traffic data across the network.</a:t>
          </a:r>
          <a:endParaRPr lang="en-IN" sz="1600" kern="1200" dirty="0"/>
        </a:p>
      </dsp:txBody>
      <dsp:txXfrm>
        <a:off x="541413" y="1447295"/>
        <a:ext cx="2251968" cy="2074479"/>
      </dsp:txXfrm>
    </dsp:sp>
    <dsp:sp modelId="{95B4AE6E-F034-4ECE-BC9D-CBA2076AE49C}">
      <dsp:nvSpPr>
        <dsp:cNvPr id="0" name=""/>
        <dsp:cNvSpPr/>
      </dsp:nvSpPr>
      <dsp:spPr>
        <a:xfrm rot="21503917">
          <a:off x="2747093" y="574033"/>
          <a:ext cx="765530" cy="5928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2747128" y="695080"/>
        <a:ext cx="587686" cy="355688"/>
      </dsp:txXfrm>
    </dsp:sp>
    <dsp:sp modelId="{62C128A1-25A1-4AC3-B4F0-58F58E44CE84}">
      <dsp:nvSpPr>
        <dsp:cNvPr id="0" name=""/>
        <dsp:cNvSpPr/>
      </dsp:nvSpPr>
      <dsp:spPr>
        <a:xfrm>
          <a:off x="3830118" y="525726"/>
          <a:ext cx="2381048" cy="87555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Process of Data Collection</a:t>
          </a:r>
        </a:p>
      </dsp:txBody>
      <dsp:txXfrm>
        <a:off x="3830118" y="525726"/>
        <a:ext cx="2381048" cy="583704"/>
      </dsp:txXfrm>
    </dsp:sp>
    <dsp:sp modelId="{EB321C04-4A39-4A21-B14B-60AD1E3AC062}">
      <dsp:nvSpPr>
        <dsp:cNvPr id="0" name=""/>
        <dsp:cNvSpPr/>
      </dsp:nvSpPr>
      <dsp:spPr>
        <a:xfrm>
          <a:off x="4414045" y="1296906"/>
          <a:ext cx="2381048" cy="26312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Packet Count: The number of packets transmitted over the network.
Byte Count: The volume of data (in bytes) transmitted.
Flow Duration: The time duration for which a particular flow of data persists.</a:t>
          </a:r>
          <a:endParaRPr lang="en-IN" sz="1600" kern="1200" dirty="0"/>
        </a:p>
      </dsp:txBody>
      <dsp:txXfrm>
        <a:off x="4483784" y="1366645"/>
        <a:ext cx="2241570" cy="2491807"/>
      </dsp:txXfrm>
    </dsp:sp>
    <dsp:sp modelId="{A418FFAF-2E51-4848-BC1A-F57BFC2748BD}">
      <dsp:nvSpPr>
        <dsp:cNvPr id="0" name=""/>
        <dsp:cNvSpPr/>
      </dsp:nvSpPr>
      <dsp:spPr>
        <a:xfrm rot="21143576">
          <a:off x="6568728" y="262866"/>
          <a:ext cx="772026" cy="59281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IN" sz="1300" kern="1200"/>
        </a:p>
      </dsp:txBody>
      <dsp:txXfrm>
        <a:off x="6569511" y="393199"/>
        <a:ext cx="594182" cy="355688"/>
      </dsp:txXfrm>
    </dsp:sp>
    <dsp:sp modelId="{77D677D5-D953-407A-B2C8-1D28448F0D2B}">
      <dsp:nvSpPr>
        <dsp:cNvPr id="0" name=""/>
        <dsp:cNvSpPr/>
      </dsp:nvSpPr>
      <dsp:spPr>
        <a:xfrm>
          <a:off x="7655000" y="14898"/>
          <a:ext cx="2381048" cy="87555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IN" sz="1600" kern="1200" dirty="0"/>
            <a:t>Components Involved</a:t>
          </a:r>
        </a:p>
      </dsp:txBody>
      <dsp:txXfrm>
        <a:off x="7655000" y="14898"/>
        <a:ext cx="2381048" cy="583704"/>
      </dsp:txXfrm>
    </dsp:sp>
    <dsp:sp modelId="{FC60D0FB-592D-415D-910D-947E0744345C}">
      <dsp:nvSpPr>
        <dsp:cNvPr id="0" name=""/>
        <dsp:cNvSpPr/>
      </dsp:nvSpPr>
      <dsp:spPr>
        <a:xfrm>
          <a:off x="8142684" y="598602"/>
          <a:ext cx="2381048" cy="46746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SDN Controller: Manages the network and collects traffic data from network switches. It plays a crucial role in data collection and in implementing mitigation strategies.
Network Switches: Devices that direct data on the network and are sources of the collected traffic data.
Traffic Flow Data: The actual data collected, including various metrics that describe the traffic patterns and behaviors in the network .</a:t>
          </a:r>
          <a:endParaRPr lang="en-IN" sz="1600" kern="1200" dirty="0"/>
        </a:p>
      </dsp:txBody>
      <dsp:txXfrm>
        <a:off x="8212423" y="668341"/>
        <a:ext cx="2241570" cy="45351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70A0FC3-C99F-417F-A617-AF8A4EEBCDEE}" type="datetimeFigureOut">
              <a:rPr lang="en-IN" smtClean="0"/>
              <a:t>05-06-2024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2922738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0A0FC3-C99F-417F-A617-AF8A4EEBCDEE}"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164266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0A0FC3-C99F-417F-A617-AF8A4EEBCDEE}"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597217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0A0FC3-C99F-417F-A617-AF8A4EEBCDEE}"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D74E9-34A1-4487-B554-CF4EE55C0EC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73704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0A0FC3-C99F-417F-A617-AF8A4EEBCDEE}"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1433432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0A0FC3-C99F-417F-A617-AF8A4EEBCDEE}" type="datetimeFigureOut">
              <a:rPr lang="en-IN" smtClean="0"/>
              <a:t>05-06-2024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1674194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0A0FC3-C99F-417F-A617-AF8A4EEBCDEE}" type="datetimeFigureOut">
              <a:rPr lang="en-IN" smtClean="0"/>
              <a:t>05-06-2024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1388440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A0FC3-C99F-417F-A617-AF8A4EEBCDEE}"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1236672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A0FC3-C99F-417F-A617-AF8A4EEBCDEE}"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32916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0A0FC3-C99F-417F-A617-AF8A4EEBCDEE}"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2899068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0A0FC3-C99F-417F-A617-AF8A4EEBCDEE}" type="datetimeFigureOut">
              <a:rPr lang="en-IN" smtClean="0"/>
              <a:t>05-06-2024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1334149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0A0FC3-C99F-417F-A617-AF8A4EEBCDEE}"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122150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0A0FC3-C99F-417F-A617-AF8A4EEBCDEE}" type="datetimeFigureOut">
              <a:rPr lang="en-IN" smtClean="0"/>
              <a:t>05-06-2024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441860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0A0FC3-C99F-417F-A617-AF8A4EEBCDEE}" type="datetimeFigureOut">
              <a:rPr lang="en-IN" smtClean="0"/>
              <a:t>05-06-2024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208325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A0FC3-C99F-417F-A617-AF8A4EEBCDEE}" type="datetimeFigureOut">
              <a:rPr lang="en-IN" smtClean="0"/>
              <a:t>05-06-2024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2728105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0A0FC3-C99F-417F-A617-AF8A4EEBCDEE}"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3270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0A0FC3-C99F-417F-A617-AF8A4EEBCDEE}" type="datetimeFigureOut">
              <a:rPr lang="en-IN" smtClean="0"/>
              <a:t>05-06-2024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0D74E9-34A1-4487-B554-CF4EE55C0ECC}" type="slidenum">
              <a:rPr lang="en-IN" smtClean="0"/>
              <a:t>‹#›</a:t>
            </a:fld>
            <a:endParaRPr lang="en-IN"/>
          </a:p>
        </p:txBody>
      </p:sp>
    </p:spTree>
    <p:extLst>
      <p:ext uri="{BB962C8B-B14F-4D97-AF65-F5344CB8AC3E}">
        <p14:creationId xmlns:p14="http://schemas.microsoft.com/office/powerpoint/2010/main" val="97917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70A0FC3-C99F-417F-A617-AF8A4EEBCDEE}" type="datetimeFigureOut">
              <a:rPr lang="en-IN" smtClean="0"/>
              <a:t>05-06-2024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60D74E9-34A1-4487-B554-CF4EE55C0ECC}" type="slidenum">
              <a:rPr lang="en-IN" smtClean="0"/>
              <a:t>‹#›</a:t>
            </a:fld>
            <a:endParaRPr lang="en-IN"/>
          </a:p>
        </p:txBody>
      </p:sp>
    </p:spTree>
    <p:extLst>
      <p:ext uri="{BB962C8B-B14F-4D97-AF65-F5344CB8AC3E}">
        <p14:creationId xmlns:p14="http://schemas.microsoft.com/office/powerpoint/2010/main" val="27935003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tudentncirl-my.sharepoint.com/:v:/g/personal/x18201687_student_ncirl_ie/EXOe698taxNFlZljcpfPaEEBl8jAlhyWpxEQGeMP9_VmnQ?e=ITiOu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2D1B-106E-4F2C-89E8-6E4004949018}"/>
              </a:ext>
            </a:extLst>
          </p:cNvPr>
          <p:cNvSpPr>
            <a:spLocks noGrp="1"/>
          </p:cNvSpPr>
          <p:nvPr>
            <p:ph type="ctrTitle"/>
          </p:nvPr>
        </p:nvSpPr>
        <p:spPr>
          <a:xfrm>
            <a:off x="1817637" y="2779776"/>
            <a:ext cx="9557499" cy="2335225"/>
          </a:xfrm>
        </p:spPr>
        <p:txBody>
          <a:bodyPr anchor="ctr">
            <a:noAutofit/>
          </a:bodyPr>
          <a:lstStyle/>
          <a:p>
            <a:pPr algn="ctr"/>
            <a:r>
              <a:rPr lang="en-IN" sz="5400" b="1" dirty="0"/>
              <a:t>Prevention of </a:t>
            </a:r>
            <a:r>
              <a:rPr lang="en-IN" sz="5400" b="1" dirty="0" err="1"/>
              <a:t>ddOs</a:t>
            </a:r>
            <a:r>
              <a:rPr lang="en-IN" sz="5400" b="1" dirty="0"/>
              <a:t> attack in a private network</a:t>
            </a:r>
            <a:endParaRPr lang="en-GB" sz="5400" b="1" dirty="0"/>
          </a:p>
        </p:txBody>
      </p:sp>
      <p:sp>
        <p:nvSpPr>
          <p:cNvPr id="8" name="Title 1">
            <a:extLst>
              <a:ext uri="{FF2B5EF4-FFF2-40B4-BE49-F238E27FC236}">
                <a16:creationId xmlns:a16="http://schemas.microsoft.com/office/drawing/2014/main" id="{4817214C-6D96-5297-ED13-C5DAF0ED2D13}"/>
              </a:ext>
            </a:extLst>
          </p:cNvPr>
          <p:cNvSpPr txBox="1">
            <a:spLocks/>
          </p:cNvSpPr>
          <p:nvPr/>
        </p:nvSpPr>
        <p:spPr>
          <a:xfrm>
            <a:off x="2200598" y="1337615"/>
            <a:ext cx="8791575" cy="136032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en-IN" sz="6000" b="1" dirty="0">
                <a:solidFill>
                  <a:schemeClr val="bg1"/>
                </a:solidFill>
              </a:rPr>
              <a:t>Agenda -</a:t>
            </a:r>
            <a:endParaRPr lang="en-GB" sz="6000" b="1" dirty="0">
              <a:solidFill>
                <a:schemeClr val="bg1"/>
              </a:solidFill>
            </a:endParaRPr>
          </a:p>
        </p:txBody>
      </p:sp>
    </p:spTree>
    <p:extLst>
      <p:ext uri="{BB962C8B-B14F-4D97-AF65-F5344CB8AC3E}">
        <p14:creationId xmlns:p14="http://schemas.microsoft.com/office/powerpoint/2010/main" val="92267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D482-BC28-42DF-9F3E-683D2B8D8E2F}"/>
              </a:ext>
            </a:extLst>
          </p:cNvPr>
          <p:cNvSpPr>
            <a:spLocks noGrp="1"/>
          </p:cNvSpPr>
          <p:nvPr>
            <p:ph type="title"/>
          </p:nvPr>
        </p:nvSpPr>
        <p:spPr/>
        <p:txBody>
          <a:bodyPr/>
          <a:lstStyle/>
          <a:p>
            <a:r>
              <a:rPr lang="en-IE" sz="3200" dirty="0"/>
              <a:t>Demonstration of the project</a:t>
            </a:r>
            <a:br>
              <a:rPr lang="en-GB" sz="3200" dirty="0"/>
            </a:br>
            <a:endParaRPr lang="en-GB" dirty="0"/>
          </a:p>
        </p:txBody>
      </p:sp>
      <p:sp>
        <p:nvSpPr>
          <p:cNvPr id="3" name="Content Placeholder 2">
            <a:extLst>
              <a:ext uri="{FF2B5EF4-FFF2-40B4-BE49-F238E27FC236}">
                <a16:creationId xmlns:a16="http://schemas.microsoft.com/office/drawing/2014/main" id="{C4543B0E-3126-4FD4-B62F-EFD7F1E77626}"/>
              </a:ext>
            </a:extLst>
          </p:cNvPr>
          <p:cNvSpPr>
            <a:spLocks noGrp="1"/>
          </p:cNvSpPr>
          <p:nvPr>
            <p:ph idx="1"/>
          </p:nvPr>
        </p:nvSpPr>
        <p:spPr/>
        <p:txBody>
          <a:bodyPr>
            <a:normAutofit/>
          </a:bodyPr>
          <a:lstStyle/>
          <a:p>
            <a:r>
              <a:rPr lang="en-IE">
                <a:hlinkClick r:id="rId2"/>
              </a:rPr>
              <a:t> </a:t>
            </a:r>
            <a:r>
              <a:rPr lang="en-IE" dirty="0">
                <a:hlinkClick r:id="rId2"/>
              </a:rPr>
              <a:t>OneDrive Video Link-</a:t>
            </a:r>
            <a:endParaRPr lang="en-IE" dirty="0"/>
          </a:p>
          <a:p>
            <a:r>
              <a:rPr lang="en-GB" dirty="0"/>
              <a:t>https://studentncirl-my.sharepoint.com/:v:/g/personal/x18201687_student_ncirl_ie/EXOe698taxNFlZljcpfPaEEBl8jAlhyWpxEQGeMP9_VmnQ?e=qd1ujN</a:t>
            </a:r>
          </a:p>
        </p:txBody>
      </p:sp>
    </p:spTree>
    <p:extLst>
      <p:ext uri="{BB962C8B-B14F-4D97-AF65-F5344CB8AC3E}">
        <p14:creationId xmlns:p14="http://schemas.microsoft.com/office/powerpoint/2010/main" val="1527037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C891-192F-4EE5-9BBE-5F3CF7ADAA10}"/>
              </a:ext>
            </a:extLst>
          </p:cNvPr>
          <p:cNvSpPr>
            <a:spLocks noGrp="1"/>
          </p:cNvSpPr>
          <p:nvPr>
            <p:ph type="title"/>
          </p:nvPr>
        </p:nvSpPr>
        <p:spPr>
          <a:xfrm>
            <a:off x="1459589" y="552656"/>
            <a:ext cx="9031948" cy="698064"/>
          </a:xfrm>
        </p:spPr>
        <p:txBody>
          <a:bodyPr>
            <a:normAutofit fontScale="90000"/>
          </a:bodyPr>
          <a:lstStyle/>
          <a:p>
            <a:pPr algn="ctr"/>
            <a:r>
              <a:rPr lang="en-IN" b="1" dirty="0"/>
              <a:t>Evaluated Results Before Attack Mitigation</a:t>
            </a:r>
            <a:endParaRPr lang="en-GB" b="1" dirty="0"/>
          </a:p>
        </p:txBody>
      </p:sp>
      <p:graphicFrame>
        <p:nvGraphicFramePr>
          <p:cNvPr id="17" name="Chart 16">
            <a:extLst>
              <a:ext uri="{FF2B5EF4-FFF2-40B4-BE49-F238E27FC236}">
                <a16:creationId xmlns:a16="http://schemas.microsoft.com/office/drawing/2014/main" id="{092391C7-F1AC-EBC5-5AA3-DC2FFA11E1EA}"/>
              </a:ext>
            </a:extLst>
          </p:cNvPr>
          <p:cNvGraphicFramePr/>
          <p:nvPr>
            <p:extLst>
              <p:ext uri="{D42A27DB-BD31-4B8C-83A1-F6EECF244321}">
                <p14:modId xmlns:p14="http://schemas.microsoft.com/office/powerpoint/2010/main" val="3120515874"/>
              </p:ext>
            </p:extLst>
          </p:nvPr>
        </p:nvGraphicFramePr>
        <p:xfrm>
          <a:off x="1459589" y="1682292"/>
          <a:ext cx="4817979" cy="42212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CF06EEE2-D9A3-E54F-73CA-956923DF22DE}"/>
              </a:ext>
            </a:extLst>
          </p:cNvPr>
          <p:cNvGraphicFramePr/>
          <p:nvPr>
            <p:extLst>
              <p:ext uri="{D42A27DB-BD31-4B8C-83A1-F6EECF244321}">
                <p14:modId xmlns:p14="http://schemas.microsoft.com/office/powerpoint/2010/main" val="2998709331"/>
              </p:ext>
            </p:extLst>
          </p:nvPr>
        </p:nvGraphicFramePr>
        <p:xfrm>
          <a:off x="6277568" y="1682292"/>
          <a:ext cx="4817979" cy="42212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568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07C3-7EDC-493C-BC11-8E2342BB8E56}"/>
              </a:ext>
            </a:extLst>
          </p:cNvPr>
          <p:cNvSpPr>
            <a:spLocks noGrp="1"/>
          </p:cNvSpPr>
          <p:nvPr>
            <p:ph type="title"/>
          </p:nvPr>
        </p:nvSpPr>
        <p:spPr>
          <a:xfrm>
            <a:off x="1589380" y="714771"/>
            <a:ext cx="9013240" cy="937566"/>
          </a:xfrm>
        </p:spPr>
        <p:txBody>
          <a:bodyPr>
            <a:normAutofit fontScale="90000"/>
          </a:bodyPr>
          <a:lstStyle/>
          <a:p>
            <a:r>
              <a:rPr lang="en-IN" b="1" dirty="0"/>
              <a:t>Evaluated Results Before Attack Mitigation</a:t>
            </a:r>
            <a:endParaRPr lang="en-GB" dirty="0"/>
          </a:p>
        </p:txBody>
      </p:sp>
      <p:graphicFrame>
        <p:nvGraphicFramePr>
          <p:cNvPr id="9" name="Chart 8">
            <a:extLst>
              <a:ext uri="{FF2B5EF4-FFF2-40B4-BE49-F238E27FC236}">
                <a16:creationId xmlns:a16="http://schemas.microsoft.com/office/drawing/2014/main" id="{63EE031C-DEF7-F90D-0419-0954D71F1495}"/>
              </a:ext>
            </a:extLst>
          </p:cNvPr>
          <p:cNvGraphicFramePr/>
          <p:nvPr>
            <p:extLst>
              <p:ext uri="{D42A27DB-BD31-4B8C-83A1-F6EECF244321}">
                <p14:modId xmlns:p14="http://schemas.microsoft.com/office/powerpoint/2010/main" val="76848272"/>
              </p:ext>
            </p:extLst>
          </p:nvPr>
        </p:nvGraphicFramePr>
        <p:xfrm>
          <a:off x="1589380" y="1833696"/>
          <a:ext cx="4618915" cy="43095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032B8C03-5F5B-B932-CC91-58A5C56EC9A2}"/>
              </a:ext>
            </a:extLst>
          </p:cNvPr>
          <p:cNvGraphicFramePr/>
          <p:nvPr>
            <p:extLst>
              <p:ext uri="{D42A27DB-BD31-4B8C-83A1-F6EECF244321}">
                <p14:modId xmlns:p14="http://schemas.microsoft.com/office/powerpoint/2010/main" val="182481147"/>
              </p:ext>
            </p:extLst>
          </p:nvPr>
        </p:nvGraphicFramePr>
        <p:xfrm>
          <a:off x="6384758" y="1833696"/>
          <a:ext cx="4748463" cy="41170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6246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E8C5-E65E-4530-908F-31520C45DAB0}"/>
              </a:ext>
            </a:extLst>
          </p:cNvPr>
          <p:cNvSpPr>
            <a:spLocks noGrp="1"/>
          </p:cNvSpPr>
          <p:nvPr>
            <p:ph type="title"/>
          </p:nvPr>
        </p:nvSpPr>
        <p:spPr>
          <a:xfrm>
            <a:off x="6761663" y="2031715"/>
            <a:ext cx="4151306" cy="2208497"/>
          </a:xfrm>
        </p:spPr>
        <p:txBody>
          <a:bodyPr vert="horz" lIns="91440" tIns="45720" rIns="91440" bIns="0" rtlCol="0" anchor="b">
            <a:normAutofit/>
          </a:bodyPr>
          <a:lstStyle/>
          <a:p>
            <a:r>
              <a:rPr lang="en-US" sz="4800" b="1" dirty="0"/>
              <a:t>SVM Prediction Graph</a:t>
            </a:r>
          </a:p>
        </p:txBody>
      </p:sp>
      <p:pic>
        <p:nvPicPr>
          <p:cNvPr id="7" name="Picture 6">
            <a:extLst>
              <a:ext uri="{FF2B5EF4-FFF2-40B4-BE49-F238E27FC236}">
                <a16:creationId xmlns:a16="http://schemas.microsoft.com/office/drawing/2014/main" id="{D13F7EBC-9A91-92C2-B601-116FB5BDB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63" y="1176410"/>
            <a:ext cx="5554867" cy="4505179"/>
          </a:xfrm>
          <a:prstGeom prst="rect">
            <a:avLst/>
          </a:prstGeom>
        </p:spPr>
      </p:pic>
    </p:spTree>
    <p:extLst>
      <p:ext uri="{BB962C8B-B14F-4D97-AF65-F5344CB8AC3E}">
        <p14:creationId xmlns:p14="http://schemas.microsoft.com/office/powerpoint/2010/main" val="2923431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C891-192F-4EE5-9BBE-5F3CF7ADAA10}"/>
              </a:ext>
            </a:extLst>
          </p:cNvPr>
          <p:cNvSpPr>
            <a:spLocks noGrp="1"/>
          </p:cNvSpPr>
          <p:nvPr>
            <p:ph type="title"/>
          </p:nvPr>
        </p:nvSpPr>
        <p:spPr>
          <a:xfrm>
            <a:off x="1459589" y="552656"/>
            <a:ext cx="8903368" cy="698064"/>
          </a:xfrm>
        </p:spPr>
        <p:txBody>
          <a:bodyPr>
            <a:normAutofit fontScale="90000"/>
          </a:bodyPr>
          <a:lstStyle/>
          <a:p>
            <a:pPr algn="ctr"/>
            <a:r>
              <a:rPr lang="en-IN" b="1" dirty="0"/>
              <a:t>Evaluated Results After Attack Mitigation</a:t>
            </a:r>
            <a:endParaRPr lang="en-GB" b="1" dirty="0"/>
          </a:p>
        </p:txBody>
      </p:sp>
      <p:graphicFrame>
        <p:nvGraphicFramePr>
          <p:cNvPr id="10" name="Content Placeholder 9">
            <a:extLst>
              <a:ext uri="{FF2B5EF4-FFF2-40B4-BE49-F238E27FC236}">
                <a16:creationId xmlns:a16="http://schemas.microsoft.com/office/drawing/2014/main" id="{FEFBEBE9-842A-4894-B18D-44FA91B23E8F}"/>
              </a:ext>
            </a:extLst>
          </p:cNvPr>
          <p:cNvGraphicFramePr>
            <a:graphicFrameLocks noGrp="1"/>
          </p:cNvGraphicFramePr>
          <p:nvPr>
            <p:ph idx="1"/>
          </p:nvPr>
        </p:nvGraphicFramePr>
        <p:xfrm>
          <a:off x="838199" y="1825625"/>
          <a:ext cx="5073074" cy="40579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E0DC7CBD-C4C6-4645-ABC0-A39753E9B2FD}"/>
              </a:ext>
            </a:extLst>
          </p:cNvPr>
          <p:cNvGraphicFramePr/>
          <p:nvPr/>
        </p:nvGraphicFramePr>
        <p:xfrm>
          <a:off x="6095999" y="1898373"/>
          <a:ext cx="5257801" cy="40579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713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07C3-7EDC-493C-BC11-8E2342BB8E56}"/>
              </a:ext>
            </a:extLst>
          </p:cNvPr>
          <p:cNvSpPr>
            <a:spLocks noGrp="1"/>
          </p:cNvSpPr>
          <p:nvPr>
            <p:ph type="title"/>
          </p:nvPr>
        </p:nvSpPr>
        <p:spPr>
          <a:xfrm>
            <a:off x="1143001" y="698728"/>
            <a:ext cx="9905998" cy="937566"/>
          </a:xfrm>
        </p:spPr>
        <p:txBody>
          <a:bodyPr/>
          <a:lstStyle/>
          <a:p>
            <a:r>
              <a:rPr lang="en-IN" b="1" dirty="0"/>
              <a:t>Evaluated Results After Attack Mitigation</a:t>
            </a:r>
            <a:endParaRPr lang="en-GB" dirty="0"/>
          </a:p>
        </p:txBody>
      </p:sp>
      <p:graphicFrame>
        <p:nvGraphicFramePr>
          <p:cNvPr id="4" name="Content Placeholder 3">
            <a:extLst>
              <a:ext uri="{FF2B5EF4-FFF2-40B4-BE49-F238E27FC236}">
                <a16:creationId xmlns:a16="http://schemas.microsoft.com/office/drawing/2014/main" id="{93338FFB-6CDC-478A-A5BA-6BE11DA06A3A}"/>
              </a:ext>
            </a:extLst>
          </p:cNvPr>
          <p:cNvGraphicFramePr>
            <a:graphicFrameLocks noGrp="1"/>
          </p:cNvGraphicFramePr>
          <p:nvPr>
            <p:ph idx="1"/>
          </p:nvPr>
        </p:nvGraphicFramePr>
        <p:xfrm>
          <a:off x="838200" y="2285999"/>
          <a:ext cx="4976191" cy="36079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78889B6-9D9C-49D1-8CCE-2F6167C6CEC7}"/>
              </a:ext>
            </a:extLst>
          </p:cNvPr>
          <p:cNvGraphicFramePr/>
          <p:nvPr/>
        </p:nvGraphicFramePr>
        <p:xfrm>
          <a:off x="6096000" y="1825624"/>
          <a:ext cx="5443330" cy="40682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3521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E8C5-E65E-4530-908F-31520C45DAB0}"/>
              </a:ext>
            </a:extLst>
          </p:cNvPr>
          <p:cNvSpPr>
            <a:spLocks noGrp="1"/>
          </p:cNvSpPr>
          <p:nvPr>
            <p:ph type="title"/>
          </p:nvPr>
        </p:nvSpPr>
        <p:spPr>
          <a:xfrm>
            <a:off x="6761663" y="2031715"/>
            <a:ext cx="4151306" cy="2208497"/>
          </a:xfrm>
        </p:spPr>
        <p:txBody>
          <a:bodyPr vert="horz" lIns="91440" tIns="45720" rIns="91440" bIns="0" rtlCol="0" anchor="b">
            <a:normAutofit/>
          </a:bodyPr>
          <a:lstStyle/>
          <a:p>
            <a:r>
              <a:rPr lang="en-US" sz="4800" b="1" dirty="0"/>
              <a:t>SVM Prediction Graph</a:t>
            </a:r>
          </a:p>
        </p:txBody>
      </p:sp>
      <p:pic>
        <p:nvPicPr>
          <p:cNvPr id="5" name="Content Placeholder 4" descr="A close up of a map&#10;&#10;Description automatically generated">
            <a:extLst>
              <a:ext uri="{FF2B5EF4-FFF2-40B4-BE49-F238E27FC236}">
                <a16:creationId xmlns:a16="http://schemas.microsoft.com/office/drawing/2014/main" id="{ADD2D641-ED26-4EE7-AF13-8FFCE0786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031" y="1426222"/>
            <a:ext cx="4960442" cy="4005556"/>
          </a:xfrm>
          <a:prstGeom prst="rect">
            <a:avLst/>
          </a:prstGeom>
        </p:spPr>
      </p:pic>
    </p:spTree>
    <p:extLst>
      <p:ext uri="{BB962C8B-B14F-4D97-AF65-F5344CB8AC3E}">
        <p14:creationId xmlns:p14="http://schemas.microsoft.com/office/powerpoint/2010/main" val="84124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75696-394C-4DFD-BDAA-4D6796C0E123}"/>
              </a:ext>
            </a:extLst>
          </p:cNvPr>
          <p:cNvSpPr>
            <a:spLocks noGrp="1"/>
          </p:cNvSpPr>
          <p:nvPr>
            <p:ph type="title"/>
          </p:nvPr>
        </p:nvSpPr>
        <p:spPr/>
        <p:txBody>
          <a:bodyPr/>
          <a:lstStyle/>
          <a:p>
            <a:r>
              <a:rPr lang="en-IE" b="1" dirty="0"/>
              <a:t>Limitation of this method</a:t>
            </a:r>
            <a:endParaRPr lang="en-GB" b="1" dirty="0"/>
          </a:p>
        </p:txBody>
      </p:sp>
      <p:sp>
        <p:nvSpPr>
          <p:cNvPr id="3" name="Content Placeholder 2">
            <a:extLst>
              <a:ext uri="{FF2B5EF4-FFF2-40B4-BE49-F238E27FC236}">
                <a16:creationId xmlns:a16="http://schemas.microsoft.com/office/drawing/2014/main" id="{87237B47-41A7-41A2-9852-EECBBF212890}"/>
              </a:ext>
            </a:extLst>
          </p:cNvPr>
          <p:cNvSpPr>
            <a:spLocks noGrp="1"/>
          </p:cNvSpPr>
          <p:nvPr>
            <p:ph idx="1"/>
          </p:nvPr>
        </p:nvSpPr>
        <p:spPr/>
        <p:txBody>
          <a:bodyPr/>
          <a:lstStyle/>
          <a:p>
            <a:r>
              <a:rPr lang="en-IE" dirty="0"/>
              <a:t>Faulty dataset trained to the SVM</a:t>
            </a:r>
            <a:endParaRPr lang="en-GB" dirty="0"/>
          </a:p>
          <a:p>
            <a:r>
              <a:rPr lang="en-IE" dirty="0"/>
              <a:t>Trusted IP can be used to attack the network which the SVM would not detect.</a:t>
            </a:r>
          </a:p>
        </p:txBody>
      </p:sp>
    </p:spTree>
    <p:extLst>
      <p:ext uri="{BB962C8B-B14F-4D97-AF65-F5344CB8AC3E}">
        <p14:creationId xmlns:p14="http://schemas.microsoft.com/office/powerpoint/2010/main" val="3170703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64F3-C7D5-4EBB-BA11-B703C161219C}"/>
              </a:ext>
            </a:extLst>
          </p:cNvPr>
          <p:cNvSpPr>
            <a:spLocks noGrp="1"/>
          </p:cNvSpPr>
          <p:nvPr>
            <p:ph type="title"/>
          </p:nvPr>
        </p:nvSpPr>
        <p:spPr/>
        <p:txBody>
          <a:bodyPr/>
          <a:lstStyle/>
          <a:p>
            <a:r>
              <a:rPr lang="en-IE" b="1" dirty="0"/>
              <a:t>Future Work</a:t>
            </a:r>
            <a:endParaRPr lang="en-GB" b="1" dirty="0"/>
          </a:p>
        </p:txBody>
      </p:sp>
      <p:sp>
        <p:nvSpPr>
          <p:cNvPr id="3" name="Content Placeholder 2">
            <a:extLst>
              <a:ext uri="{FF2B5EF4-FFF2-40B4-BE49-F238E27FC236}">
                <a16:creationId xmlns:a16="http://schemas.microsoft.com/office/drawing/2014/main" id="{0B62188F-3577-4621-940D-4299A48B6E7E}"/>
              </a:ext>
            </a:extLst>
          </p:cNvPr>
          <p:cNvSpPr>
            <a:spLocks noGrp="1"/>
          </p:cNvSpPr>
          <p:nvPr>
            <p:ph idx="1"/>
          </p:nvPr>
        </p:nvSpPr>
        <p:spPr/>
        <p:txBody>
          <a:bodyPr/>
          <a:lstStyle/>
          <a:p>
            <a:r>
              <a:rPr lang="en-IE" dirty="0"/>
              <a:t>Multiple controller and switches network topology</a:t>
            </a:r>
          </a:p>
          <a:p>
            <a:r>
              <a:rPr lang="en-IE" dirty="0"/>
              <a:t>More parameters defined and features extracted from the network</a:t>
            </a:r>
          </a:p>
          <a:p>
            <a:r>
              <a:rPr lang="en-IE" dirty="0"/>
              <a:t>Deployment in real time network traffic.</a:t>
            </a:r>
            <a:endParaRPr lang="en-GB" dirty="0"/>
          </a:p>
        </p:txBody>
      </p:sp>
    </p:spTree>
    <p:extLst>
      <p:ext uri="{BB962C8B-B14F-4D97-AF65-F5344CB8AC3E}">
        <p14:creationId xmlns:p14="http://schemas.microsoft.com/office/powerpoint/2010/main" val="121866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A3BB7-C64B-4200-BF24-51F0805A7470}"/>
              </a:ext>
            </a:extLst>
          </p:cNvPr>
          <p:cNvSpPr>
            <a:spLocks noGrp="1"/>
          </p:cNvSpPr>
          <p:nvPr>
            <p:ph idx="1"/>
          </p:nvPr>
        </p:nvSpPr>
        <p:spPr>
          <a:xfrm>
            <a:off x="3607211" y="1609355"/>
            <a:ext cx="4977578" cy="3639289"/>
          </a:xfrm>
        </p:spPr>
        <p:txBody>
          <a:bodyPr anchor="ctr">
            <a:normAutofit/>
          </a:bodyPr>
          <a:lstStyle/>
          <a:p>
            <a:pPr marL="0" indent="0" algn="ctr">
              <a:buNone/>
            </a:pPr>
            <a:r>
              <a:rPr lang="en-IN" sz="8000" b="1" dirty="0">
                <a:solidFill>
                  <a:srgbClr val="000000"/>
                </a:solidFill>
              </a:rPr>
              <a:t>Thank You</a:t>
            </a:r>
            <a:endParaRPr lang="en-GB" sz="8000" b="1" dirty="0">
              <a:solidFill>
                <a:srgbClr val="000000"/>
              </a:solidFill>
            </a:endParaRPr>
          </a:p>
        </p:txBody>
      </p:sp>
    </p:spTree>
    <p:extLst>
      <p:ext uri="{BB962C8B-B14F-4D97-AF65-F5344CB8AC3E}">
        <p14:creationId xmlns:p14="http://schemas.microsoft.com/office/powerpoint/2010/main" val="3482545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2D1B-106E-4F2C-89E8-6E4004949018}"/>
              </a:ext>
            </a:extLst>
          </p:cNvPr>
          <p:cNvSpPr>
            <a:spLocks noGrp="1"/>
          </p:cNvSpPr>
          <p:nvPr>
            <p:ph type="ctrTitle"/>
          </p:nvPr>
        </p:nvSpPr>
        <p:spPr>
          <a:xfrm>
            <a:off x="2767423" y="411480"/>
            <a:ext cx="4544108" cy="817320"/>
          </a:xfrm>
        </p:spPr>
        <p:txBody>
          <a:bodyPr>
            <a:noAutofit/>
          </a:bodyPr>
          <a:lstStyle/>
          <a:p>
            <a:pPr algn="just"/>
            <a:r>
              <a:rPr lang="en-IN" b="1" dirty="0"/>
              <a:t>Presented by-</a:t>
            </a:r>
            <a:endParaRPr lang="en-GB" b="1" dirty="0"/>
          </a:p>
        </p:txBody>
      </p:sp>
      <p:sp>
        <p:nvSpPr>
          <p:cNvPr id="7" name="Subtitle 2">
            <a:extLst>
              <a:ext uri="{FF2B5EF4-FFF2-40B4-BE49-F238E27FC236}">
                <a16:creationId xmlns:a16="http://schemas.microsoft.com/office/drawing/2014/main" id="{6EA1D416-30A6-B11E-7B73-887D099193C3}"/>
              </a:ext>
            </a:extLst>
          </p:cNvPr>
          <p:cNvSpPr txBox="1">
            <a:spLocks/>
          </p:cNvSpPr>
          <p:nvPr/>
        </p:nvSpPr>
        <p:spPr>
          <a:xfrm>
            <a:off x="2786844" y="1570596"/>
            <a:ext cx="3176017" cy="216927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6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N" sz="2800" b="1" u="sng" dirty="0"/>
              <a:t>NAME</a:t>
            </a:r>
            <a:r>
              <a:rPr lang="en-IN" sz="2800" b="1" dirty="0"/>
              <a:t> – </a:t>
            </a:r>
            <a:r>
              <a:rPr lang="en-IN" sz="2800" dirty="0"/>
              <a:t>Mousam Maji</a:t>
            </a:r>
          </a:p>
          <a:p>
            <a:r>
              <a:rPr lang="en-IN" sz="2800" b="1" u="sng" dirty="0"/>
              <a:t>Roll No</a:t>
            </a:r>
            <a:r>
              <a:rPr lang="en-IN" sz="2800" b="1" dirty="0"/>
              <a:t> – </a:t>
            </a:r>
            <a:r>
              <a:rPr lang="en-IN" sz="2800" dirty="0"/>
              <a:t>10800120066</a:t>
            </a:r>
          </a:p>
          <a:p>
            <a:r>
              <a:rPr lang="en-IN" sz="2800" b="1" dirty="0"/>
              <a:t>4</a:t>
            </a:r>
            <a:r>
              <a:rPr lang="en-IN" sz="2800" b="1" baseline="30000" dirty="0"/>
              <a:t>th</a:t>
            </a:r>
            <a:r>
              <a:rPr lang="en-IN" sz="2800" dirty="0"/>
              <a:t> year</a:t>
            </a:r>
            <a:br>
              <a:rPr lang="en-IN" sz="2800" dirty="0"/>
            </a:br>
            <a:r>
              <a:rPr lang="en-IN" sz="2800" dirty="0"/>
              <a:t>Department of </a:t>
            </a:r>
            <a:r>
              <a:rPr lang="en-IN" sz="2800" b="1" dirty="0"/>
              <a:t>computer science and engineering </a:t>
            </a:r>
            <a:r>
              <a:rPr lang="en-IN" sz="2800" dirty="0"/>
              <a:t>(2020-24)</a:t>
            </a:r>
          </a:p>
          <a:p>
            <a:endParaRPr lang="en-IN" sz="2800" dirty="0"/>
          </a:p>
        </p:txBody>
      </p:sp>
      <p:sp>
        <p:nvSpPr>
          <p:cNvPr id="10" name="Subtitle 2">
            <a:extLst>
              <a:ext uri="{FF2B5EF4-FFF2-40B4-BE49-F238E27FC236}">
                <a16:creationId xmlns:a16="http://schemas.microsoft.com/office/drawing/2014/main" id="{A42A6712-720F-0B30-0172-D79A8AA3A2C6}"/>
              </a:ext>
            </a:extLst>
          </p:cNvPr>
          <p:cNvSpPr txBox="1">
            <a:spLocks/>
          </p:cNvSpPr>
          <p:nvPr/>
        </p:nvSpPr>
        <p:spPr>
          <a:xfrm>
            <a:off x="6909194" y="1570596"/>
            <a:ext cx="3176017" cy="216927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6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N" sz="2800" b="1" u="sng" dirty="0"/>
              <a:t>NAME</a:t>
            </a:r>
            <a:r>
              <a:rPr lang="en-IN" sz="2800" b="1" dirty="0"/>
              <a:t> – </a:t>
            </a:r>
            <a:r>
              <a:rPr lang="en-IN" sz="2800" dirty="0" err="1"/>
              <a:t>Tabbassum</a:t>
            </a:r>
            <a:r>
              <a:rPr lang="en-IN" sz="2800" dirty="0"/>
              <a:t> </a:t>
            </a:r>
            <a:r>
              <a:rPr lang="en-IN" sz="2800" dirty="0" err="1"/>
              <a:t>parween</a:t>
            </a:r>
            <a:endParaRPr lang="en-IN" sz="2800" dirty="0"/>
          </a:p>
          <a:p>
            <a:r>
              <a:rPr lang="en-IN" sz="2800" b="1" u="sng" dirty="0"/>
              <a:t>Roll No</a:t>
            </a:r>
            <a:r>
              <a:rPr lang="en-IN" sz="2800" b="1" dirty="0"/>
              <a:t> – </a:t>
            </a:r>
            <a:r>
              <a:rPr lang="en-IN" sz="2800" dirty="0"/>
              <a:t>10800120089</a:t>
            </a:r>
          </a:p>
          <a:p>
            <a:r>
              <a:rPr lang="en-IN" sz="2800" b="1" dirty="0"/>
              <a:t>4</a:t>
            </a:r>
            <a:r>
              <a:rPr lang="en-IN" sz="2800" b="1" baseline="30000" dirty="0"/>
              <a:t>th</a:t>
            </a:r>
            <a:r>
              <a:rPr lang="en-IN" sz="2800" dirty="0"/>
              <a:t> year</a:t>
            </a:r>
            <a:br>
              <a:rPr lang="en-IN" sz="2800" dirty="0"/>
            </a:br>
            <a:r>
              <a:rPr lang="en-IN" sz="2800" dirty="0"/>
              <a:t>Department of </a:t>
            </a:r>
            <a:r>
              <a:rPr lang="en-IN" sz="2800" b="1" dirty="0"/>
              <a:t>computer science and engineering </a:t>
            </a:r>
            <a:r>
              <a:rPr lang="en-IN" sz="2800" dirty="0"/>
              <a:t>(2020-24)</a:t>
            </a:r>
          </a:p>
          <a:p>
            <a:endParaRPr lang="en-IN" sz="2800" dirty="0"/>
          </a:p>
        </p:txBody>
      </p:sp>
      <p:sp>
        <p:nvSpPr>
          <p:cNvPr id="11" name="Subtitle 2">
            <a:extLst>
              <a:ext uri="{FF2B5EF4-FFF2-40B4-BE49-F238E27FC236}">
                <a16:creationId xmlns:a16="http://schemas.microsoft.com/office/drawing/2014/main" id="{E4B4DDC2-5686-D97A-692C-E08D3BF94566}"/>
              </a:ext>
            </a:extLst>
          </p:cNvPr>
          <p:cNvSpPr txBox="1">
            <a:spLocks/>
          </p:cNvSpPr>
          <p:nvPr/>
        </p:nvSpPr>
        <p:spPr>
          <a:xfrm>
            <a:off x="6909193" y="4081663"/>
            <a:ext cx="3176017" cy="216927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6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N" sz="2800" b="1" u="sng" dirty="0"/>
              <a:t>NAME</a:t>
            </a:r>
            <a:r>
              <a:rPr lang="en-IN" sz="2800" b="1" dirty="0"/>
              <a:t> –</a:t>
            </a:r>
            <a:r>
              <a:rPr lang="en-IN" sz="2800" dirty="0"/>
              <a:t> </a:t>
            </a:r>
            <a:r>
              <a:rPr lang="en-IN" sz="2800" dirty="0" err="1"/>
              <a:t>riya</a:t>
            </a:r>
            <a:r>
              <a:rPr lang="en-IN" sz="2800" dirty="0"/>
              <a:t> </a:t>
            </a:r>
            <a:r>
              <a:rPr lang="en-IN" sz="2800" dirty="0" err="1"/>
              <a:t>gorai</a:t>
            </a:r>
            <a:endParaRPr lang="en-IN" sz="2800" dirty="0"/>
          </a:p>
          <a:p>
            <a:r>
              <a:rPr lang="en-IN" sz="2800" b="1" u="sng" dirty="0"/>
              <a:t>Roll No</a:t>
            </a:r>
            <a:r>
              <a:rPr lang="en-IN" sz="2800" b="1" dirty="0"/>
              <a:t> – </a:t>
            </a:r>
            <a:r>
              <a:rPr lang="en-IN" sz="2800" dirty="0"/>
              <a:t>10800120117</a:t>
            </a:r>
          </a:p>
          <a:p>
            <a:r>
              <a:rPr lang="en-IN" sz="2800" b="1" dirty="0"/>
              <a:t>4</a:t>
            </a:r>
            <a:r>
              <a:rPr lang="en-IN" sz="2800" b="1" baseline="30000" dirty="0"/>
              <a:t>th</a:t>
            </a:r>
            <a:r>
              <a:rPr lang="en-IN" sz="2800" dirty="0"/>
              <a:t> year</a:t>
            </a:r>
            <a:br>
              <a:rPr lang="en-IN" sz="2800" dirty="0"/>
            </a:br>
            <a:r>
              <a:rPr lang="en-IN" sz="2800" dirty="0"/>
              <a:t>Department of </a:t>
            </a:r>
            <a:r>
              <a:rPr lang="en-IN" sz="2800" b="1" dirty="0"/>
              <a:t>computer science and engineering </a:t>
            </a:r>
            <a:r>
              <a:rPr lang="en-IN" sz="2800" dirty="0"/>
              <a:t>(2020-24)</a:t>
            </a:r>
          </a:p>
          <a:p>
            <a:endParaRPr lang="en-IN" sz="2800" dirty="0"/>
          </a:p>
        </p:txBody>
      </p:sp>
      <p:sp>
        <p:nvSpPr>
          <p:cNvPr id="12" name="Subtitle 2">
            <a:extLst>
              <a:ext uri="{FF2B5EF4-FFF2-40B4-BE49-F238E27FC236}">
                <a16:creationId xmlns:a16="http://schemas.microsoft.com/office/drawing/2014/main" id="{03007672-C5E4-358E-5C8C-288CFCCB3D18}"/>
              </a:ext>
            </a:extLst>
          </p:cNvPr>
          <p:cNvSpPr txBox="1">
            <a:spLocks/>
          </p:cNvSpPr>
          <p:nvPr/>
        </p:nvSpPr>
        <p:spPr>
          <a:xfrm>
            <a:off x="2786844" y="4081663"/>
            <a:ext cx="3176017" cy="216927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ormAutofit fontScale="62500" lnSpcReduction="20000"/>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IN" sz="2800" b="1" u="sng" dirty="0"/>
              <a:t>NAME</a:t>
            </a:r>
            <a:r>
              <a:rPr lang="en-IN" sz="2800" b="1" dirty="0"/>
              <a:t> –</a:t>
            </a:r>
            <a:r>
              <a:rPr lang="en-IN" sz="2800" dirty="0"/>
              <a:t> Adarsh </a:t>
            </a:r>
            <a:r>
              <a:rPr lang="en-IN" sz="2800" dirty="0" err="1"/>
              <a:t>bharti</a:t>
            </a:r>
            <a:endParaRPr lang="en-IN" sz="2800" dirty="0"/>
          </a:p>
          <a:p>
            <a:r>
              <a:rPr lang="en-IN" sz="2800" b="1" u="sng" dirty="0"/>
              <a:t>Roll No</a:t>
            </a:r>
            <a:r>
              <a:rPr lang="en-IN" sz="2800" b="1" dirty="0"/>
              <a:t> – </a:t>
            </a:r>
            <a:r>
              <a:rPr lang="en-IN" sz="2800" dirty="0"/>
              <a:t>10800120112</a:t>
            </a:r>
          </a:p>
          <a:p>
            <a:r>
              <a:rPr lang="en-IN" sz="2800" b="1" dirty="0"/>
              <a:t>4</a:t>
            </a:r>
            <a:r>
              <a:rPr lang="en-IN" sz="2800" b="1" baseline="30000" dirty="0"/>
              <a:t>th</a:t>
            </a:r>
            <a:r>
              <a:rPr lang="en-IN" sz="2800" dirty="0"/>
              <a:t> year</a:t>
            </a:r>
            <a:br>
              <a:rPr lang="en-IN" sz="2800" dirty="0"/>
            </a:br>
            <a:r>
              <a:rPr lang="en-IN" sz="2800" dirty="0"/>
              <a:t>Department of </a:t>
            </a:r>
            <a:r>
              <a:rPr lang="en-IN" sz="2800" b="1" dirty="0"/>
              <a:t>computer science and engineering </a:t>
            </a:r>
            <a:r>
              <a:rPr lang="en-IN" sz="2800" dirty="0"/>
              <a:t>(2020-24)</a:t>
            </a:r>
          </a:p>
          <a:p>
            <a:endParaRPr lang="en-IN" sz="2800" dirty="0"/>
          </a:p>
        </p:txBody>
      </p:sp>
    </p:spTree>
    <p:extLst>
      <p:ext uri="{BB962C8B-B14F-4D97-AF65-F5344CB8AC3E}">
        <p14:creationId xmlns:p14="http://schemas.microsoft.com/office/powerpoint/2010/main" val="226209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1526-E1DE-4AD7-8DD5-229FF21AD530}"/>
              </a:ext>
            </a:extLst>
          </p:cNvPr>
          <p:cNvSpPr>
            <a:spLocks noGrp="1"/>
          </p:cNvSpPr>
          <p:nvPr>
            <p:ph type="title"/>
          </p:nvPr>
        </p:nvSpPr>
        <p:spPr>
          <a:xfrm>
            <a:off x="1491641" y="303673"/>
            <a:ext cx="9208718" cy="1173327"/>
          </a:xfrm>
        </p:spPr>
        <p:txBody>
          <a:bodyPr>
            <a:normAutofit/>
          </a:bodyPr>
          <a:lstStyle/>
          <a:p>
            <a:pPr algn="ctr"/>
            <a:r>
              <a:rPr lang="en-IN" sz="2800" b="1" dirty="0" err="1">
                <a:solidFill>
                  <a:srgbClr val="FFFFFF"/>
                </a:solidFill>
              </a:rPr>
              <a:t>Ddos</a:t>
            </a:r>
            <a:r>
              <a:rPr lang="en-IN" sz="2800" b="1" dirty="0">
                <a:solidFill>
                  <a:srgbClr val="FFFFFF"/>
                </a:solidFill>
              </a:rPr>
              <a:t> (Distributed Denial-of-Service )</a:t>
            </a:r>
            <a:endParaRPr lang="en-GB" sz="2800" b="1" dirty="0">
              <a:solidFill>
                <a:srgbClr val="FFFFFF"/>
              </a:solidFill>
            </a:endParaRPr>
          </a:p>
        </p:txBody>
      </p:sp>
      <p:sp>
        <p:nvSpPr>
          <p:cNvPr id="3" name="Content Placeholder 2">
            <a:extLst>
              <a:ext uri="{FF2B5EF4-FFF2-40B4-BE49-F238E27FC236}">
                <a16:creationId xmlns:a16="http://schemas.microsoft.com/office/drawing/2014/main" id="{917F1B05-2F56-4A2C-8DB7-B5A86965ACC8}"/>
              </a:ext>
            </a:extLst>
          </p:cNvPr>
          <p:cNvSpPr>
            <a:spLocks noGrp="1"/>
          </p:cNvSpPr>
          <p:nvPr>
            <p:ph idx="1"/>
          </p:nvPr>
        </p:nvSpPr>
        <p:spPr>
          <a:xfrm>
            <a:off x="930168" y="1301664"/>
            <a:ext cx="6737959" cy="4617873"/>
          </a:xfrm>
        </p:spPr>
        <p:txBody>
          <a:bodyPr anchor="t">
            <a:noAutofit/>
          </a:bodyPr>
          <a:lstStyle/>
          <a:p>
            <a:pPr marL="0" indent="0" algn="just">
              <a:buNone/>
            </a:pPr>
            <a:r>
              <a:rPr lang="en-US" sz="1800" dirty="0"/>
              <a:t>A Distributed Denial of Service (DDoS) attack is a type of cyber attack in which multiple compromised computers, often referred to as a botnet, are used to overwhelm a target system, server, or network with a flood of internet traffic. The goal of a DDoS attack is to disrupt the normal functioning of the targeted system, making it slow or completely unavailable to legitimate users.</a:t>
            </a:r>
          </a:p>
          <a:p>
            <a:pPr marL="0" indent="0" algn="just">
              <a:buNone/>
            </a:pPr>
            <a:r>
              <a:rPr lang="en-US" sz="1800" dirty="0"/>
              <a:t>Mechanism:</a:t>
            </a:r>
          </a:p>
          <a:p>
            <a:pPr marL="0" indent="0" algn="just">
              <a:buNone/>
            </a:pPr>
            <a:r>
              <a:rPr lang="en-US" sz="1800" dirty="0"/>
              <a:t>Botnet: It is a network of infected computers or devices controlled by the attacker.</a:t>
            </a:r>
          </a:p>
          <a:p>
            <a:pPr marL="0" indent="0" algn="just">
              <a:buNone/>
            </a:pPr>
            <a:r>
              <a:rPr lang="en-US" sz="1800" dirty="0"/>
              <a:t>Traffic Overload: The ‘Botnet’ can be in the form of HTTP requests, TCP/IP packets, or other types of data.</a:t>
            </a:r>
          </a:p>
          <a:p>
            <a:pPr marL="0" indent="0" algn="just">
              <a:buNone/>
            </a:pPr>
            <a:r>
              <a:rPr lang="en-US" sz="1800" dirty="0"/>
              <a:t>Resource Exhaustion: The traffic overload the target’s resources, such as bandwidth, CPU, or memory, causing it to slow down or crash.</a:t>
            </a:r>
            <a:endParaRPr lang="en-GB" sz="1800" dirty="0"/>
          </a:p>
        </p:txBody>
      </p:sp>
      <p:pic>
        <p:nvPicPr>
          <p:cNvPr id="6" name="Picture 5">
            <a:extLst>
              <a:ext uri="{FF2B5EF4-FFF2-40B4-BE49-F238E27FC236}">
                <a16:creationId xmlns:a16="http://schemas.microsoft.com/office/drawing/2014/main" id="{5079433E-FE2D-974F-5824-E24FDCE4306A}"/>
              </a:ext>
            </a:extLst>
          </p:cNvPr>
          <p:cNvPicPr>
            <a:picLocks noChangeAspect="1"/>
          </p:cNvPicPr>
          <p:nvPr/>
        </p:nvPicPr>
        <p:blipFill>
          <a:blip r:embed="rId2"/>
          <a:stretch>
            <a:fillRect/>
          </a:stretch>
        </p:blipFill>
        <p:spPr>
          <a:xfrm>
            <a:off x="7940842" y="1301664"/>
            <a:ext cx="3882190" cy="4924425"/>
          </a:xfrm>
          <a:prstGeom prst="rect">
            <a:avLst/>
          </a:prstGeom>
        </p:spPr>
      </p:pic>
    </p:spTree>
    <p:extLst>
      <p:ext uri="{BB962C8B-B14F-4D97-AF65-F5344CB8AC3E}">
        <p14:creationId xmlns:p14="http://schemas.microsoft.com/office/powerpoint/2010/main" val="53759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1526-E1DE-4AD7-8DD5-229FF21AD530}"/>
              </a:ext>
            </a:extLst>
          </p:cNvPr>
          <p:cNvSpPr>
            <a:spLocks noGrp="1"/>
          </p:cNvSpPr>
          <p:nvPr>
            <p:ph type="title"/>
          </p:nvPr>
        </p:nvSpPr>
        <p:spPr>
          <a:xfrm>
            <a:off x="1491641" y="303673"/>
            <a:ext cx="9208718" cy="1173327"/>
          </a:xfrm>
        </p:spPr>
        <p:txBody>
          <a:bodyPr>
            <a:normAutofit/>
          </a:bodyPr>
          <a:lstStyle/>
          <a:p>
            <a:pPr algn="ctr"/>
            <a:r>
              <a:rPr lang="en-IN" sz="2800" b="1" dirty="0" err="1">
                <a:solidFill>
                  <a:srgbClr val="FFFFFF"/>
                </a:solidFill>
              </a:rPr>
              <a:t>Ddos</a:t>
            </a:r>
            <a:r>
              <a:rPr lang="en-IN" sz="2800" b="1" dirty="0">
                <a:solidFill>
                  <a:srgbClr val="FFFFFF"/>
                </a:solidFill>
              </a:rPr>
              <a:t> (Distributed Denial-of-Service ) - Current Detection Methods</a:t>
            </a:r>
            <a:endParaRPr lang="en-GB" sz="2800" b="1" dirty="0">
              <a:solidFill>
                <a:srgbClr val="FFFFFF"/>
              </a:solidFill>
            </a:endParaRPr>
          </a:p>
        </p:txBody>
      </p:sp>
      <p:sp>
        <p:nvSpPr>
          <p:cNvPr id="3" name="Content Placeholder 2">
            <a:extLst>
              <a:ext uri="{FF2B5EF4-FFF2-40B4-BE49-F238E27FC236}">
                <a16:creationId xmlns:a16="http://schemas.microsoft.com/office/drawing/2014/main" id="{917F1B05-2F56-4A2C-8DB7-B5A86965ACC8}"/>
              </a:ext>
            </a:extLst>
          </p:cNvPr>
          <p:cNvSpPr>
            <a:spLocks noGrp="1"/>
          </p:cNvSpPr>
          <p:nvPr>
            <p:ph idx="1"/>
          </p:nvPr>
        </p:nvSpPr>
        <p:spPr>
          <a:xfrm>
            <a:off x="898085" y="1314022"/>
            <a:ext cx="5165831" cy="4617873"/>
          </a:xfrm>
        </p:spPr>
        <p:txBody>
          <a:bodyPr anchor="t">
            <a:noAutofit/>
          </a:bodyPr>
          <a:lstStyle/>
          <a:p>
            <a:pPr marL="0" indent="0" algn="just">
              <a:lnSpc>
                <a:spcPct val="100000"/>
              </a:lnSpc>
              <a:spcBef>
                <a:spcPts val="0"/>
              </a:spcBef>
              <a:buNone/>
            </a:pPr>
            <a:r>
              <a:rPr lang="en-GB" sz="1600" b="1" dirty="0"/>
              <a:t>Types of attacks:</a:t>
            </a:r>
          </a:p>
          <a:p>
            <a:pPr marL="0" indent="0" algn="just">
              <a:lnSpc>
                <a:spcPct val="100000"/>
              </a:lnSpc>
              <a:spcBef>
                <a:spcPts val="0"/>
              </a:spcBef>
              <a:buNone/>
            </a:pPr>
            <a:endParaRPr lang="en-GB" sz="1600" dirty="0"/>
          </a:p>
          <a:p>
            <a:pPr marL="0" indent="0" algn="just">
              <a:lnSpc>
                <a:spcPct val="100000"/>
              </a:lnSpc>
              <a:spcBef>
                <a:spcPts val="0"/>
              </a:spcBef>
              <a:buNone/>
            </a:pPr>
            <a:r>
              <a:rPr lang="en-GB" sz="1400" u="sng" dirty="0"/>
              <a:t>Application layer DDoS attack </a:t>
            </a:r>
            <a:r>
              <a:rPr lang="en-GB" sz="1400" dirty="0"/>
              <a:t>- </a:t>
            </a:r>
            <a:r>
              <a:rPr lang="en-US" sz="1400" dirty="0"/>
              <a:t>The attacker attempts to overload specific functions of an application to make the application unavailable or unresponsive to legitimate users.</a:t>
            </a:r>
          </a:p>
          <a:p>
            <a:pPr marL="0" indent="0" algn="just">
              <a:lnSpc>
                <a:spcPct val="100000"/>
              </a:lnSpc>
              <a:spcBef>
                <a:spcPts val="0"/>
              </a:spcBef>
              <a:buNone/>
            </a:pPr>
            <a:endParaRPr lang="en-US" sz="1400" u="sng" dirty="0"/>
          </a:p>
          <a:p>
            <a:pPr marL="0" indent="0" algn="just">
              <a:lnSpc>
                <a:spcPct val="100000"/>
              </a:lnSpc>
              <a:spcBef>
                <a:spcPts val="0"/>
              </a:spcBef>
              <a:buNone/>
            </a:pPr>
            <a:r>
              <a:rPr lang="en-US" sz="1400" u="sng" dirty="0"/>
              <a:t>Control layer DDoS attack</a:t>
            </a:r>
            <a:r>
              <a:rPr lang="en-US" sz="1400" dirty="0"/>
              <a:t> – It is a method that cybercriminals use to communicate with compromised devices within a target company's network.</a:t>
            </a:r>
          </a:p>
          <a:p>
            <a:pPr marL="0" indent="0" algn="just">
              <a:lnSpc>
                <a:spcPct val="100000"/>
              </a:lnSpc>
              <a:spcBef>
                <a:spcPts val="0"/>
              </a:spcBef>
              <a:buNone/>
            </a:pPr>
            <a:endParaRPr lang="en-US" sz="1400" u="sng" dirty="0"/>
          </a:p>
          <a:p>
            <a:pPr marL="0" indent="0" algn="just">
              <a:lnSpc>
                <a:spcPct val="100000"/>
              </a:lnSpc>
              <a:spcBef>
                <a:spcPts val="0"/>
              </a:spcBef>
              <a:buNone/>
            </a:pPr>
            <a:r>
              <a:rPr lang="en-US" sz="1400" u="sng" dirty="0"/>
              <a:t>Infrastructure layer DDoS attack</a:t>
            </a:r>
            <a:r>
              <a:rPr lang="en-US" sz="1400" dirty="0"/>
              <a:t> - An attacker can use either of these methods to generate large volumes of traffic that can inundate the capacity of a network or tie up resources on systems such as servers, firewalls, intrusion prevention system (IPS), or load balancer.</a:t>
            </a:r>
          </a:p>
          <a:p>
            <a:pPr marL="0" indent="0" algn="just">
              <a:lnSpc>
                <a:spcPct val="100000"/>
              </a:lnSpc>
              <a:spcBef>
                <a:spcPts val="0"/>
              </a:spcBef>
              <a:buNone/>
            </a:pPr>
            <a:endParaRPr lang="en-US" sz="1400" dirty="0"/>
          </a:p>
          <a:p>
            <a:pPr marL="0" indent="0" algn="just">
              <a:lnSpc>
                <a:spcPct val="100000"/>
              </a:lnSpc>
              <a:spcBef>
                <a:spcPts val="0"/>
              </a:spcBef>
              <a:buNone/>
            </a:pPr>
            <a:r>
              <a:rPr lang="en-US" sz="1400" dirty="0"/>
              <a:t>Current ways to detect attacks:</a:t>
            </a:r>
            <a:endParaRPr lang="en-GB" sz="1600" dirty="0"/>
          </a:p>
          <a:p>
            <a:pPr algn="just">
              <a:lnSpc>
                <a:spcPct val="100000"/>
              </a:lnSpc>
              <a:spcBef>
                <a:spcPts val="0"/>
              </a:spcBef>
            </a:pPr>
            <a:r>
              <a:rPr lang="en-GB" sz="1400" dirty="0"/>
              <a:t>Signature-Based Detection</a:t>
            </a:r>
          </a:p>
          <a:p>
            <a:pPr algn="just">
              <a:lnSpc>
                <a:spcPct val="100000"/>
              </a:lnSpc>
              <a:spcBef>
                <a:spcPts val="0"/>
              </a:spcBef>
            </a:pPr>
            <a:r>
              <a:rPr lang="en-GB" sz="1400" dirty="0"/>
              <a:t>Anomaly-Based Detection</a:t>
            </a:r>
          </a:p>
          <a:p>
            <a:pPr algn="just">
              <a:lnSpc>
                <a:spcPct val="100000"/>
              </a:lnSpc>
              <a:spcBef>
                <a:spcPts val="0"/>
              </a:spcBef>
            </a:pPr>
            <a:r>
              <a:rPr lang="en-GB" sz="1400" dirty="0"/>
              <a:t>Rate-Based Detection </a:t>
            </a:r>
          </a:p>
        </p:txBody>
      </p:sp>
      <p:pic>
        <p:nvPicPr>
          <p:cNvPr id="5" name="Picture 4">
            <a:extLst>
              <a:ext uri="{FF2B5EF4-FFF2-40B4-BE49-F238E27FC236}">
                <a16:creationId xmlns:a16="http://schemas.microsoft.com/office/drawing/2014/main" id="{863246A7-4661-2DE7-BDAA-7C0E9C21B6DC}"/>
              </a:ext>
            </a:extLst>
          </p:cNvPr>
          <p:cNvPicPr>
            <a:picLocks noChangeAspect="1"/>
          </p:cNvPicPr>
          <p:nvPr/>
        </p:nvPicPr>
        <p:blipFill>
          <a:blip r:embed="rId2"/>
          <a:stretch>
            <a:fillRect/>
          </a:stretch>
        </p:blipFill>
        <p:spPr>
          <a:xfrm>
            <a:off x="6096000" y="1301663"/>
            <a:ext cx="5951621" cy="4673408"/>
          </a:xfrm>
          <a:prstGeom prst="rect">
            <a:avLst/>
          </a:prstGeom>
        </p:spPr>
      </p:pic>
    </p:spTree>
    <p:extLst>
      <p:ext uri="{BB962C8B-B14F-4D97-AF65-F5344CB8AC3E}">
        <p14:creationId xmlns:p14="http://schemas.microsoft.com/office/powerpoint/2010/main" val="1701227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5D4EA-B415-4D60-8F4D-4EC6B6505E05}"/>
              </a:ext>
            </a:extLst>
          </p:cNvPr>
          <p:cNvSpPr>
            <a:spLocks noGrp="1"/>
          </p:cNvSpPr>
          <p:nvPr>
            <p:ph type="title"/>
          </p:nvPr>
        </p:nvSpPr>
        <p:spPr>
          <a:xfrm>
            <a:off x="1450975" y="307214"/>
            <a:ext cx="9603275" cy="885857"/>
          </a:xfrm>
        </p:spPr>
        <p:txBody>
          <a:bodyPr>
            <a:normAutofit/>
          </a:bodyPr>
          <a:lstStyle/>
          <a:p>
            <a:pPr algn="ctr"/>
            <a:r>
              <a:rPr lang="en-IN" sz="4400" b="1" dirty="0"/>
              <a:t>Methodology</a:t>
            </a:r>
            <a:endParaRPr lang="en-GB" sz="4400" b="1" dirty="0"/>
          </a:p>
        </p:txBody>
      </p:sp>
      <p:graphicFrame>
        <p:nvGraphicFramePr>
          <p:cNvPr id="3" name="Diagram 2">
            <a:extLst>
              <a:ext uri="{FF2B5EF4-FFF2-40B4-BE49-F238E27FC236}">
                <a16:creationId xmlns:a16="http://schemas.microsoft.com/office/drawing/2014/main" id="{53134112-D3DA-AA23-7DF6-53E0E54A13A6}"/>
              </a:ext>
            </a:extLst>
          </p:cNvPr>
          <p:cNvGraphicFramePr/>
          <p:nvPr>
            <p:extLst>
              <p:ext uri="{D42A27DB-BD31-4B8C-83A1-F6EECF244321}">
                <p14:modId xmlns:p14="http://schemas.microsoft.com/office/powerpoint/2010/main" val="497763347"/>
              </p:ext>
            </p:extLst>
          </p:nvPr>
        </p:nvGraphicFramePr>
        <p:xfrm>
          <a:off x="824992" y="1664208"/>
          <a:ext cx="4067850" cy="4373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Arrow Connector 7">
            <a:extLst>
              <a:ext uri="{FF2B5EF4-FFF2-40B4-BE49-F238E27FC236}">
                <a16:creationId xmlns:a16="http://schemas.microsoft.com/office/drawing/2014/main" id="{BFB32F64-1B55-CAE5-D07A-836ED4F745BA}"/>
              </a:ext>
            </a:extLst>
          </p:cNvPr>
          <p:cNvCxnSpPr>
            <a:cxnSpLocks/>
          </p:cNvCxnSpPr>
          <p:nvPr/>
        </p:nvCxnSpPr>
        <p:spPr>
          <a:xfrm>
            <a:off x="2904744" y="3384634"/>
            <a:ext cx="0" cy="932688"/>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sp>
        <p:nvSpPr>
          <p:cNvPr id="16" name="Rectangle 15">
            <a:extLst>
              <a:ext uri="{FF2B5EF4-FFF2-40B4-BE49-F238E27FC236}">
                <a16:creationId xmlns:a16="http://schemas.microsoft.com/office/drawing/2014/main" id="{DA488EBF-BFC9-EA46-F2A8-E6AED75E041F}"/>
              </a:ext>
            </a:extLst>
          </p:cNvPr>
          <p:cNvSpPr/>
          <p:nvPr/>
        </p:nvSpPr>
        <p:spPr>
          <a:xfrm>
            <a:off x="5935579" y="1193072"/>
            <a:ext cx="5823600" cy="20012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342900" algn="just">
              <a:buAutoNum type="arabicPeriod"/>
            </a:pPr>
            <a:r>
              <a:rPr lang="en-US" sz="1400" b="1" dirty="0"/>
              <a:t>Speed of IP Sources:</a:t>
            </a:r>
            <a:r>
              <a:rPr lang="en-US" sz="1400" dirty="0"/>
              <a:t> This feature gives the total number of TP sources incoming in the network within a particular time interval.</a:t>
            </a:r>
          </a:p>
          <a:p>
            <a:pPr marL="342900" indent="-342900" algn="just">
              <a:buAutoNum type="arabicPeriod"/>
            </a:pPr>
            <a:r>
              <a:rPr lang="en-US" sz="1400" b="1" dirty="0" err="1"/>
              <a:t>FlowCount</a:t>
            </a:r>
            <a:r>
              <a:rPr lang="en-US" sz="1400" b="1" dirty="0"/>
              <a:t> of the Traffic:</a:t>
            </a:r>
            <a:r>
              <a:rPr lang="en-US" sz="1400" dirty="0"/>
              <a:t> Every network traffic incoming in the network has a particular number of flow counts.</a:t>
            </a:r>
          </a:p>
          <a:p>
            <a:pPr marL="342900" indent="-342900" algn="just">
              <a:buAutoNum type="arabicPeriod"/>
            </a:pPr>
            <a:r>
              <a:rPr lang="en-US" sz="1400" b="1" dirty="0"/>
              <a:t>Speed of Flow Entries:</a:t>
            </a:r>
            <a:r>
              <a:rPr lang="en-US" sz="1400" dirty="0"/>
              <a:t> This is the total number of flow entries to the switch in the network within a particular time interval.</a:t>
            </a:r>
          </a:p>
          <a:p>
            <a:pPr marL="342900" indent="-342900" algn="just">
              <a:buAutoNum type="arabicPeriod"/>
            </a:pPr>
            <a:r>
              <a:rPr lang="en-US" sz="1400" b="1" dirty="0"/>
              <a:t>Ratio of Pair-Flow Entries:</a:t>
            </a:r>
            <a:r>
              <a:rPr lang="en-US" sz="1400" dirty="0"/>
              <a:t> This is the total number of flow entries incoming in the switch which are the interactive IPs divided by the total number of flows in the T time period. </a:t>
            </a:r>
            <a:endParaRPr lang="en-IN" sz="1400" dirty="0"/>
          </a:p>
        </p:txBody>
      </p:sp>
      <p:sp>
        <p:nvSpPr>
          <p:cNvPr id="17" name="Rectangle 16">
            <a:extLst>
              <a:ext uri="{FF2B5EF4-FFF2-40B4-BE49-F238E27FC236}">
                <a16:creationId xmlns:a16="http://schemas.microsoft.com/office/drawing/2014/main" id="{0966687F-3E7A-17F5-EDAE-AF9E5689F9AD}"/>
              </a:ext>
            </a:extLst>
          </p:cNvPr>
          <p:cNvSpPr/>
          <p:nvPr/>
        </p:nvSpPr>
        <p:spPr>
          <a:xfrm>
            <a:off x="5935579" y="3429000"/>
            <a:ext cx="5823600" cy="3121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342900" algn="just">
              <a:buFont typeface="+mj-lt"/>
              <a:buAutoNum type="arabicPeriod"/>
            </a:pPr>
            <a:r>
              <a:rPr lang="en-IN" sz="1600" b="1" dirty="0"/>
              <a:t>SVM: </a:t>
            </a:r>
            <a:r>
              <a:rPr lang="en-US" sz="1600" dirty="0"/>
              <a:t>The goal of the SVM algorithm is to create the best line or decision boundary that can segregate n-dimensional space into classes so that we can easily put the new data point in the correct category in the future. This best decision boundary is called a hyperplane.</a:t>
            </a:r>
          </a:p>
          <a:p>
            <a:pPr marL="342900" indent="-342900" algn="just">
              <a:buFont typeface="+mj-lt"/>
              <a:buAutoNum type="arabicPeriod"/>
            </a:pPr>
            <a:r>
              <a:rPr lang="en-US" sz="1600" b="1" dirty="0"/>
              <a:t>Decision Tree: </a:t>
            </a:r>
            <a:r>
              <a:rPr lang="en-US" sz="1600" dirty="0"/>
              <a:t>In this method there are two nodes, which are the Decision Node and Leaf Node. Decision nodes are used to make any decision and have multiple branches, whereas Leaf nodes are the output of those decisions and do not contain any further branches. It is a graphical representation for getting all the possible solutions to a problem/decision based on given conditions.</a:t>
            </a:r>
            <a:endParaRPr lang="en-IN" sz="1600" dirty="0"/>
          </a:p>
        </p:txBody>
      </p:sp>
      <p:sp>
        <p:nvSpPr>
          <p:cNvPr id="18" name="Arrow: Up 17">
            <a:extLst>
              <a:ext uri="{FF2B5EF4-FFF2-40B4-BE49-F238E27FC236}">
                <a16:creationId xmlns:a16="http://schemas.microsoft.com/office/drawing/2014/main" id="{8394DC80-7024-CD38-F172-9481B625A0F4}"/>
              </a:ext>
            </a:extLst>
          </p:cNvPr>
          <p:cNvSpPr/>
          <p:nvPr/>
        </p:nvSpPr>
        <p:spPr>
          <a:xfrm rot="4238505">
            <a:off x="5288379" y="1580559"/>
            <a:ext cx="317423" cy="114704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Up 18">
            <a:extLst>
              <a:ext uri="{FF2B5EF4-FFF2-40B4-BE49-F238E27FC236}">
                <a16:creationId xmlns:a16="http://schemas.microsoft.com/office/drawing/2014/main" id="{5EC3CDF1-C2D1-6B89-4EB4-6A63D8FC5E35}"/>
              </a:ext>
            </a:extLst>
          </p:cNvPr>
          <p:cNvSpPr/>
          <p:nvPr/>
        </p:nvSpPr>
        <p:spPr>
          <a:xfrm rot="6770094">
            <a:off x="5269373" y="4470329"/>
            <a:ext cx="315980" cy="111252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876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1526-E1DE-4AD7-8DD5-229FF21AD530}"/>
              </a:ext>
            </a:extLst>
          </p:cNvPr>
          <p:cNvSpPr>
            <a:spLocks noGrp="1"/>
          </p:cNvSpPr>
          <p:nvPr>
            <p:ph type="title"/>
          </p:nvPr>
        </p:nvSpPr>
        <p:spPr>
          <a:xfrm>
            <a:off x="3994209" y="340399"/>
            <a:ext cx="4203581" cy="899678"/>
          </a:xfrm>
        </p:spPr>
        <p:txBody>
          <a:bodyPr>
            <a:normAutofit/>
          </a:bodyPr>
          <a:lstStyle/>
          <a:p>
            <a:pPr algn="ctr"/>
            <a:r>
              <a:rPr lang="en-IN" sz="4000" b="1" dirty="0">
                <a:solidFill>
                  <a:srgbClr val="FFFFFF"/>
                </a:solidFill>
              </a:rPr>
              <a:t>Methodology</a:t>
            </a:r>
            <a:endParaRPr lang="en-GB" sz="4000" b="1" dirty="0">
              <a:solidFill>
                <a:srgbClr val="FFFFFF"/>
              </a:solidFill>
            </a:endParaRPr>
          </a:p>
        </p:txBody>
      </p:sp>
      <p:graphicFrame>
        <p:nvGraphicFramePr>
          <p:cNvPr id="4" name="Diagram 3">
            <a:extLst>
              <a:ext uri="{FF2B5EF4-FFF2-40B4-BE49-F238E27FC236}">
                <a16:creationId xmlns:a16="http://schemas.microsoft.com/office/drawing/2014/main" id="{D6F88858-E725-CFC8-E2EC-810C3ADFD728}"/>
              </a:ext>
            </a:extLst>
          </p:cNvPr>
          <p:cNvGraphicFramePr/>
          <p:nvPr>
            <p:extLst>
              <p:ext uri="{D42A27DB-BD31-4B8C-83A1-F6EECF244321}">
                <p14:modId xmlns:p14="http://schemas.microsoft.com/office/powerpoint/2010/main" val="3217602699"/>
              </p:ext>
            </p:extLst>
          </p:nvPr>
        </p:nvGraphicFramePr>
        <p:xfrm>
          <a:off x="3839409" y="1240077"/>
          <a:ext cx="451317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684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1526-E1DE-4AD7-8DD5-229FF21AD530}"/>
              </a:ext>
            </a:extLst>
          </p:cNvPr>
          <p:cNvSpPr>
            <a:spLocks noGrp="1"/>
          </p:cNvSpPr>
          <p:nvPr>
            <p:ph type="title"/>
          </p:nvPr>
        </p:nvSpPr>
        <p:spPr>
          <a:xfrm>
            <a:off x="3358148" y="212063"/>
            <a:ext cx="5630778" cy="734422"/>
          </a:xfrm>
        </p:spPr>
        <p:txBody>
          <a:bodyPr>
            <a:normAutofit/>
          </a:bodyPr>
          <a:lstStyle/>
          <a:p>
            <a:pPr algn="ctr"/>
            <a:r>
              <a:rPr lang="en-IN" sz="4000" b="1" dirty="0">
                <a:solidFill>
                  <a:srgbClr val="FFFFFF"/>
                </a:solidFill>
              </a:rPr>
              <a:t>Data Collection</a:t>
            </a:r>
            <a:endParaRPr lang="en-GB" sz="4000" b="1" dirty="0">
              <a:solidFill>
                <a:srgbClr val="FFFFFF"/>
              </a:solidFill>
            </a:endParaRPr>
          </a:p>
        </p:txBody>
      </p:sp>
      <p:graphicFrame>
        <p:nvGraphicFramePr>
          <p:cNvPr id="5" name="Diagram 4">
            <a:extLst>
              <a:ext uri="{FF2B5EF4-FFF2-40B4-BE49-F238E27FC236}">
                <a16:creationId xmlns:a16="http://schemas.microsoft.com/office/drawing/2014/main" id="{245731CC-2722-5976-DF6B-C8ACC084FABE}"/>
              </a:ext>
            </a:extLst>
          </p:cNvPr>
          <p:cNvGraphicFramePr/>
          <p:nvPr>
            <p:extLst>
              <p:ext uri="{D42A27DB-BD31-4B8C-83A1-F6EECF244321}">
                <p14:modId xmlns:p14="http://schemas.microsoft.com/office/powerpoint/2010/main" val="2853399083"/>
              </p:ext>
            </p:extLst>
          </p:nvPr>
        </p:nvGraphicFramePr>
        <p:xfrm>
          <a:off x="909052" y="946485"/>
          <a:ext cx="10528970" cy="5288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927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77AF-8F4F-4584-93D0-5907E8ABAA2A}"/>
              </a:ext>
            </a:extLst>
          </p:cNvPr>
          <p:cNvSpPr>
            <a:spLocks noGrp="1"/>
          </p:cNvSpPr>
          <p:nvPr>
            <p:ph type="title"/>
          </p:nvPr>
        </p:nvSpPr>
        <p:spPr>
          <a:xfrm>
            <a:off x="3560755" y="567685"/>
            <a:ext cx="5070490" cy="783648"/>
          </a:xfrm>
        </p:spPr>
        <p:txBody>
          <a:bodyPr>
            <a:normAutofit/>
          </a:bodyPr>
          <a:lstStyle/>
          <a:p>
            <a:r>
              <a:rPr lang="en-IN" sz="4000" b="1" dirty="0"/>
              <a:t>Development tools</a:t>
            </a:r>
            <a:endParaRPr lang="en-GB" sz="4000" b="1" dirty="0"/>
          </a:p>
        </p:txBody>
      </p:sp>
      <p:sp>
        <p:nvSpPr>
          <p:cNvPr id="3" name="Content Placeholder 2">
            <a:extLst>
              <a:ext uri="{FF2B5EF4-FFF2-40B4-BE49-F238E27FC236}">
                <a16:creationId xmlns:a16="http://schemas.microsoft.com/office/drawing/2014/main" id="{3DDB4A51-4851-42AD-ACF4-DCF9FBAAA2FD}"/>
              </a:ext>
            </a:extLst>
          </p:cNvPr>
          <p:cNvSpPr>
            <a:spLocks noGrp="1"/>
          </p:cNvSpPr>
          <p:nvPr>
            <p:ph idx="1"/>
          </p:nvPr>
        </p:nvSpPr>
        <p:spPr>
          <a:xfrm>
            <a:off x="4154904" y="1572126"/>
            <a:ext cx="7090611" cy="4010527"/>
          </a:xfrm>
        </p:spPr>
        <p:txBody>
          <a:bodyPr>
            <a:normAutofit/>
          </a:bodyPr>
          <a:lstStyle/>
          <a:p>
            <a:pPr marL="342900" indent="-342900" algn="just">
              <a:spcBef>
                <a:spcPts val="0"/>
              </a:spcBef>
              <a:buFont typeface="+mj-lt"/>
              <a:buAutoNum type="arabicPeriod"/>
            </a:pPr>
            <a:r>
              <a:rPr lang="en-US" b="1" dirty="0"/>
              <a:t>VMware Workstation:</a:t>
            </a:r>
            <a:r>
              <a:rPr lang="en-US" sz="3200" b="1" dirty="0"/>
              <a:t> </a:t>
            </a:r>
            <a:r>
              <a:rPr lang="en-US" sz="1800" dirty="0"/>
              <a:t>Used to create a virtual environment.</a:t>
            </a:r>
          </a:p>
          <a:p>
            <a:pPr lvl="1" algn="just">
              <a:spcBef>
                <a:spcPts val="0"/>
              </a:spcBef>
            </a:pPr>
            <a:r>
              <a:rPr lang="en-US" sz="1800" dirty="0"/>
              <a:t>Ubuntu 20.04 is installed within this virtual environment to provide the operating system necessary for the simulation.</a:t>
            </a:r>
          </a:p>
          <a:p>
            <a:pPr marL="342900" indent="-342900" algn="just">
              <a:spcBef>
                <a:spcPts val="0"/>
              </a:spcBef>
              <a:buFont typeface="+mj-lt"/>
              <a:buAutoNum type="arabicPeriod"/>
            </a:pPr>
            <a:r>
              <a:rPr lang="en-US" b="1" dirty="0"/>
              <a:t>OpenFlow: </a:t>
            </a:r>
            <a:r>
              <a:rPr lang="en-US" sz="1800" dirty="0"/>
              <a:t>Acts as a communications protocol for Software-Defined Networking (SDN).</a:t>
            </a:r>
          </a:p>
          <a:p>
            <a:pPr lvl="1" algn="just">
              <a:spcBef>
                <a:spcPts val="0"/>
              </a:spcBef>
            </a:pPr>
            <a:r>
              <a:rPr lang="en-US" sz="1800" dirty="0"/>
              <a:t>Provides access to the forwarding plane of a network switch or router over the network, which is essential for network configuration and computation in SDN.</a:t>
            </a:r>
            <a:endParaRPr lang="en-GB" sz="1800" dirty="0"/>
          </a:p>
        </p:txBody>
      </p:sp>
      <p:pic>
        <p:nvPicPr>
          <p:cNvPr id="4" name="Picture 3" descr="OpenFlow 2.0 Could Bring New Flexibility to Switches - | SDNCentral">
            <a:extLst>
              <a:ext uri="{FF2B5EF4-FFF2-40B4-BE49-F238E27FC236}">
                <a16:creationId xmlns:a16="http://schemas.microsoft.com/office/drawing/2014/main" id="{7F7985EB-83CC-4013-83C1-5B15650E6DE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28289" y="3640333"/>
            <a:ext cx="3074004" cy="1810308"/>
          </a:xfrm>
          <a:prstGeom prst="rect">
            <a:avLst/>
          </a:prstGeom>
          <a:noFill/>
        </p:spPr>
      </p:pic>
      <p:pic>
        <p:nvPicPr>
          <p:cNvPr id="1026" name="Picture 2" descr="VMware Workstation - Wikipedia">
            <a:extLst>
              <a:ext uri="{FF2B5EF4-FFF2-40B4-BE49-F238E27FC236}">
                <a16:creationId xmlns:a16="http://schemas.microsoft.com/office/drawing/2014/main" id="{A9E95850-76EA-9056-9EC8-E03C30F48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096" y="1476337"/>
            <a:ext cx="1818390" cy="1810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12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5F45C-6894-47E1-941C-A51770CF0CF6}"/>
              </a:ext>
            </a:extLst>
          </p:cNvPr>
          <p:cNvSpPr>
            <a:spLocks noGrp="1"/>
          </p:cNvSpPr>
          <p:nvPr>
            <p:ph type="title"/>
          </p:nvPr>
        </p:nvSpPr>
        <p:spPr>
          <a:xfrm>
            <a:off x="2705553" y="396940"/>
            <a:ext cx="6787654" cy="1049235"/>
          </a:xfrm>
        </p:spPr>
        <p:txBody>
          <a:bodyPr>
            <a:normAutofit/>
          </a:bodyPr>
          <a:lstStyle/>
          <a:p>
            <a:pPr algn="ctr"/>
            <a:r>
              <a:rPr lang="en-IN" b="1" dirty="0"/>
              <a:t>Simulation tools</a:t>
            </a:r>
            <a:endParaRPr lang="en-GB" b="1" dirty="0"/>
          </a:p>
        </p:txBody>
      </p:sp>
      <p:sp>
        <p:nvSpPr>
          <p:cNvPr id="3" name="Content Placeholder 2">
            <a:extLst>
              <a:ext uri="{FF2B5EF4-FFF2-40B4-BE49-F238E27FC236}">
                <a16:creationId xmlns:a16="http://schemas.microsoft.com/office/drawing/2014/main" id="{23A51F88-7DC0-45DA-B9B7-BE9DED943985}"/>
              </a:ext>
            </a:extLst>
          </p:cNvPr>
          <p:cNvSpPr>
            <a:spLocks noGrp="1"/>
          </p:cNvSpPr>
          <p:nvPr>
            <p:ph idx="1"/>
          </p:nvPr>
        </p:nvSpPr>
        <p:spPr>
          <a:xfrm>
            <a:off x="3594901" y="1332287"/>
            <a:ext cx="7538320" cy="4940175"/>
          </a:xfrm>
        </p:spPr>
        <p:txBody>
          <a:bodyPr>
            <a:normAutofit lnSpcReduction="10000"/>
          </a:bodyPr>
          <a:lstStyle/>
          <a:p>
            <a:pPr marL="347472" indent="-347472" algn="just" rtl="0" eaLnBrk="1" latinLnBrk="0" hangingPunct="1">
              <a:lnSpc>
                <a:spcPct val="120000"/>
              </a:lnSpc>
              <a:spcBef>
                <a:spcPts val="0"/>
              </a:spcBef>
              <a:spcAft>
                <a:spcPts val="0"/>
              </a:spcAft>
              <a:buClrTx/>
              <a:buSzPct val="125000"/>
              <a:buFont typeface="+mj-lt"/>
              <a:buAutoNum type="arabicPeriod"/>
            </a:pPr>
            <a:r>
              <a:rPr lang="en-US" sz="2000" b="1" kern="1200" dirty="0">
                <a:solidFill>
                  <a:srgbClr val="FFFFFF"/>
                </a:solidFill>
                <a:effectLst/>
                <a:latin typeface="Tw Cen MT" panose="020B0602020104020603" pitchFamily="34" charset="0"/>
                <a:ea typeface="+mn-ea"/>
                <a:cs typeface="+mn-cs"/>
              </a:rPr>
              <a:t>Mininet: </a:t>
            </a:r>
            <a:r>
              <a:rPr lang="en-US" sz="2000" kern="1200" dirty="0">
                <a:solidFill>
                  <a:srgbClr val="FFFFFF"/>
                </a:solidFill>
                <a:effectLst/>
                <a:latin typeface="Tw Cen MT" panose="020B0602020104020603" pitchFamily="34" charset="0"/>
                <a:ea typeface="+mn-ea"/>
                <a:cs typeface="+mn-cs"/>
              </a:rPr>
              <a:t>Serves as a network emulator.</a:t>
            </a:r>
          </a:p>
          <a:p>
            <a:pPr lvl="1" algn="just">
              <a:spcBef>
                <a:spcPts val="0"/>
              </a:spcBef>
            </a:pPr>
            <a:r>
              <a:rPr lang="en-US" sz="1600" kern="1200" dirty="0">
                <a:solidFill>
                  <a:srgbClr val="FFFFFF"/>
                </a:solidFill>
                <a:effectLst/>
                <a:latin typeface="Tw Cen MT" panose="020B0602020104020603" pitchFamily="34" charset="0"/>
                <a:ea typeface="+mn-ea"/>
                <a:cs typeface="+mn-cs"/>
              </a:rPr>
              <a:t>Creates a network of virtual hosts, switches, controllers, and links. Mininet hosts run standard Linux network software, and its switches support OpenFlow for flexible custom routing and Software-Defined Networking. It's used primarily because it supports the OpenFlow protocol and provides an inexpensive platform for developing, testing, and creating custom topologies in the network.</a:t>
            </a:r>
            <a:endParaRPr lang="en-IN" sz="2400" dirty="0"/>
          </a:p>
          <a:p>
            <a:pPr marL="347472" indent="-347472" algn="just" rtl="0" eaLnBrk="1" latinLnBrk="0" hangingPunct="1">
              <a:lnSpc>
                <a:spcPct val="120000"/>
              </a:lnSpc>
              <a:spcBef>
                <a:spcPts val="0"/>
              </a:spcBef>
              <a:spcAft>
                <a:spcPts val="0"/>
              </a:spcAft>
              <a:buClrTx/>
              <a:buSzPct val="125000"/>
              <a:buFont typeface="+mj-lt"/>
              <a:buAutoNum type="arabicPeriod"/>
            </a:pPr>
            <a:r>
              <a:rPr lang="en-US" sz="2000" b="1" kern="1200" dirty="0">
                <a:solidFill>
                  <a:srgbClr val="FFFFFF"/>
                </a:solidFill>
                <a:effectLst/>
                <a:latin typeface="Tw Cen MT" panose="020B0602020104020603" pitchFamily="34" charset="0"/>
                <a:ea typeface="+mn-ea"/>
                <a:cs typeface="+mn-cs"/>
              </a:rPr>
              <a:t>Ryu Controller: </a:t>
            </a:r>
            <a:r>
              <a:rPr lang="en-US" sz="2000" kern="1200" dirty="0">
                <a:solidFill>
                  <a:srgbClr val="FFFFFF"/>
                </a:solidFill>
                <a:effectLst/>
                <a:latin typeface="Tw Cen MT" panose="020B0602020104020603" pitchFamily="34" charset="0"/>
                <a:ea typeface="+mn-ea"/>
                <a:cs typeface="+mn-cs"/>
              </a:rPr>
              <a:t>Functions as an SDN controller.</a:t>
            </a:r>
          </a:p>
          <a:p>
            <a:pPr lvl="1" algn="just">
              <a:spcBef>
                <a:spcPts val="0"/>
              </a:spcBef>
            </a:pPr>
            <a:r>
              <a:rPr lang="en-US" sz="1600" kern="1200" dirty="0">
                <a:solidFill>
                  <a:srgbClr val="FFFFFF"/>
                </a:solidFill>
                <a:effectLst/>
                <a:latin typeface="Tw Cen MT" panose="020B0602020104020603" pitchFamily="34" charset="0"/>
                <a:ea typeface="+mn-ea"/>
                <a:cs typeface="+mn-cs"/>
              </a:rPr>
              <a:t>An open-source, Python-based SDN controller designed to increase network agility by making it easy to manage and adapt how traffic is handled. It provides programming capabilities to control the routing operations within the network.</a:t>
            </a:r>
          </a:p>
          <a:p>
            <a:pPr marL="347472" indent="-347472" algn="just" rtl="0" eaLnBrk="1" latinLnBrk="0" hangingPunct="1">
              <a:lnSpc>
                <a:spcPct val="120000"/>
              </a:lnSpc>
              <a:spcBef>
                <a:spcPts val="0"/>
              </a:spcBef>
              <a:spcAft>
                <a:spcPts val="0"/>
              </a:spcAft>
              <a:buClrTx/>
              <a:buSzPct val="125000"/>
              <a:buFont typeface="+mj-lt"/>
              <a:buAutoNum type="arabicPeriod"/>
            </a:pPr>
            <a:r>
              <a:rPr lang="en-US" sz="2000" b="1" kern="1200" dirty="0" err="1">
                <a:solidFill>
                  <a:srgbClr val="FFFFFF"/>
                </a:solidFill>
                <a:effectLst/>
                <a:latin typeface="Tw Cen MT" panose="020B0602020104020603" pitchFamily="34" charset="0"/>
                <a:ea typeface="+mn-ea"/>
                <a:cs typeface="+mn-cs"/>
              </a:rPr>
              <a:t>Iperf</a:t>
            </a:r>
            <a:r>
              <a:rPr lang="en-US" sz="2000" b="1" kern="1200" dirty="0">
                <a:solidFill>
                  <a:srgbClr val="FFFFFF"/>
                </a:solidFill>
                <a:effectLst/>
                <a:latin typeface="Tw Cen MT" panose="020B0602020104020603" pitchFamily="34" charset="0"/>
                <a:ea typeface="+mn-ea"/>
                <a:cs typeface="+mn-cs"/>
              </a:rPr>
              <a:t>: </a:t>
            </a:r>
            <a:r>
              <a:rPr lang="en-US" sz="2000" kern="1200" dirty="0">
                <a:solidFill>
                  <a:srgbClr val="FFFFFF"/>
                </a:solidFill>
                <a:effectLst/>
                <a:latin typeface="Tw Cen MT" panose="020B0602020104020603" pitchFamily="34" charset="0"/>
                <a:ea typeface="+mn-ea"/>
                <a:cs typeface="+mn-cs"/>
              </a:rPr>
              <a:t>Measures network performance.</a:t>
            </a:r>
          </a:p>
          <a:p>
            <a:pPr lvl="1" algn="just">
              <a:spcBef>
                <a:spcPts val="0"/>
              </a:spcBef>
            </a:pPr>
            <a:r>
              <a:rPr lang="en-US" sz="1600" kern="1200" dirty="0">
                <a:solidFill>
                  <a:srgbClr val="FFFFFF"/>
                </a:solidFill>
                <a:effectLst/>
                <a:latin typeface="Tw Cen MT" panose="020B0602020104020603" pitchFamily="34" charset="0"/>
                <a:ea typeface="+mn-ea"/>
                <a:cs typeface="+mn-cs"/>
              </a:rPr>
              <a:t>A network performance tool used to measure bandwidth and datagram loss in a network. It assesses Transport Control Protocol (TCP) and User Datagram Protocol (UDP) network throughput and data streams, facilitating performance measurement by creating client and server functionality for both source and destination nodes</a:t>
            </a:r>
            <a:endParaRPr lang="en-GB" sz="2400" dirty="0"/>
          </a:p>
        </p:txBody>
      </p:sp>
      <p:pic>
        <p:nvPicPr>
          <p:cNvPr id="4" name="Picture 3">
            <a:extLst>
              <a:ext uri="{FF2B5EF4-FFF2-40B4-BE49-F238E27FC236}">
                <a16:creationId xmlns:a16="http://schemas.microsoft.com/office/drawing/2014/main" id="{E8C69A59-7CF3-4845-AA9D-520F834FFCDE}"/>
              </a:ext>
            </a:extLst>
          </p:cNvPr>
          <p:cNvPicPr/>
          <p:nvPr/>
        </p:nvPicPr>
        <p:blipFill>
          <a:blip r:embed="rId2"/>
          <a:stretch>
            <a:fillRect/>
          </a:stretch>
        </p:blipFill>
        <p:spPr>
          <a:xfrm>
            <a:off x="1809445" y="1332288"/>
            <a:ext cx="1778696" cy="866087"/>
          </a:xfrm>
          <a:prstGeom prst="rect">
            <a:avLst/>
          </a:prstGeom>
        </p:spPr>
      </p:pic>
      <p:pic>
        <p:nvPicPr>
          <p:cNvPr id="6" name="Picture 5" descr="iPerf2 for Android - Apps on Google Play">
            <a:extLst>
              <a:ext uri="{FF2B5EF4-FFF2-40B4-BE49-F238E27FC236}">
                <a16:creationId xmlns:a16="http://schemas.microsoft.com/office/drawing/2014/main" id="{39A1F2DD-AF3A-4B32-AA58-58D9D9BC7F91}"/>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1816204" y="4575249"/>
            <a:ext cx="1778697" cy="1474466"/>
          </a:xfrm>
          <a:prstGeom prst="rect">
            <a:avLst/>
          </a:prstGeom>
          <a:noFill/>
        </p:spPr>
      </p:pic>
      <p:pic>
        <p:nvPicPr>
          <p:cNvPr id="7" name="Picture 6">
            <a:extLst>
              <a:ext uri="{FF2B5EF4-FFF2-40B4-BE49-F238E27FC236}">
                <a16:creationId xmlns:a16="http://schemas.microsoft.com/office/drawing/2014/main" id="{3EBD8E2A-46EE-6E51-1D7D-BB29D630DA53}"/>
              </a:ext>
            </a:extLst>
          </p:cNvPr>
          <p:cNvPicPr/>
          <p:nvPr/>
        </p:nvPicPr>
        <p:blipFill>
          <a:blip r:embed="rId4">
            <a:extLst>
              <a:ext uri="{28A0092B-C50C-407E-A947-70E740481C1C}">
                <a14:useLocalDpi xmlns:a14="http://schemas.microsoft.com/office/drawing/2010/main" val="0"/>
              </a:ext>
            </a:extLst>
          </a:blip>
          <a:stretch>
            <a:fillRect/>
          </a:stretch>
        </p:blipFill>
        <p:spPr bwMode="auto">
          <a:xfrm>
            <a:off x="1816204" y="2443510"/>
            <a:ext cx="1778697" cy="1970980"/>
          </a:xfrm>
          <a:prstGeom prst="rect">
            <a:avLst/>
          </a:prstGeom>
          <a:noFill/>
        </p:spPr>
      </p:pic>
    </p:spTree>
    <p:extLst>
      <p:ext uri="{BB962C8B-B14F-4D97-AF65-F5344CB8AC3E}">
        <p14:creationId xmlns:p14="http://schemas.microsoft.com/office/powerpoint/2010/main" val="35408854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383</TotalTime>
  <Words>1200</Words>
  <Application>Microsoft Office PowerPoint</Application>
  <PresentationFormat>Widescreen</PresentationFormat>
  <Paragraphs>99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Tw Cen MT</vt:lpstr>
      <vt:lpstr>Circuit</vt:lpstr>
      <vt:lpstr>Prevention of ddOs attack in a private network</vt:lpstr>
      <vt:lpstr>Presented by-</vt:lpstr>
      <vt:lpstr>Ddos (Distributed Denial-of-Service )</vt:lpstr>
      <vt:lpstr>Ddos (Distributed Denial-of-Service ) - Current Detection Methods</vt:lpstr>
      <vt:lpstr>Methodology</vt:lpstr>
      <vt:lpstr>Methodology</vt:lpstr>
      <vt:lpstr>Data Collection</vt:lpstr>
      <vt:lpstr>Development tools</vt:lpstr>
      <vt:lpstr>Simulation tools</vt:lpstr>
      <vt:lpstr>Demonstration of the project </vt:lpstr>
      <vt:lpstr>Evaluated Results Before Attack Mitigation</vt:lpstr>
      <vt:lpstr>Evaluated Results Before Attack Mitigation</vt:lpstr>
      <vt:lpstr>SVM Prediction Graph</vt:lpstr>
      <vt:lpstr>Evaluated Results After Attack Mitigation</vt:lpstr>
      <vt:lpstr>Evaluated Results After Attack Mitigation</vt:lpstr>
      <vt:lpstr>SVM Prediction Graph</vt:lpstr>
      <vt:lpstr>Limitation of this method</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Mousam Maji</dc:creator>
  <cp:lastModifiedBy>Mousam Maji</cp:lastModifiedBy>
  <cp:revision>3</cp:revision>
  <dcterms:created xsi:type="dcterms:W3CDTF">2024-06-05T03:16:25Z</dcterms:created>
  <dcterms:modified xsi:type="dcterms:W3CDTF">2024-06-05T09:43:09Z</dcterms:modified>
</cp:coreProperties>
</file>