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251756" cy="1243584"/>
          </a:xfrm>
        </p:spPr>
        <p:txBody>
          <a:bodyPr/>
          <a:lstStyle/>
          <a:p>
            <a:r>
              <a:rPr lang="en-US" sz="3600" dirty="0"/>
              <a:t>Symmetric-Key Encrypted Message with Digital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Matthew Williams and Adriana Miller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80A-C95F-B7EE-A295-A4E9D26B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Symmetric-Key Encrypted Message with Digital Signature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FBDD1-ED39-A483-4EF1-07B04AB0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26E05-6AA7-B25F-9E1D-2813F844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Necessary keys: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5C572-DD49-20DE-5C86-2ED9DE5C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651500" cy="3684588"/>
          </a:xfrm>
        </p:spPr>
        <p:txBody>
          <a:bodyPr/>
          <a:lstStyle/>
          <a:p>
            <a:r>
              <a:rPr lang="en-US" dirty="0"/>
              <a:t>X is sender with private key Kx-</a:t>
            </a:r>
          </a:p>
          <a:p>
            <a:pPr lvl="1"/>
            <a:r>
              <a:rPr lang="en-US" dirty="0"/>
              <a:t>Encryption:</a:t>
            </a:r>
          </a:p>
          <a:p>
            <a:pPr marL="457200" lvl="1" indent="0">
              <a:buNone/>
            </a:pPr>
            <a:r>
              <a:rPr lang="en-US" dirty="0"/>
              <a:t>Calculate: AES-</a:t>
            </a:r>
            <a:r>
              <a:rPr lang="en-US" dirty="0" err="1"/>
              <a:t>EnKXY</a:t>
            </a:r>
            <a:r>
              <a:rPr lang="en-US" dirty="0"/>
              <a:t>(RSA-</a:t>
            </a:r>
            <a:r>
              <a:rPr lang="en-US" dirty="0" err="1"/>
              <a:t>EnKx</a:t>
            </a:r>
            <a:r>
              <a:rPr lang="en-US" dirty="0"/>
              <a:t>-(SHA256(M)||M)</a:t>
            </a:r>
          </a:p>
          <a:p>
            <a:r>
              <a:rPr lang="en-US" dirty="0"/>
              <a:t>Y is receiver using public key Kx+:</a:t>
            </a:r>
          </a:p>
          <a:p>
            <a:pPr lvl="1"/>
            <a:r>
              <a:rPr lang="en-US" dirty="0"/>
              <a:t>Decryption:</a:t>
            </a:r>
          </a:p>
          <a:p>
            <a:pPr marL="457200" lvl="1" indent="0">
              <a:buNone/>
            </a:pPr>
            <a:r>
              <a:rPr lang="en-US" dirty="0"/>
              <a:t>Calculate: AES-</a:t>
            </a:r>
            <a:r>
              <a:rPr lang="en-US" dirty="0" err="1"/>
              <a:t>DeKXY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2991518-3511-B89B-91EF-3768F5C6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150" y="1395664"/>
            <a:ext cx="5651499" cy="4719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AB69-F186-B549-CBA8-378FEB30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Key Generator File: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80C1B-E1A3-D390-00FE-503B6418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6ECA-56B3-20CF-0BE4-169B1E87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00463"/>
            <a:ext cx="11214100" cy="4489200"/>
          </a:xfrm>
        </p:spPr>
        <p:txBody>
          <a:bodyPr/>
          <a:lstStyle/>
          <a:p>
            <a:r>
              <a:rPr lang="en-US" dirty="0"/>
              <a:t>Class KeyGen: </a:t>
            </a:r>
          </a:p>
          <a:p>
            <a:pPr lvl="1"/>
            <a:r>
              <a:rPr lang="en-US" dirty="0"/>
              <a:t>Creates a scanner to read user inputs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Public static main: </a:t>
            </a:r>
            <a:r>
              <a:rPr lang="en-US" dirty="0"/>
              <a:t>Generate keys</a:t>
            </a:r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KeyPair: </a:t>
            </a:r>
            <a:r>
              <a:rPr lang="en-US" dirty="0"/>
              <a:t>Class to create an asymmetric key pair (public and private)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"RSA"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/>
              <a:t>Returns object to convert receiver and sender’s public/private keys for RSA algorithm (RSA = asymmetric encryption algorithm)</a:t>
            </a:r>
          </a:p>
          <a:p>
            <a:pPr lvl="1"/>
            <a:r>
              <a:rPr lang="en-US" dirty="0"/>
              <a:t>The algorithm then saves the key parameters to files (where x is the sender and Y is the receiver) . Throw invalid key spec exception if specification is incorrect.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KeyPair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genRSAKeys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dirty="0"/>
              <a:t>Generates and returns a pair of keys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SecureRandom: </a:t>
            </a:r>
            <a:r>
              <a:rPr lang="en-US" dirty="0"/>
              <a:t>Generate strong random number for RSA key pair creation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dirty="0"/>
              <a:t> key size = 124 bits (RSA is plaintext block). The size needs to be &lt;=117 bytes, the cipher text block will always be 128 bytes/1024 bits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AB69-F186-B549-CBA8-378FEB30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Key Generator File Part 2: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80C1B-E1A3-D390-00FE-503B6418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6ECA-56B3-20CF-0BE4-169B1E87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00463"/>
            <a:ext cx="11214100" cy="4489200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/>
              <a:t>Save public/private key parameter to key file (Mod then exponent) using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oOutStream</a:t>
            </a:r>
            <a:endParaRPr lang="en-US" dirty="0"/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/>
              <a:t>Save </a:t>
            </a:r>
            <a:r>
              <a:rPr lang="en-US" dirty="0" err="1"/>
              <a:t>RSAPublicKeySpec</a:t>
            </a:r>
            <a:r>
              <a:rPr lang="en-US" dirty="0"/>
              <a:t> parameters for public and private strings to a file using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getModulus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and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getPublicExponent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genSymmetricKey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dirty="0"/>
              <a:t>Get symmetric key from user’s 16 character string input and writes it to a file. If the string is less than or greater than 16 characters, ask user to re-enter new string.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Uses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/>
              <a:t>Writes the keys to transform string input to UTF_8 format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Uses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BufferedOutputStream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symKeyFile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/>
              <a:t>Writes converted AES key to file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6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AB69-F186-B549-CBA8-378FEB30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Sender.java File: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80C1B-E1A3-D390-00FE-503B6418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6ECA-56B3-20CF-0BE4-169B1E87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00463"/>
            <a:ext cx="11214100" cy="4489200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main:</a:t>
            </a:r>
            <a:r>
              <a:rPr lang="en-US" dirty="0"/>
              <a:t> Copy/load key files from KeyGen.java (xPublicK, xPrivateK, yPublicK, yPrivateK)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dirty="0"/>
              <a:t>Ask user to input the name of the message file to be encrypted and read each line of the message using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msgFileName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sysIn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PublicKey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readPubKeyFromFile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dirty="0"/>
              <a:t>Read modulus and exponent from file using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 </a:t>
            </a:r>
            <a:r>
              <a:rPr lang="en-US" dirty="0"/>
              <a:t>and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e</a:t>
            </a:r>
            <a:endParaRPr lang="en-US" dirty="0"/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loadSymmetricKey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dirty="0"/>
              <a:t>Load symmetric key (16 bytes) from the user input and write it to a file </a:t>
            </a:r>
            <a:r>
              <a:rPr lang="en-US" dirty="0" err="1"/>
              <a:t>ASDFQWERTYPRfVIB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784</TotalTime>
  <Words>437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Trade Gothic LT Pro</vt:lpstr>
      <vt:lpstr>Trebuchet MS</vt:lpstr>
      <vt:lpstr>Office Theme</vt:lpstr>
      <vt:lpstr>Symmetric-Key Encrypted Message with Digital Signature</vt:lpstr>
      <vt:lpstr>Symmetric-Key Encrypted Message with Digital Signature</vt:lpstr>
      <vt:lpstr>Key Generator File: </vt:lpstr>
      <vt:lpstr>Key Generator File Part 2: </vt:lpstr>
      <vt:lpstr>Sender.java File: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Symmetric-Key Encrypted Message with Digital Signature</dc:title>
  <dc:creator>Adriana Miller</dc:creator>
  <cp:lastModifiedBy>Adriana Miller</cp:lastModifiedBy>
  <cp:revision>1</cp:revision>
  <dcterms:created xsi:type="dcterms:W3CDTF">2022-10-03T03:44:31Z</dcterms:created>
  <dcterms:modified xsi:type="dcterms:W3CDTF">2022-10-03T16:48:48Z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