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B4B10-AF60-33AC-5455-6A7C8816F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02452F-F453-7EDE-78CA-E635602B6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C0735E-8CD4-685B-5871-51531C8A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FA75-A67F-4525-9104-11A8C05B84B1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0D9ED-69D5-C4D3-032E-6BCC29FF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03CDB2-A195-EE9A-A386-AC81F4A6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5B3C-A394-4F5F-A68B-1A1240B51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51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C62A6-A83A-0FA8-0F39-C91273F7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6F358A-948F-1CA7-3B42-1A8BDDB05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5BD710-2F75-49CF-19A9-7A587140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FA75-A67F-4525-9104-11A8C05B84B1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A25D3-2E08-DF52-A9F2-CCF70885B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5EFDE0-300C-569A-95D5-21A1AC94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5B3C-A394-4F5F-A68B-1A1240B51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36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66AC81-D0A2-44F0-AAA5-89A2B1B63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BAF1B3-F652-AEEE-EE26-A6A9D1A96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4CBB1D-796C-397B-A2B5-71F7BC078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FA75-A67F-4525-9104-11A8C05B84B1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6B4D88-9A9C-4244-9C45-75649426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97D8B4-E20C-7D0D-97AD-C6245F61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5B3C-A394-4F5F-A68B-1A1240B51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97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3F717-4948-F778-F921-11B31BAB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66B01F-C386-3BE2-0B12-3E62B6373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DEC237-B250-476D-991A-987ECCF62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FA75-A67F-4525-9104-11A8C05B84B1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F1544-1561-169F-4FE7-9A008D60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324A51-63BC-868D-9719-20ECC011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5B3C-A394-4F5F-A68B-1A1240B51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96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8899E-7CDC-B38A-08B2-375A3F2D9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05D10A-9727-461C-FAC0-1781EB2F7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0F47EC-43B1-2183-AF97-DAD8EBB94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FA75-A67F-4525-9104-11A8C05B84B1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7DB875-3C26-9509-E2D0-D01F89599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BD71F-5114-3417-AC9B-FEE28C7A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5B3C-A394-4F5F-A68B-1A1240B51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89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48D84-2B1A-0B35-1C77-4CE128B41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4EBC1-6EBC-9DD7-C47D-93DA650D9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F55458-1E5D-1EE7-E606-B7E4D2F9C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2867AA-6B9C-266A-5BD3-343F9CDD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FA75-A67F-4525-9104-11A8C05B84B1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39C47F-EA68-AA15-EC5E-DD68E29E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9EC03B-AEA0-5E50-869F-E34B83A5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5B3C-A394-4F5F-A68B-1A1240B51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9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34B2E-A09A-310D-6819-36E5267D2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ACA380-2F3F-0164-7915-D7820BCB4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F2D2A8-35E8-6511-E87F-AE8685FE7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63E3E3-7A38-6D54-B38D-920263D16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20DB29-D23F-882C-DD8F-A9115C0D3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6146F5-E116-238E-19D2-CE82C80E4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FA75-A67F-4525-9104-11A8C05B84B1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434553-0EB1-0767-DC63-9BEF75568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748E27-0580-959E-98FD-6B542C43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5B3C-A394-4F5F-A68B-1A1240B51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68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BE50A-B83A-AD43-6074-C0E782FD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7E11C2-57DC-8926-9145-FA8BF824C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FA75-A67F-4525-9104-11A8C05B84B1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BB451E-32A9-645B-F0F6-A8367A9A4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51871E-240B-BD95-4B84-D7A0718F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5B3C-A394-4F5F-A68B-1A1240B51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055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277617-D899-4B16-388B-96543A7D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FA75-A67F-4525-9104-11A8C05B84B1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AFBFAC-932B-35DE-0632-093397318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47BAFD-9705-ED09-04C4-50A83E01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5B3C-A394-4F5F-A68B-1A1240B51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54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8DDC6-B018-0AF8-ACDA-8B0C6FA64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5F5C4D-DEBB-AAB2-49BE-2F8E4763B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13DE15-F5F8-B821-FA4C-3F24E286D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3697FA-4982-B9A8-E229-2C53AD1A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FA75-A67F-4525-9104-11A8C05B84B1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E8F87-47D9-A073-8727-D7EB03F2A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1A03E7-2137-F9CF-104E-1AD36D81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5B3C-A394-4F5F-A68B-1A1240B51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7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0FBAA-7FAF-DBC4-A487-38279F72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638F5D-A3C8-9161-3768-156472E7D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AAD118-92F1-A9F9-7B65-27D28DEBB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E51AE0-9255-5998-ECA3-A0A2D13A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FA75-A67F-4525-9104-11A8C05B84B1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A5342E-A420-A3EA-4A84-515917E37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E44074-3761-CBF1-16E6-F5CCAA36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5B3C-A394-4F5F-A68B-1A1240B51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70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09640B-8F95-0B5E-D326-CBACE174C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DF0328-2D80-3F59-7068-C2CFED149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1F00BB-7FFD-1EC1-EE53-753CA5EFC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AFA75-A67F-4525-9104-11A8C05B84B1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3454C6-B5F2-9784-BCC8-552D07D0D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79BB53-3E79-687A-DFA8-F3371A4F2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C5B3C-A394-4F5F-A68B-1A1240B51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0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C17BAFD-6A25-40FB-57E4-407AB583112C}"/>
              </a:ext>
            </a:extLst>
          </p:cNvPr>
          <p:cNvSpPr/>
          <p:nvPr/>
        </p:nvSpPr>
        <p:spPr>
          <a:xfrm>
            <a:off x="695325" y="2524125"/>
            <a:ext cx="1885950" cy="90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备忘录管理系统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0E9DEB-F8DD-01BF-C06E-1C8BD911720C}"/>
              </a:ext>
            </a:extLst>
          </p:cNvPr>
          <p:cNvSpPr/>
          <p:nvPr/>
        </p:nvSpPr>
        <p:spPr>
          <a:xfrm>
            <a:off x="3133725" y="2524124"/>
            <a:ext cx="1104900" cy="90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登录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BC66E99-8285-8CD3-612E-F77A0F313B5F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581275" y="2976562"/>
            <a:ext cx="55245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BBC50DE2-14E2-6D63-14E5-C5DDB711BE76}"/>
              </a:ext>
            </a:extLst>
          </p:cNvPr>
          <p:cNvSpPr/>
          <p:nvPr/>
        </p:nvSpPr>
        <p:spPr>
          <a:xfrm>
            <a:off x="4791075" y="2524123"/>
            <a:ext cx="1104900" cy="90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导入文件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8FC587D-C0C3-BC5A-866F-E820BA23CA34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4238625" y="2976561"/>
            <a:ext cx="55245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EDD7637-0A87-82DC-5B71-18A4515AB0F6}"/>
              </a:ext>
            </a:extLst>
          </p:cNvPr>
          <p:cNvSpPr/>
          <p:nvPr/>
        </p:nvSpPr>
        <p:spPr>
          <a:xfrm>
            <a:off x="7115175" y="752473"/>
            <a:ext cx="1104900" cy="90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增加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95D71C1-77B5-41C1-51E5-50BF9DD9D1F3}"/>
              </a:ext>
            </a:extLst>
          </p:cNvPr>
          <p:cNvSpPr/>
          <p:nvPr/>
        </p:nvSpPr>
        <p:spPr>
          <a:xfrm>
            <a:off x="7115175" y="1962148"/>
            <a:ext cx="1104900" cy="90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删除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DB4079-037C-EAD7-DBA3-354B133AD160}"/>
              </a:ext>
            </a:extLst>
          </p:cNvPr>
          <p:cNvSpPr/>
          <p:nvPr/>
        </p:nvSpPr>
        <p:spPr>
          <a:xfrm>
            <a:off x="7115175" y="3171823"/>
            <a:ext cx="1104900" cy="90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修改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AE0AC13-A257-5606-1F6E-B9E9FAE148FE}"/>
              </a:ext>
            </a:extLst>
          </p:cNvPr>
          <p:cNvSpPr/>
          <p:nvPr/>
        </p:nvSpPr>
        <p:spPr>
          <a:xfrm>
            <a:off x="7115175" y="4381498"/>
            <a:ext cx="1104900" cy="90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查询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CA89991-3C99-34DC-75FA-F95AE4FE7197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895975" y="1204911"/>
            <a:ext cx="1219200" cy="17716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18B44B4-9190-1B0C-A9C8-9E825DCA085D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5895975" y="2414586"/>
            <a:ext cx="1219200" cy="561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DCFECA0-6C87-DF4F-96C1-8AEDBFEE03FA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>
            <a:off x="5895975" y="2976561"/>
            <a:ext cx="1219200" cy="647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092FE43-DF47-0A2C-F706-003D17014FA5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5895975" y="2976561"/>
            <a:ext cx="1219200" cy="1857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15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E8289E9-D15E-4435-7FC8-DBF5DFD15E75}"/>
              </a:ext>
            </a:extLst>
          </p:cNvPr>
          <p:cNvSpPr/>
          <p:nvPr/>
        </p:nvSpPr>
        <p:spPr>
          <a:xfrm>
            <a:off x="4448175" y="319080"/>
            <a:ext cx="1104900" cy="6786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登录界面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6874E8-0579-A4DF-B136-792D0A3CB84F}"/>
              </a:ext>
            </a:extLst>
          </p:cNvPr>
          <p:cNvSpPr/>
          <p:nvPr/>
        </p:nvSpPr>
        <p:spPr>
          <a:xfrm>
            <a:off x="4448175" y="1481139"/>
            <a:ext cx="1104900" cy="65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输入密码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7554D1C-A0D4-653C-2682-6271E7BC4E3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000625" y="997736"/>
            <a:ext cx="0" cy="483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19410488-92C6-1F1F-71DE-BBE8351C0020}"/>
              </a:ext>
            </a:extLst>
          </p:cNvPr>
          <p:cNvSpPr/>
          <p:nvPr/>
        </p:nvSpPr>
        <p:spPr>
          <a:xfrm>
            <a:off x="4448175" y="3852861"/>
            <a:ext cx="1104900" cy="90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导入文件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F3B14CC-5927-6316-9CFE-7AA4FEF899CF}"/>
              </a:ext>
            </a:extLst>
          </p:cNvPr>
          <p:cNvCxnSpPr>
            <a:cxnSpLocks/>
            <a:stCxn id="59" idx="2"/>
            <a:endCxn id="7" idx="0"/>
          </p:cNvCxnSpPr>
          <p:nvPr/>
        </p:nvCxnSpPr>
        <p:spPr>
          <a:xfrm>
            <a:off x="5000625" y="3269456"/>
            <a:ext cx="0" cy="583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06EF38C7-BF16-9E65-DA89-31A92A02D817}"/>
              </a:ext>
            </a:extLst>
          </p:cNvPr>
          <p:cNvSpPr/>
          <p:nvPr/>
        </p:nvSpPr>
        <p:spPr>
          <a:xfrm>
            <a:off x="1528762" y="5562598"/>
            <a:ext cx="1104900" cy="90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增加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031D9E-41A4-2B62-298A-086CAF853CCB}"/>
              </a:ext>
            </a:extLst>
          </p:cNvPr>
          <p:cNvSpPr/>
          <p:nvPr/>
        </p:nvSpPr>
        <p:spPr>
          <a:xfrm>
            <a:off x="3000374" y="5548314"/>
            <a:ext cx="1104900" cy="90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删除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ECC6117-83FE-5940-1235-56134B6CB6E1}"/>
              </a:ext>
            </a:extLst>
          </p:cNvPr>
          <p:cNvSpPr/>
          <p:nvPr/>
        </p:nvSpPr>
        <p:spPr>
          <a:xfrm>
            <a:off x="4448175" y="5548314"/>
            <a:ext cx="1104900" cy="90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修改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9C941B2-E15B-66B3-F706-5F79FE14C219}"/>
              </a:ext>
            </a:extLst>
          </p:cNvPr>
          <p:cNvSpPr/>
          <p:nvPr/>
        </p:nvSpPr>
        <p:spPr>
          <a:xfrm>
            <a:off x="5919787" y="5562598"/>
            <a:ext cx="1104900" cy="90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查询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7126351-0EFF-D70C-6068-14A592F07ED1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2081212" y="4757736"/>
            <a:ext cx="2919413" cy="804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2170EFD-09AB-3270-6E40-723CDD44CA6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3552824" y="4757736"/>
            <a:ext cx="1447801" cy="790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DBE626D-1108-3C8F-1067-71F0E6C1CE38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5000625" y="4757736"/>
            <a:ext cx="0" cy="790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969D8C0-17DC-AC19-8F0B-A5F2A826991D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5000625" y="4757736"/>
            <a:ext cx="1471612" cy="804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6B95E590-959E-27F7-C214-871621F881BE}"/>
              </a:ext>
            </a:extLst>
          </p:cNvPr>
          <p:cNvSpPr/>
          <p:nvPr/>
        </p:nvSpPr>
        <p:spPr>
          <a:xfrm>
            <a:off x="4448175" y="2616998"/>
            <a:ext cx="1104900" cy="65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主界面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BAFC68C-E1C4-71D4-6D3F-55C238B4A568}"/>
              </a:ext>
            </a:extLst>
          </p:cNvPr>
          <p:cNvCxnSpPr>
            <a:cxnSpLocks/>
            <a:stCxn id="5" idx="2"/>
            <a:endCxn id="59" idx="0"/>
          </p:cNvCxnSpPr>
          <p:nvPr/>
        </p:nvCxnSpPr>
        <p:spPr>
          <a:xfrm>
            <a:off x="5000625" y="2133597"/>
            <a:ext cx="0" cy="483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C773A0D4-061A-2BB0-3385-8D4C0A4FBEBC}"/>
              </a:ext>
            </a:extLst>
          </p:cNvPr>
          <p:cNvSpPr/>
          <p:nvPr/>
        </p:nvSpPr>
        <p:spPr>
          <a:xfrm>
            <a:off x="7391399" y="5548313"/>
            <a:ext cx="1104900" cy="90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保存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51994E1D-F920-65CF-F4C9-40F08BCE034D}"/>
              </a:ext>
            </a:extLst>
          </p:cNvPr>
          <p:cNvCxnSpPr>
            <a:cxnSpLocks/>
            <a:stCxn id="7" idx="2"/>
            <a:endCxn id="84" idx="0"/>
          </p:cNvCxnSpPr>
          <p:nvPr/>
        </p:nvCxnSpPr>
        <p:spPr>
          <a:xfrm>
            <a:off x="5000625" y="4757736"/>
            <a:ext cx="2943224" cy="7905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E0A2C323-72FF-AB92-D74A-944CD43533E2}"/>
              </a:ext>
            </a:extLst>
          </p:cNvPr>
          <p:cNvCxnSpPr>
            <a:stCxn id="5" idx="3"/>
            <a:endCxn id="4" idx="3"/>
          </p:cNvCxnSpPr>
          <p:nvPr/>
        </p:nvCxnSpPr>
        <p:spPr>
          <a:xfrm flipV="1">
            <a:off x="5553075" y="658408"/>
            <a:ext cx="12700" cy="114896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88E61B99-E464-874C-2C54-4807552B8E27}"/>
              </a:ext>
            </a:extLst>
          </p:cNvPr>
          <p:cNvSpPr txBox="1"/>
          <p:nvPr/>
        </p:nvSpPr>
        <p:spPr>
          <a:xfrm>
            <a:off x="3790950" y="22095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密码正确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19615473-DA53-90E1-58FA-68E15300B6DC}"/>
              </a:ext>
            </a:extLst>
          </p:cNvPr>
          <p:cNvSpPr txBox="1"/>
          <p:nvPr/>
        </p:nvSpPr>
        <p:spPr>
          <a:xfrm>
            <a:off x="5916691" y="10547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密码错误</a:t>
            </a:r>
          </a:p>
        </p:txBody>
      </p:sp>
    </p:spTree>
    <p:extLst>
      <p:ext uri="{BB962C8B-B14F-4D97-AF65-F5344CB8AC3E}">
        <p14:creationId xmlns:p14="http://schemas.microsoft.com/office/powerpoint/2010/main" val="258275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ED1126A-729B-4F07-8BEC-C5E7410BCD79}"/>
              </a:ext>
            </a:extLst>
          </p:cNvPr>
          <p:cNvSpPr/>
          <p:nvPr/>
        </p:nvSpPr>
        <p:spPr>
          <a:xfrm>
            <a:off x="4967288" y="864394"/>
            <a:ext cx="1885950" cy="6857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备忘录管理系统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C096C8-0306-4864-B0C3-7FA24780E8A9}"/>
              </a:ext>
            </a:extLst>
          </p:cNvPr>
          <p:cNvSpPr/>
          <p:nvPr/>
        </p:nvSpPr>
        <p:spPr>
          <a:xfrm>
            <a:off x="3467100" y="2143125"/>
            <a:ext cx="1254918" cy="628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文件操作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66B749-CF03-4853-A6D7-BF258D46E87B}"/>
              </a:ext>
            </a:extLst>
          </p:cNvPr>
          <p:cNvSpPr/>
          <p:nvPr/>
        </p:nvSpPr>
        <p:spPr>
          <a:xfrm>
            <a:off x="5736432" y="2143125"/>
            <a:ext cx="1254918" cy="628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数据维护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FF25FB-8505-4815-934A-43FEF2DF3AE5}"/>
              </a:ext>
            </a:extLst>
          </p:cNvPr>
          <p:cNvSpPr/>
          <p:nvPr/>
        </p:nvSpPr>
        <p:spPr>
          <a:xfrm>
            <a:off x="7765257" y="2143125"/>
            <a:ext cx="1254918" cy="628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数据查询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CEB7C70-398B-46EC-A486-FCAB22B5D2A4}"/>
              </a:ext>
            </a:extLst>
          </p:cNvPr>
          <p:cNvSpPr/>
          <p:nvPr/>
        </p:nvSpPr>
        <p:spPr>
          <a:xfrm>
            <a:off x="2717006" y="3343275"/>
            <a:ext cx="826294" cy="628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打开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8172DF-E260-4A99-A7E1-B46FA32CFEEF}"/>
              </a:ext>
            </a:extLst>
          </p:cNvPr>
          <p:cNvSpPr/>
          <p:nvPr/>
        </p:nvSpPr>
        <p:spPr>
          <a:xfrm>
            <a:off x="3795712" y="3343275"/>
            <a:ext cx="826294" cy="628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保存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D5E764C-2B8D-447F-BFF6-3062D7D7BC46}"/>
              </a:ext>
            </a:extLst>
          </p:cNvPr>
          <p:cNvSpPr/>
          <p:nvPr/>
        </p:nvSpPr>
        <p:spPr>
          <a:xfrm>
            <a:off x="4967288" y="3343275"/>
            <a:ext cx="826294" cy="628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增加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049FC1-5080-4A3A-B3CD-7B09929C212B}"/>
              </a:ext>
            </a:extLst>
          </p:cNvPr>
          <p:cNvSpPr/>
          <p:nvPr/>
        </p:nvSpPr>
        <p:spPr>
          <a:xfrm>
            <a:off x="6026944" y="3343275"/>
            <a:ext cx="826294" cy="628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修改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0468676-1CA7-479A-8774-882BFF34B33B}"/>
              </a:ext>
            </a:extLst>
          </p:cNvPr>
          <p:cNvSpPr/>
          <p:nvPr/>
        </p:nvSpPr>
        <p:spPr>
          <a:xfrm>
            <a:off x="7086600" y="3343275"/>
            <a:ext cx="826294" cy="628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删除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6032ABF-91B0-4D66-BE0B-466A67A8F498}"/>
              </a:ext>
            </a:extLst>
          </p:cNvPr>
          <p:cNvSpPr/>
          <p:nvPr/>
        </p:nvSpPr>
        <p:spPr>
          <a:xfrm>
            <a:off x="8235555" y="3343275"/>
            <a:ext cx="826294" cy="628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查询</a:t>
            </a: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515D0E0-AD63-4095-A652-32076973371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705945" y="938807"/>
            <a:ext cx="592932" cy="181570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CA9C0760-AF6B-4B68-8B6F-BFC0E0F1FAB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5840611" y="1619845"/>
            <a:ext cx="592932" cy="45362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7F9F507F-36A9-41B4-A215-3A3A2A757B9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6855023" y="605432"/>
            <a:ext cx="592932" cy="248245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60125DBB-E5FA-423C-9873-71707883F98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3865959" y="3000375"/>
            <a:ext cx="571500" cy="1143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BA2ECA42-6114-475B-8C13-6DBDE6C09A5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3326606" y="2575322"/>
            <a:ext cx="571500" cy="96440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EAB92BDF-184B-4EDA-9333-8CAD3AE15ABC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16200000" flipH="1">
            <a:off x="6646069" y="2489597"/>
            <a:ext cx="571500" cy="113585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AA3D401C-C946-4CD5-9776-A039935A036B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16200000" flipH="1">
            <a:off x="6116241" y="3019425"/>
            <a:ext cx="571500" cy="762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570DB2C1-FAE8-4D68-BB42-AD1A64037942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5400000">
            <a:off x="5586413" y="2565797"/>
            <a:ext cx="571500" cy="98345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24F3037E-988C-49AB-9CF3-057FF1764AFB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rot="16200000" flipH="1">
            <a:off x="8234959" y="2929532"/>
            <a:ext cx="571500" cy="25598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564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42</Words>
  <Application>Microsoft Office PowerPoint</Application>
  <PresentationFormat>宽屏</PresentationFormat>
  <Paragraphs>28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石尚轩</cp:lastModifiedBy>
  <cp:revision>2</cp:revision>
  <dcterms:created xsi:type="dcterms:W3CDTF">2023-04-19T08:14:24Z</dcterms:created>
  <dcterms:modified xsi:type="dcterms:W3CDTF">2023-04-30T12:19:53Z</dcterms:modified>
</cp:coreProperties>
</file>