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3"/>
  </p:notesMasterIdLst>
  <p:sldIdLst>
    <p:sldId id="256" r:id="rId2"/>
    <p:sldId id="321" r:id="rId3"/>
    <p:sldId id="287" r:id="rId4"/>
    <p:sldId id="322" r:id="rId5"/>
    <p:sldId id="288" r:id="rId6"/>
    <p:sldId id="323" r:id="rId7"/>
    <p:sldId id="289" r:id="rId8"/>
    <p:sldId id="291" r:id="rId9"/>
    <p:sldId id="292" r:id="rId10"/>
    <p:sldId id="260" r:id="rId11"/>
    <p:sldId id="293" r:id="rId12"/>
    <p:sldId id="261" r:id="rId13"/>
    <p:sldId id="295" r:id="rId14"/>
    <p:sldId id="294" r:id="rId15"/>
    <p:sldId id="296" r:id="rId16"/>
    <p:sldId id="266" r:id="rId17"/>
    <p:sldId id="369" r:id="rId18"/>
    <p:sldId id="370" r:id="rId19"/>
    <p:sldId id="263" r:id="rId20"/>
    <p:sldId id="299" r:id="rId21"/>
    <p:sldId id="371" r:id="rId22"/>
    <p:sldId id="262" r:id="rId23"/>
    <p:sldId id="313" r:id="rId24"/>
    <p:sldId id="372" r:id="rId25"/>
    <p:sldId id="297" r:id="rId26"/>
    <p:sldId id="312" r:id="rId27"/>
    <p:sldId id="326" r:id="rId28"/>
    <p:sldId id="329" r:id="rId29"/>
    <p:sldId id="330" r:id="rId30"/>
    <p:sldId id="324" r:id="rId31"/>
    <p:sldId id="315" r:id="rId32"/>
    <p:sldId id="307" r:id="rId33"/>
    <p:sldId id="303" r:id="rId34"/>
    <p:sldId id="305" r:id="rId35"/>
    <p:sldId id="268" r:id="rId36"/>
    <p:sldId id="314" r:id="rId37"/>
    <p:sldId id="302" r:id="rId38"/>
    <p:sldId id="310" r:id="rId39"/>
    <p:sldId id="279" r:id="rId40"/>
    <p:sldId id="316" r:id="rId41"/>
    <p:sldId id="317" r:id="rId42"/>
    <p:sldId id="373" r:id="rId43"/>
    <p:sldId id="338" r:id="rId44"/>
    <p:sldId id="339" r:id="rId45"/>
    <p:sldId id="337" r:id="rId46"/>
    <p:sldId id="359" r:id="rId47"/>
    <p:sldId id="331" r:id="rId48"/>
    <p:sldId id="334" r:id="rId49"/>
    <p:sldId id="274" r:id="rId50"/>
    <p:sldId id="341" r:id="rId51"/>
    <p:sldId id="342" r:id="rId52"/>
    <p:sldId id="343" r:id="rId53"/>
    <p:sldId id="344" r:id="rId54"/>
    <p:sldId id="345" r:id="rId55"/>
    <p:sldId id="332" r:id="rId56"/>
    <p:sldId id="367" r:id="rId57"/>
    <p:sldId id="360" r:id="rId58"/>
    <p:sldId id="361" r:id="rId59"/>
    <p:sldId id="349" r:id="rId60"/>
    <p:sldId id="348" r:id="rId61"/>
    <p:sldId id="350" r:id="rId62"/>
    <p:sldId id="354" r:id="rId63"/>
    <p:sldId id="355" r:id="rId64"/>
    <p:sldId id="356" r:id="rId65"/>
    <p:sldId id="357" r:id="rId66"/>
    <p:sldId id="362" r:id="rId67"/>
    <p:sldId id="336" r:id="rId68"/>
    <p:sldId id="365" r:id="rId69"/>
    <p:sldId id="366" r:id="rId70"/>
    <p:sldId id="374" r:id="rId71"/>
    <p:sldId id="376" r:id="rId7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entin lhotellier" initials="ql" lastIdx="6" clrIdx="0">
    <p:extLst>
      <p:ext uri="{19B8F6BF-5375-455C-9EA6-DF929625EA0E}">
        <p15:presenceInfo xmlns:p15="http://schemas.microsoft.com/office/powerpoint/2012/main" userId="5f497d93c42e1e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C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4T15:47:19.665" idx="4">
    <p:pos x="10" y="10"/>
    <p:text>des idées?</p:text>
    <p:extLst>
      <p:ext uri="{C676402C-5697-4E1C-873F-D02D1690AC5C}">
        <p15:threadingInfo xmlns:p15="http://schemas.microsoft.com/office/powerpoint/2012/main" timeZoneBias="-60"/>
      </p:ext>
    </p:extLst>
  </p:cm>
  <p:cm authorId="1" dt="2017-12-04T15:47:34.270" idx="5">
    <p:pos x="146" y="146"/>
    <p:text>et avant?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4T15:47:51.852" idx="6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4T15:47:19.665" idx="4">
    <p:pos x="10" y="10"/>
    <p:text>des idées?</p:text>
    <p:extLst>
      <p:ext uri="{C676402C-5697-4E1C-873F-D02D1690AC5C}">
        <p15:threadingInfo xmlns:p15="http://schemas.microsoft.com/office/powerpoint/2012/main" timeZoneBias="-60"/>
      </p:ext>
    </p:extLst>
  </p:cm>
  <p:cm authorId="1" dt="2017-12-04T15:47:34.270" idx="5">
    <p:pos x="146" y="146"/>
    <p:text>et avant?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6FA5D-810F-43F7-A51A-80BA8F6F2D33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21A0B-0341-48AF-B276-8CA57529E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64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3D73736-1102-451F-9E8F-4D6DBC4CC592}" type="datetime1">
              <a:rPr lang="fr-FR" smtClean="0"/>
              <a:t>12/12/2017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D398897-6515-4B7F-9677-90835F1D0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399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6431-4C4F-4E90-8623-3B4F08A35331}" type="datetime1">
              <a:rPr lang="fr-FR" smtClean="0"/>
              <a:t>12/12/2017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14290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6431-4C4F-4E90-8623-3B4F08A35331}" type="datetime1">
              <a:rPr lang="fr-FR" smtClean="0"/>
              <a:t>12/12/2017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37263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6431-4C4F-4E90-8623-3B4F08A35331}" type="datetime1">
              <a:rPr lang="fr-FR" smtClean="0"/>
              <a:t>12/12/2017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00051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6431-4C4F-4E90-8623-3B4F08A35331}" type="datetime1">
              <a:rPr lang="fr-FR" smtClean="0"/>
              <a:t>12/12/2017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8082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6431-4C4F-4E90-8623-3B4F08A35331}" type="datetime1">
              <a:rPr lang="fr-FR" smtClean="0"/>
              <a:t>12/12/2017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90721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6431-4C4F-4E90-8623-3B4F08A35331}" type="datetime1">
              <a:rPr lang="fr-FR" smtClean="0"/>
              <a:t>12/12/2017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34554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E378-8B0F-4A2F-B9FC-99C179873DC0}" type="datetime1">
              <a:rPr lang="fr-FR" smtClean="0"/>
              <a:t>12/12/2017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87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C7BE-4446-4F18-9D9C-ABF689B1B8E7}" type="datetime1">
              <a:rPr lang="fr-FR" smtClean="0"/>
              <a:t>12/12/2017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15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C7DC-3EE4-4FE2-8967-DB92D065531C}" type="datetime1">
              <a:rPr lang="fr-FR" smtClean="0"/>
              <a:t>12/12/2017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54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264F-4B6C-4700-924E-519B909F92D9}" type="datetime1">
              <a:rPr lang="fr-FR" smtClean="0"/>
              <a:t>12/12/2017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92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CB20-BC57-4BD1-A563-829E47DF6217}" type="datetime1">
              <a:rPr lang="fr-FR" smtClean="0"/>
              <a:t>12/12/2017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11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DCBD-F409-437C-A457-598E03095214}" type="datetime1">
              <a:rPr lang="fr-FR" smtClean="0"/>
              <a:t>12/12/2017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98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1590-924B-471E-824A-80C39375ECCA}" type="datetime1">
              <a:rPr lang="fr-FR" smtClean="0"/>
              <a:t>12/12/2017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51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6404-DF40-45F2-9E1F-98D101895B0E}" type="datetime1">
              <a:rPr lang="fr-FR" smtClean="0"/>
              <a:t>12/12/2017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66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8125-91D8-44F4-B7E0-7609F4C35518}" type="datetime1">
              <a:rPr lang="fr-FR" smtClean="0"/>
              <a:t>12/12/2017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28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5657-3F25-43B0-9AD1-28FB6D8AF976}" type="datetime1">
              <a:rPr lang="fr-FR" smtClean="0"/>
              <a:t>12/12/2017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51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1D6431-4C4F-4E90-8623-3B4F08A35331}" type="datetime1">
              <a:rPr lang="fr-FR" smtClean="0"/>
              <a:t>12/12/2017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398897-6515-4B7F-9677-90835F1D0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291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download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mUtilisateur/nomProjet.gi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81166" y="3449111"/>
            <a:ext cx="7197726" cy="2421464"/>
          </a:xfrm>
        </p:spPr>
        <p:txBody>
          <a:bodyPr/>
          <a:lstStyle/>
          <a:p>
            <a:r>
              <a:rPr lang="fr-FR" dirty="0" err="1" smtClean="0"/>
              <a:t>Versionning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0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Concurrent versions system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Créé en 1989 par Brian </a:t>
            </a:r>
            <a:r>
              <a:rPr lang="fr-FR" dirty="0" err="1" smtClean="0"/>
              <a:t>Berliner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Premier outil de versions non local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N’est plus utilisé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10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791" y="1825625"/>
            <a:ext cx="1242817" cy="168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4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Subversion (</a:t>
            </a:r>
            <a:r>
              <a:rPr lang="fr-FR" dirty="0" err="1" smtClean="0"/>
              <a:t>svn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Créé en </a:t>
            </a:r>
            <a:r>
              <a:rPr lang="fr-FR" dirty="0" smtClean="0"/>
              <a:t>2000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Amélioration de CVS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Grande / ancienne société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11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825" y="1825625"/>
            <a:ext cx="2395975" cy="143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2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Créé en </a:t>
            </a:r>
            <a:r>
              <a:rPr lang="fr-FR" dirty="0" smtClean="0"/>
              <a:t>2005 par Linus </a:t>
            </a:r>
            <a:r>
              <a:rPr lang="fr-FR" dirty="0" err="1" smtClean="0"/>
              <a:t>Torvald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Jeune entreprise / </a:t>
            </a:r>
            <a:r>
              <a:rPr lang="fr-FR" dirty="0" err="1" smtClean="0"/>
              <a:t>start</a:t>
            </a:r>
            <a:r>
              <a:rPr lang="fr-FR" dirty="0" smtClean="0"/>
              <a:t> up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Grosse communauté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12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060" y="1825625"/>
            <a:ext cx="2227740" cy="93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69470" cy="1325563"/>
          </a:xfrm>
        </p:spPr>
        <p:txBody>
          <a:bodyPr/>
          <a:lstStyle/>
          <a:p>
            <a:pPr algn="ctr"/>
            <a:r>
              <a:rPr lang="fr-FR" dirty="0" smtClean="0"/>
              <a:t>Modèle centralis</a:t>
            </a:r>
            <a:r>
              <a:rPr lang="fr-FR" dirty="0"/>
              <a:t>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13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927" y="3376561"/>
            <a:ext cx="2227740" cy="93112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041" y="3215821"/>
            <a:ext cx="2395975" cy="143384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83" y="3092391"/>
            <a:ext cx="1242817" cy="1680701"/>
          </a:xfrm>
          <a:prstGeom prst="rect">
            <a:avLst/>
          </a:prstGeom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6258506" y="365125"/>
            <a:ext cx="3746581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 smtClean="0"/>
              <a:t>Modèle distribué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250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centralis</a:t>
            </a:r>
            <a:r>
              <a:rPr lang="fr-FR" dirty="0"/>
              <a:t>é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9" y="4578122"/>
            <a:ext cx="1854303" cy="1135404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14</a:t>
            </a:fld>
            <a:endParaRPr lang="fr-FR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422" y="4578122"/>
            <a:ext cx="1854302" cy="1135403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94" y="4578123"/>
            <a:ext cx="1854302" cy="1135403"/>
          </a:xfrm>
          <a:prstGeom prst="rect">
            <a:avLst/>
          </a:prstGeom>
        </p:spPr>
      </p:pic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506" y="4578122"/>
            <a:ext cx="1854302" cy="113540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127139" y="5810791"/>
            <a:ext cx="166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Développeur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121552" y="5810791"/>
            <a:ext cx="166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Développeur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306224" y="5810791"/>
            <a:ext cx="166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Développeur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8300636" y="5812950"/>
            <a:ext cx="166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Développeur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431725" y="1437764"/>
            <a:ext cx="8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</a:t>
            </a:r>
            <a:r>
              <a:rPr lang="fr-FR" dirty="0" smtClean="0"/>
              <a:t>erveur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08" y="1807096"/>
            <a:ext cx="1123950" cy="1573530"/>
          </a:xfrm>
          <a:prstGeom prst="rect">
            <a:avLst/>
          </a:prstGeom>
        </p:spPr>
      </p:pic>
      <p:cxnSp>
        <p:nvCxnSpPr>
          <p:cNvPr id="16" name="Connecteur droit avec flèche 15"/>
          <p:cNvCxnSpPr>
            <a:stCxn id="13" idx="2"/>
            <a:endCxn id="4" idx="0"/>
          </p:cNvCxnSpPr>
          <p:nvPr/>
        </p:nvCxnSpPr>
        <p:spPr>
          <a:xfrm flipH="1">
            <a:off x="2959161" y="3380626"/>
            <a:ext cx="2922422" cy="119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3" idx="2"/>
            <a:endCxn id="5" idx="0"/>
          </p:cNvCxnSpPr>
          <p:nvPr/>
        </p:nvCxnSpPr>
        <p:spPr>
          <a:xfrm flipH="1">
            <a:off x="4953573" y="3380626"/>
            <a:ext cx="928010" cy="119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3" idx="2"/>
            <a:endCxn id="6" idx="0"/>
          </p:cNvCxnSpPr>
          <p:nvPr/>
        </p:nvCxnSpPr>
        <p:spPr>
          <a:xfrm>
            <a:off x="5881583" y="3380626"/>
            <a:ext cx="1256662" cy="119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3" idx="2"/>
            <a:endCxn id="7" idx="0"/>
          </p:cNvCxnSpPr>
          <p:nvPr/>
        </p:nvCxnSpPr>
        <p:spPr>
          <a:xfrm>
            <a:off x="5881583" y="3380626"/>
            <a:ext cx="3251074" cy="119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8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Modèle distribué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15</a:t>
            </a:fld>
            <a:endParaRPr lang="fr-FR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20" y="2017957"/>
            <a:ext cx="2383730" cy="145957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095764" y="3654187"/>
            <a:ext cx="166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Développeur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119650" y="2508847"/>
            <a:ext cx="3545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>
            <a:off x="4119650" y="3036069"/>
            <a:ext cx="3545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489622" y="2049549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Tous le projet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489621" y="3098779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Tous le projet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550" y="1960980"/>
            <a:ext cx="1123950" cy="157353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8492667" y="3654187"/>
            <a:ext cx="8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</a:t>
            </a:r>
            <a:r>
              <a:rPr lang="fr-FR" dirty="0" smtClean="0"/>
              <a:t>erveur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023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16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51335" y="4854912"/>
            <a:ext cx="7909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6000" dirty="0" smtClean="0"/>
              <a:t>Question?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174726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17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51335" y="4854912"/>
            <a:ext cx="7909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6000" dirty="0" smtClean="0"/>
              <a:t>GIT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279316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85981" y="2629382"/>
            <a:ext cx="1903449" cy="181155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Initialisation de git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d’un projet Git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79" y="2901062"/>
            <a:ext cx="622116" cy="26002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18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3288738" y="2686061"/>
            <a:ext cx="1936889" cy="181155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</a:t>
            </a:r>
          </a:p>
          <a:p>
            <a:pPr algn="ctr"/>
            <a:r>
              <a:rPr lang="fr-FR" dirty="0" smtClean="0"/>
              <a:t>Modification</a:t>
            </a:r>
          </a:p>
          <a:p>
            <a:pPr algn="ctr"/>
            <a:r>
              <a:rPr lang="fr-FR" dirty="0" smtClean="0"/>
              <a:t>Suppression</a:t>
            </a:r>
            <a:endParaRPr lang="fr-FR" dirty="0"/>
          </a:p>
        </p:txBody>
      </p:sp>
      <p:sp>
        <p:nvSpPr>
          <p:cNvPr id="8" name="Flèche droite 7"/>
          <p:cNvSpPr/>
          <p:nvPr/>
        </p:nvSpPr>
        <p:spPr>
          <a:xfrm>
            <a:off x="2376147" y="3161087"/>
            <a:ext cx="702995" cy="74814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5435223" y="3219014"/>
            <a:ext cx="715789" cy="748145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9603620" y="2629382"/>
            <a:ext cx="1936889" cy="181155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Commit</a:t>
            </a:r>
            <a:endParaRPr lang="fr-FR" dirty="0"/>
          </a:p>
        </p:txBody>
      </p:sp>
      <p:sp>
        <p:nvSpPr>
          <p:cNvPr id="17" name="Demi-tour 16"/>
          <p:cNvSpPr/>
          <p:nvPr/>
        </p:nvSpPr>
        <p:spPr>
          <a:xfrm flipH="1" flipV="1">
            <a:off x="3855308" y="4544793"/>
            <a:ext cx="6410752" cy="1297319"/>
          </a:xfrm>
          <a:prstGeom prst="utur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6446179" y="2629382"/>
            <a:ext cx="1936889" cy="181155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Staging</a:t>
            </a:r>
            <a:endParaRPr lang="fr-FR" dirty="0"/>
          </a:p>
        </p:txBody>
      </p:sp>
      <p:sp>
        <p:nvSpPr>
          <p:cNvPr id="13" name="Flèche droite 12"/>
          <p:cNvSpPr/>
          <p:nvPr/>
        </p:nvSpPr>
        <p:spPr>
          <a:xfrm>
            <a:off x="8678235" y="3219014"/>
            <a:ext cx="715789" cy="748145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30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91" y="865388"/>
            <a:ext cx="8098418" cy="5005187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8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Backlog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28352" y="2065867"/>
            <a:ext cx="10131425" cy="175465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https://trello.com/b/p9eFxVTa/backlog-git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627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 de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Git </a:t>
            </a:r>
            <a:r>
              <a:rPr lang="fr-FR" dirty="0" err="1" smtClean="0"/>
              <a:t>init</a:t>
            </a: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Git </a:t>
            </a:r>
            <a:r>
              <a:rPr lang="fr-FR" dirty="0" err="1" smtClean="0"/>
              <a:t>status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Git </a:t>
            </a:r>
            <a:r>
              <a:rPr lang="fr-FR" dirty="0" err="1" smtClean="0"/>
              <a:t>add</a:t>
            </a:r>
            <a:r>
              <a:rPr lang="fr-FR" dirty="0" smtClean="0"/>
              <a:t> [</a:t>
            </a:r>
            <a:r>
              <a:rPr lang="fr-FR" dirty="0" err="1" smtClean="0"/>
              <a:t>nomDuFichier</a:t>
            </a:r>
            <a:r>
              <a:rPr lang="fr-FR" dirty="0" smtClean="0"/>
              <a:t>]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Git commit –m « commentaire du commit 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05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21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51335" y="4854912"/>
            <a:ext cx="7909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6000" dirty="0" smtClean="0"/>
              <a:t>Question?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39470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 Installation et configuration de git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git-scm.com/downloads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$ </a:t>
            </a:r>
            <a:r>
              <a:rPr lang="fr-FR" dirty="0"/>
              <a:t>git config --global user.name </a:t>
            </a:r>
            <a:r>
              <a:rPr lang="fr-FR" dirty="0" smtClean="0"/>
              <a:t>« exemple »</a:t>
            </a:r>
          </a:p>
          <a:p>
            <a:pPr marL="0" indent="0">
              <a:buNone/>
            </a:pPr>
            <a:r>
              <a:rPr lang="fr-FR" dirty="0" smtClean="0"/>
              <a:t>$ </a:t>
            </a:r>
            <a:r>
              <a:rPr lang="fr-FR" dirty="0"/>
              <a:t>git config --global </a:t>
            </a:r>
            <a:r>
              <a:rPr lang="fr-FR" dirty="0" err="1"/>
              <a:t>user.email</a:t>
            </a:r>
            <a:r>
              <a:rPr lang="fr-FR" dirty="0"/>
              <a:t> </a:t>
            </a:r>
            <a:r>
              <a:rPr lang="fr-FR" dirty="0" smtClean="0"/>
              <a:t>« exemple</a:t>
            </a:r>
            <a:r>
              <a:rPr lang="fr-FR" dirty="0"/>
              <a:t>@ </a:t>
            </a:r>
            <a:r>
              <a:rPr lang="fr-FR" dirty="0" smtClean="0"/>
              <a:t>exemple.com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7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ignorer un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 fichier .</a:t>
            </a:r>
            <a:r>
              <a:rPr lang="fr-FR" dirty="0" err="1" smtClean="0"/>
              <a:t>gitignore</a:t>
            </a:r>
            <a:endParaRPr lang="fr-FR" dirty="0" smtClean="0"/>
          </a:p>
          <a:p>
            <a:r>
              <a:rPr lang="fr-FR" dirty="0" smtClean="0"/>
              <a:t>Ajout des noms de fichier </a:t>
            </a:r>
            <a:r>
              <a:rPr lang="fr-FR" dirty="0"/>
              <a:t>à</a:t>
            </a:r>
            <a:r>
              <a:rPr lang="fr-FR" dirty="0" smtClean="0"/>
              <a:t> ignorer</a:t>
            </a:r>
          </a:p>
          <a:p>
            <a:r>
              <a:rPr lang="fr-FR" dirty="0" smtClean="0"/>
              <a:t>Ajout de .</a:t>
            </a:r>
            <a:r>
              <a:rPr lang="fr-FR" dirty="0" err="1" smtClean="0"/>
              <a:t>gitignore</a:t>
            </a:r>
            <a:r>
              <a:rPr lang="fr-FR" dirty="0" smtClean="0"/>
              <a:t> dans le </a:t>
            </a:r>
            <a:r>
              <a:rPr lang="fr-FR" dirty="0" err="1" smtClean="0"/>
              <a:t>staging</a:t>
            </a:r>
            <a:endParaRPr lang="fr-FR" dirty="0" smtClean="0"/>
          </a:p>
          <a:p>
            <a:r>
              <a:rPr lang="fr-FR" dirty="0" smtClean="0"/>
              <a:t>Commit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3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24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51335" y="4854912"/>
            <a:ext cx="7909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6000" dirty="0" smtClean="0"/>
              <a:t>Historique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128162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log</a:t>
            </a:r>
            <a:endParaRPr lang="fr-FR" sz="32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g</a:t>
            </a:r>
            <a:r>
              <a:rPr lang="fr-FR" dirty="0" smtClean="0"/>
              <a:t>it log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g</a:t>
            </a:r>
            <a:r>
              <a:rPr lang="fr-FR" dirty="0" smtClean="0"/>
              <a:t>it log </a:t>
            </a:r>
            <a:r>
              <a:rPr lang="fr-FR" dirty="0"/>
              <a:t>--</a:t>
            </a:r>
            <a:r>
              <a:rPr lang="fr-FR" dirty="0" err="1"/>
              <a:t>pretty</a:t>
            </a:r>
            <a:r>
              <a:rPr lang="fr-FR" dirty="0"/>
              <a:t>=</a:t>
            </a:r>
            <a:r>
              <a:rPr lang="fr-FR" dirty="0" err="1"/>
              <a:t>oneline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34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Revenir sur une version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Checkout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revert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r>
              <a:rPr lang="fr-FR" dirty="0" smtClean="0"/>
              <a:t>reset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4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Checkout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61246" y="1088735"/>
            <a:ext cx="3887497" cy="1549594"/>
          </a:xfrm>
        </p:spPr>
        <p:txBody>
          <a:bodyPr/>
          <a:lstStyle/>
          <a:p>
            <a:r>
              <a:rPr lang="fr-FR" dirty="0" smtClean="0"/>
              <a:t>git </a:t>
            </a:r>
            <a:r>
              <a:rPr lang="fr-FR" dirty="0" err="1" smtClean="0"/>
              <a:t>checkout</a:t>
            </a:r>
            <a:r>
              <a:rPr lang="fr-FR" dirty="0" smtClean="0"/>
              <a:t> [commit]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27</a:t>
            </a:fld>
            <a:endParaRPr lang="fr-FR"/>
          </a:p>
        </p:txBody>
      </p:sp>
      <p:sp>
        <p:nvSpPr>
          <p:cNvPr id="5" name="Flèche droite 4"/>
          <p:cNvSpPr/>
          <p:nvPr/>
        </p:nvSpPr>
        <p:spPr>
          <a:xfrm>
            <a:off x="1740138" y="4654679"/>
            <a:ext cx="8848077" cy="1295635"/>
          </a:xfrm>
          <a:prstGeom prst="rightArrow">
            <a:avLst/>
          </a:prstGeom>
          <a:solidFill>
            <a:srgbClr val="C00000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/>
              <a:t>Temps</a:t>
            </a:r>
            <a:endParaRPr lang="fr-FR" sz="6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555" y="3349825"/>
            <a:ext cx="1273088" cy="12730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310" y="3381592"/>
            <a:ext cx="1273088" cy="127308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065" y="3349825"/>
            <a:ext cx="1273088" cy="127308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164104" y="3016291"/>
            <a:ext cx="185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Version 1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906859" y="3016291"/>
            <a:ext cx="185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Version 2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649614" y="2980493"/>
            <a:ext cx="185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Version 3</a:t>
            </a:r>
            <a:endParaRPr lang="fr-FR" dirty="0"/>
          </a:p>
        </p:txBody>
      </p:sp>
      <p:sp>
        <p:nvSpPr>
          <p:cNvPr id="12" name="Flèche courbée vers le bas 11"/>
          <p:cNvSpPr/>
          <p:nvPr/>
        </p:nvSpPr>
        <p:spPr>
          <a:xfrm flipH="1">
            <a:off x="2735734" y="1755838"/>
            <a:ext cx="5962468" cy="1356012"/>
          </a:xfrm>
          <a:prstGeom prst="curved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884" y="3288401"/>
            <a:ext cx="787477" cy="787477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581270" y="3835817"/>
            <a:ext cx="112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Visualiser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3454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revert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0304" y="1234407"/>
            <a:ext cx="3887497" cy="1549594"/>
          </a:xfrm>
        </p:spPr>
        <p:txBody>
          <a:bodyPr/>
          <a:lstStyle/>
          <a:p>
            <a:r>
              <a:rPr lang="fr-FR" dirty="0" smtClean="0"/>
              <a:t>git </a:t>
            </a:r>
            <a:r>
              <a:rPr lang="fr-FR" dirty="0" err="1" smtClean="0"/>
              <a:t>revert</a:t>
            </a:r>
            <a:r>
              <a:rPr lang="fr-FR" dirty="0" smtClean="0"/>
              <a:t> [commit]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28</a:t>
            </a:fld>
            <a:endParaRPr lang="fr-FR"/>
          </a:p>
        </p:txBody>
      </p:sp>
      <p:sp>
        <p:nvSpPr>
          <p:cNvPr id="5" name="Flèche droite 4"/>
          <p:cNvSpPr/>
          <p:nvPr/>
        </p:nvSpPr>
        <p:spPr>
          <a:xfrm>
            <a:off x="1806813" y="4473704"/>
            <a:ext cx="8848077" cy="1295635"/>
          </a:xfrm>
          <a:prstGeom prst="rightArrow">
            <a:avLst/>
          </a:prstGeom>
          <a:solidFill>
            <a:srgbClr val="C00000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/>
              <a:t>Temps</a:t>
            </a:r>
            <a:endParaRPr lang="fr-FR" sz="6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13" y="3168850"/>
            <a:ext cx="1273088" cy="12730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35" y="3182717"/>
            <a:ext cx="1273088" cy="127308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657" y="3168850"/>
            <a:ext cx="1273088" cy="127308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515362" y="2835316"/>
            <a:ext cx="185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Version 1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707784" y="2817416"/>
            <a:ext cx="185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Version 2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900206" y="2799518"/>
            <a:ext cx="185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Version 3</a:t>
            </a:r>
            <a:endParaRPr lang="fr-FR" dirty="0"/>
          </a:p>
        </p:txBody>
      </p:sp>
      <p:sp>
        <p:nvSpPr>
          <p:cNvPr id="12" name="Flèche courbée vers le bas 11"/>
          <p:cNvSpPr/>
          <p:nvPr/>
        </p:nvSpPr>
        <p:spPr>
          <a:xfrm>
            <a:off x="4523891" y="1494664"/>
            <a:ext cx="4423945" cy="1356012"/>
          </a:xfrm>
          <a:prstGeom prst="curved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647" y="3168850"/>
            <a:ext cx="1273088" cy="1273088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7776114" y="2785455"/>
            <a:ext cx="185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Nouvelle version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7253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0298" y="1164090"/>
            <a:ext cx="3887497" cy="1549594"/>
          </a:xfrm>
        </p:spPr>
        <p:txBody>
          <a:bodyPr/>
          <a:lstStyle/>
          <a:p>
            <a:r>
              <a:rPr lang="fr-FR" dirty="0" smtClean="0"/>
              <a:t>git </a:t>
            </a:r>
            <a:r>
              <a:rPr lang="fr-FR" dirty="0"/>
              <a:t>reset –hard [commit]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29</a:t>
            </a:fld>
            <a:endParaRPr lang="fr-FR"/>
          </a:p>
        </p:txBody>
      </p:sp>
      <p:sp>
        <p:nvSpPr>
          <p:cNvPr id="5" name="Flèche droite 4"/>
          <p:cNvSpPr/>
          <p:nvPr/>
        </p:nvSpPr>
        <p:spPr>
          <a:xfrm>
            <a:off x="1606788" y="4664204"/>
            <a:ext cx="8848077" cy="1295635"/>
          </a:xfrm>
          <a:prstGeom prst="rightArrow">
            <a:avLst/>
          </a:prstGeom>
          <a:solidFill>
            <a:srgbClr val="C00000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/>
              <a:t>Temps</a:t>
            </a:r>
            <a:endParaRPr lang="fr-FR" sz="6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205" y="3359350"/>
            <a:ext cx="1273088" cy="12730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960" y="3391117"/>
            <a:ext cx="1273088" cy="127308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715" y="3359350"/>
            <a:ext cx="1273088" cy="127308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030754" y="3025816"/>
            <a:ext cx="185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Version 1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773509" y="3025816"/>
            <a:ext cx="185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Version 2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516264" y="2990018"/>
            <a:ext cx="185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Version 3</a:t>
            </a:r>
            <a:endParaRPr lang="fr-FR" dirty="0"/>
          </a:p>
        </p:txBody>
      </p:sp>
      <p:sp>
        <p:nvSpPr>
          <p:cNvPr id="12" name="Flèche courbée vers le bas 11"/>
          <p:cNvSpPr/>
          <p:nvPr/>
        </p:nvSpPr>
        <p:spPr>
          <a:xfrm flipH="1">
            <a:off x="2602384" y="1765363"/>
            <a:ext cx="5962468" cy="1356012"/>
          </a:xfrm>
          <a:prstGeom prst="curved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823" y="3305458"/>
            <a:ext cx="1380872" cy="138087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74" y="3283331"/>
            <a:ext cx="1380872" cy="13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1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versions</a:t>
            </a:r>
            <a:endParaRPr lang="fr-FR" dirty="0"/>
          </a:p>
        </p:txBody>
      </p:sp>
      <p:sp>
        <p:nvSpPr>
          <p:cNvPr id="37" name="Espace réservé du numéro de diapositive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3</a:t>
            </a:fld>
            <a:endParaRPr lang="fr-FR"/>
          </a:p>
        </p:txBody>
      </p:sp>
      <p:sp>
        <p:nvSpPr>
          <p:cNvPr id="25" name="Flèche droite 24"/>
          <p:cNvSpPr/>
          <p:nvPr/>
        </p:nvSpPr>
        <p:spPr>
          <a:xfrm>
            <a:off x="1327474" y="4240191"/>
            <a:ext cx="8848077" cy="1295635"/>
          </a:xfrm>
          <a:prstGeom prst="rightArrow">
            <a:avLst/>
          </a:prstGeom>
          <a:solidFill>
            <a:srgbClr val="C00000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/>
              <a:t>Temps</a:t>
            </a:r>
            <a:endParaRPr lang="fr-FR" sz="6000" dirty="0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891" y="2935337"/>
            <a:ext cx="1273088" cy="1273088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646" y="2967104"/>
            <a:ext cx="1273088" cy="1273088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401" y="2935337"/>
            <a:ext cx="1273088" cy="1273088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1751440" y="2601803"/>
            <a:ext cx="185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Version 1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4494195" y="2601803"/>
            <a:ext cx="185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Version 2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7236950" y="2566005"/>
            <a:ext cx="185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Version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764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30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51335" y="4854912"/>
            <a:ext cx="7909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6000" dirty="0" smtClean="0"/>
              <a:t>Question?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19601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00650" y="4603220"/>
            <a:ext cx="7016577" cy="1456267"/>
          </a:xfrm>
        </p:spPr>
        <p:txBody>
          <a:bodyPr/>
          <a:lstStyle/>
          <a:p>
            <a:r>
              <a:rPr lang="fr-FR" dirty="0" smtClean="0"/>
              <a:t>Travailler sur le même </a:t>
            </a:r>
            <a:r>
              <a:rPr lang="fr-FR" dirty="0" err="1" smtClean="0"/>
              <a:t>remote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08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32</a:t>
            </a:fld>
            <a:endParaRPr lang="fr-FR"/>
          </a:p>
        </p:txBody>
      </p:sp>
      <p:sp>
        <p:nvSpPr>
          <p:cNvPr id="2" name="Rectangle à coins arrondis 1"/>
          <p:cNvSpPr/>
          <p:nvPr/>
        </p:nvSpPr>
        <p:spPr>
          <a:xfrm>
            <a:off x="4946572" y="1814764"/>
            <a:ext cx="6524992" cy="340378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16" y="2627757"/>
            <a:ext cx="3148363" cy="1927767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3314138" y="453080"/>
            <a:ext cx="534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Situation actuelle</a:t>
            </a:r>
            <a:endParaRPr lang="fr-FR" sz="3200" dirty="0"/>
          </a:p>
        </p:txBody>
      </p:sp>
      <p:sp>
        <p:nvSpPr>
          <p:cNvPr id="8" name="Flèche droite 7"/>
          <p:cNvSpPr/>
          <p:nvPr/>
        </p:nvSpPr>
        <p:spPr>
          <a:xfrm>
            <a:off x="6048695" y="3900044"/>
            <a:ext cx="4685208" cy="915759"/>
          </a:xfrm>
          <a:prstGeom prst="rightArrow">
            <a:avLst/>
          </a:prstGeom>
          <a:solidFill>
            <a:srgbClr val="C00000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Temps</a:t>
            </a:r>
            <a:endParaRPr lang="fr-FR" sz="36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695" y="2865854"/>
            <a:ext cx="1034190" cy="103419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5826085" y="2372384"/>
            <a:ext cx="147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Version 1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181207" y="2372384"/>
            <a:ext cx="147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Version </a:t>
            </a:r>
            <a:r>
              <a:rPr lang="fr-FR" dirty="0"/>
              <a:t>2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526036" y="2372384"/>
            <a:ext cx="147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Version 3</a:t>
            </a:r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816" y="2865854"/>
            <a:ext cx="1034190" cy="103419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937" y="2865854"/>
            <a:ext cx="1034190" cy="103419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886" y="1987702"/>
            <a:ext cx="920361" cy="38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4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33</a:t>
            </a:fld>
            <a:endParaRPr lang="fr-FR"/>
          </a:p>
        </p:txBody>
      </p:sp>
      <p:pic>
        <p:nvPicPr>
          <p:cNvPr id="16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70" y="2990020"/>
            <a:ext cx="2383730" cy="1459576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2667887" y="342964"/>
            <a:ext cx="6316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Problème</a:t>
            </a:r>
            <a:endParaRPr lang="fr-FR" sz="3200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104" y="3059307"/>
            <a:ext cx="1194061" cy="1194061"/>
          </a:xfrm>
          <a:prstGeom prst="rect">
            <a:avLst/>
          </a:prstGeom>
        </p:spPr>
      </p:pic>
      <p:sp>
        <p:nvSpPr>
          <p:cNvPr id="24" name="Rectangle à coins arrondis 23"/>
          <p:cNvSpPr/>
          <p:nvPr/>
        </p:nvSpPr>
        <p:spPr>
          <a:xfrm>
            <a:off x="4946572" y="1814764"/>
            <a:ext cx="6524992" cy="340378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droite 24"/>
          <p:cNvSpPr/>
          <p:nvPr/>
        </p:nvSpPr>
        <p:spPr>
          <a:xfrm>
            <a:off x="6048695" y="3900044"/>
            <a:ext cx="4685208" cy="915759"/>
          </a:xfrm>
          <a:prstGeom prst="rightArrow">
            <a:avLst/>
          </a:prstGeom>
          <a:solidFill>
            <a:srgbClr val="C00000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Temps</a:t>
            </a:r>
            <a:endParaRPr lang="fr-FR" sz="3600" dirty="0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695" y="2865854"/>
            <a:ext cx="1034190" cy="1034190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5826085" y="2372384"/>
            <a:ext cx="147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Version 1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7181207" y="2372384"/>
            <a:ext cx="147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Version </a:t>
            </a:r>
            <a:r>
              <a:rPr lang="fr-FR" dirty="0"/>
              <a:t>2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8526036" y="2372384"/>
            <a:ext cx="147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Version 3</a:t>
            </a:r>
            <a:endParaRPr lang="fr-FR" dirty="0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816" y="2865854"/>
            <a:ext cx="1034190" cy="103419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937" y="2865854"/>
            <a:ext cx="1034190" cy="1034190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886" y="1987702"/>
            <a:ext cx="920361" cy="384682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88" y="1983956"/>
            <a:ext cx="2797987" cy="279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06" y="2355708"/>
            <a:ext cx="2383730" cy="1459576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34</a:t>
            </a:fld>
            <a:endParaRPr lang="fr-FR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3790136" y="2846598"/>
            <a:ext cx="3545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>
            <a:off x="3790136" y="3373820"/>
            <a:ext cx="3545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160108" y="2387300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Tous le projet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160107" y="3436530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Tous le projet</a:t>
            </a:r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7575826" y="2244503"/>
            <a:ext cx="3203010" cy="209233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8169949" y="1625789"/>
            <a:ext cx="201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</a:t>
            </a:r>
            <a:r>
              <a:rPr lang="fr-FR" dirty="0" smtClean="0"/>
              <a:t>nternet</a:t>
            </a:r>
            <a:endParaRPr lang="fr-FR" dirty="0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036" y="2344052"/>
            <a:ext cx="1059295" cy="105929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453" y="2383644"/>
            <a:ext cx="986520" cy="986520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030" y="3436530"/>
            <a:ext cx="2162228" cy="80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Github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Gestion de </a:t>
            </a:r>
            <a:r>
              <a:rPr lang="fr-FR" dirty="0" smtClean="0"/>
              <a:t>version collaborative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Créer en 2008</a:t>
            </a:r>
          </a:p>
          <a:p>
            <a:pPr marL="0" indent="0">
              <a:buNone/>
            </a:pPr>
            <a:r>
              <a:rPr lang="fr-FR" dirty="0" smtClean="0"/>
              <a:t>+ 35 Millions dépôts de projets hébergé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Projet open source =&gt; gratuit</a:t>
            </a:r>
          </a:p>
          <a:p>
            <a:pPr marL="0" indent="0">
              <a:buNone/>
            </a:pPr>
            <a:r>
              <a:rPr lang="fr-FR" dirty="0" smtClean="0"/>
              <a:t>Projet privé =&gt; payant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35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415" y="3470061"/>
            <a:ext cx="2162228" cy="80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Premier projet sur </a:t>
            </a:r>
            <a:r>
              <a:rPr lang="fr-FR" dirty="0" err="1" smtClean="0"/>
              <a:t>GitHub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4824" cy="4351338"/>
          </a:xfrm>
        </p:spPr>
        <p:txBody>
          <a:bodyPr/>
          <a:lstStyle/>
          <a:p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smtClean="0">
                <a:hlinkClick r:id="rId2"/>
              </a:rPr>
              <a:t>https://github.com/nomUtilisateur/nomProjet.git</a:t>
            </a:r>
            <a:endParaRPr lang="fr-FR" dirty="0" smtClean="0"/>
          </a:p>
          <a:p>
            <a:endParaRPr lang="fr-FR" dirty="0"/>
          </a:p>
          <a:p>
            <a:r>
              <a:rPr lang="fr-FR" dirty="0"/>
              <a:t>g</a:t>
            </a:r>
            <a:r>
              <a:rPr lang="fr-FR" dirty="0" smtClean="0"/>
              <a:t>it push –u </a:t>
            </a:r>
            <a:r>
              <a:rPr lang="fr-FR" dirty="0" err="1" smtClean="0"/>
              <a:t>origin</a:t>
            </a:r>
            <a:r>
              <a:rPr lang="fr-FR" dirty="0" smtClean="0"/>
              <a:t> master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7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 de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g</a:t>
            </a:r>
            <a:r>
              <a:rPr lang="fr-FR" dirty="0" smtClean="0"/>
              <a:t>it clone </a:t>
            </a:r>
            <a:r>
              <a:rPr lang="fr-FR" dirty="0"/>
              <a:t>https://</a:t>
            </a:r>
            <a:r>
              <a:rPr lang="fr-FR" dirty="0" smtClean="0"/>
              <a:t>github.com/nomUtilisateur/NomProjet.git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g</a:t>
            </a:r>
            <a:r>
              <a:rPr lang="fr-FR" dirty="0" smtClean="0"/>
              <a:t>it pull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g</a:t>
            </a:r>
            <a:r>
              <a:rPr lang="fr-FR" dirty="0" smtClean="0"/>
              <a:t>it push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1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517236" y="2916450"/>
            <a:ext cx="2105891" cy="181155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Clone </a:t>
            </a:r>
            <a:r>
              <a:rPr lang="fr-FR" dirty="0" err="1" smtClean="0"/>
              <a:t>remote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Workflow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38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625108" y="2916450"/>
            <a:ext cx="2295237" cy="181155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</a:t>
            </a:r>
          </a:p>
          <a:p>
            <a:pPr algn="ctr"/>
            <a:r>
              <a:rPr lang="fr-FR" dirty="0" smtClean="0"/>
              <a:t>Modification</a:t>
            </a:r>
          </a:p>
          <a:p>
            <a:pPr algn="ctr"/>
            <a:r>
              <a:rPr lang="fr-FR" dirty="0" smtClean="0"/>
              <a:t>Suppression</a:t>
            </a:r>
            <a:endParaRPr lang="fr-FR" dirty="0"/>
          </a:p>
        </p:txBody>
      </p:sp>
      <p:sp>
        <p:nvSpPr>
          <p:cNvPr id="8" name="Flèche droite 7"/>
          <p:cNvSpPr/>
          <p:nvPr/>
        </p:nvSpPr>
        <p:spPr>
          <a:xfrm>
            <a:off x="3069935" y="3448154"/>
            <a:ext cx="1108364" cy="748145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941455" y="2991690"/>
            <a:ext cx="170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Dossier / fichier</a:t>
            </a: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>
            <a:off x="7502236" y="3448154"/>
            <a:ext cx="1108364" cy="748145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9058563" y="2916449"/>
            <a:ext cx="2295237" cy="181155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Commit</a:t>
            </a:r>
            <a:endParaRPr lang="fr-FR" dirty="0"/>
          </a:p>
        </p:txBody>
      </p:sp>
      <p:sp>
        <p:nvSpPr>
          <p:cNvPr id="17" name="Demi-tour 16"/>
          <p:cNvSpPr/>
          <p:nvPr/>
        </p:nvSpPr>
        <p:spPr>
          <a:xfrm flipH="1" flipV="1">
            <a:off x="5853997" y="4728003"/>
            <a:ext cx="4270915" cy="1297319"/>
          </a:xfrm>
          <a:prstGeom prst="utur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41" y="2991690"/>
            <a:ext cx="1160080" cy="430003"/>
          </a:xfrm>
          <a:prstGeom prst="rect">
            <a:avLst/>
          </a:prstGeom>
        </p:spPr>
      </p:pic>
      <p:sp>
        <p:nvSpPr>
          <p:cNvPr id="16" name="Rectangle à coins arrondis 15"/>
          <p:cNvSpPr/>
          <p:nvPr/>
        </p:nvSpPr>
        <p:spPr>
          <a:xfrm>
            <a:off x="4691002" y="118450"/>
            <a:ext cx="2105891" cy="181155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Pull</a:t>
            </a:r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07" y="193690"/>
            <a:ext cx="1160080" cy="430003"/>
          </a:xfrm>
          <a:prstGeom prst="rect">
            <a:avLst/>
          </a:prstGeom>
        </p:spPr>
      </p:pic>
      <p:sp>
        <p:nvSpPr>
          <p:cNvPr id="13" name="Flèche vers le bas 12"/>
          <p:cNvSpPr/>
          <p:nvPr/>
        </p:nvSpPr>
        <p:spPr>
          <a:xfrm>
            <a:off x="5374888" y="2005244"/>
            <a:ext cx="769434" cy="827166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bas 18"/>
          <p:cNvSpPr/>
          <p:nvPr/>
        </p:nvSpPr>
        <p:spPr>
          <a:xfrm flipV="1">
            <a:off x="9821464" y="2005244"/>
            <a:ext cx="769434" cy="827166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9071966" y="119983"/>
            <a:ext cx="2105891" cy="181155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push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1" y="195223"/>
            <a:ext cx="1160080" cy="43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3571" y="1781666"/>
            <a:ext cx="3535052" cy="184527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conflits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12" y="2554628"/>
            <a:ext cx="920686" cy="920686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39</a:t>
            </a:fld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36" y="2463363"/>
            <a:ext cx="1900314" cy="11635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3571" y="4308637"/>
            <a:ext cx="3535052" cy="184527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Espace réservé du contenu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983" y="4990334"/>
            <a:ext cx="920686" cy="920686"/>
          </a:xfrm>
          <a:prstGeom prst="rect">
            <a:avLst/>
          </a:prstGeom>
        </p:spPr>
      </p:pic>
      <p:pic>
        <p:nvPicPr>
          <p:cNvPr id="10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36" y="4990334"/>
            <a:ext cx="1900314" cy="11635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289" y="3507171"/>
            <a:ext cx="2162228" cy="801466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>
            <a:off x="4376681" y="2704303"/>
            <a:ext cx="3942128" cy="112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 rot="976463">
            <a:off x="5951878" y="288909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push</a:t>
            </a:r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H="1">
            <a:off x="4413103" y="4110300"/>
            <a:ext cx="3905706" cy="104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 rot="20767848">
            <a:off x="5937069" y="41262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pull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1839951" y="1392425"/>
            <a:ext cx="21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Développeur 1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839951" y="3878944"/>
            <a:ext cx="21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Développeur 2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2874729" y="2218336"/>
            <a:ext cx="163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4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2987118" y="4662770"/>
            <a:ext cx="163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622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751335" y="4854912"/>
            <a:ext cx="7909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6000" dirty="0"/>
              <a:t>H</a:t>
            </a:r>
            <a:r>
              <a:rPr lang="fr-FR" sz="6000" dirty="0" smtClean="0"/>
              <a:t>istorique</a:t>
            </a:r>
            <a:endParaRPr lang="fr-FR" sz="60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59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40</a:t>
            </a:fld>
            <a:endParaRPr lang="fr-FR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218689" y="2947944"/>
            <a:ext cx="8173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218689" y="6015114"/>
            <a:ext cx="8173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75889" y="1694981"/>
            <a:ext cx="1828800" cy="114501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Salut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194635" y="5641316"/>
            <a:ext cx="89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Richard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579852" y="1694978"/>
            <a:ext cx="1828800" cy="114501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Salut Richard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579852" y="4788031"/>
            <a:ext cx="1828800" cy="114501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Salut Simone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194635" y="2470660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</a:t>
            </a:r>
            <a:r>
              <a:rPr lang="fr-FR" dirty="0" smtClean="0"/>
              <a:t>imone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4861528" y="4434372"/>
            <a:ext cx="11152" cy="152338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2218689" y="4409658"/>
            <a:ext cx="8173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54" y="4020588"/>
            <a:ext cx="1530135" cy="567170"/>
          </a:xfrm>
          <a:prstGeom prst="rect">
            <a:avLst/>
          </a:prstGeom>
        </p:spPr>
      </p:pic>
      <p:cxnSp>
        <p:nvCxnSpPr>
          <p:cNvPr id="22" name="Connecteur droit avec flèche 21"/>
          <p:cNvCxnSpPr/>
          <p:nvPr/>
        </p:nvCxnSpPr>
        <p:spPr>
          <a:xfrm>
            <a:off x="4623636" y="2990343"/>
            <a:ext cx="0" cy="1435636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954563" y="3417022"/>
            <a:ext cx="66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3634895" y="4981443"/>
            <a:ext cx="122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Pull/clone</a:t>
            </a:r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 flipV="1">
            <a:off x="7939264" y="4450693"/>
            <a:ext cx="0" cy="1482353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8115824" y="5007203"/>
            <a:ext cx="66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push</a:t>
            </a:r>
            <a:endParaRPr lang="fr-FR" dirty="0"/>
          </a:p>
        </p:txBody>
      </p:sp>
      <p:cxnSp>
        <p:nvCxnSpPr>
          <p:cNvPr id="30" name="Connecteur droit avec flèche 29"/>
          <p:cNvCxnSpPr/>
          <p:nvPr/>
        </p:nvCxnSpPr>
        <p:spPr>
          <a:xfrm flipV="1">
            <a:off x="8967035" y="2927306"/>
            <a:ext cx="0" cy="1482353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9126868" y="3419552"/>
            <a:ext cx="66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pull</a:t>
            </a:r>
            <a:endParaRPr lang="fr-FR" dirty="0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541" y="2804203"/>
            <a:ext cx="268987" cy="268987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8548861" y="2400513"/>
            <a:ext cx="91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Conflit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/>
          </p:nvPr>
        </p:nvSpPr>
        <p:spPr>
          <a:xfrm>
            <a:off x="479855" y="602829"/>
            <a:ext cx="10131425" cy="1456267"/>
          </a:xfrm>
        </p:spPr>
        <p:txBody>
          <a:bodyPr/>
          <a:lstStyle/>
          <a:p>
            <a:r>
              <a:rPr lang="fr-FR" dirty="0" smtClean="0"/>
              <a:t>Les conflits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975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7914" y="4232275"/>
            <a:ext cx="4067175" cy="126682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41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739496"/>
            <a:ext cx="5124450" cy="819150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479855" y="602829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mtClean="0"/>
              <a:t>Les conflits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72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42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51335" y="4854912"/>
            <a:ext cx="7909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6000" dirty="0" smtClean="0"/>
              <a:t>Question?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27748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43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402595" y="4854912"/>
            <a:ext cx="2257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6000" dirty="0" err="1" smtClean="0"/>
              <a:t>fork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214529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44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943193" y="1795012"/>
            <a:ext cx="2105891" cy="181155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Remote</a:t>
            </a:r>
            <a:r>
              <a:rPr lang="fr-FR" dirty="0" smtClean="0"/>
              <a:t> git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004" y="1795012"/>
            <a:ext cx="1160080" cy="430003"/>
          </a:xfrm>
          <a:prstGeom prst="rect">
            <a:avLst/>
          </a:prstGeom>
        </p:spPr>
      </p:pic>
      <p:pic>
        <p:nvPicPr>
          <p:cNvPr id="9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66" y="4673917"/>
            <a:ext cx="1132677" cy="693547"/>
          </a:xfrm>
          <a:prstGeom prst="rect">
            <a:avLst/>
          </a:prstGeom>
        </p:spPr>
      </p:pic>
      <p:pic>
        <p:nvPicPr>
          <p:cNvPr id="10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01" y="4664892"/>
            <a:ext cx="1132677" cy="693547"/>
          </a:xfrm>
          <a:prstGeom prst="rect">
            <a:avLst/>
          </a:prstGeom>
        </p:spPr>
      </p:pic>
      <p:pic>
        <p:nvPicPr>
          <p:cNvPr id="11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36" y="4664891"/>
            <a:ext cx="1132677" cy="693547"/>
          </a:xfrm>
          <a:prstGeom prst="rect">
            <a:avLst/>
          </a:prstGeom>
        </p:spPr>
      </p:pic>
      <p:sp>
        <p:nvSpPr>
          <p:cNvPr id="12" name="Rectangle à coins arrondis 11"/>
          <p:cNvSpPr/>
          <p:nvPr/>
        </p:nvSpPr>
        <p:spPr>
          <a:xfrm>
            <a:off x="7929478" y="1795012"/>
            <a:ext cx="2105891" cy="181155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Remote</a:t>
            </a:r>
            <a:r>
              <a:rPr lang="fr-FR" dirty="0" smtClean="0"/>
              <a:t> git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289" y="1795012"/>
            <a:ext cx="1160080" cy="430003"/>
          </a:xfrm>
          <a:prstGeom prst="rect">
            <a:avLst/>
          </a:prstGeom>
        </p:spPr>
      </p:pic>
      <p:sp>
        <p:nvSpPr>
          <p:cNvPr id="14" name="Flèche droite 13"/>
          <p:cNvSpPr/>
          <p:nvPr/>
        </p:nvSpPr>
        <p:spPr>
          <a:xfrm>
            <a:off x="4985142" y="2406227"/>
            <a:ext cx="2008278" cy="74814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241" y="4631153"/>
            <a:ext cx="1132677" cy="69354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021581" y="1855683"/>
            <a:ext cx="17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Copie du </a:t>
            </a:r>
            <a:r>
              <a:rPr lang="fr-FR" dirty="0" err="1" smtClean="0"/>
              <a:t>remote</a:t>
            </a:r>
            <a:endParaRPr lang="fr-FR" dirty="0"/>
          </a:p>
        </p:txBody>
      </p:sp>
      <p:pic>
        <p:nvPicPr>
          <p:cNvPr id="16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552" y="4630366"/>
            <a:ext cx="1132677" cy="693547"/>
          </a:xfrm>
          <a:prstGeom prst="rect">
            <a:avLst/>
          </a:prstGeom>
        </p:spPr>
      </p:pic>
      <p:cxnSp>
        <p:nvCxnSpPr>
          <p:cNvPr id="18" name="Connecteur droit avec flèche 17"/>
          <p:cNvCxnSpPr>
            <a:stCxn id="6" idx="2"/>
            <a:endCxn id="9" idx="0"/>
          </p:cNvCxnSpPr>
          <p:nvPr/>
        </p:nvCxnSpPr>
        <p:spPr>
          <a:xfrm flipH="1">
            <a:off x="1362505" y="3606566"/>
            <a:ext cx="1633634" cy="10673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6" idx="2"/>
            <a:endCxn id="10" idx="0"/>
          </p:cNvCxnSpPr>
          <p:nvPr/>
        </p:nvCxnSpPr>
        <p:spPr>
          <a:xfrm>
            <a:off x="2996139" y="3606566"/>
            <a:ext cx="1" cy="1058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6" idx="2"/>
            <a:endCxn id="11" idx="0"/>
          </p:cNvCxnSpPr>
          <p:nvPr/>
        </p:nvCxnSpPr>
        <p:spPr>
          <a:xfrm>
            <a:off x="2996139" y="3606566"/>
            <a:ext cx="1633636" cy="1058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2" idx="2"/>
            <a:endCxn id="15" idx="0"/>
          </p:cNvCxnSpPr>
          <p:nvPr/>
        </p:nvCxnSpPr>
        <p:spPr>
          <a:xfrm flipH="1">
            <a:off x="7620580" y="3606566"/>
            <a:ext cx="1361844" cy="10245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2" idx="2"/>
            <a:endCxn id="16" idx="0"/>
          </p:cNvCxnSpPr>
          <p:nvPr/>
        </p:nvCxnSpPr>
        <p:spPr>
          <a:xfrm>
            <a:off x="8982424" y="3606566"/>
            <a:ext cx="1404467" cy="1023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09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45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51335" y="4854912"/>
            <a:ext cx="7909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6000" dirty="0" smtClean="0"/>
              <a:t>Pull </a:t>
            </a:r>
            <a:r>
              <a:rPr lang="fr-FR" sz="6000" dirty="0" err="1" smtClean="0"/>
              <a:t>request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42627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46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943193" y="1795012"/>
            <a:ext cx="2105891" cy="181155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Remote</a:t>
            </a:r>
            <a:r>
              <a:rPr lang="fr-FR" dirty="0" smtClean="0"/>
              <a:t> git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004" y="1795012"/>
            <a:ext cx="1160080" cy="430003"/>
          </a:xfrm>
          <a:prstGeom prst="rect">
            <a:avLst/>
          </a:prstGeom>
        </p:spPr>
      </p:pic>
      <p:pic>
        <p:nvPicPr>
          <p:cNvPr id="9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66" y="4673917"/>
            <a:ext cx="1132677" cy="693547"/>
          </a:xfrm>
          <a:prstGeom prst="rect">
            <a:avLst/>
          </a:prstGeom>
        </p:spPr>
      </p:pic>
      <p:pic>
        <p:nvPicPr>
          <p:cNvPr id="10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01" y="4664892"/>
            <a:ext cx="1132677" cy="693547"/>
          </a:xfrm>
          <a:prstGeom prst="rect">
            <a:avLst/>
          </a:prstGeom>
        </p:spPr>
      </p:pic>
      <p:pic>
        <p:nvPicPr>
          <p:cNvPr id="11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36" y="4664891"/>
            <a:ext cx="1132677" cy="693547"/>
          </a:xfrm>
          <a:prstGeom prst="rect">
            <a:avLst/>
          </a:prstGeom>
        </p:spPr>
      </p:pic>
      <p:sp>
        <p:nvSpPr>
          <p:cNvPr id="12" name="Rectangle à coins arrondis 11"/>
          <p:cNvSpPr/>
          <p:nvPr/>
        </p:nvSpPr>
        <p:spPr>
          <a:xfrm>
            <a:off x="7929478" y="1795012"/>
            <a:ext cx="2105891" cy="181155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Remote</a:t>
            </a:r>
            <a:r>
              <a:rPr lang="fr-FR" dirty="0" smtClean="0"/>
              <a:t> git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289" y="1795012"/>
            <a:ext cx="1160080" cy="430003"/>
          </a:xfrm>
          <a:prstGeom prst="rect">
            <a:avLst/>
          </a:prstGeom>
        </p:spPr>
      </p:pic>
      <p:sp>
        <p:nvSpPr>
          <p:cNvPr id="14" name="Flèche droite 13"/>
          <p:cNvSpPr/>
          <p:nvPr/>
        </p:nvSpPr>
        <p:spPr>
          <a:xfrm>
            <a:off x="4985142" y="2406227"/>
            <a:ext cx="2008278" cy="74814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241" y="4631153"/>
            <a:ext cx="1132677" cy="69354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021581" y="1855683"/>
            <a:ext cx="17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Copie du </a:t>
            </a:r>
            <a:r>
              <a:rPr lang="fr-FR" dirty="0" err="1" smtClean="0"/>
              <a:t>remote</a:t>
            </a:r>
            <a:endParaRPr lang="fr-FR" dirty="0"/>
          </a:p>
        </p:txBody>
      </p:sp>
      <p:pic>
        <p:nvPicPr>
          <p:cNvPr id="16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552" y="4630366"/>
            <a:ext cx="1132677" cy="693547"/>
          </a:xfrm>
          <a:prstGeom prst="rect">
            <a:avLst/>
          </a:prstGeom>
        </p:spPr>
      </p:pic>
      <p:cxnSp>
        <p:nvCxnSpPr>
          <p:cNvPr id="18" name="Connecteur droit avec flèche 17"/>
          <p:cNvCxnSpPr>
            <a:stCxn id="6" idx="2"/>
            <a:endCxn id="9" idx="0"/>
          </p:cNvCxnSpPr>
          <p:nvPr/>
        </p:nvCxnSpPr>
        <p:spPr>
          <a:xfrm flipH="1">
            <a:off x="1362505" y="3606566"/>
            <a:ext cx="1633634" cy="10673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6" idx="2"/>
            <a:endCxn id="10" idx="0"/>
          </p:cNvCxnSpPr>
          <p:nvPr/>
        </p:nvCxnSpPr>
        <p:spPr>
          <a:xfrm>
            <a:off x="2996139" y="3606566"/>
            <a:ext cx="1" cy="1058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6" idx="2"/>
            <a:endCxn id="11" idx="0"/>
          </p:cNvCxnSpPr>
          <p:nvPr/>
        </p:nvCxnSpPr>
        <p:spPr>
          <a:xfrm>
            <a:off x="2996139" y="3606566"/>
            <a:ext cx="1633636" cy="1058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2" idx="2"/>
            <a:endCxn id="15" idx="0"/>
          </p:cNvCxnSpPr>
          <p:nvPr/>
        </p:nvCxnSpPr>
        <p:spPr>
          <a:xfrm flipH="1">
            <a:off x="7620580" y="3606566"/>
            <a:ext cx="1361844" cy="10245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2" idx="2"/>
            <a:endCxn id="16" idx="0"/>
          </p:cNvCxnSpPr>
          <p:nvPr/>
        </p:nvCxnSpPr>
        <p:spPr>
          <a:xfrm>
            <a:off x="8982424" y="3606566"/>
            <a:ext cx="1404467" cy="1023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 courbée vers le bas 1"/>
          <p:cNvSpPr/>
          <p:nvPr/>
        </p:nvSpPr>
        <p:spPr>
          <a:xfrm flipH="1">
            <a:off x="2647950" y="295633"/>
            <a:ext cx="6334473" cy="1200150"/>
          </a:xfrm>
          <a:prstGeom prst="curvedDownArrow">
            <a:avLst/>
          </a:prstGeom>
          <a:solidFill>
            <a:srgbClr val="C00000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6166" y="1661195"/>
            <a:ext cx="10727094" cy="4082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84495" y="1779807"/>
            <a:ext cx="9933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 err="1"/>
              <a:t>fork</a:t>
            </a:r>
            <a:endParaRPr lang="fr-FR" sz="3200" dirty="0"/>
          </a:p>
        </p:txBody>
      </p:sp>
      <p:sp>
        <p:nvSpPr>
          <p:cNvPr id="25" name="Rectangle 24"/>
          <p:cNvSpPr/>
          <p:nvPr/>
        </p:nvSpPr>
        <p:spPr>
          <a:xfrm>
            <a:off x="4786919" y="466227"/>
            <a:ext cx="2404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 smtClean="0"/>
              <a:t>Pull </a:t>
            </a:r>
            <a:r>
              <a:rPr lang="fr-FR" sz="3200" dirty="0" err="1" smtClean="0"/>
              <a:t>request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64768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47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51335" y="4854912"/>
            <a:ext cx="7909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6000" dirty="0" smtClean="0"/>
              <a:t>Question?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120640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48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51335" y="4854912"/>
            <a:ext cx="7909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6000" dirty="0" smtClean="0"/>
              <a:t>Les branches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18367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nouvelle branche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26315" y="1640412"/>
            <a:ext cx="7996880" cy="78236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Git </a:t>
            </a:r>
            <a:r>
              <a:rPr lang="fr-FR" dirty="0" err="1" smtClean="0"/>
              <a:t>branch</a:t>
            </a:r>
            <a:r>
              <a:rPr lang="fr-FR" dirty="0" smtClean="0"/>
              <a:t> </a:t>
            </a:r>
            <a:r>
              <a:rPr lang="fr-FR" dirty="0" err="1" smtClean="0"/>
              <a:t>brancheSimone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49</a:t>
            </a:fld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1574276" y="3613206"/>
            <a:ext cx="8055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662802" y="3402964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</a:t>
            </a:r>
            <a:r>
              <a:rPr lang="fr-FR" dirty="0" smtClean="0"/>
              <a:t>aster</a:t>
            </a:r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2827293" y="5351497"/>
            <a:ext cx="6802739" cy="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62802" y="5109393"/>
            <a:ext cx="165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brancheSimone</a:t>
            </a:r>
            <a:endParaRPr lang="fr-FR" dirty="0" smtClean="0"/>
          </a:p>
        </p:txBody>
      </p:sp>
      <p:cxnSp>
        <p:nvCxnSpPr>
          <p:cNvPr id="11" name="Connecteur droit 10"/>
          <p:cNvCxnSpPr/>
          <p:nvPr/>
        </p:nvCxnSpPr>
        <p:spPr>
          <a:xfrm>
            <a:off x="2827293" y="3613206"/>
            <a:ext cx="0" cy="1738291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553341" y="2558841"/>
            <a:ext cx="760939" cy="5613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</a:t>
            </a:r>
          </a:p>
        </p:txBody>
      </p:sp>
      <p:cxnSp>
        <p:nvCxnSpPr>
          <p:cNvPr id="19" name="Connecteur droit avec flèche 18"/>
          <p:cNvCxnSpPr>
            <a:stCxn id="17" idx="2"/>
          </p:cNvCxnSpPr>
          <p:nvPr/>
        </p:nvCxnSpPr>
        <p:spPr>
          <a:xfrm flipH="1">
            <a:off x="1933810" y="3120232"/>
            <a:ext cx="1" cy="49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774483" y="2558841"/>
            <a:ext cx="760939" cy="5613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</a:t>
            </a:r>
          </a:p>
        </p:txBody>
      </p:sp>
      <p:cxnSp>
        <p:nvCxnSpPr>
          <p:cNvPr id="22" name="Connecteur droit avec flèche 21"/>
          <p:cNvCxnSpPr>
            <a:stCxn id="21" idx="2"/>
          </p:cNvCxnSpPr>
          <p:nvPr/>
        </p:nvCxnSpPr>
        <p:spPr>
          <a:xfrm flipH="1">
            <a:off x="4154952" y="3120232"/>
            <a:ext cx="1" cy="49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2695316" y="3473035"/>
            <a:ext cx="263951" cy="25460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8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11" y="4729116"/>
            <a:ext cx="1854303" cy="1135404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5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53242" y="5914541"/>
            <a:ext cx="166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Développeur</a:t>
            </a:r>
            <a:endParaRPr lang="fr-FR" dirty="0"/>
          </a:p>
        </p:txBody>
      </p:sp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544" y="1226800"/>
            <a:ext cx="1854303" cy="113540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854675" y="2412225"/>
            <a:ext cx="166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Développeur</a:t>
            </a:r>
            <a:endParaRPr lang="fr-FR" dirty="0"/>
          </a:p>
        </p:txBody>
      </p:sp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978" y="4729116"/>
            <a:ext cx="1854303" cy="113540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056109" y="5914541"/>
            <a:ext cx="166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Développeur</a:t>
            </a:r>
            <a:endParaRPr lang="fr-FR" dirty="0"/>
          </a:p>
        </p:txBody>
      </p:sp>
      <p:pic>
        <p:nvPicPr>
          <p:cNvPr id="10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544" y="3287227"/>
            <a:ext cx="1854303" cy="1135404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366064" y="4502326"/>
            <a:ext cx="2740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Développeur</a:t>
            </a:r>
          </a:p>
          <a:p>
            <a:pPr algn="ctr"/>
            <a:r>
              <a:rPr lang="fr-FR" dirty="0" smtClean="0"/>
              <a:t>+</a:t>
            </a:r>
          </a:p>
          <a:p>
            <a:pPr algn="ctr"/>
            <a:r>
              <a:rPr lang="fr-FR" dirty="0" smtClean="0"/>
              <a:t>Rassemble les différents codes</a:t>
            </a:r>
            <a:endParaRPr lang="fr-FR" dirty="0"/>
          </a:p>
        </p:txBody>
      </p:sp>
      <p:cxnSp>
        <p:nvCxnSpPr>
          <p:cNvPr id="19" name="Connecteur droit avec flèche 18"/>
          <p:cNvCxnSpPr>
            <a:stCxn id="4" idx="0"/>
            <a:endCxn id="10" idx="1"/>
          </p:cNvCxnSpPr>
          <p:nvPr/>
        </p:nvCxnSpPr>
        <p:spPr>
          <a:xfrm flipV="1">
            <a:off x="1485263" y="3854929"/>
            <a:ext cx="3274281" cy="87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7" idx="2"/>
            <a:endCxn id="10" idx="0"/>
          </p:cNvCxnSpPr>
          <p:nvPr/>
        </p:nvCxnSpPr>
        <p:spPr>
          <a:xfrm>
            <a:off x="5686696" y="2781557"/>
            <a:ext cx="0" cy="50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0"/>
            <a:endCxn id="10" idx="3"/>
          </p:cNvCxnSpPr>
          <p:nvPr/>
        </p:nvCxnSpPr>
        <p:spPr>
          <a:xfrm flipH="1" flipV="1">
            <a:off x="6613847" y="3854929"/>
            <a:ext cx="3274283" cy="87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95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nouvelle branche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26315" y="1640412"/>
            <a:ext cx="7996880" cy="78236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Git </a:t>
            </a:r>
            <a:r>
              <a:rPr lang="fr-FR" dirty="0" err="1" smtClean="0"/>
              <a:t>checkout</a:t>
            </a:r>
            <a:r>
              <a:rPr lang="fr-FR" dirty="0" smtClean="0"/>
              <a:t> –b </a:t>
            </a:r>
            <a:r>
              <a:rPr lang="fr-FR" dirty="0" err="1" smtClean="0"/>
              <a:t>brancheSimone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50</a:t>
            </a:fld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1574276" y="3613206"/>
            <a:ext cx="8055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662802" y="3402964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</a:t>
            </a:r>
            <a:r>
              <a:rPr lang="fr-FR" dirty="0" smtClean="0"/>
              <a:t>aster</a:t>
            </a:r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2827293" y="5351497"/>
            <a:ext cx="6802739" cy="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62802" y="5109393"/>
            <a:ext cx="165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brancheSimone</a:t>
            </a:r>
            <a:endParaRPr lang="fr-FR" dirty="0" smtClean="0"/>
          </a:p>
        </p:txBody>
      </p:sp>
      <p:cxnSp>
        <p:nvCxnSpPr>
          <p:cNvPr id="11" name="Connecteur droit 10"/>
          <p:cNvCxnSpPr/>
          <p:nvPr/>
        </p:nvCxnSpPr>
        <p:spPr>
          <a:xfrm>
            <a:off x="2827293" y="3613206"/>
            <a:ext cx="0" cy="1738291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042776" y="4297132"/>
            <a:ext cx="760939" cy="5613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</a:t>
            </a:r>
          </a:p>
        </p:txBody>
      </p:sp>
      <p:cxnSp>
        <p:nvCxnSpPr>
          <p:cNvPr id="19" name="Connecteur droit avec flèche 18"/>
          <p:cNvCxnSpPr>
            <a:stCxn id="17" idx="2"/>
          </p:cNvCxnSpPr>
          <p:nvPr/>
        </p:nvCxnSpPr>
        <p:spPr>
          <a:xfrm flipH="1">
            <a:off x="3423245" y="4858523"/>
            <a:ext cx="1" cy="49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74276" y="2535288"/>
            <a:ext cx="760939" cy="5613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</a:t>
            </a:r>
          </a:p>
        </p:txBody>
      </p:sp>
      <p:cxnSp>
        <p:nvCxnSpPr>
          <p:cNvPr id="13" name="Connecteur droit avec flèche 12"/>
          <p:cNvCxnSpPr>
            <a:stCxn id="12" idx="2"/>
          </p:cNvCxnSpPr>
          <p:nvPr/>
        </p:nvCxnSpPr>
        <p:spPr>
          <a:xfrm flipH="1">
            <a:off x="1954745" y="3096679"/>
            <a:ext cx="1" cy="49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695317" y="3469430"/>
            <a:ext cx="263951" cy="25460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0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nouvelle branche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26315" y="1640412"/>
            <a:ext cx="7996880" cy="78236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Git </a:t>
            </a:r>
            <a:r>
              <a:rPr lang="fr-FR" dirty="0" err="1" smtClean="0"/>
              <a:t>checkout</a:t>
            </a:r>
            <a:r>
              <a:rPr lang="fr-FR" dirty="0" smtClean="0"/>
              <a:t> –b </a:t>
            </a:r>
            <a:r>
              <a:rPr lang="fr-FR" dirty="0" err="1" smtClean="0"/>
              <a:t>gestionUser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51</a:t>
            </a:fld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1574276" y="3613206"/>
            <a:ext cx="8055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662802" y="3402964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</a:t>
            </a:r>
            <a:r>
              <a:rPr lang="fr-FR" dirty="0" smtClean="0"/>
              <a:t>aster</a:t>
            </a:r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2827293" y="5351497"/>
            <a:ext cx="6802739" cy="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085414" y="5100977"/>
            <a:ext cx="165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brancheSimone</a:t>
            </a:r>
            <a:endParaRPr lang="fr-FR" dirty="0" smtClean="0"/>
          </a:p>
        </p:txBody>
      </p:sp>
      <p:cxnSp>
        <p:nvCxnSpPr>
          <p:cNvPr id="11" name="Connecteur droit 10"/>
          <p:cNvCxnSpPr/>
          <p:nvPr/>
        </p:nvCxnSpPr>
        <p:spPr>
          <a:xfrm>
            <a:off x="2827293" y="3613206"/>
            <a:ext cx="0" cy="1738291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92992" y="5198029"/>
            <a:ext cx="760939" cy="5613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</a:t>
            </a:r>
          </a:p>
        </p:txBody>
      </p:sp>
      <p:cxnSp>
        <p:nvCxnSpPr>
          <p:cNvPr id="19" name="Connecteur droit avec flèche 18"/>
          <p:cNvCxnSpPr>
            <a:stCxn id="17" idx="2"/>
          </p:cNvCxnSpPr>
          <p:nvPr/>
        </p:nvCxnSpPr>
        <p:spPr>
          <a:xfrm flipH="1">
            <a:off x="4873461" y="5759420"/>
            <a:ext cx="1" cy="49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4014487" y="6233282"/>
            <a:ext cx="5615545" cy="1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4014487" y="5375442"/>
            <a:ext cx="1332" cy="85648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12997" y="4283134"/>
            <a:ext cx="760939" cy="5613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</a:t>
            </a:r>
          </a:p>
        </p:txBody>
      </p:sp>
      <p:cxnSp>
        <p:nvCxnSpPr>
          <p:cNvPr id="20" name="Connecteur droit avec flèche 19"/>
          <p:cNvCxnSpPr>
            <a:stCxn id="18" idx="2"/>
          </p:cNvCxnSpPr>
          <p:nvPr/>
        </p:nvCxnSpPr>
        <p:spPr>
          <a:xfrm flipH="1">
            <a:off x="3493466" y="4844525"/>
            <a:ext cx="1" cy="49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173406" y="6021424"/>
            <a:ext cx="1841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gestionUtilisateur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3915308" y="5240671"/>
            <a:ext cx="263951" cy="25460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31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Changer de branche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26315" y="1640412"/>
            <a:ext cx="7996880" cy="78236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Git </a:t>
            </a:r>
            <a:r>
              <a:rPr lang="fr-FR" dirty="0" err="1" smtClean="0"/>
              <a:t>checkout</a:t>
            </a:r>
            <a:r>
              <a:rPr lang="fr-FR" dirty="0" smtClean="0"/>
              <a:t> master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52</a:t>
            </a:fld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1574276" y="3613206"/>
            <a:ext cx="8055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662802" y="3402964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</a:t>
            </a:r>
            <a:r>
              <a:rPr lang="fr-FR" dirty="0" smtClean="0"/>
              <a:t>aster</a:t>
            </a:r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2827293" y="5351497"/>
            <a:ext cx="6802739" cy="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085414" y="5100977"/>
            <a:ext cx="165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brancheSimone</a:t>
            </a:r>
            <a:endParaRPr lang="fr-FR" dirty="0" smtClean="0"/>
          </a:p>
        </p:txBody>
      </p:sp>
      <p:cxnSp>
        <p:nvCxnSpPr>
          <p:cNvPr id="11" name="Connecteur droit 10"/>
          <p:cNvCxnSpPr/>
          <p:nvPr/>
        </p:nvCxnSpPr>
        <p:spPr>
          <a:xfrm>
            <a:off x="2827293" y="3613206"/>
            <a:ext cx="0" cy="1738291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344415" y="5194035"/>
            <a:ext cx="760939" cy="5613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</a:t>
            </a:r>
          </a:p>
        </p:txBody>
      </p:sp>
      <p:cxnSp>
        <p:nvCxnSpPr>
          <p:cNvPr id="19" name="Connecteur droit avec flèche 18"/>
          <p:cNvCxnSpPr>
            <a:stCxn id="17" idx="2"/>
          </p:cNvCxnSpPr>
          <p:nvPr/>
        </p:nvCxnSpPr>
        <p:spPr>
          <a:xfrm flipH="1">
            <a:off x="6724884" y="5755426"/>
            <a:ext cx="1" cy="49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4014487" y="6233282"/>
            <a:ext cx="5615545" cy="1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4014487" y="5375442"/>
            <a:ext cx="1332" cy="85648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57867" y="2557343"/>
            <a:ext cx="760939" cy="5613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</a:t>
            </a:r>
          </a:p>
        </p:txBody>
      </p:sp>
      <p:cxnSp>
        <p:nvCxnSpPr>
          <p:cNvPr id="20" name="Connecteur droit avec flèche 19"/>
          <p:cNvCxnSpPr>
            <a:stCxn id="18" idx="2"/>
          </p:cNvCxnSpPr>
          <p:nvPr/>
        </p:nvCxnSpPr>
        <p:spPr>
          <a:xfrm flipH="1">
            <a:off x="7638336" y="3118734"/>
            <a:ext cx="1" cy="49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7154944" y="2639505"/>
            <a:ext cx="28281" cy="398753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73406" y="6021424"/>
            <a:ext cx="1841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gestionUtilisateur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92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r>
              <a:rPr lang="fr-FR" dirty="0" smtClean="0"/>
              <a:t> une </a:t>
            </a:r>
            <a:r>
              <a:rPr lang="fr-FR" dirty="0"/>
              <a:t>branche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26315" y="1640412"/>
            <a:ext cx="7996880" cy="782365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gestionUtilisateur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53</a:t>
            </a:fld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1574276" y="3613206"/>
            <a:ext cx="8055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662802" y="3402964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</a:t>
            </a:r>
            <a:r>
              <a:rPr lang="fr-FR" dirty="0" smtClean="0"/>
              <a:t>aster</a:t>
            </a:r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2827293" y="5351497"/>
            <a:ext cx="6802739" cy="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085414" y="5100977"/>
            <a:ext cx="165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brancheSimone</a:t>
            </a:r>
            <a:endParaRPr lang="fr-FR" dirty="0" smtClean="0"/>
          </a:p>
        </p:txBody>
      </p:sp>
      <p:cxnSp>
        <p:nvCxnSpPr>
          <p:cNvPr id="11" name="Connecteur droit 10"/>
          <p:cNvCxnSpPr/>
          <p:nvPr/>
        </p:nvCxnSpPr>
        <p:spPr>
          <a:xfrm>
            <a:off x="2827293" y="3613206"/>
            <a:ext cx="0" cy="1738291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4014487" y="5375442"/>
            <a:ext cx="1332" cy="85648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927928" y="4262245"/>
            <a:ext cx="760939" cy="5613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</a:t>
            </a:r>
          </a:p>
        </p:txBody>
      </p:sp>
      <p:cxnSp>
        <p:nvCxnSpPr>
          <p:cNvPr id="20" name="Connecteur droit avec flèche 19"/>
          <p:cNvCxnSpPr>
            <a:stCxn id="18" idx="2"/>
          </p:cNvCxnSpPr>
          <p:nvPr/>
        </p:nvCxnSpPr>
        <p:spPr>
          <a:xfrm flipH="1">
            <a:off x="7308397" y="4823636"/>
            <a:ext cx="1" cy="49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 flipV="1">
            <a:off x="8018806" y="5375442"/>
            <a:ext cx="13031" cy="86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4014487" y="6233282"/>
            <a:ext cx="5615545" cy="1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73406" y="6021424"/>
            <a:ext cx="1841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gestionUtilisateur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321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Supprimer une </a:t>
            </a:r>
            <a:r>
              <a:rPr lang="fr-FR" dirty="0"/>
              <a:t>branche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26315" y="1640412"/>
            <a:ext cx="7996880" cy="782365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branch</a:t>
            </a:r>
            <a:r>
              <a:rPr lang="fr-FR" dirty="0" smtClean="0"/>
              <a:t> –</a:t>
            </a:r>
            <a:r>
              <a:rPr lang="fr-FR" dirty="0"/>
              <a:t>D </a:t>
            </a:r>
            <a:r>
              <a:rPr lang="fr-FR" dirty="0" err="1"/>
              <a:t>gestionUtilisateur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54</a:t>
            </a:fld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1574276" y="3613206"/>
            <a:ext cx="8055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662802" y="3402964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</a:t>
            </a:r>
            <a:r>
              <a:rPr lang="fr-FR" dirty="0" smtClean="0"/>
              <a:t>aster</a:t>
            </a:r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2827293" y="5351497"/>
            <a:ext cx="6802739" cy="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085414" y="5100977"/>
            <a:ext cx="165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brancheSimone</a:t>
            </a:r>
            <a:endParaRPr lang="fr-FR" dirty="0" smtClean="0"/>
          </a:p>
        </p:txBody>
      </p:sp>
      <p:cxnSp>
        <p:nvCxnSpPr>
          <p:cNvPr id="11" name="Connecteur droit 10"/>
          <p:cNvCxnSpPr/>
          <p:nvPr/>
        </p:nvCxnSpPr>
        <p:spPr>
          <a:xfrm>
            <a:off x="2827293" y="3613206"/>
            <a:ext cx="0" cy="1738291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014487" y="6248400"/>
            <a:ext cx="40043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4014487" y="5375442"/>
            <a:ext cx="1332" cy="85648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07797" y="4293818"/>
            <a:ext cx="760939" cy="5613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</a:t>
            </a:r>
          </a:p>
        </p:txBody>
      </p:sp>
      <p:cxnSp>
        <p:nvCxnSpPr>
          <p:cNvPr id="20" name="Connecteur droit avec flèche 19"/>
          <p:cNvCxnSpPr>
            <a:stCxn id="18" idx="2"/>
          </p:cNvCxnSpPr>
          <p:nvPr/>
        </p:nvCxnSpPr>
        <p:spPr>
          <a:xfrm flipH="1">
            <a:off x="6488266" y="4855209"/>
            <a:ext cx="1" cy="49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61" y="6059487"/>
            <a:ext cx="431333" cy="431333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 flipH="1" flipV="1">
            <a:off x="7113904" y="5379432"/>
            <a:ext cx="13031" cy="86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173406" y="6021424"/>
            <a:ext cx="1841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gestionUtilisateur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677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55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51335" y="4854912"/>
            <a:ext cx="7909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6000" dirty="0" smtClean="0"/>
              <a:t>Question?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128205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907193" y="2065867"/>
            <a:ext cx="10131425" cy="3649133"/>
          </a:xfrm>
        </p:spPr>
        <p:txBody>
          <a:bodyPr>
            <a:normAutofit/>
          </a:bodyPr>
          <a:lstStyle/>
          <a:p>
            <a:r>
              <a:rPr lang="fr-FR" sz="2400" dirty="0" err="1" smtClean="0"/>
              <a:t>Centralized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err="1" smtClean="0"/>
              <a:t>Feature</a:t>
            </a:r>
            <a:r>
              <a:rPr lang="fr-FR" sz="2400" dirty="0" smtClean="0"/>
              <a:t> </a:t>
            </a:r>
            <a:r>
              <a:rPr lang="fr-FR" sz="2400" dirty="0" err="1" smtClean="0"/>
              <a:t>branch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err="1" smtClean="0"/>
              <a:t>Gitflow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56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 type de </a:t>
            </a:r>
            <a:r>
              <a:rPr lang="fr-FR" dirty="0" err="1" smtClean="0"/>
              <a:t>workflow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15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centralisé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57</a:t>
            </a:fld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435311" y="3767080"/>
            <a:ext cx="7381102" cy="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504436" y="3582414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master</a:t>
            </a:r>
          </a:p>
        </p:txBody>
      </p:sp>
      <p:sp>
        <p:nvSpPr>
          <p:cNvPr id="7" name="Ellipse 6"/>
          <p:cNvSpPr/>
          <p:nvPr/>
        </p:nvSpPr>
        <p:spPr>
          <a:xfrm>
            <a:off x="3334384" y="3639779"/>
            <a:ext cx="263951" cy="25460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3601076" y="3783555"/>
            <a:ext cx="1792663" cy="1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5393739" y="3656254"/>
            <a:ext cx="263951" cy="25460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5680437" y="3783554"/>
            <a:ext cx="1549038" cy="8398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7488649" y="3783555"/>
            <a:ext cx="1792663" cy="1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9281312" y="3656254"/>
            <a:ext cx="263951" cy="2546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7224698" y="3664651"/>
            <a:ext cx="263951" cy="2546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930250" y="4093060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Feature</a:t>
            </a:r>
            <a:r>
              <a:rPr lang="fr-FR" dirty="0" smtClean="0"/>
              <a:t> 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820564" y="4103586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Feature</a:t>
            </a:r>
            <a:r>
              <a:rPr lang="fr-FR" dirty="0" smtClean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629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/>
          <p:cNvCxnSpPr/>
          <p:nvPr/>
        </p:nvCxnSpPr>
        <p:spPr>
          <a:xfrm>
            <a:off x="2435311" y="3584874"/>
            <a:ext cx="7381102" cy="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2435311" y="4517093"/>
            <a:ext cx="7381102" cy="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branch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58</a:t>
            </a:fld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435311" y="2652655"/>
            <a:ext cx="7381102" cy="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504436" y="2467989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master</a:t>
            </a:r>
          </a:p>
        </p:txBody>
      </p:sp>
      <p:sp>
        <p:nvSpPr>
          <p:cNvPr id="7" name="Ellipse 6"/>
          <p:cNvSpPr/>
          <p:nvPr/>
        </p:nvSpPr>
        <p:spPr>
          <a:xfrm>
            <a:off x="3416403" y="4389792"/>
            <a:ext cx="263951" cy="25460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3683095" y="4533568"/>
            <a:ext cx="1792663" cy="1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5475758" y="4406267"/>
            <a:ext cx="263951" cy="25460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4840699" y="3601349"/>
            <a:ext cx="1792663" cy="1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6633362" y="3474048"/>
            <a:ext cx="263951" cy="2546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4576748" y="3482445"/>
            <a:ext cx="263951" cy="2546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399054" y="4340664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Feature</a:t>
            </a:r>
            <a:r>
              <a:rPr lang="fr-FR" dirty="0" smtClean="0"/>
              <a:t> 2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385490" y="3400208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2585018" y="2525354"/>
            <a:ext cx="263951" cy="2546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4388615" y="2525353"/>
            <a:ext cx="263951" cy="2546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>
            <a:stCxn id="22" idx="4"/>
            <a:endCxn id="7" idx="1"/>
          </p:cNvCxnSpPr>
          <p:nvPr/>
        </p:nvCxnSpPr>
        <p:spPr>
          <a:xfrm>
            <a:off x="2716994" y="2779955"/>
            <a:ext cx="738064" cy="1647122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23" idx="4"/>
            <a:endCxn id="15" idx="0"/>
          </p:cNvCxnSpPr>
          <p:nvPr/>
        </p:nvCxnSpPr>
        <p:spPr>
          <a:xfrm>
            <a:off x="4520591" y="2779954"/>
            <a:ext cx="188133" cy="702491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9" idx="0"/>
            <a:endCxn id="31" idx="4"/>
          </p:cNvCxnSpPr>
          <p:nvPr/>
        </p:nvCxnSpPr>
        <p:spPr>
          <a:xfrm flipV="1">
            <a:off x="5607734" y="2788192"/>
            <a:ext cx="772612" cy="1618075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6248370" y="2533591"/>
            <a:ext cx="263951" cy="2546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7960936" y="3472977"/>
            <a:ext cx="263951" cy="2546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avec flèche 34"/>
          <p:cNvCxnSpPr>
            <a:stCxn id="14" idx="6"/>
            <a:endCxn id="34" idx="2"/>
          </p:cNvCxnSpPr>
          <p:nvPr/>
        </p:nvCxnSpPr>
        <p:spPr>
          <a:xfrm flipV="1">
            <a:off x="6897313" y="3600278"/>
            <a:ext cx="1063623" cy="1071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8533022" y="2541830"/>
            <a:ext cx="263951" cy="2546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avec flèche 38"/>
          <p:cNvCxnSpPr>
            <a:stCxn id="34" idx="7"/>
            <a:endCxn id="38" idx="3"/>
          </p:cNvCxnSpPr>
          <p:nvPr/>
        </p:nvCxnSpPr>
        <p:spPr>
          <a:xfrm flipV="1">
            <a:off x="8186232" y="2759146"/>
            <a:ext cx="385445" cy="751116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97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Git flow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59</a:t>
            </a:fld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702011" y="2144896"/>
            <a:ext cx="7381102" cy="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771136" y="1960230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master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2702011" y="4814253"/>
            <a:ext cx="7381102" cy="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771136" y="4629587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develop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3025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751335" y="4854912"/>
            <a:ext cx="7909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6000" dirty="0" smtClean="0"/>
              <a:t>Aujourd’hui</a:t>
            </a:r>
            <a:endParaRPr lang="fr-FR" sz="60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96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flow </a:t>
            </a:r>
            <a:r>
              <a:rPr lang="fr-FR" dirty="0" err="1"/>
              <a:t>workflow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60</a:t>
            </a:fld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702011" y="2144896"/>
            <a:ext cx="7381102" cy="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771136" y="1968467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master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2702011" y="4806015"/>
            <a:ext cx="7381102" cy="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656891" y="3913918"/>
            <a:ext cx="7381102" cy="1647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702011" y="3020518"/>
            <a:ext cx="7381102" cy="1647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2702011" y="5696075"/>
            <a:ext cx="7381102" cy="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874433" y="280117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hotfix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1741191" y="3704770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release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741191" y="4537478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develop</a:t>
            </a:r>
            <a:endParaRPr lang="fr-FR" dirty="0" smtClean="0"/>
          </a:p>
        </p:txBody>
      </p:sp>
      <p:sp>
        <p:nvSpPr>
          <p:cNvPr id="19" name="ZoneTexte 18"/>
          <p:cNvSpPr txBox="1"/>
          <p:nvPr/>
        </p:nvSpPr>
        <p:spPr>
          <a:xfrm>
            <a:off x="1811210" y="5441073"/>
            <a:ext cx="86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feature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002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flow </a:t>
            </a:r>
            <a:r>
              <a:rPr lang="fr-FR" dirty="0" err="1" smtClean="0"/>
              <a:t>feature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61</a:t>
            </a:fld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702011" y="2144896"/>
            <a:ext cx="7381102" cy="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771136" y="1970332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master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2642691" y="4325798"/>
            <a:ext cx="7381102" cy="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711816" y="4149370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develop</a:t>
            </a:r>
            <a:endParaRPr lang="fr-FR" dirty="0" smtClean="0"/>
          </a:p>
        </p:txBody>
      </p:sp>
      <p:cxnSp>
        <p:nvCxnSpPr>
          <p:cNvPr id="9" name="Connecteur droit 8"/>
          <p:cNvCxnSpPr/>
          <p:nvPr/>
        </p:nvCxnSpPr>
        <p:spPr>
          <a:xfrm>
            <a:off x="2637008" y="3506934"/>
            <a:ext cx="7381102" cy="1647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702011" y="2869686"/>
            <a:ext cx="7381102" cy="1647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2663758" y="5186710"/>
            <a:ext cx="7381102" cy="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874433" y="262912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hotfix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1739006" y="3298784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release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022022" y="5494020"/>
            <a:ext cx="86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feature</a:t>
            </a:r>
            <a:endParaRPr lang="fr-FR" dirty="0" smtClean="0"/>
          </a:p>
        </p:txBody>
      </p:sp>
      <p:sp>
        <p:nvSpPr>
          <p:cNvPr id="3" name="Ellipse 2"/>
          <p:cNvSpPr/>
          <p:nvPr/>
        </p:nvSpPr>
        <p:spPr>
          <a:xfrm>
            <a:off x="2837468" y="2034070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042099" y="4214972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3696334" y="5067646"/>
            <a:ext cx="263951" cy="25460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4422198" y="5075884"/>
            <a:ext cx="263951" cy="25460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5098713" y="4214971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5779249" y="5073334"/>
            <a:ext cx="263951" cy="25460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6420298" y="4206734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/>
          <p:cNvCxnSpPr>
            <a:stCxn id="16" idx="6"/>
            <a:endCxn id="19" idx="2"/>
          </p:cNvCxnSpPr>
          <p:nvPr/>
        </p:nvCxnSpPr>
        <p:spPr>
          <a:xfrm flipV="1">
            <a:off x="3306050" y="4342272"/>
            <a:ext cx="1792663" cy="1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3" idx="4"/>
            <a:endCxn id="16" idx="1"/>
          </p:cNvCxnSpPr>
          <p:nvPr/>
        </p:nvCxnSpPr>
        <p:spPr>
          <a:xfrm>
            <a:off x="2969444" y="2288671"/>
            <a:ext cx="111310" cy="1963586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6" idx="4"/>
            <a:endCxn id="17" idx="1"/>
          </p:cNvCxnSpPr>
          <p:nvPr/>
        </p:nvCxnSpPr>
        <p:spPr>
          <a:xfrm>
            <a:off x="3174075" y="4469573"/>
            <a:ext cx="560914" cy="635358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7" idx="6"/>
            <a:endCxn id="18" idx="2"/>
          </p:cNvCxnSpPr>
          <p:nvPr/>
        </p:nvCxnSpPr>
        <p:spPr>
          <a:xfrm>
            <a:off x="3960285" y="5194947"/>
            <a:ext cx="461913" cy="8238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19" idx="6"/>
            <a:endCxn id="21" idx="2"/>
          </p:cNvCxnSpPr>
          <p:nvPr/>
        </p:nvCxnSpPr>
        <p:spPr>
          <a:xfrm flipV="1">
            <a:off x="5362664" y="4334035"/>
            <a:ext cx="1057634" cy="8237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18" idx="7"/>
            <a:endCxn id="19" idx="4"/>
          </p:cNvCxnSpPr>
          <p:nvPr/>
        </p:nvCxnSpPr>
        <p:spPr>
          <a:xfrm flipV="1">
            <a:off x="4647494" y="4469572"/>
            <a:ext cx="583195" cy="643597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18" idx="6"/>
            <a:endCxn id="20" idx="2"/>
          </p:cNvCxnSpPr>
          <p:nvPr/>
        </p:nvCxnSpPr>
        <p:spPr>
          <a:xfrm flipV="1">
            <a:off x="4686149" y="5200635"/>
            <a:ext cx="1093100" cy="2550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20" idx="7"/>
            <a:endCxn id="21" idx="4"/>
          </p:cNvCxnSpPr>
          <p:nvPr/>
        </p:nvCxnSpPr>
        <p:spPr>
          <a:xfrm flipV="1">
            <a:off x="6004545" y="4461335"/>
            <a:ext cx="547729" cy="649284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2702011" y="6039070"/>
            <a:ext cx="7381102" cy="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4690932" y="5909316"/>
            <a:ext cx="263951" cy="2546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6098728" y="5914425"/>
            <a:ext cx="263951" cy="2546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8424803" y="5899708"/>
            <a:ext cx="263951" cy="2546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/>
          <p:cNvSpPr/>
          <p:nvPr/>
        </p:nvSpPr>
        <p:spPr>
          <a:xfrm>
            <a:off x="9072465" y="5077747"/>
            <a:ext cx="263951" cy="25460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7" name="Connecteur droit avec flèche 76"/>
          <p:cNvCxnSpPr>
            <a:stCxn id="18" idx="4"/>
            <a:endCxn id="73" idx="1"/>
          </p:cNvCxnSpPr>
          <p:nvPr/>
        </p:nvCxnSpPr>
        <p:spPr>
          <a:xfrm>
            <a:off x="4554174" y="5330485"/>
            <a:ext cx="175413" cy="616116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73" idx="6"/>
            <a:endCxn id="74" idx="2"/>
          </p:cNvCxnSpPr>
          <p:nvPr/>
        </p:nvCxnSpPr>
        <p:spPr>
          <a:xfrm>
            <a:off x="4954883" y="6036617"/>
            <a:ext cx="1143845" cy="5109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74" idx="0"/>
            <a:endCxn id="21" idx="4"/>
          </p:cNvCxnSpPr>
          <p:nvPr/>
        </p:nvCxnSpPr>
        <p:spPr>
          <a:xfrm flipV="1">
            <a:off x="6230704" y="4461335"/>
            <a:ext cx="321570" cy="1453090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stCxn id="92" idx="5"/>
            <a:endCxn id="76" idx="1"/>
          </p:cNvCxnSpPr>
          <p:nvPr/>
        </p:nvCxnSpPr>
        <p:spPr>
          <a:xfrm>
            <a:off x="7703228" y="4418192"/>
            <a:ext cx="1407892" cy="696840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92" idx="5"/>
            <a:endCxn id="75" idx="1"/>
          </p:cNvCxnSpPr>
          <p:nvPr/>
        </p:nvCxnSpPr>
        <p:spPr>
          <a:xfrm>
            <a:off x="7703228" y="4418192"/>
            <a:ext cx="760230" cy="1518801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lipse 91"/>
          <p:cNvSpPr/>
          <p:nvPr/>
        </p:nvSpPr>
        <p:spPr>
          <a:xfrm>
            <a:off x="7477932" y="4200876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0" name="Connecteur droit avec flèche 99"/>
          <p:cNvCxnSpPr>
            <a:stCxn id="21" idx="6"/>
            <a:endCxn id="92" idx="2"/>
          </p:cNvCxnSpPr>
          <p:nvPr/>
        </p:nvCxnSpPr>
        <p:spPr>
          <a:xfrm flipV="1">
            <a:off x="6684249" y="4328177"/>
            <a:ext cx="793683" cy="5858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Parenthèse ouvrante 121"/>
          <p:cNvSpPr/>
          <p:nvPr/>
        </p:nvSpPr>
        <p:spPr>
          <a:xfrm>
            <a:off x="2071684" y="4999956"/>
            <a:ext cx="295236" cy="135746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0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flow release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62</a:t>
            </a:fld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702011" y="2144896"/>
            <a:ext cx="7381102" cy="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771136" y="1970332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master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2642691" y="4325798"/>
            <a:ext cx="7381102" cy="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711816" y="4149370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develop</a:t>
            </a:r>
            <a:endParaRPr lang="fr-FR" dirty="0" smtClean="0"/>
          </a:p>
        </p:txBody>
      </p:sp>
      <p:cxnSp>
        <p:nvCxnSpPr>
          <p:cNvPr id="9" name="Connecteur droit 8"/>
          <p:cNvCxnSpPr/>
          <p:nvPr/>
        </p:nvCxnSpPr>
        <p:spPr>
          <a:xfrm>
            <a:off x="2637008" y="3506934"/>
            <a:ext cx="7381102" cy="1647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702011" y="2869686"/>
            <a:ext cx="7381102" cy="1647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2663758" y="5186710"/>
            <a:ext cx="7381102" cy="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874433" y="262912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hotfix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1739006" y="3298784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release</a:t>
            </a:r>
          </a:p>
        </p:txBody>
      </p:sp>
      <p:sp>
        <p:nvSpPr>
          <p:cNvPr id="3" name="Ellipse 2"/>
          <p:cNvSpPr/>
          <p:nvPr/>
        </p:nvSpPr>
        <p:spPr>
          <a:xfrm>
            <a:off x="2837468" y="2034070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042099" y="4214972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3696334" y="5067646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4422198" y="5075884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5098713" y="4214971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5779249" y="5073334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6420298" y="4206734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/>
          <p:cNvCxnSpPr>
            <a:stCxn id="16" idx="6"/>
            <a:endCxn id="19" idx="2"/>
          </p:cNvCxnSpPr>
          <p:nvPr/>
        </p:nvCxnSpPr>
        <p:spPr>
          <a:xfrm flipV="1">
            <a:off x="3306050" y="4342272"/>
            <a:ext cx="1792663" cy="1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3" idx="4"/>
            <a:endCxn id="16" idx="1"/>
          </p:cNvCxnSpPr>
          <p:nvPr/>
        </p:nvCxnSpPr>
        <p:spPr>
          <a:xfrm>
            <a:off x="2969444" y="2288671"/>
            <a:ext cx="111310" cy="1963586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6" idx="4"/>
            <a:endCxn id="17" idx="1"/>
          </p:cNvCxnSpPr>
          <p:nvPr/>
        </p:nvCxnSpPr>
        <p:spPr>
          <a:xfrm>
            <a:off x="3174075" y="4469573"/>
            <a:ext cx="560914" cy="635358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7" idx="6"/>
            <a:endCxn id="18" idx="2"/>
          </p:cNvCxnSpPr>
          <p:nvPr/>
        </p:nvCxnSpPr>
        <p:spPr>
          <a:xfrm>
            <a:off x="3960285" y="5194947"/>
            <a:ext cx="461913" cy="8238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19" idx="6"/>
            <a:endCxn id="21" idx="2"/>
          </p:cNvCxnSpPr>
          <p:nvPr/>
        </p:nvCxnSpPr>
        <p:spPr>
          <a:xfrm flipV="1">
            <a:off x="5362664" y="4334035"/>
            <a:ext cx="1057634" cy="8237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18" idx="7"/>
            <a:endCxn id="19" idx="4"/>
          </p:cNvCxnSpPr>
          <p:nvPr/>
        </p:nvCxnSpPr>
        <p:spPr>
          <a:xfrm flipV="1">
            <a:off x="4647494" y="4469572"/>
            <a:ext cx="583195" cy="643597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18" idx="6"/>
            <a:endCxn id="20" idx="2"/>
          </p:cNvCxnSpPr>
          <p:nvPr/>
        </p:nvCxnSpPr>
        <p:spPr>
          <a:xfrm flipV="1">
            <a:off x="4686149" y="5200635"/>
            <a:ext cx="1093100" cy="2550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20" idx="7"/>
            <a:endCxn id="21" idx="4"/>
          </p:cNvCxnSpPr>
          <p:nvPr/>
        </p:nvCxnSpPr>
        <p:spPr>
          <a:xfrm flipV="1">
            <a:off x="6004545" y="4461335"/>
            <a:ext cx="547729" cy="649284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2702011" y="6039070"/>
            <a:ext cx="7381102" cy="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4690932" y="5909316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6098728" y="5914425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7" name="Connecteur droit avec flèche 76"/>
          <p:cNvCxnSpPr>
            <a:stCxn id="18" idx="4"/>
            <a:endCxn id="73" idx="1"/>
          </p:cNvCxnSpPr>
          <p:nvPr/>
        </p:nvCxnSpPr>
        <p:spPr>
          <a:xfrm>
            <a:off x="4554174" y="5330485"/>
            <a:ext cx="175413" cy="616116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73" idx="6"/>
            <a:endCxn id="74" idx="2"/>
          </p:cNvCxnSpPr>
          <p:nvPr/>
        </p:nvCxnSpPr>
        <p:spPr>
          <a:xfrm>
            <a:off x="4954883" y="6036617"/>
            <a:ext cx="1143845" cy="5109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74" idx="0"/>
            <a:endCxn id="21" idx="4"/>
          </p:cNvCxnSpPr>
          <p:nvPr/>
        </p:nvCxnSpPr>
        <p:spPr>
          <a:xfrm flipV="1">
            <a:off x="6230704" y="4461335"/>
            <a:ext cx="321570" cy="1453090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>
            <a:stCxn id="21" idx="6"/>
          </p:cNvCxnSpPr>
          <p:nvPr/>
        </p:nvCxnSpPr>
        <p:spPr>
          <a:xfrm flipV="1">
            <a:off x="6684249" y="4328177"/>
            <a:ext cx="793683" cy="5858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9002182" y="5920006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9430119" y="5070956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/>
          <p:cNvCxnSpPr>
            <a:stCxn id="50" idx="4"/>
            <a:endCxn id="43" idx="1"/>
          </p:cNvCxnSpPr>
          <p:nvPr/>
        </p:nvCxnSpPr>
        <p:spPr>
          <a:xfrm>
            <a:off x="8799542" y="4453098"/>
            <a:ext cx="669232" cy="655143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50" idx="4"/>
            <a:endCxn id="42" idx="1"/>
          </p:cNvCxnSpPr>
          <p:nvPr/>
        </p:nvCxnSpPr>
        <p:spPr>
          <a:xfrm>
            <a:off x="8799542" y="4453098"/>
            <a:ext cx="241295" cy="1504193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7453983" y="4214971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8667566" y="4198497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8667566" y="2057630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/>
          <p:cNvCxnSpPr>
            <a:stCxn id="47" idx="7"/>
            <a:endCxn id="49" idx="3"/>
          </p:cNvCxnSpPr>
          <p:nvPr/>
        </p:nvCxnSpPr>
        <p:spPr>
          <a:xfrm flipV="1">
            <a:off x="7679279" y="3605036"/>
            <a:ext cx="403167" cy="647220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49" idx="7"/>
            <a:endCxn id="52" idx="4"/>
          </p:cNvCxnSpPr>
          <p:nvPr/>
        </p:nvCxnSpPr>
        <p:spPr>
          <a:xfrm flipV="1">
            <a:off x="8269087" y="2312231"/>
            <a:ext cx="530455" cy="1112774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9" idx="5"/>
            <a:endCxn id="50" idx="1"/>
          </p:cNvCxnSpPr>
          <p:nvPr/>
        </p:nvCxnSpPr>
        <p:spPr>
          <a:xfrm>
            <a:off x="8269087" y="3605036"/>
            <a:ext cx="437134" cy="630746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8370163" y="1374305"/>
            <a:ext cx="77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TAG</a:t>
            </a:r>
          </a:p>
          <a:p>
            <a:pPr algn="ctr"/>
            <a:r>
              <a:rPr lang="fr-FR" dirty="0" smtClean="0"/>
              <a:t>0.1</a:t>
            </a:r>
            <a:endParaRPr lang="fr-FR" dirty="0"/>
          </a:p>
        </p:txBody>
      </p:sp>
      <p:sp>
        <p:nvSpPr>
          <p:cNvPr id="66" name="ZoneTexte 65"/>
          <p:cNvSpPr txBox="1"/>
          <p:nvPr/>
        </p:nvSpPr>
        <p:spPr>
          <a:xfrm>
            <a:off x="1022022" y="5494020"/>
            <a:ext cx="86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feature</a:t>
            </a:r>
            <a:endParaRPr lang="fr-FR" dirty="0" smtClean="0"/>
          </a:p>
        </p:txBody>
      </p:sp>
      <p:sp>
        <p:nvSpPr>
          <p:cNvPr id="67" name="Parenthèse ouvrante 66"/>
          <p:cNvSpPr/>
          <p:nvPr/>
        </p:nvSpPr>
        <p:spPr>
          <a:xfrm>
            <a:off x="2071684" y="4999956"/>
            <a:ext cx="295236" cy="135746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59"/>
          <p:cNvCxnSpPr/>
          <p:nvPr/>
        </p:nvCxnSpPr>
        <p:spPr>
          <a:xfrm>
            <a:off x="7880862" y="3523409"/>
            <a:ext cx="60679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8043791" y="3387720"/>
            <a:ext cx="263951" cy="25460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/>
          <p:nvPr/>
        </p:nvCxnSpPr>
        <p:spPr>
          <a:xfrm>
            <a:off x="7880862" y="3523409"/>
            <a:ext cx="0" cy="802389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Image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31" y="3473174"/>
            <a:ext cx="151640" cy="15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flow </a:t>
            </a:r>
            <a:r>
              <a:rPr lang="fr-FR" dirty="0" err="1" smtClean="0"/>
              <a:t>hotfixes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63</a:t>
            </a:fld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702011" y="2144896"/>
            <a:ext cx="7381102" cy="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771136" y="1970332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master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2642691" y="4325798"/>
            <a:ext cx="7381102" cy="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711816" y="4149370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develop</a:t>
            </a:r>
            <a:endParaRPr lang="fr-FR" dirty="0" smtClean="0"/>
          </a:p>
        </p:txBody>
      </p:sp>
      <p:cxnSp>
        <p:nvCxnSpPr>
          <p:cNvPr id="9" name="Connecteur droit 8"/>
          <p:cNvCxnSpPr/>
          <p:nvPr/>
        </p:nvCxnSpPr>
        <p:spPr>
          <a:xfrm>
            <a:off x="2637008" y="3506934"/>
            <a:ext cx="7381102" cy="1647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702011" y="2869686"/>
            <a:ext cx="7381102" cy="1647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2663758" y="5186710"/>
            <a:ext cx="7381102" cy="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874433" y="262912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hotfix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1739006" y="3298784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release</a:t>
            </a:r>
          </a:p>
        </p:txBody>
      </p:sp>
      <p:sp>
        <p:nvSpPr>
          <p:cNvPr id="3" name="Ellipse 2"/>
          <p:cNvSpPr/>
          <p:nvPr/>
        </p:nvSpPr>
        <p:spPr>
          <a:xfrm>
            <a:off x="2837468" y="2034070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042099" y="4214972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3696334" y="5067646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4422198" y="5075884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5098713" y="4214971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5779249" y="5073334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6420298" y="4206734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/>
          <p:cNvCxnSpPr>
            <a:stCxn id="16" idx="6"/>
            <a:endCxn id="19" idx="2"/>
          </p:cNvCxnSpPr>
          <p:nvPr/>
        </p:nvCxnSpPr>
        <p:spPr>
          <a:xfrm flipV="1">
            <a:off x="3306050" y="4342272"/>
            <a:ext cx="1792663" cy="1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3" idx="4"/>
            <a:endCxn id="16" idx="1"/>
          </p:cNvCxnSpPr>
          <p:nvPr/>
        </p:nvCxnSpPr>
        <p:spPr>
          <a:xfrm>
            <a:off x="2969444" y="2288671"/>
            <a:ext cx="111310" cy="1963586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6" idx="4"/>
            <a:endCxn id="17" idx="1"/>
          </p:cNvCxnSpPr>
          <p:nvPr/>
        </p:nvCxnSpPr>
        <p:spPr>
          <a:xfrm>
            <a:off x="3174075" y="4469573"/>
            <a:ext cx="560914" cy="635358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7" idx="6"/>
            <a:endCxn id="18" idx="2"/>
          </p:cNvCxnSpPr>
          <p:nvPr/>
        </p:nvCxnSpPr>
        <p:spPr>
          <a:xfrm>
            <a:off x="3960285" y="5194947"/>
            <a:ext cx="461913" cy="8238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19" idx="6"/>
            <a:endCxn id="21" idx="2"/>
          </p:cNvCxnSpPr>
          <p:nvPr/>
        </p:nvCxnSpPr>
        <p:spPr>
          <a:xfrm flipV="1">
            <a:off x="5362664" y="4334035"/>
            <a:ext cx="1057634" cy="8237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18" idx="7"/>
            <a:endCxn id="19" idx="4"/>
          </p:cNvCxnSpPr>
          <p:nvPr/>
        </p:nvCxnSpPr>
        <p:spPr>
          <a:xfrm flipV="1">
            <a:off x="4647494" y="4469572"/>
            <a:ext cx="583195" cy="643597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18" idx="6"/>
            <a:endCxn id="20" idx="2"/>
          </p:cNvCxnSpPr>
          <p:nvPr/>
        </p:nvCxnSpPr>
        <p:spPr>
          <a:xfrm flipV="1">
            <a:off x="4686149" y="5200635"/>
            <a:ext cx="1093100" cy="2550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20" idx="7"/>
            <a:endCxn id="21" idx="4"/>
          </p:cNvCxnSpPr>
          <p:nvPr/>
        </p:nvCxnSpPr>
        <p:spPr>
          <a:xfrm flipV="1">
            <a:off x="6004545" y="4461335"/>
            <a:ext cx="547729" cy="649284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2702011" y="6039070"/>
            <a:ext cx="7381102" cy="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4690932" y="5909316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6098728" y="5914425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7" name="Connecteur droit avec flèche 76"/>
          <p:cNvCxnSpPr>
            <a:stCxn id="18" idx="4"/>
            <a:endCxn id="73" idx="1"/>
          </p:cNvCxnSpPr>
          <p:nvPr/>
        </p:nvCxnSpPr>
        <p:spPr>
          <a:xfrm>
            <a:off x="4554174" y="5330485"/>
            <a:ext cx="175413" cy="616116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73" idx="6"/>
            <a:endCxn id="74" idx="2"/>
          </p:cNvCxnSpPr>
          <p:nvPr/>
        </p:nvCxnSpPr>
        <p:spPr>
          <a:xfrm>
            <a:off x="4954883" y="6036617"/>
            <a:ext cx="1143845" cy="5109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74" idx="0"/>
            <a:endCxn id="21" idx="4"/>
          </p:cNvCxnSpPr>
          <p:nvPr/>
        </p:nvCxnSpPr>
        <p:spPr>
          <a:xfrm flipV="1">
            <a:off x="6230704" y="4461335"/>
            <a:ext cx="321570" cy="1453090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>
            <a:stCxn id="21" idx="6"/>
          </p:cNvCxnSpPr>
          <p:nvPr/>
        </p:nvCxnSpPr>
        <p:spPr>
          <a:xfrm flipV="1">
            <a:off x="6684249" y="4328177"/>
            <a:ext cx="793683" cy="5858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9002182" y="5920006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9430119" y="5070956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/>
          <p:cNvCxnSpPr>
            <a:stCxn id="50" idx="4"/>
            <a:endCxn id="43" idx="1"/>
          </p:cNvCxnSpPr>
          <p:nvPr/>
        </p:nvCxnSpPr>
        <p:spPr>
          <a:xfrm>
            <a:off x="8799542" y="4453098"/>
            <a:ext cx="669232" cy="655143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50" idx="4"/>
            <a:endCxn id="42" idx="1"/>
          </p:cNvCxnSpPr>
          <p:nvPr/>
        </p:nvCxnSpPr>
        <p:spPr>
          <a:xfrm>
            <a:off x="8799542" y="4453098"/>
            <a:ext cx="241295" cy="1504193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7453983" y="4214971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8043791" y="3387720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8667566" y="4198497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8667566" y="2057630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/>
          <p:cNvCxnSpPr>
            <a:stCxn id="47" idx="7"/>
            <a:endCxn id="49" idx="3"/>
          </p:cNvCxnSpPr>
          <p:nvPr/>
        </p:nvCxnSpPr>
        <p:spPr>
          <a:xfrm flipV="1">
            <a:off x="7679279" y="3605036"/>
            <a:ext cx="403167" cy="647220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49" idx="7"/>
            <a:endCxn id="52" idx="4"/>
          </p:cNvCxnSpPr>
          <p:nvPr/>
        </p:nvCxnSpPr>
        <p:spPr>
          <a:xfrm flipV="1">
            <a:off x="8269087" y="2312231"/>
            <a:ext cx="530455" cy="1112774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9" idx="5"/>
            <a:endCxn id="50" idx="1"/>
          </p:cNvCxnSpPr>
          <p:nvPr/>
        </p:nvCxnSpPr>
        <p:spPr>
          <a:xfrm>
            <a:off x="8269087" y="3605036"/>
            <a:ext cx="437134" cy="630746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52" idx="5"/>
            <a:endCxn id="56" idx="1"/>
          </p:cNvCxnSpPr>
          <p:nvPr/>
        </p:nvCxnSpPr>
        <p:spPr>
          <a:xfrm>
            <a:off x="8892862" y="2274946"/>
            <a:ext cx="191194" cy="520566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9795505" y="2061976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9745611" y="4144182"/>
            <a:ext cx="263951" cy="25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avec flèche 59"/>
          <p:cNvCxnSpPr>
            <a:stCxn id="56" idx="4"/>
            <a:endCxn id="59" idx="1"/>
          </p:cNvCxnSpPr>
          <p:nvPr/>
        </p:nvCxnSpPr>
        <p:spPr>
          <a:xfrm>
            <a:off x="9177377" y="3012828"/>
            <a:ext cx="606889" cy="1168639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56" idx="7"/>
            <a:endCxn id="58" idx="3"/>
          </p:cNvCxnSpPr>
          <p:nvPr/>
        </p:nvCxnSpPr>
        <p:spPr>
          <a:xfrm flipV="1">
            <a:off x="9270697" y="2279292"/>
            <a:ext cx="563463" cy="516220"/>
          </a:xfrm>
          <a:prstGeom prst="straightConnector1">
            <a:avLst/>
          </a:prstGeom>
          <a:ln w="44450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1022022" y="5494020"/>
            <a:ext cx="86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feature</a:t>
            </a:r>
            <a:endParaRPr lang="fr-FR" dirty="0" smtClean="0"/>
          </a:p>
        </p:txBody>
      </p:sp>
      <p:sp>
        <p:nvSpPr>
          <p:cNvPr id="63" name="Parenthèse ouvrante 62"/>
          <p:cNvSpPr/>
          <p:nvPr/>
        </p:nvSpPr>
        <p:spPr>
          <a:xfrm>
            <a:off x="2071684" y="4999956"/>
            <a:ext cx="295236" cy="135746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>
            <a:off x="7880862" y="3523409"/>
            <a:ext cx="60679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7880862" y="3523409"/>
            <a:ext cx="0" cy="802389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age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31" y="3473174"/>
            <a:ext cx="151640" cy="151640"/>
          </a:xfrm>
          <a:prstGeom prst="rect">
            <a:avLst/>
          </a:prstGeom>
        </p:spPr>
      </p:pic>
      <p:cxnSp>
        <p:nvCxnSpPr>
          <p:cNvPr id="67" name="Connecteur droit 66"/>
          <p:cNvCxnSpPr/>
          <p:nvPr/>
        </p:nvCxnSpPr>
        <p:spPr>
          <a:xfrm flipH="1">
            <a:off x="8931517" y="2161371"/>
            <a:ext cx="20107" cy="72479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8931517" y="2886161"/>
            <a:ext cx="60679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608" y="2826210"/>
            <a:ext cx="151640" cy="151640"/>
          </a:xfrm>
          <a:prstGeom prst="rect">
            <a:avLst/>
          </a:prstGeom>
        </p:spPr>
      </p:pic>
      <p:sp>
        <p:nvSpPr>
          <p:cNvPr id="56" name="Ellipse 55"/>
          <p:cNvSpPr/>
          <p:nvPr/>
        </p:nvSpPr>
        <p:spPr>
          <a:xfrm>
            <a:off x="9045401" y="2758227"/>
            <a:ext cx="263951" cy="25460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flow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1" y="2142067"/>
            <a:ext cx="6506851" cy="582279"/>
          </a:xfrm>
        </p:spPr>
        <p:txBody>
          <a:bodyPr/>
          <a:lstStyle/>
          <a:p>
            <a:r>
              <a:rPr lang="fr-FR" dirty="0"/>
              <a:t>http://danielkummer.github.io/git-flow-cheatsheet/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4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2" y="609599"/>
            <a:ext cx="10131425" cy="1456267"/>
          </a:xfrm>
        </p:spPr>
        <p:txBody>
          <a:bodyPr/>
          <a:lstStyle/>
          <a:p>
            <a:r>
              <a:rPr lang="fr-FR" dirty="0" smtClean="0"/>
              <a:t>Client graphique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65</a:t>
            </a:fld>
            <a:endParaRPr lang="fr-FR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580" y="2606277"/>
            <a:ext cx="2321719" cy="2321719"/>
          </a:xfrm>
        </p:spPr>
      </p:pic>
      <p:sp>
        <p:nvSpPr>
          <p:cNvPr id="10" name="ZoneTexte 9"/>
          <p:cNvSpPr txBox="1"/>
          <p:nvPr/>
        </p:nvSpPr>
        <p:spPr>
          <a:xfrm>
            <a:off x="7193756" y="1950221"/>
            <a:ext cx="194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 smtClean="0"/>
              <a:t>Gitkraken</a:t>
            </a:r>
            <a:endParaRPr lang="fr-FR" sz="32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1" y="2606278"/>
            <a:ext cx="3933824" cy="236029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085851" y="1950220"/>
            <a:ext cx="393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Source </a:t>
            </a:r>
            <a:r>
              <a:rPr lang="fr-FR" sz="3200" dirty="0" err="1" smtClean="0"/>
              <a:t>tree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53504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66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51335" y="4854912"/>
            <a:ext cx="7909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6000" dirty="0" smtClean="0"/>
              <a:t>Question?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67150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67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92524" y="4854912"/>
            <a:ext cx="7909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6000" dirty="0" smtClean="0"/>
              <a:t>Tag/Release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35186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Release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smtClean="0"/>
              <a:t>Version fonctionnel du projet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Etat important du projet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4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69</a:t>
            </a:fld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799071" y="1944130"/>
            <a:ext cx="10533021" cy="418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Créer un tag</a:t>
            </a:r>
          </a:p>
          <a:p>
            <a:pPr marL="0" indent="0">
              <a:buFont typeface="Arial"/>
              <a:buNone/>
            </a:pPr>
            <a:r>
              <a:rPr lang="fr-FR" dirty="0" smtClean="0"/>
              <a:t>		git tag –a v1.0 –m « création de mon premier tag v1.0 »</a:t>
            </a:r>
          </a:p>
          <a:p>
            <a:r>
              <a:rPr lang="fr-FR" dirty="0" smtClean="0"/>
              <a:t>Créer un tag léger</a:t>
            </a:r>
          </a:p>
          <a:p>
            <a:pPr marL="0" indent="0">
              <a:buFont typeface="Arial"/>
              <a:buNone/>
            </a:pPr>
            <a:r>
              <a:rPr lang="fr-FR" dirty="0" smtClean="0"/>
              <a:t>		git tag v1.0.1</a:t>
            </a:r>
          </a:p>
          <a:p>
            <a:r>
              <a:rPr lang="fr-FR" dirty="0" smtClean="0"/>
              <a:t>Tag </a:t>
            </a:r>
            <a:r>
              <a:rPr lang="fr-FR" dirty="0" smtClean="0"/>
              <a:t>existant</a:t>
            </a:r>
            <a:endParaRPr lang="fr-FR" dirty="0" smtClean="0"/>
          </a:p>
          <a:p>
            <a:pPr marL="0" indent="0">
              <a:buFont typeface="Arial"/>
              <a:buNone/>
            </a:pPr>
            <a:r>
              <a:rPr lang="fr-FR" dirty="0" smtClean="0"/>
              <a:t>		git tag</a:t>
            </a:r>
          </a:p>
          <a:p>
            <a:r>
              <a:rPr lang="fr-FR" dirty="0" smtClean="0"/>
              <a:t>Push tag sur </a:t>
            </a:r>
            <a:r>
              <a:rPr lang="fr-FR" dirty="0" err="1" smtClean="0"/>
              <a:t>GitHub</a:t>
            </a:r>
            <a:endParaRPr lang="fr-FR" dirty="0" smtClean="0"/>
          </a:p>
          <a:p>
            <a:pPr marL="0" indent="0">
              <a:buFont typeface="Arial"/>
              <a:buNone/>
            </a:pPr>
            <a:r>
              <a:rPr lang="fr-FR" dirty="0" smtClean="0"/>
              <a:t>		git push </a:t>
            </a:r>
            <a:r>
              <a:rPr lang="fr-FR" dirty="0" err="1" smtClean="0"/>
              <a:t>origin</a:t>
            </a:r>
            <a:r>
              <a:rPr lang="fr-FR" dirty="0" smtClean="0"/>
              <a:t> [</a:t>
            </a:r>
            <a:r>
              <a:rPr lang="fr-FR" dirty="0" err="1" smtClean="0"/>
              <a:t>nomDuTag</a:t>
            </a:r>
            <a:r>
              <a:rPr lang="fr-F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9404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749" y="4644805"/>
            <a:ext cx="1854303" cy="1135404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7</a:t>
            </a:fld>
            <a:endParaRPr lang="fr-FR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162" y="4644805"/>
            <a:ext cx="1854302" cy="1135403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74" y="4644805"/>
            <a:ext cx="1854302" cy="1135403"/>
          </a:xfrm>
          <a:prstGeom prst="rect">
            <a:avLst/>
          </a:prstGeom>
        </p:spPr>
      </p:pic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986" y="4644804"/>
            <a:ext cx="1854302" cy="113540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84522" y="5830230"/>
            <a:ext cx="166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Développeur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278934" y="5815173"/>
            <a:ext cx="166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Développeur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273346" y="5806936"/>
            <a:ext cx="166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Développeur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8267758" y="5770551"/>
            <a:ext cx="166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Développeur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431725" y="1437764"/>
            <a:ext cx="8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</a:t>
            </a:r>
            <a:r>
              <a:rPr lang="fr-FR" dirty="0" smtClean="0"/>
              <a:t>erveur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08" y="1807096"/>
            <a:ext cx="1123950" cy="1573530"/>
          </a:xfrm>
          <a:prstGeom prst="rect">
            <a:avLst/>
          </a:prstGeom>
        </p:spPr>
      </p:pic>
      <p:cxnSp>
        <p:nvCxnSpPr>
          <p:cNvPr id="15" name="Connecteur droit avec flèche 14"/>
          <p:cNvCxnSpPr>
            <a:stCxn id="4" idx="0"/>
            <a:endCxn id="13" idx="2"/>
          </p:cNvCxnSpPr>
          <p:nvPr/>
        </p:nvCxnSpPr>
        <p:spPr>
          <a:xfrm flipV="1">
            <a:off x="3142901" y="3380626"/>
            <a:ext cx="2738682" cy="12641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5" idx="0"/>
            <a:endCxn id="13" idx="2"/>
          </p:cNvCxnSpPr>
          <p:nvPr/>
        </p:nvCxnSpPr>
        <p:spPr>
          <a:xfrm flipV="1">
            <a:off x="5137313" y="3380626"/>
            <a:ext cx="744270" cy="12641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0"/>
            <a:endCxn id="13" idx="2"/>
          </p:cNvCxnSpPr>
          <p:nvPr/>
        </p:nvCxnSpPr>
        <p:spPr>
          <a:xfrm flipH="1" flipV="1">
            <a:off x="5881583" y="3380626"/>
            <a:ext cx="1250142" cy="12641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7" idx="0"/>
            <a:endCxn id="13" idx="2"/>
          </p:cNvCxnSpPr>
          <p:nvPr/>
        </p:nvCxnSpPr>
        <p:spPr>
          <a:xfrm flipH="1" flipV="1">
            <a:off x="5881583" y="3380626"/>
            <a:ext cx="3244554" cy="12641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9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70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51335" y="4854912"/>
            <a:ext cx="7909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6000" dirty="0" smtClean="0"/>
              <a:t>Projet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342824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81166" y="3449111"/>
            <a:ext cx="7197726" cy="2421464"/>
          </a:xfrm>
        </p:spPr>
        <p:txBody>
          <a:bodyPr/>
          <a:lstStyle/>
          <a:p>
            <a:r>
              <a:rPr lang="fr-FR" dirty="0" err="1" smtClean="0"/>
              <a:t>Versionning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5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 de gestion de versions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8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829" y="5243509"/>
            <a:ext cx="1839792" cy="1101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43" y="3360159"/>
            <a:ext cx="1781666" cy="74468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257" y="3200938"/>
            <a:ext cx="591834" cy="80035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00" y="1977046"/>
            <a:ext cx="1511111" cy="153650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324" y="5033963"/>
            <a:ext cx="952500" cy="1143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339" y="2461598"/>
            <a:ext cx="1306998" cy="179712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91" y="1646431"/>
            <a:ext cx="1183269" cy="993946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813976" y="1611931"/>
            <a:ext cx="130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Bazzar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3008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 de gestion de versions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8897-6515-4B7F-9677-90835F1D08FA}" type="slidenum">
              <a:rPr lang="fr-FR" smtClean="0"/>
              <a:t>9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829" y="5243509"/>
            <a:ext cx="1839792" cy="1101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43" y="3360159"/>
            <a:ext cx="1781666" cy="74468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257" y="3200938"/>
            <a:ext cx="591834" cy="80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10137</TotalTime>
  <Words>620</Words>
  <Application>Microsoft Office PowerPoint</Application>
  <PresentationFormat>Grand écran</PresentationFormat>
  <Paragraphs>368</Paragraphs>
  <Slides>71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71</vt:i4>
      </vt:variant>
    </vt:vector>
  </HeadingPairs>
  <TitlesOfParts>
    <vt:vector size="75" baseType="lpstr">
      <vt:lpstr>Arial</vt:lpstr>
      <vt:lpstr>Calibri</vt:lpstr>
      <vt:lpstr>Calibri Light</vt:lpstr>
      <vt:lpstr>Céleste</vt:lpstr>
      <vt:lpstr>Versionning</vt:lpstr>
      <vt:lpstr>Backlog</vt:lpstr>
      <vt:lpstr>Gestion de versions</vt:lpstr>
      <vt:lpstr>Présentation PowerPoint</vt:lpstr>
      <vt:lpstr>Présentation PowerPoint</vt:lpstr>
      <vt:lpstr>Présentation PowerPoint</vt:lpstr>
      <vt:lpstr>Présentation PowerPoint</vt:lpstr>
      <vt:lpstr>Outil de gestion de versions</vt:lpstr>
      <vt:lpstr>Outil de gestion de versions</vt:lpstr>
      <vt:lpstr>Concurrent versions system</vt:lpstr>
      <vt:lpstr>Subversion (svn)</vt:lpstr>
      <vt:lpstr>Présentation PowerPoint</vt:lpstr>
      <vt:lpstr>Modèle centralisé</vt:lpstr>
      <vt:lpstr>Modèle centralisé</vt:lpstr>
      <vt:lpstr>Modèle distribué</vt:lpstr>
      <vt:lpstr>Présentation PowerPoint</vt:lpstr>
      <vt:lpstr>Présentation PowerPoint</vt:lpstr>
      <vt:lpstr>Fonctionnement d’un projet Git</vt:lpstr>
      <vt:lpstr>Présentation PowerPoint</vt:lpstr>
      <vt:lpstr>Commande de base</vt:lpstr>
      <vt:lpstr>Présentation PowerPoint</vt:lpstr>
      <vt:lpstr> Installation et configuration de git</vt:lpstr>
      <vt:lpstr>Comment ignorer un fichier</vt:lpstr>
      <vt:lpstr>Présentation PowerPoint</vt:lpstr>
      <vt:lpstr>log</vt:lpstr>
      <vt:lpstr>Revenir sur une version</vt:lpstr>
      <vt:lpstr>Checkout</vt:lpstr>
      <vt:lpstr>revert</vt:lpstr>
      <vt:lpstr>Reset</vt:lpstr>
      <vt:lpstr>Présentation PowerPoint</vt:lpstr>
      <vt:lpstr>Travailler sur le même remote</vt:lpstr>
      <vt:lpstr>Présentation PowerPoint</vt:lpstr>
      <vt:lpstr>Présentation PowerPoint</vt:lpstr>
      <vt:lpstr>Présentation PowerPoint</vt:lpstr>
      <vt:lpstr>Github</vt:lpstr>
      <vt:lpstr>Premier projet sur GitHub</vt:lpstr>
      <vt:lpstr>Commande de base</vt:lpstr>
      <vt:lpstr>Workflow</vt:lpstr>
      <vt:lpstr>Les conflits</vt:lpstr>
      <vt:lpstr>Les conflits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créer une nouvelle branche</vt:lpstr>
      <vt:lpstr>créer une nouvelle branche</vt:lpstr>
      <vt:lpstr>créer une nouvelle branche</vt:lpstr>
      <vt:lpstr>Changer de branche</vt:lpstr>
      <vt:lpstr>Merge une branche</vt:lpstr>
      <vt:lpstr>Supprimer une branche</vt:lpstr>
      <vt:lpstr>Présentation PowerPoint</vt:lpstr>
      <vt:lpstr>3 type de workflow</vt:lpstr>
      <vt:lpstr>Structure centralisé</vt:lpstr>
      <vt:lpstr>Structure Feature branch</vt:lpstr>
      <vt:lpstr>Structure Git flow</vt:lpstr>
      <vt:lpstr>Git flow workflow</vt:lpstr>
      <vt:lpstr>Git flow feature</vt:lpstr>
      <vt:lpstr>Git flow release</vt:lpstr>
      <vt:lpstr>Git flow hotfixes</vt:lpstr>
      <vt:lpstr>Git flow</vt:lpstr>
      <vt:lpstr>Client graphique</vt:lpstr>
      <vt:lpstr>Présentation PowerPoint</vt:lpstr>
      <vt:lpstr>Présentation PowerPoint</vt:lpstr>
      <vt:lpstr>Release</vt:lpstr>
      <vt:lpstr>tag</vt:lpstr>
      <vt:lpstr>Présentation PowerPoint</vt:lpstr>
      <vt:lpstr>Versionning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d’intro</dc:title>
  <dc:creator>quentin lhotellier</dc:creator>
  <cp:lastModifiedBy>quentin lhotellier</cp:lastModifiedBy>
  <cp:revision>219</cp:revision>
  <dcterms:created xsi:type="dcterms:W3CDTF">2017-11-27T08:15:25Z</dcterms:created>
  <dcterms:modified xsi:type="dcterms:W3CDTF">2017-12-12T17:34:17Z</dcterms:modified>
</cp:coreProperties>
</file>