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layout3.xml" ContentType="application/vnd.openxmlformats-officedocument.drawingml.diagram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colors2.xml" ContentType="application/vnd.openxmlformats-officedocument.drawingml.diagramColors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573" r:id="rId3"/>
    <p:sldId id="523" r:id="rId4"/>
    <p:sldId id="574" r:id="rId5"/>
    <p:sldId id="575" r:id="rId6"/>
    <p:sldId id="260" r:id="rId7"/>
    <p:sldId id="483" r:id="rId8"/>
    <p:sldId id="257" r:id="rId9"/>
    <p:sldId id="258" r:id="rId10"/>
    <p:sldId id="542" r:id="rId11"/>
    <p:sldId id="544" r:id="rId12"/>
    <p:sldId id="545" r:id="rId13"/>
    <p:sldId id="546" r:id="rId14"/>
    <p:sldId id="259" r:id="rId15"/>
    <p:sldId id="565" r:id="rId16"/>
    <p:sldId id="566" r:id="rId17"/>
    <p:sldId id="567" r:id="rId18"/>
    <p:sldId id="568" r:id="rId19"/>
    <p:sldId id="569" r:id="rId20"/>
    <p:sldId id="5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7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61DAF-8904-42E2-9CC9-B438CD8668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A91FF9-2DB1-4934-BF5F-8F2E6A7A574D}">
      <dgm:prSet/>
      <dgm:spPr/>
      <dgm:t>
        <a:bodyPr/>
        <a:lstStyle/>
        <a:p>
          <a:r>
            <a:rPr lang="pt-BR"/>
            <a:t>Identificar e aplicar os conceitos fundamentais da lógica proposicional. </a:t>
          </a:r>
          <a:endParaRPr lang="en-US"/>
        </a:p>
      </dgm:t>
    </dgm:pt>
    <dgm:pt modelId="{4F23DD5E-86D8-4728-94DA-2DB59B552E51}" type="parTrans" cxnId="{AD15CAE7-D985-4515-B641-442BCCB17EA7}">
      <dgm:prSet/>
      <dgm:spPr/>
      <dgm:t>
        <a:bodyPr/>
        <a:lstStyle/>
        <a:p>
          <a:endParaRPr lang="en-US"/>
        </a:p>
      </dgm:t>
    </dgm:pt>
    <dgm:pt modelId="{E366FD6D-E7EA-4CE0-AA3E-836ABD7D47AC}" type="sibTrans" cxnId="{AD15CAE7-D985-4515-B641-442BCCB17EA7}">
      <dgm:prSet/>
      <dgm:spPr/>
      <dgm:t>
        <a:bodyPr/>
        <a:lstStyle/>
        <a:p>
          <a:endParaRPr lang="en-US"/>
        </a:p>
      </dgm:t>
    </dgm:pt>
    <dgm:pt modelId="{556CE3AE-9321-4AF6-97EF-33F71F0E895C}">
      <dgm:prSet/>
      <dgm:spPr/>
      <dgm:t>
        <a:bodyPr/>
        <a:lstStyle/>
        <a:p>
          <a:r>
            <a:rPr lang="pt-BR"/>
            <a:t>Utilizar corretamente os conectivos lógicos (conjunção, disjunção, negação, implicação etc.) na construção de proposições e na formação de argumentos. </a:t>
          </a:r>
          <a:endParaRPr lang="en-US"/>
        </a:p>
      </dgm:t>
    </dgm:pt>
    <dgm:pt modelId="{9BA551F3-FE33-4C40-A30E-534199A89F15}" type="parTrans" cxnId="{0257AC37-A4B6-44A6-B335-433A24DC12A3}">
      <dgm:prSet/>
      <dgm:spPr/>
      <dgm:t>
        <a:bodyPr/>
        <a:lstStyle/>
        <a:p>
          <a:endParaRPr lang="en-US"/>
        </a:p>
      </dgm:t>
    </dgm:pt>
    <dgm:pt modelId="{EF854E64-DDD7-4845-94AF-5B6D5D262633}" type="sibTrans" cxnId="{0257AC37-A4B6-44A6-B335-433A24DC12A3}">
      <dgm:prSet/>
      <dgm:spPr/>
      <dgm:t>
        <a:bodyPr/>
        <a:lstStyle/>
        <a:p>
          <a:endParaRPr lang="en-US"/>
        </a:p>
      </dgm:t>
    </dgm:pt>
    <dgm:pt modelId="{DF533690-7A75-48B2-8EEA-53909ECDBBED}">
      <dgm:prSet/>
      <dgm:spPr/>
      <dgm:t>
        <a:bodyPr/>
        <a:lstStyle/>
        <a:p>
          <a:r>
            <a:rPr lang="pt-BR"/>
            <a:t>Realizar a análise e a simplificação de expressões lógicas. </a:t>
          </a:r>
          <a:endParaRPr lang="en-US"/>
        </a:p>
      </dgm:t>
    </dgm:pt>
    <dgm:pt modelId="{4572C492-3C78-4E5E-B34A-9C1CE6F08822}" type="parTrans" cxnId="{9485401E-4282-4DCA-936D-2CA198C7CA14}">
      <dgm:prSet/>
      <dgm:spPr/>
      <dgm:t>
        <a:bodyPr/>
        <a:lstStyle/>
        <a:p>
          <a:endParaRPr lang="en-US"/>
        </a:p>
      </dgm:t>
    </dgm:pt>
    <dgm:pt modelId="{6DE255FC-450C-490E-BF33-1604FA96565F}" type="sibTrans" cxnId="{9485401E-4282-4DCA-936D-2CA198C7CA14}">
      <dgm:prSet/>
      <dgm:spPr/>
      <dgm:t>
        <a:bodyPr/>
        <a:lstStyle/>
        <a:p>
          <a:endParaRPr lang="en-US"/>
        </a:p>
      </dgm:t>
    </dgm:pt>
    <dgm:pt modelId="{B1A76F79-50BA-4285-AD7A-1260E81F1B9F}">
      <dgm:prSet/>
      <dgm:spPr/>
      <dgm:t>
        <a:bodyPr/>
        <a:lstStyle/>
        <a:p>
          <a:r>
            <a:rPr lang="pt-BR"/>
            <a:t>Aplicar as leis e as regras da lógica proposicional para manipulação e avaliação de proposições. </a:t>
          </a:r>
          <a:endParaRPr lang="en-US"/>
        </a:p>
      </dgm:t>
    </dgm:pt>
    <dgm:pt modelId="{B5DEBF62-477A-4DF7-9FAA-D50581430E0F}" type="parTrans" cxnId="{81F9A0B2-2B31-42C7-B520-4283E60CE003}">
      <dgm:prSet/>
      <dgm:spPr/>
      <dgm:t>
        <a:bodyPr/>
        <a:lstStyle/>
        <a:p>
          <a:endParaRPr lang="en-US"/>
        </a:p>
      </dgm:t>
    </dgm:pt>
    <dgm:pt modelId="{9CEBB7CE-5FD5-476D-8EC2-15D71C783022}" type="sibTrans" cxnId="{81F9A0B2-2B31-42C7-B520-4283E60CE003}">
      <dgm:prSet/>
      <dgm:spPr/>
      <dgm:t>
        <a:bodyPr/>
        <a:lstStyle/>
        <a:p>
          <a:endParaRPr lang="en-US"/>
        </a:p>
      </dgm:t>
    </dgm:pt>
    <dgm:pt modelId="{0D19F742-880B-40DC-AD16-B31CEBB97A8E}">
      <dgm:prSet/>
      <dgm:spPr/>
      <dgm:t>
        <a:bodyPr/>
        <a:lstStyle/>
        <a:p>
          <a:r>
            <a:rPr lang="pt-BR"/>
            <a:t>Utilizar tabelas verdade para determinar a validade e a satisfatibilidade de argumentos.</a:t>
          </a:r>
          <a:endParaRPr lang="en-US"/>
        </a:p>
      </dgm:t>
    </dgm:pt>
    <dgm:pt modelId="{3214E7B7-9C8F-4377-B8F6-4AB2F2957EBD}" type="parTrans" cxnId="{EAFFAA98-217D-47FA-85F3-E1AB87020B9B}">
      <dgm:prSet/>
      <dgm:spPr/>
      <dgm:t>
        <a:bodyPr/>
        <a:lstStyle/>
        <a:p>
          <a:endParaRPr lang="en-US"/>
        </a:p>
      </dgm:t>
    </dgm:pt>
    <dgm:pt modelId="{E7061692-20F1-4C03-B262-05A3D259D1D4}" type="sibTrans" cxnId="{EAFFAA98-217D-47FA-85F3-E1AB87020B9B}">
      <dgm:prSet/>
      <dgm:spPr/>
      <dgm:t>
        <a:bodyPr/>
        <a:lstStyle/>
        <a:p>
          <a:endParaRPr lang="en-US"/>
        </a:p>
      </dgm:t>
    </dgm:pt>
    <dgm:pt modelId="{03A8A2BF-0A0A-4035-9407-1980EC116C4E}">
      <dgm:prSet/>
      <dgm:spPr/>
      <dgm:t>
        <a:bodyPr/>
        <a:lstStyle/>
        <a:p>
          <a:r>
            <a:rPr lang="pt-BR"/>
            <a:t>Compreender e aplicar os princípios da lógica de predicados. </a:t>
          </a:r>
          <a:endParaRPr lang="en-US"/>
        </a:p>
      </dgm:t>
    </dgm:pt>
    <dgm:pt modelId="{43DEB882-9F06-4CC5-BF95-B1B18C45472D}" type="parTrans" cxnId="{A9914A55-BE69-4AF5-A492-32A8839BE362}">
      <dgm:prSet/>
      <dgm:spPr/>
      <dgm:t>
        <a:bodyPr/>
        <a:lstStyle/>
        <a:p>
          <a:endParaRPr lang="en-US"/>
        </a:p>
      </dgm:t>
    </dgm:pt>
    <dgm:pt modelId="{1AB22859-59D2-442A-AA7D-E815B0CEB7B6}" type="sibTrans" cxnId="{A9914A55-BE69-4AF5-A492-32A8839BE362}">
      <dgm:prSet/>
      <dgm:spPr/>
      <dgm:t>
        <a:bodyPr/>
        <a:lstStyle/>
        <a:p>
          <a:endParaRPr lang="en-US"/>
        </a:p>
      </dgm:t>
    </dgm:pt>
    <dgm:pt modelId="{9D8147AF-7D18-4735-A020-59FB5DB21687}">
      <dgm:prSet/>
      <dgm:spPr/>
      <dgm:t>
        <a:bodyPr/>
        <a:lstStyle/>
        <a:p>
          <a:r>
            <a:rPr lang="pt-BR"/>
            <a:t>Formular e analisar quantificadores (universal e existencial) e suas negações. </a:t>
          </a:r>
          <a:endParaRPr lang="en-US"/>
        </a:p>
      </dgm:t>
    </dgm:pt>
    <dgm:pt modelId="{A650847B-986B-4B7F-82B7-711A89A8B521}" type="parTrans" cxnId="{C6126E48-AB27-4D78-AC37-ECF6D356A4DC}">
      <dgm:prSet/>
      <dgm:spPr/>
      <dgm:t>
        <a:bodyPr/>
        <a:lstStyle/>
        <a:p>
          <a:endParaRPr lang="en-US"/>
        </a:p>
      </dgm:t>
    </dgm:pt>
    <dgm:pt modelId="{1D1CBF44-2A00-46BC-8496-5D0D1C8B4CBF}" type="sibTrans" cxnId="{C6126E48-AB27-4D78-AC37-ECF6D356A4DC}">
      <dgm:prSet/>
      <dgm:spPr/>
      <dgm:t>
        <a:bodyPr/>
        <a:lstStyle/>
        <a:p>
          <a:endParaRPr lang="en-US"/>
        </a:p>
      </dgm:t>
    </dgm:pt>
    <dgm:pt modelId="{164D6219-FA6C-4930-9B84-098B3DBAF3B3}" type="pres">
      <dgm:prSet presAssocID="{82B61DAF-8904-42E2-9CC9-B438CD86686E}" presName="root" presStyleCnt="0">
        <dgm:presLayoutVars>
          <dgm:dir/>
          <dgm:resizeHandles val="exact"/>
        </dgm:presLayoutVars>
      </dgm:prSet>
      <dgm:spPr/>
    </dgm:pt>
    <dgm:pt modelId="{2C956DC3-2500-4FFB-976C-0532F5B7A144}" type="pres">
      <dgm:prSet presAssocID="{3EA91FF9-2DB1-4934-BF5F-8F2E6A7A574D}" presName="compNode" presStyleCnt="0"/>
      <dgm:spPr/>
    </dgm:pt>
    <dgm:pt modelId="{ED5DB434-F54C-448B-AC88-A6B9E378FC91}" type="pres">
      <dgm:prSet presAssocID="{3EA91FF9-2DB1-4934-BF5F-8F2E6A7A574D}" presName="bgRect" presStyleLbl="bgShp" presStyleIdx="0" presStyleCnt="7"/>
      <dgm:spPr/>
    </dgm:pt>
    <dgm:pt modelId="{DA075EB0-7F2B-424D-B912-B38DE31880D5}" type="pres">
      <dgm:prSet presAssocID="{3EA91FF9-2DB1-4934-BF5F-8F2E6A7A574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D4899BF-BE69-4F92-AA45-12CD47760F11}" type="pres">
      <dgm:prSet presAssocID="{3EA91FF9-2DB1-4934-BF5F-8F2E6A7A574D}" presName="spaceRect" presStyleCnt="0"/>
      <dgm:spPr/>
    </dgm:pt>
    <dgm:pt modelId="{3EA7748E-7820-49BF-BA48-902A8556594C}" type="pres">
      <dgm:prSet presAssocID="{3EA91FF9-2DB1-4934-BF5F-8F2E6A7A574D}" presName="parTx" presStyleLbl="revTx" presStyleIdx="0" presStyleCnt="7">
        <dgm:presLayoutVars>
          <dgm:chMax val="0"/>
          <dgm:chPref val="0"/>
        </dgm:presLayoutVars>
      </dgm:prSet>
      <dgm:spPr/>
    </dgm:pt>
    <dgm:pt modelId="{617D68C6-034D-4166-884C-F7A553792B58}" type="pres">
      <dgm:prSet presAssocID="{E366FD6D-E7EA-4CE0-AA3E-836ABD7D47AC}" presName="sibTrans" presStyleCnt="0"/>
      <dgm:spPr/>
    </dgm:pt>
    <dgm:pt modelId="{E7BA90E5-77CB-4F0E-B4C8-BC4EDD1FBEA6}" type="pres">
      <dgm:prSet presAssocID="{556CE3AE-9321-4AF6-97EF-33F71F0E895C}" presName="compNode" presStyleCnt="0"/>
      <dgm:spPr/>
    </dgm:pt>
    <dgm:pt modelId="{42E5EABB-6E0D-4688-B96E-5E6CAD769B5B}" type="pres">
      <dgm:prSet presAssocID="{556CE3AE-9321-4AF6-97EF-33F71F0E895C}" presName="bgRect" presStyleLbl="bgShp" presStyleIdx="1" presStyleCnt="7"/>
      <dgm:spPr/>
    </dgm:pt>
    <dgm:pt modelId="{BB5A7C09-7A0E-4B22-88E9-A3B8B7113A4B}" type="pres">
      <dgm:prSet presAssocID="{556CE3AE-9321-4AF6-97EF-33F71F0E895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90DDCB0-BCAE-4954-9BC8-2F8F4C93FAFE}" type="pres">
      <dgm:prSet presAssocID="{556CE3AE-9321-4AF6-97EF-33F71F0E895C}" presName="spaceRect" presStyleCnt="0"/>
      <dgm:spPr/>
    </dgm:pt>
    <dgm:pt modelId="{FA8DBBF1-F401-4EAE-BA12-3775C726F30A}" type="pres">
      <dgm:prSet presAssocID="{556CE3AE-9321-4AF6-97EF-33F71F0E895C}" presName="parTx" presStyleLbl="revTx" presStyleIdx="1" presStyleCnt="7">
        <dgm:presLayoutVars>
          <dgm:chMax val="0"/>
          <dgm:chPref val="0"/>
        </dgm:presLayoutVars>
      </dgm:prSet>
      <dgm:spPr/>
    </dgm:pt>
    <dgm:pt modelId="{6580A50B-7C1D-4930-A77B-317F183A0D9B}" type="pres">
      <dgm:prSet presAssocID="{EF854E64-DDD7-4845-94AF-5B6D5D262633}" presName="sibTrans" presStyleCnt="0"/>
      <dgm:spPr/>
    </dgm:pt>
    <dgm:pt modelId="{152D11D4-E7A6-44EE-BE87-E28C012CAB36}" type="pres">
      <dgm:prSet presAssocID="{DF533690-7A75-48B2-8EEA-53909ECDBBED}" presName="compNode" presStyleCnt="0"/>
      <dgm:spPr/>
    </dgm:pt>
    <dgm:pt modelId="{36BB51AE-6CB9-4F14-9BCA-32E146A5B213}" type="pres">
      <dgm:prSet presAssocID="{DF533690-7A75-48B2-8EEA-53909ECDBBED}" presName="bgRect" presStyleLbl="bgShp" presStyleIdx="2" presStyleCnt="7"/>
      <dgm:spPr/>
    </dgm:pt>
    <dgm:pt modelId="{A9EC605B-F982-4158-9F6F-B67C14F13263}" type="pres">
      <dgm:prSet presAssocID="{DF533690-7A75-48B2-8EEA-53909ECDBBE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A9BB449C-2099-477C-860C-19EB1ED7201F}" type="pres">
      <dgm:prSet presAssocID="{DF533690-7A75-48B2-8EEA-53909ECDBBED}" presName="spaceRect" presStyleCnt="0"/>
      <dgm:spPr/>
    </dgm:pt>
    <dgm:pt modelId="{721408AE-8368-45A5-8EA9-04394D8B39F1}" type="pres">
      <dgm:prSet presAssocID="{DF533690-7A75-48B2-8EEA-53909ECDBBED}" presName="parTx" presStyleLbl="revTx" presStyleIdx="2" presStyleCnt="7">
        <dgm:presLayoutVars>
          <dgm:chMax val="0"/>
          <dgm:chPref val="0"/>
        </dgm:presLayoutVars>
      </dgm:prSet>
      <dgm:spPr/>
    </dgm:pt>
    <dgm:pt modelId="{349AD84D-7D16-478A-AA7D-6D6C1FCA37F3}" type="pres">
      <dgm:prSet presAssocID="{6DE255FC-450C-490E-BF33-1604FA96565F}" presName="sibTrans" presStyleCnt="0"/>
      <dgm:spPr/>
    </dgm:pt>
    <dgm:pt modelId="{A1DB1057-3E43-4FF7-A4CB-D882E1F26867}" type="pres">
      <dgm:prSet presAssocID="{B1A76F79-50BA-4285-AD7A-1260E81F1B9F}" presName="compNode" presStyleCnt="0"/>
      <dgm:spPr/>
    </dgm:pt>
    <dgm:pt modelId="{E281FDFC-22DA-4608-A9A1-03D015228547}" type="pres">
      <dgm:prSet presAssocID="{B1A76F79-50BA-4285-AD7A-1260E81F1B9F}" presName="bgRect" presStyleLbl="bgShp" presStyleIdx="3" presStyleCnt="7"/>
      <dgm:spPr/>
    </dgm:pt>
    <dgm:pt modelId="{E87DDA77-F4B5-4522-ADAC-C81937DAF341}" type="pres">
      <dgm:prSet presAssocID="{B1A76F79-50BA-4285-AD7A-1260E81F1B9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FD59FD0-E3F8-48F5-A3AE-709EAC81135A}" type="pres">
      <dgm:prSet presAssocID="{B1A76F79-50BA-4285-AD7A-1260E81F1B9F}" presName="spaceRect" presStyleCnt="0"/>
      <dgm:spPr/>
    </dgm:pt>
    <dgm:pt modelId="{F2676C6B-3258-42AB-BA39-090CB47C5452}" type="pres">
      <dgm:prSet presAssocID="{B1A76F79-50BA-4285-AD7A-1260E81F1B9F}" presName="parTx" presStyleLbl="revTx" presStyleIdx="3" presStyleCnt="7">
        <dgm:presLayoutVars>
          <dgm:chMax val="0"/>
          <dgm:chPref val="0"/>
        </dgm:presLayoutVars>
      </dgm:prSet>
      <dgm:spPr/>
    </dgm:pt>
    <dgm:pt modelId="{A0B93F92-E355-4566-9495-3FE94DCCD1B3}" type="pres">
      <dgm:prSet presAssocID="{9CEBB7CE-5FD5-476D-8EC2-15D71C783022}" presName="sibTrans" presStyleCnt="0"/>
      <dgm:spPr/>
    </dgm:pt>
    <dgm:pt modelId="{253565E0-621D-4C43-8EF2-6818A9506E12}" type="pres">
      <dgm:prSet presAssocID="{0D19F742-880B-40DC-AD16-B31CEBB97A8E}" presName="compNode" presStyleCnt="0"/>
      <dgm:spPr/>
    </dgm:pt>
    <dgm:pt modelId="{D9260AE7-973F-4CDC-B98E-722367C989AD}" type="pres">
      <dgm:prSet presAssocID="{0D19F742-880B-40DC-AD16-B31CEBB97A8E}" presName="bgRect" presStyleLbl="bgShp" presStyleIdx="4" presStyleCnt="7"/>
      <dgm:spPr/>
    </dgm:pt>
    <dgm:pt modelId="{24EE63B9-C919-48F3-9805-53610B748F30}" type="pres">
      <dgm:prSet presAssocID="{0D19F742-880B-40DC-AD16-B31CEBB97A8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guntas"/>
        </a:ext>
      </dgm:extLst>
    </dgm:pt>
    <dgm:pt modelId="{3AFC853C-1609-49FB-AFD1-EA0CCBB64EAC}" type="pres">
      <dgm:prSet presAssocID="{0D19F742-880B-40DC-AD16-B31CEBB97A8E}" presName="spaceRect" presStyleCnt="0"/>
      <dgm:spPr/>
    </dgm:pt>
    <dgm:pt modelId="{C532328A-5D09-43FD-99AE-C7A2E651DAA1}" type="pres">
      <dgm:prSet presAssocID="{0D19F742-880B-40DC-AD16-B31CEBB97A8E}" presName="parTx" presStyleLbl="revTx" presStyleIdx="4" presStyleCnt="7">
        <dgm:presLayoutVars>
          <dgm:chMax val="0"/>
          <dgm:chPref val="0"/>
        </dgm:presLayoutVars>
      </dgm:prSet>
      <dgm:spPr/>
    </dgm:pt>
    <dgm:pt modelId="{8FBD89AB-BA84-47EF-B480-55F948A9105E}" type="pres">
      <dgm:prSet presAssocID="{E7061692-20F1-4C03-B262-05A3D259D1D4}" presName="sibTrans" presStyleCnt="0"/>
      <dgm:spPr/>
    </dgm:pt>
    <dgm:pt modelId="{94A99385-0A60-4623-ADCA-E7C9C728BC66}" type="pres">
      <dgm:prSet presAssocID="{03A8A2BF-0A0A-4035-9407-1980EC116C4E}" presName="compNode" presStyleCnt="0"/>
      <dgm:spPr/>
    </dgm:pt>
    <dgm:pt modelId="{6F605E13-CEEE-4DC9-8495-588E46056585}" type="pres">
      <dgm:prSet presAssocID="{03A8A2BF-0A0A-4035-9407-1980EC116C4E}" presName="bgRect" presStyleLbl="bgShp" presStyleIdx="5" presStyleCnt="7"/>
      <dgm:spPr/>
    </dgm:pt>
    <dgm:pt modelId="{59C1A906-A49F-4482-B896-6B377603012B}" type="pres">
      <dgm:prSet presAssocID="{03A8A2BF-0A0A-4035-9407-1980EC116C4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70608688-CB4C-4377-9FFF-B1CE58C3E6D0}" type="pres">
      <dgm:prSet presAssocID="{03A8A2BF-0A0A-4035-9407-1980EC116C4E}" presName="spaceRect" presStyleCnt="0"/>
      <dgm:spPr/>
    </dgm:pt>
    <dgm:pt modelId="{3BBAA4A0-2CD3-4CA8-9E72-8B6179F6DEB5}" type="pres">
      <dgm:prSet presAssocID="{03A8A2BF-0A0A-4035-9407-1980EC116C4E}" presName="parTx" presStyleLbl="revTx" presStyleIdx="5" presStyleCnt="7">
        <dgm:presLayoutVars>
          <dgm:chMax val="0"/>
          <dgm:chPref val="0"/>
        </dgm:presLayoutVars>
      </dgm:prSet>
      <dgm:spPr/>
    </dgm:pt>
    <dgm:pt modelId="{D44FDBF2-54D2-4364-914C-99F0ABDDE5A7}" type="pres">
      <dgm:prSet presAssocID="{1AB22859-59D2-442A-AA7D-E815B0CEB7B6}" presName="sibTrans" presStyleCnt="0"/>
      <dgm:spPr/>
    </dgm:pt>
    <dgm:pt modelId="{12E97DA5-3051-41BA-B859-CFD926BAEE76}" type="pres">
      <dgm:prSet presAssocID="{9D8147AF-7D18-4735-A020-59FB5DB21687}" presName="compNode" presStyleCnt="0"/>
      <dgm:spPr/>
    </dgm:pt>
    <dgm:pt modelId="{E2EAA812-F52F-4324-8F16-362A44AF10F5}" type="pres">
      <dgm:prSet presAssocID="{9D8147AF-7D18-4735-A020-59FB5DB21687}" presName="bgRect" presStyleLbl="bgShp" presStyleIdx="6" presStyleCnt="7"/>
      <dgm:spPr/>
    </dgm:pt>
    <dgm:pt modelId="{F6F42153-77E1-42EC-8779-693AE24D0A8D}" type="pres">
      <dgm:prSet presAssocID="{9D8147AF-7D18-4735-A020-59FB5DB2168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"/>
        </a:ext>
      </dgm:extLst>
    </dgm:pt>
    <dgm:pt modelId="{376A252F-86D0-4E04-AF0E-D7A41851B6B7}" type="pres">
      <dgm:prSet presAssocID="{9D8147AF-7D18-4735-A020-59FB5DB21687}" presName="spaceRect" presStyleCnt="0"/>
      <dgm:spPr/>
    </dgm:pt>
    <dgm:pt modelId="{AAE129F5-D444-4A92-BB43-E15B1995EFA8}" type="pres">
      <dgm:prSet presAssocID="{9D8147AF-7D18-4735-A020-59FB5DB2168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67A0810-292D-43C4-B69C-E2791BE87A5F}" type="presOf" srcId="{0D19F742-880B-40DC-AD16-B31CEBB97A8E}" destId="{C532328A-5D09-43FD-99AE-C7A2E651DAA1}" srcOrd="0" destOrd="0" presId="urn:microsoft.com/office/officeart/2018/2/layout/IconVerticalSolidList"/>
    <dgm:cxn modelId="{9485401E-4282-4DCA-936D-2CA198C7CA14}" srcId="{82B61DAF-8904-42E2-9CC9-B438CD86686E}" destId="{DF533690-7A75-48B2-8EEA-53909ECDBBED}" srcOrd="2" destOrd="0" parTransId="{4572C492-3C78-4E5E-B34A-9C1CE6F08822}" sibTransId="{6DE255FC-450C-490E-BF33-1604FA96565F}"/>
    <dgm:cxn modelId="{1446032B-98AF-4E35-8477-3F5659602CEC}" type="presOf" srcId="{9D8147AF-7D18-4735-A020-59FB5DB21687}" destId="{AAE129F5-D444-4A92-BB43-E15B1995EFA8}" srcOrd="0" destOrd="0" presId="urn:microsoft.com/office/officeart/2018/2/layout/IconVerticalSolidList"/>
    <dgm:cxn modelId="{57324E2D-AEF3-4EB7-92B9-9EA7B1DCC45B}" type="presOf" srcId="{82B61DAF-8904-42E2-9CC9-B438CD86686E}" destId="{164D6219-FA6C-4930-9B84-098B3DBAF3B3}" srcOrd="0" destOrd="0" presId="urn:microsoft.com/office/officeart/2018/2/layout/IconVerticalSolidList"/>
    <dgm:cxn modelId="{0257AC37-A4B6-44A6-B335-433A24DC12A3}" srcId="{82B61DAF-8904-42E2-9CC9-B438CD86686E}" destId="{556CE3AE-9321-4AF6-97EF-33F71F0E895C}" srcOrd="1" destOrd="0" parTransId="{9BA551F3-FE33-4C40-A30E-534199A89F15}" sibTransId="{EF854E64-DDD7-4845-94AF-5B6D5D262633}"/>
    <dgm:cxn modelId="{C6126E48-AB27-4D78-AC37-ECF6D356A4DC}" srcId="{82B61DAF-8904-42E2-9CC9-B438CD86686E}" destId="{9D8147AF-7D18-4735-A020-59FB5DB21687}" srcOrd="6" destOrd="0" parTransId="{A650847B-986B-4B7F-82B7-711A89A8B521}" sibTransId="{1D1CBF44-2A00-46BC-8496-5D0D1C8B4CBF}"/>
    <dgm:cxn modelId="{A9914A55-BE69-4AF5-A492-32A8839BE362}" srcId="{82B61DAF-8904-42E2-9CC9-B438CD86686E}" destId="{03A8A2BF-0A0A-4035-9407-1980EC116C4E}" srcOrd="5" destOrd="0" parTransId="{43DEB882-9F06-4CC5-BF95-B1B18C45472D}" sibTransId="{1AB22859-59D2-442A-AA7D-E815B0CEB7B6}"/>
    <dgm:cxn modelId="{43E6DF7A-EAFD-4C3A-9D4C-BB8A5A039195}" type="presOf" srcId="{DF533690-7A75-48B2-8EEA-53909ECDBBED}" destId="{721408AE-8368-45A5-8EA9-04394D8B39F1}" srcOrd="0" destOrd="0" presId="urn:microsoft.com/office/officeart/2018/2/layout/IconVerticalSolidList"/>
    <dgm:cxn modelId="{EAFFAA98-217D-47FA-85F3-E1AB87020B9B}" srcId="{82B61DAF-8904-42E2-9CC9-B438CD86686E}" destId="{0D19F742-880B-40DC-AD16-B31CEBB97A8E}" srcOrd="4" destOrd="0" parTransId="{3214E7B7-9C8F-4377-B8F6-4AB2F2957EBD}" sibTransId="{E7061692-20F1-4C03-B262-05A3D259D1D4}"/>
    <dgm:cxn modelId="{829CDDAA-0705-4FA0-8329-D535C0B4FCDD}" type="presOf" srcId="{3EA91FF9-2DB1-4934-BF5F-8F2E6A7A574D}" destId="{3EA7748E-7820-49BF-BA48-902A8556594C}" srcOrd="0" destOrd="0" presId="urn:microsoft.com/office/officeart/2018/2/layout/IconVerticalSolidList"/>
    <dgm:cxn modelId="{ACD677AD-EE83-49AB-A54A-C99EC0C6F9C8}" type="presOf" srcId="{556CE3AE-9321-4AF6-97EF-33F71F0E895C}" destId="{FA8DBBF1-F401-4EAE-BA12-3775C726F30A}" srcOrd="0" destOrd="0" presId="urn:microsoft.com/office/officeart/2018/2/layout/IconVerticalSolidList"/>
    <dgm:cxn modelId="{81F9A0B2-2B31-42C7-B520-4283E60CE003}" srcId="{82B61DAF-8904-42E2-9CC9-B438CD86686E}" destId="{B1A76F79-50BA-4285-AD7A-1260E81F1B9F}" srcOrd="3" destOrd="0" parTransId="{B5DEBF62-477A-4DF7-9FAA-D50581430E0F}" sibTransId="{9CEBB7CE-5FD5-476D-8EC2-15D71C783022}"/>
    <dgm:cxn modelId="{E9F7CFDF-0FC5-4013-A4B8-D48A253B77F1}" type="presOf" srcId="{03A8A2BF-0A0A-4035-9407-1980EC116C4E}" destId="{3BBAA4A0-2CD3-4CA8-9E72-8B6179F6DEB5}" srcOrd="0" destOrd="0" presId="urn:microsoft.com/office/officeart/2018/2/layout/IconVerticalSolidList"/>
    <dgm:cxn modelId="{AD15CAE7-D985-4515-B641-442BCCB17EA7}" srcId="{82B61DAF-8904-42E2-9CC9-B438CD86686E}" destId="{3EA91FF9-2DB1-4934-BF5F-8F2E6A7A574D}" srcOrd="0" destOrd="0" parTransId="{4F23DD5E-86D8-4728-94DA-2DB59B552E51}" sibTransId="{E366FD6D-E7EA-4CE0-AA3E-836ABD7D47AC}"/>
    <dgm:cxn modelId="{00806AFA-1BDB-479C-9922-288546FC79E7}" type="presOf" srcId="{B1A76F79-50BA-4285-AD7A-1260E81F1B9F}" destId="{F2676C6B-3258-42AB-BA39-090CB47C5452}" srcOrd="0" destOrd="0" presId="urn:microsoft.com/office/officeart/2018/2/layout/IconVerticalSolidList"/>
    <dgm:cxn modelId="{1426A23C-240A-4AEF-B025-742B22274311}" type="presParOf" srcId="{164D6219-FA6C-4930-9B84-098B3DBAF3B3}" destId="{2C956DC3-2500-4FFB-976C-0532F5B7A144}" srcOrd="0" destOrd="0" presId="urn:microsoft.com/office/officeart/2018/2/layout/IconVerticalSolidList"/>
    <dgm:cxn modelId="{939A5482-CB69-4DD0-9980-86333D6BEE99}" type="presParOf" srcId="{2C956DC3-2500-4FFB-976C-0532F5B7A144}" destId="{ED5DB434-F54C-448B-AC88-A6B9E378FC91}" srcOrd="0" destOrd="0" presId="urn:microsoft.com/office/officeart/2018/2/layout/IconVerticalSolidList"/>
    <dgm:cxn modelId="{D022DCA9-86C6-47C8-90BB-90DDAE06FC9C}" type="presParOf" srcId="{2C956DC3-2500-4FFB-976C-0532F5B7A144}" destId="{DA075EB0-7F2B-424D-B912-B38DE31880D5}" srcOrd="1" destOrd="0" presId="urn:microsoft.com/office/officeart/2018/2/layout/IconVerticalSolidList"/>
    <dgm:cxn modelId="{B1ADB66B-E3FC-4DF0-B2A3-E0322DD947F5}" type="presParOf" srcId="{2C956DC3-2500-4FFB-976C-0532F5B7A144}" destId="{5D4899BF-BE69-4F92-AA45-12CD47760F11}" srcOrd="2" destOrd="0" presId="urn:microsoft.com/office/officeart/2018/2/layout/IconVerticalSolidList"/>
    <dgm:cxn modelId="{4F314243-9EB3-4301-B5A4-FF8C7B7C550F}" type="presParOf" srcId="{2C956DC3-2500-4FFB-976C-0532F5B7A144}" destId="{3EA7748E-7820-49BF-BA48-902A8556594C}" srcOrd="3" destOrd="0" presId="urn:microsoft.com/office/officeart/2018/2/layout/IconVerticalSolidList"/>
    <dgm:cxn modelId="{CE3A28F2-5B93-405D-93D6-5772D86D360A}" type="presParOf" srcId="{164D6219-FA6C-4930-9B84-098B3DBAF3B3}" destId="{617D68C6-034D-4166-884C-F7A553792B58}" srcOrd="1" destOrd="0" presId="urn:microsoft.com/office/officeart/2018/2/layout/IconVerticalSolidList"/>
    <dgm:cxn modelId="{A80A1C12-85A7-43C1-A798-386A3AB6EC4B}" type="presParOf" srcId="{164D6219-FA6C-4930-9B84-098B3DBAF3B3}" destId="{E7BA90E5-77CB-4F0E-B4C8-BC4EDD1FBEA6}" srcOrd="2" destOrd="0" presId="urn:microsoft.com/office/officeart/2018/2/layout/IconVerticalSolidList"/>
    <dgm:cxn modelId="{6CA7822C-FC16-4013-8171-9CB40108D1C8}" type="presParOf" srcId="{E7BA90E5-77CB-4F0E-B4C8-BC4EDD1FBEA6}" destId="{42E5EABB-6E0D-4688-B96E-5E6CAD769B5B}" srcOrd="0" destOrd="0" presId="urn:microsoft.com/office/officeart/2018/2/layout/IconVerticalSolidList"/>
    <dgm:cxn modelId="{9C4F93B4-8EF2-4000-BEBE-A9F5355DFE0B}" type="presParOf" srcId="{E7BA90E5-77CB-4F0E-B4C8-BC4EDD1FBEA6}" destId="{BB5A7C09-7A0E-4B22-88E9-A3B8B7113A4B}" srcOrd="1" destOrd="0" presId="urn:microsoft.com/office/officeart/2018/2/layout/IconVerticalSolidList"/>
    <dgm:cxn modelId="{CF7E3CBA-4F8E-4C5F-B381-B1C76AD3A9BF}" type="presParOf" srcId="{E7BA90E5-77CB-4F0E-B4C8-BC4EDD1FBEA6}" destId="{290DDCB0-BCAE-4954-9BC8-2F8F4C93FAFE}" srcOrd="2" destOrd="0" presId="urn:microsoft.com/office/officeart/2018/2/layout/IconVerticalSolidList"/>
    <dgm:cxn modelId="{72E6B296-5228-4745-AB24-890F189C767F}" type="presParOf" srcId="{E7BA90E5-77CB-4F0E-B4C8-BC4EDD1FBEA6}" destId="{FA8DBBF1-F401-4EAE-BA12-3775C726F30A}" srcOrd="3" destOrd="0" presId="urn:microsoft.com/office/officeart/2018/2/layout/IconVerticalSolidList"/>
    <dgm:cxn modelId="{041D7F2C-4C8B-4D20-B1E6-ADBAC67E4ADD}" type="presParOf" srcId="{164D6219-FA6C-4930-9B84-098B3DBAF3B3}" destId="{6580A50B-7C1D-4930-A77B-317F183A0D9B}" srcOrd="3" destOrd="0" presId="urn:microsoft.com/office/officeart/2018/2/layout/IconVerticalSolidList"/>
    <dgm:cxn modelId="{DF516CCC-A1BF-442A-952D-D1FD536E5E7E}" type="presParOf" srcId="{164D6219-FA6C-4930-9B84-098B3DBAF3B3}" destId="{152D11D4-E7A6-44EE-BE87-E28C012CAB36}" srcOrd="4" destOrd="0" presId="urn:microsoft.com/office/officeart/2018/2/layout/IconVerticalSolidList"/>
    <dgm:cxn modelId="{A4FC278F-4312-4B57-A625-9677E091B953}" type="presParOf" srcId="{152D11D4-E7A6-44EE-BE87-E28C012CAB36}" destId="{36BB51AE-6CB9-4F14-9BCA-32E146A5B213}" srcOrd="0" destOrd="0" presId="urn:microsoft.com/office/officeart/2018/2/layout/IconVerticalSolidList"/>
    <dgm:cxn modelId="{5A8E3786-3552-438A-B39B-92CD5AEBEEED}" type="presParOf" srcId="{152D11D4-E7A6-44EE-BE87-E28C012CAB36}" destId="{A9EC605B-F982-4158-9F6F-B67C14F13263}" srcOrd="1" destOrd="0" presId="urn:microsoft.com/office/officeart/2018/2/layout/IconVerticalSolidList"/>
    <dgm:cxn modelId="{0BA1A772-B902-4E36-B5EF-C5FA569E065B}" type="presParOf" srcId="{152D11D4-E7A6-44EE-BE87-E28C012CAB36}" destId="{A9BB449C-2099-477C-860C-19EB1ED7201F}" srcOrd="2" destOrd="0" presId="urn:microsoft.com/office/officeart/2018/2/layout/IconVerticalSolidList"/>
    <dgm:cxn modelId="{5155C988-AD51-4F2A-876C-23354F47279D}" type="presParOf" srcId="{152D11D4-E7A6-44EE-BE87-E28C012CAB36}" destId="{721408AE-8368-45A5-8EA9-04394D8B39F1}" srcOrd="3" destOrd="0" presId="urn:microsoft.com/office/officeart/2018/2/layout/IconVerticalSolidList"/>
    <dgm:cxn modelId="{E4D0D291-A35F-4D14-B607-EC473E7112D9}" type="presParOf" srcId="{164D6219-FA6C-4930-9B84-098B3DBAF3B3}" destId="{349AD84D-7D16-478A-AA7D-6D6C1FCA37F3}" srcOrd="5" destOrd="0" presId="urn:microsoft.com/office/officeart/2018/2/layout/IconVerticalSolidList"/>
    <dgm:cxn modelId="{CD94B061-B08B-4592-A82E-8125DAE62BD0}" type="presParOf" srcId="{164D6219-FA6C-4930-9B84-098B3DBAF3B3}" destId="{A1DB1057-3E43-4FF7-A4CB-D882E1F26867}" srcOrd="6" destOrd="0" presId="urn:microsoft.com/office/officeart/2018/2/layout/IconVerticalSolidList"/>
    <dgm:cxn modelId="{1CDEA50F-5FEE-4F91-B4D4-1397ADF965AB}" type="presParOf" srcId="{A1DB1057-3E43-4FF7-A4CB-D882E1F26867}" destId="{E281FDFC-22DA-4608-A9A1-03D015228547}" srcOrd="0" destOrd="0" presId="urn:microsoft.com/office/officeart/2018/2/layout/IconVerticalSolidList"/>
    <dgm:cxn modelId="{89A414E1-7DAB-4E63-B3CF-F0585EDB1427}" type="presParOf" srcId="{A1DB1057-3E43-4FF7-A4CB-D882E1F26867}" destId="{E87DDA77-F4B5-4522-ADAC-C81937DAF341}" srcOrd="1" destOrd="0" presId="urn:microsoft.com/office/officeart/2018/2/layout/IconVerticalSolidList"/>
    <dgm:cxn modelId="{A4E285ED-D3A8-48C9-A144-D2819024FF73}" type="presParOf" srcId="{A1DB1057-3E43-4FF7-A4CB-D882E1F26867}" destId="{CFD59FD0-E3F8-48F5-A3AE-709EAC81135A}" srcOrd="2" destOrd="0" presId="urn:microsoft.com/office/officeart/2018/2/layout/IconVerticalSolidList"/>
    <dgm:cxn modelId="{F1E2640C-187D-44DA-A44F-BE764F15C22D}" type="presParOf" srcId="{A1DB1057-3E43-4FF7-A4CB-D882E1F26867}" destId="{F2676C6B-3258-42AB-BA39-090CB47C5452}" srcOrd="3" destOrd="0" presId="urn:microsoft.com/office/officeart/2018/2/layout/IconVerticalSolidList"/>
    <dgm:cxn modelId="{4F206508-09E3-4E4E-8421-367623A22FE5}" type="presParOf" srcId="{164D6219-FA6C-4930-9B84-098B3DBAF3B3}" destId="{A0B93F92-E355-4566-9495-3FE94DCCD1B3}" srcOrd="7" destOrd="0" presId="urn:microsoft.com/office/officeart/2018/2/layout/IconVerticalSolidList"/>
    <dgm:cxn modelId="{31BBBE5A-7BB0-40FC-9F7F-6159A4F39580}" type="presParOf" srcId="{164D6219-FA6C-4930-9B84-098B3DBAF3B3}" destId="{253565E0-621D-4C43-8EF2-6818A9506E12}" srcOrd="8" destOrd="0" presId="urn:microsoft.com/office/officeart/2018/2/layout/IconVerticalSolidList"/>
    <dgm:cxn modelId="{70764075-FC03-4487-9934-71247FE62C45}" type="presParOf" srcId="{253565E0-621D-4C43-8EF2-6818A9506E12}" destId="{D9260AE7-973F-4CDC-B98E-722367C989AD}" srcOrd="0" destOrd="0" presId="urn:microsoft.com/office/officeart/2018/2/layout/IconVerticalSolidList"/>
    <dgm:cxn modelId="{6F109FF6-D5C3-4B82-80CD-E43F55EF3D3F}" type="presParOf" srcId="{253565E0-621D-4C43-8EF2-6818A9506E12}" destId="{24EE63B9-C919-48F3-9805-53610B748F30}" srcOrd="1" destOrd="0" presId="urn:microsoft.com/office/officeart/2018/2/layout/IconVerticalSolidList"/>
    <dgm:cxn modelId="{6C878CE6-0A00-4C29-A72D-5ECC60F928EE}" type="presParOf" srcId="{253565E0-621D-4C43-8EF2-6818A9506E12}" destId="{3AFC853C-1609-49FB-AFD1-EA0CCBB64EAC}" srcOrd="2" destOrd="0" presId="urn:microsoft.com/office/officeart/2018/2/layout/IconVerticalSolidList"/>
    <dgm:cxn modelId="{396C1212-7162-4EDD-A02F-8F90C7984307}" type="presParOf" srcId="{253565E0-621D-4C43-8EF2-6818A9506E12}" destId="{C532328A-5D09-43FD-99AE-C7A2E651DAA1}" srcOrd="3" destOrd="0" presId="urn:microsoft.com/office/officeart/2018/2/layout/IconVerticalSolidList"/>
    <dgm:cxn modelId="{D7236A5B-A05D-4100-AD01-FDF3200FC979}" type="presParOf" srcId="{164D6219-FA6C-4930-9B84-098B3DBAF3B3}" destId="{8FBD89AB-BA84-47EF-B480-55F948A9105E}" srcOrd="9" destOrd="0" presId="urn:microsoft.com/office/officeart/2018/2/layout/IconVerticalSolidList"/>
    <dgm:cxn modelId="{ABCCE16B-978F-4A8D-BE3C-0457933E937F}" type="presParOf" srcId="{164D6219-FA6C-4930-9B84-098B3DBAF3B3}" destId="{94A99385-0A60-4623-ADCA-E7C9C728BC66}" srcOrd="10" destOrd="0" presId="urn:microsoft.com/office/officeart/2018/2/layout/IconVerticalSolidList"/>
    <dgm:cxn modelId="{F476B5CB-DECE-4DB3-AD6F-BF9529680DE7}" type="presParOf" srcId="{94A99385-0A60-4623-ADCA-E7C9C728BC66}" destId="{6F605E13-CEEE-4DC9-8495-588E46056585}" srcOrd="0" destOrd="0" presId="urn:microsoft.com/office/officeart/2018/2/layout/IconVerticalSolidList"/>
    <dgm:cxn modelId="{9749DD1F-17DE-4DA8-9577-F385AE7C3833}" type="presParOf" srcId="{94A99385-0A60-4623-ADCA-E7C9C728BC66}" destId="{59C1A906-A49F-4482-B896-6B377603012B}" srcOrd="1" destOrd="0" presId="urn:microsoft.com/office/officeart/2018/2/layout/IconVerticalSolidList"/>
    <dgm:cxn modelId="{432CE8A6-ABED-4D0A-A35A-48C6F86DF429}" type="presParOf" srcId="{94A99385-0A60-4623-ADCA-E7C9C728BC66}" destId="{70608688-CB4C-4377-9FFF-B1CE58C3E6D0}" srcOrd="2" destOrd="0" presId="urn:microsoft.com/office/officeart/2018/2/layout/IconVerticalSolidList"/>
    <dgm:cxn modelId="{F4B2B19B-68BE-497E-A702-C7327342F5CB}" type="presParOf" srcId="{94A99385-0A60-4623-ADCA-E7C9C728BC66}" destId="{3BBAA4A0-2CD3-4CA8-9E72-8B6179F6DEB5}" srcOrd="3" destOrd="0" presId="urn:microsoft.com/office/officeart/2018/2/layout/IconVerticalSolidList"/>
    <dgm:cxn modelId="{55644D8E-C96E-4A7F-A6BC-CE86C27F57F9}" type="presParOf" srcId="{164D6219-FA6C-4930-9B84-098B3DBAF3B3}" destId="{D44FDBF2-54D2-4364-914C-99F0ABDDE5A7}" srcOrd="11" destOrd="0" presId="urn:microsoft.com/office/officeart/2018/2/layout/IconVerticalSolidList"/>
    <dgm:cxn modelId="{64B5E042-4305-409B-9075-647DB42F547B}" type="presParOf" srcId="{164D6219-FA6C-4930-9B84-098B3DBAF3B3}" destId="{12E97DA5-3051-41BA-B859-CFD926BAEE76}" srcOrd="12" destOrd="0" presId="urn:microsoft.com/office/officeart/2018/2/layout/IconVerticalSolidList"/>
    <dgm:cxn modelId="{B51AE828-7D4A-4FAD-ADFD-4234381D2F66}" type="presParOf" srcId="{12E97DA5-3051-41BA-B859-CFD926BAEE76}" destId="{E2EAA812-F52F-4324-8F16-362A44AF10F5}" srcOrd="0" destOrd="0" presId="urn:microsoft.com/office/officeart/2018/2/layout/IconVerticalSolidList"/>
    <dgm:cxn modelId="{11951320-98F5-4C3E-9137-FA1718B83288}" type="presParOf" srcId="{12E97DA5-3051-41BA-B859-CFD926BAEE76}" destId="{F6F42153-77E1-42EC-8779-693AE24D0A8D}" srcOrd="1" destOrd="0" presId="urn:microsoft.com/office/officeart/2018/2/layout/IconVerticalSolidList"/>
    <dgm:cxn modelId="{B31906D5-F5AB-4038-927B-02D66F1EAE6B}" type="presParOf" srcId="{12E97DA5-3051-41BA-B859-CFD926BAEE76}" destId="{376A252F-86D0-4E04-AF0E-D7A41851B6B7}" srcOrd="2" destOrd="0" presId="urn:microsoft.com/office/officeart/2018/2/layout/IconVerticalSolidList"/>
    <dgm:cxn modelId="{0CF0555E-CB80-4AFC-85B8-27500D1195D1}" type="presParOf" srcId="{12E97DA5-3051-41BA-B859-CFD926BAEE76}" destId="{AAE129F5-D444-4A92-BB43-E15B1995EF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F50793-6C08-4CA8-BC99-1702517C6FB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998F9F-8E77-4E43-BC14-161544FC4675}">
      <dgm:prSet/>
      <dgm:spPr/>
      <dgm:t>
        <a:bodyPr/>
        <a:lstStyle/>
        <a:p>
          <a:r>
            <a:rPr lang="pt-BR"/>
            <a:t>Utilizar corretamente os símbolos e as regras da lógica de predicados na representação de sentenças e na quantificação de variáveis. </a:t>
          </a:r>
          <a:endParaRPr lang="en-US"/>
        </a:p>
      </dgm:t>
    </dgm:pt>
    <dgm:pt modelId="{366F7CE1-D252-4625-BB8F-1F98B606A564}" type="parTrans" cxnId="{9333C391-C5FE-44DD-8F0B-B7FEF9BE4743}">
      <dgm:prSet/>
      <dgm:spPr/>
      <dgm:t>
        <a:bodyPr/>
        <a:lstStyle/>
        <a:p>
          <a:endParaRPr lang="en-US"/>
        </a:p>
      </dgm:t>
    </dgm:pt>
    <dgm:pt modelId="{9A6F045F-F391-406D-B376-C3F0240AD699}" type="sibTrans" cxnId="{9333C391-C5FE-44DD-8F0B-B7FEF9BE4743}">
      <dgm:prSet/>
      <dgm:spPr/>
      <dgm:t>
        <a:bodyPr/>
        <a:lstStyle/>
        <a:p>
          <a:endParaRPr lang="en-US"/>
        </a:p>
      </dgm:t>
    </dgm:pt>
    <dgm:pt modelId="{4A9B377F-8726-40D0-85A1-389C26EA3164}">
      <dgm:prSet/>
      <dgm:spPr/>
      <dgm:t>
        <a:bodyPr/>
        <a:lstStyle/>
        <a:p>
          <a:r>
            <a:rPr lang="pt-BR"/>
            <a:t>Realizar a interpretação e a avaliação de fórmulas da lógica de predicados. </a:t>
          </a:r>
          <a:endParaRPr lang="en-US"/>
        </a:p>
      </dgm:t>
    </dgm:pt>
    <dgm:pt modelId="{40C1767A-408E-4A28-B18C-0370643351E2}" type="parTrans" cxnId="{F7D8D52F-51F0-4785-8622-F0DB6FC17E7E}">
      <dgm:prSet/>
      <dgm:spPr/>
      <dgm:t>
        <a:bodyPr/>
        <a:lstStyle/>
        <a:p>
          <a:endParaRPr lang="en-US"/>
        </a:p>
      </dgm:t>
    </dgm:pt>
    <dgm:pt modelId="{A30272A0-CF95-4122-81F9-D8DB3158CFD9}" type="sibTrans" cxnId="{F7D8D52F-51F0-4785-8622-F0DB6FC17E7E}">
      <dgm:prSet/>
      <dgm:spPr/>
      <dgm:t>
        <a:bodyPr/>
        <a:lstStyle/>
        <a:p>
          <a:endParaRPr lang="en-US"/>
        </a:p>
      </dgm:t>
    </dgm:pt>
    <dgm:pt modelId="{E872C892-BDAA-4655-B2EE-685487528122}">
      <dgm:prSet/>
      <dgm:spPr/>
      <dgm:t>
        <a:bodyPr/>
        <a:lstStyle/>
        <a:p>
          <a:r>
            <a:rPr lang="pt-BR"/>
            <a:t>Aplicar técnicas de demonstração e dedução lógica para construir argumentos válidos.</a:t>
          </a:r>
          <a:endParaRPr lang="en-US"/>
        </a:p>
      </dgm:t>
    </dgm:pt>
    <dgm:pt modelId="{6DF916EA-A673-46DF-A132-14EFD4727EE7}" type="parTrans" cxnId="{48AE4E1A-D349-4F4A-BCF5-A75FCED29F07}">
      <dgm:prSet/>
      <dgm:spPr/>
      <dgm:t>
        <a:bodyPr/>
        <a:lstStyle/>
        <a:p>
          <a:endParaRPr lang="en-US"/>
        </a:p>
      </dgm:t>
    </dgm:pt>
    <dgm:pt modelId="{901C50C3-8819-4BD2-80C9-303AC4732EE4}" type="sibTrans" cxnId="{48AE4E1A-D349-4F4A-BCF5-A75FCED29F07}">
      <dgm:prSet/>
      <dgm:spPr/>
      <dgm:t>
        <a:bodyPr/>
        <a:lstStyle/>
        <a:p>
          <a:endParaRPr lang="en-US"/>
        </a:p>
      </dgm:t>
    </dgm:pt>
    <dgm:pt modelId="{B64CFA17-E58C-422F-8B01-F8E03EBE7F5A}">
      <dgm:prSet/>
      <dgm:spPr/>
      <dgm:t>
        <a:bodyPr/>
        <a:lstStyle/>
        <a:p>
          <a:r>
            <a:rPr lang="pt-BR"/>
            <a:t>Utilizar as noções de equivalência lógica e teoremas lógicos na resolução de problemas. </a:t>
          </a:r>
          <a:endParaRPr lang="en-US"/>
        </a:p>
      </dgm:t>
    </dgm:pt>
    <dgm:pt modelId="{0139C6A8-8853-4DB3-84F2-9409431BDE30}" type="parTrans" cxnId="{8D9A697F-FDFC-4ADE-BDE2-2F07B6D2CF90}">
      <dgm:prSet/>
      <dgm:spPr/>
      <dgm:t>
        <a:bodyPr/>
        <a:lstStyle/>
        <a:p>
          <a:endParaRPr lang="en-US"/>
        </a:p>
      </dgm:t>
    </dgm:pt>
    <dgm:pt modelId="{8E0F0D95-FD97-4A38-918F-74142933A6E7}" type="sibTrans" cxnId="{8D9A697F-FDFC-4ADE-BDE2-2F07B6D2CF90}">
      <dgm:prSet/>
      <dgm:spPr/>
      <dgm:t>
        <a:bodyPr/>
        <a:lstStyle/>
        <a:p>
          <a:endParaRPr lang="en-US"/>
        </a:p>
      </dgm:t>
    </dgm:pt>
    <dgm:pt modelId="{61DA941A-C06E-498B-9021-4B1C018D51D7}">
      <dgm:prSet/>
      <dgm:spPr/>
      <dgm:t>
        <a:bodyPr/>
        <a:lstStyle/>
        <a:p>
          <a:r>
            <a:rPr lang="pt-BR"/>
            <a:t>Aplicar os conceitos de lógica matemática na formulação e na análise de problemas em ciência de dados. </a:t>
          </a:r>
          <a:endParaRPr lang="en-US"/>
        </a:p>
      </dgm:t>
    </dgm:pt>
    <dgm:pt modelId="{0D682F69-2DFF-4F7D-82EA-C695B2930FCE}" type="parTrans" cxnId="{5060FA96-6253-43C8-9044-7F76E39C2818}">
      <dgm:prSet/>
      <dgm:spPr/>
      <dgm:t>
        <a:bodyPr/>
        <a:lstStyle/>
        <a:p>
          <a:endParaRPr lang="en-US"/>
        </a:p>
      </dgm:t>
    </dgm:pt>
    <dgm:pt modelId="{91CB9688-8A3F-47D9-BE79-E3F7634626B9}" type="sibTrans" cxnId="{5060FA96-6253-43C8-9044-7F76E39C2818}">
      <dgm:prSet/>
      <dgm:spPr/>
      <dgm:t>
        <a:bodyPr/>
        <a:lstStyle/>
        <a:p>
          <a:endParaRPr lang="en-US"/>
        </a:p>
      </dgm:t>
    </dgm:pt>
    <dgm:pt modelId="{3CC3AD8B-50A8-41FA-95F3-A87352ADF6DF}">
      <dgm:prSet/>
      <dgm:spPr/>
      <dgm:t>
        <a:bodyPr/>
        <a:lstStyle/>
        <a:p>
          <a:r>
            <a:rPr lang="pt-BR"/>
            <a:t>Utilizar a lógica matemática como ferramenta para o raciocínio crítico e a tomada de decisões em contextos de análise de dados.</a:t>
          </a:r>
          <a:endParaRPr lang="en-US"/>
        </a:p>
      </dgm:t>
    </dgm:pt>
    <dgm:pt modelId="{2E846213-B87A-494E-90B8-47F1893BF033}" type="parTrans" cxnId="{AF4BCCA3-4B03-476E-808E-2D9746F7F2FD}">
      <dgm:prSet/>
      <dgm:spPr/>
      <dgm:t>
        <a:bodyPr/>
        <a:lstStyle/>
        <a:p>
          <a:endParaRPr lang="en-US"/>
        </a:p>
      </dgm:t>
    </dgm:pt>
    <dgm:pt modelId="{0797707D-37D7-4AC6-9BA5-47A6834F033F}" type="sibTrans" cxnId="{AF4BCCA3-4B03-476E-808E-2D9746F7F2FD}">
      <dgm:prSet/>
      <dgm:spPr/>
      <dgm:t>
        <a:bodyPr/>
        <a:lstStyle/>
        <a:p>
          <a:endParaRPr lang="en-US"/>
        </a:p>
      </dgm:t>
    </dgm:pt>
    <dgm:pt modelId="{01D3E334-76CB-4437-AA1E-529B8373CABB}" type="pres">
      <dgm:prSet presAssocID="{6BF50793-6C08-4CA8-BC99-1702517C6FB4}" presName="Name0" presStyleCnt="0">
        <dgm:presLayoutVars>
          <dgm:dir/>
          <dgm:resizeHandles val="exact"/>
        </dgm:presLayoutVars>
      </dgm:prSet>
      <dgm:spPr/>
    </dgm:pt>
    <dgm:pt modelId="{C7D98D8F-3E01-44BF-8C74-87AAC61C012A}" type="pres">
      <dgm:prSet presAssocID="{6F998F9F-8E77-4E43-BC14-161544FC4675}" presName="node" presStyleLbl="node1" presStyleIdx="0" presStyleCnt="6">
        <dgm:presLayoutVars>
          <dgm:bulletEnabled val="1"/>
        </dgm:presLayoutVars>
      </dgm:prSet>
      <dgm:spPr/>
    </dgm:pt>
    <dgm:pt modelId="{CBF68598-17D9-4769-B1D7-4B52F8A6E055}" type="pres">
      <dgm:prSet presAssocID="{9A6F045F-F391-406D-B376-C3F0240AD699}" presName="sibTrans" presStyleLbl="sibTrans1D1" presStyleIdx="0" presStyleCnt="5"/>
      <dgm:spPr/>
    </dgm:pt>
    <dgm:pt modelId="{92208EF9-4BAC-46BE-8BBE-C4AA22071F8E}" type="pres">
      <dgm:prSet presAssocID="{9A6F045F-F391-406D-B376-C3F0240AD699}" presName="connectorText" presStyleLbl="sibTrans1D1" presStyleIdx="0" presStyleCnt="5"/>
      <dgm:spPr/>
    </dgm:pt>
    <dgm:pt modelId="{FA10F216-876A-4424-98E3-09D9FA6684A1}" type="pres">
      <dgm:prSet presAssocID="{4A9B377F-8726-40D0-85A1-389C26EA3164}" presName="node" presStyleLbl="node1" presStyleIdx="1" presStyleCnt="6">
        <dgm:presLayoutVars>
          <dgm:bulletEnabled val="1"/>
        </dgm:presLayoutVars>
      </dgm:prSet>
      <dgm:spPr/>
    </dgm:pt>
    <dgm:pt modelId="{1A36B03D-D723-407C-8EFD-A0FC2F7CDDCD}" type="pres">
      <dgm:prSet presAssocID="{A30272A0-CF95-4122-81F9-D8DB3158CFD9}" presName="sibTrans" presStyleLbl="sibTrans1D1" presStyleIdx="1" presStyleCnt="5"/>
      <dgm:spPr/>
    </dgm:pt>
    <dgm:pt modelId="{56AABC2C-EEC7-41B8-9FAD-40ED4FB2699B}" type="pres">
      <dgm:prSet presAssocID="{A30272A0-CF95-4122-81F9-D8DB3158CFD9}" presName="connectorText" presStyleLbl="sibTrans1D1" presStyleIdx="1" presStyleCnt="5"/>
      <dgm:spPr/>
    </dgm:pt>
    <dgm:pt modelId="{8AEC446B-FC75-41BD-820E-CA49E3BEF2DD}" type="pres">
      <dgm:prSet presAssocID="{E872C892-BDAA-4655-B2EE-685487528122}" presName="node" presStyleLbl="node1" presStyleIdx="2" presStyleCnt="6">
        <dgm:presLayoutVars>
          <dgm:bulletEnabled val="1"/>
        </dgm:presLayoutVars>
      </dgm:prSet>
      <dgm:spPr/>
    </dgm:pt>
    <dgm:pt modelId="{D2468DCA-FBC7-4F7C-9A71-14C0DD94D504}" type="pres">
      <dgm:prSet presAssocID="{901C50C3-8819-4BD2-80C9-303AC4732EE4}" presName="sibTrans" presStyleLbl="sibTrans1D1" presStyleIdx="2" presStyleCnt="5"/>
      <dgm:spPr/>
    </dgm:pt>
    <dgm:pt modelId="{BBFE4943-F899-46B4-B6F4-2DC9EEB4B2CD}" type="pres">
      <dgm:prSet presAssocID="{901C50C3-8819-4BD2-80C9-303AC4732EE4}" presName="connectorText" presStyleLbl="sibTrans1D1" presStyleIdx="2" presStyleCnt="5"/>
      <dgm:spPr/>
    </dgm:pt>
    <dgm:pt modelId="{9457F80F-C693-4F2C-A8AC-45B629D4A68A}" type="pres">
      <dgm:prSet presAssocID="{B64CFA17-E58C-422F-8B01-F8E03EBE7F5A}" presName="node" presStyleLbl="node1" presStyleIdx="3" presStyleCnt="6">
        <dgm:presLayoutVars>
          <dgm:bulletEnabled val="1"/>
        </dgm:presLayoutVars>
      </dgm:prSet>
      <dgm:spPr/>
    </dgm:pt>
    <dgm:pt modelId="{40242F5F-D748-460E-8F02-A081FC4C2609}" type="pres">
      <dgm:prSet presAssocID="{8E0F0D95-FD97-4A38-918F-74142933A6E7}" presName="sibTrans" presStyleLbl="sibTrans1D1" presStyleIdx="3" presStyleCnt="5"/>
      <dgm:spPr/>
    </dgm:pt>
    <dgm:pt modelId="{0E2D5476-FAD3-4B9D-8D1F-ACA441E62AE6}" type="pres">
      <dgm:prSet presAssocID="{8E0F0D95-FD97-4A38-918F-74142933A6E7}" presName="connectorText" presStyleLbl="sibTrans1D1" presStyleIdx="3" presStyleCnt="5"/>
      <dgm:spPr/>
    </dgm:pt>
    <dgm:pt modelId="{F900709F-99EA-4CA7-8ACE-273426726A23}" type="pres">
      <dgm:prSet presAssocID="{61DA941A-C06E-498B-9021-4B1C018D51D7}" presName="node" presStyleLbl="node1" presStyleIdx="4" presStyleCnt="6">
        <dgm:presLayoutVars>
          <dgm:bulletEnabled val="1"/>
        </dgm:presLayoutVars>
      </dgm:prSet>
      <dgm:spPr/>
    </dgm:pt>
    <dgm:pt modelId="{85A9E749-95F8-473F-BD11-7B15508B8777}" type="pres">
      <dgm:prSet presAssocID="{91CB9688-8A3F-47D9-BE79-E3F7634626B9}" presName="sibTrans" presStyleLbl="sibTrans1D1" presStyleIdx="4" presStyleCnt="5"/>
      <dgm:spPr/>
    </dgm:pt>
    <dgm:pt modelId="{7DA9D5ED-E933-480E-AB91-365FF714082A}" type="pres">
      <dgm:prSet presAssocID="{91CB9688-8A3F-47D9-BE79-E3F7634626B9}" presName="connectorText" presStyleLbl="sibTrans1D1" presStyleIdx="4" presStyleCnt="5"/>
      <dgm:spPr/>
    </dgm:pt>
    <dgm:pt modelId="{0CAB27D5-C1CE-4CB2-BE1A-23A6DD7A251D}" type="pres">
      <dgm:prSet presAssocID="{3CC3AD8B-50A8-41FA-95F3-A87352ADF6DF}" presName="node" presStyleLbl="node1" presStyleIdx="5" presStyleCnt="6">
        <dgm:presLayoutVars>
          <dgm:bulletEnabled val="1"/>
        </dgm:presLayoutVars>
      </dgm:prSet>
      <dgm:spPr/>
    </dgm:pt>
  </dgm:ptLst>
  <dgm:cxnLst>
    <dgm:cxn modelId="{9A646F02-8A14-4145-8A69-F595A7B84FC3}" type="presOf" srcId="{8E0F0D95-FD97-4A38-918F-74142933A6E7}" destId="{40242F5F-D748-460E-8F02-A081FC4C2609}" srcOrd="0" destOrd="0" presId="urn:microsoft.com/office/officeart/2016/7/layout/RepeatingBendingProcessNew"/>
    <dgm:cxn modelId="{701B1E05-7342-40F4-810E-DD2CCC75184A}" type="presOf" srcId="{91CB9688-8A3F-47D9-BE79-E3F7634626B9}" destId="{85A9E749-95F8-473F-BD11-7B15508B8777}" srcOrd="0" destOrd="0" presId="urn:microsoft.com/office/officeart/2016/7/layout/RepeatingBendingProcessNew"/>
    <dgm:cxn modelId="{A1D92015-BCD8-4DDE-9720-2CF382673916}" type="presOf" srcId="{91CB9688-8A3F-47D9-BE79-E3F7634626B9}" destId="{7DA9D5ED-E933-480E-AB91-365FF714082A}" srcOrd="1" destOrd="0" presId="urn:microsoft.com/office/officeart/2016/7/layout/RepeatingBendingProcessNew"/>
    <dgm:cxn modelId="{48AE4E1A-D349-4F4A-BCF5-A75FCED29F07}" srcId="{6BF50793-6C08-4CA8-BC99-1702517C6FB4}" destId="{E872C892-BDAA-4655-B2EE-685487528122}" srcOrd="2" destOrd="0" parTransId="{6DF916EA-A673-46DF-A132-14EFD4727EE7}" sibTransId="{901C50C3-8819-4BD2-80C9-303AC4732EE4}"/>
    <dgm:cxn modelId="{85111E29-6D9F-4276-B4E1-6F760A86D6A0}" type="presOf" srcId="{A30272A0-CF95-4122-81F9-D8DB3158CFD9}" destId="{56AABC2C-EEC7-41B8-9FAD-40ED4FB2699B}" srcOrd="1" destOrd="0" presId="urn:microsoft.com/office/officeart/2016/7/layout/RepeatingBendingProcessNew"/>
    <dgm:cxn modelId="{F7D8D52F-51F0-4785-8622-F0DB6FC17E7E}" srcId="{6BF50793-6C08-4CA8-BC99-1702517C6FB4}" destId="{4A9B377F-8726-40D0-85A1-389C26EA3164}" srcOrd="1" destOrd="0" parTransId="{40C1767A-408E-4A28-B18C-0370643351E2}" sibTransId="{A30272A0-CF95-4122-81F9-D8DB3158CFD9}"/>
    <dgm:cxn modelId="{69067564-E5AC-4D7C-9335-7F88A6BBA56A}" type="presOf" srcId="{E872C892-BDAA-4655-B2EE-685487528122}" destId="{8AEC446B-FC75-41BD-820E-CA49E3BEF2DD}" srcOrd="0" destOrd="0" presId="urn:microsoft.com/office/officeart/2016/7/layout/RepeatingBendingProcessNew"/>
    <dgm:cxn modelId="{E30CC165-B321-4996-AE68-55B81C160496}" type="presOf" srcId="{8E0F0D95-FD97-4A38-918F-74142933A6E7}" destId="{0E2D5476-FAD3-4B9D-8D1F-ACA441E62AE6}" srcOrd="1" destOrd="0" presId="urn:microsoft.com/office/officeart/2016/7/layout/RepeatingBendingProcessNew"/>
    <dgm:cxn modelId="{8D9A697F-FDFC-4ADE-BDE2-2F07B6D2CF90}" srcId="{6BF50793-6C08-4CA8-BC99-1702517C6FB4}" destId="{B64CFA17-E58C-422F-8B01-F8E03EBE7F5A}" srcOrd="3" destOrd="0" parTransId="{0139C6A8-8853-4DB3-84F2-9409431BDE30}" sibTransId="{8E0F0D95-FD97-4A38-918F-74142933A6E7}"/>
    <dgm:cxn modelId="{AD1DEA86-3FB1-4E53-BD1E-FD459EAF3C50}" type="presOf" srcId="{3CC3AD8B-50A8-41FA-95F3-A87352ADF6DF}" destId="{0CAB27D5-C1CE-4CB2-BE1A-23A6DD7A251D}" srcOrd="0" destOrd="0" presId="urn:microsoft.com/office/officeart/2016/7/layout/RepeatingBendingProcessNew"/>
    <dgm:cxn modelId="{5F32648C-096C-435A-9AF4-2C6626CFFC08}" type="presOf" srcId="{A30272A0-CF95-4122-81F9-D8DB3158CFD9}" destId="{1A36B03D-D723-407C-8EFD-A0FC2F7CDDCD}" srcOrd="0" destOrd="0" presId="urn:microsoft.com/office/officeart/2016/7/layout/RepeatingBendingProcessNew"/>
    <dgm:cxn modelId="{9333C391-C5FE-44DD-8F0B-B7FEF9BE4743}" srcId="{6BF50793-6C08-4CA8-BC99-1702517C6FB4}" destId="{6F998F9F-8E77-4E43-BC14-161544FC4675}" srcOrd="0" destOrd="0" parTransId="{366F7CE1-D252-4625-BB8F-1F98B606A564}" sibTransId="{9A6F045F-F391-406D-B376-C3F0240AD699}"/>
    <dgm:cxn modelId="{5060FA96-6253-43C8-9044-7F76E39C2818}" srcId="{6BF50793-6C08-4CA8-BC99-1702517C6FB4}" destId="{61DA941A-C06E-498B-9021-4B1C018D51D7}" srcOrd="4" destOrd="0" parTransId="{0D682F69-2DFF-4F7D-82EA-C695B2930FCE}" sibTransId="{91CB9688-8A3F-47D9-BE79-E3F7634626B9}"/>
    <dgm:cxn modelId="{A84E2698-211D-4987-9CF3-CBBBDCB61759}" type="presOf" srcId="{901C50C3-8819-4BD2-80C9-303AC4732EE4}" destId="{BBFE4943-F899-46B4-B6F4-2DC9EEB4B2CD}" srcOrd="1" destOrd="0" presId="urn:microsoft.com/office/officeart/2016/7/layout/RepeatingBendingProcessNew"/>
    <dgm:cxn modelId="{F585CDA0-06D4-4BAD-AE38-7A366505596C}" type="presOf" srcId="{901C50C3-8819-4BD2-80C9-303AC4732EE4}" destId="{D2468DCA-FBC7-4F7C-9A71-14C0DD94D504}" srcOrd="0" destOrd="0" presId="urn:microsoft.com/office/officeart/2016/7/layout/RepeatingBendingProcessNew"/>
    <dgm:cxn modelId="{64D179A2-DD51-4015-AE3B-E7F48191CE8B}" type="presOf" srcId="{4A9B377F-8726-40D0-85A1-389C26EA3164}" destId="{FA10F216-876A-4424-98E3-09D9FA6684A1}" srcOrd="0" destOrd="0" presId="urn:microsoft.com/office/officeart/2016/7/layout/RepeatingBendingProcessNew"/>
    <dgm:cxn modelId="{AF4BCCA3-4B03-476E-808E-2D9746F7F2FD}" srcId="{6BF50793-6C08-4CA8-BC99-1702517C6FB4}" destId="{3CC3AD8B-50A8-41FA-95F3-A87352ADF6DF}" srcOrd="5" destOrd="0" parTransId="{2E846213-B87A-494E-90B8-47F1893BF033}" sibTransId="{0797707D-37D7-4AC6-9BA5-47A6834F033F}"/>
    <dgm:cxn modelId="{F677D3A4-3551-4B6D-8B86-A217FA873054}" type="presOf" srcId="{6BF50793-6C08-4CA8-BC99-1702517C6FB4}" destId="{01D3E334-76CB-4437-AA1E-529B8373CABB}" srcOrd="0" destOrd="0" presId="urn:microsoft.com/office/officeart/2016/7/layout/RepeatingBendingProcessNew"/>
    <dgm:cxn modelId="{8B8F57A8-1748-4871-8E5E-0F1783E5EF31}" type="presOf" srcId="{B64CFA17-E58C-422F-8B01-F8E03EBE7F5A}" destId="{9457F80F-C693-4F2C-A8AC-45B629D4A68A}" srcOrd="0" destOrd="0" presId="urn:microsoft.com/office/officeart/2016/7/layout/RepeatingBendingProcessNew"/>
    <dgm:cxn modelId="{1FA195A8-B220-49A1-BA9B-A1B72DEB709C}" type="presOf" srcId="{9A6F045F-F391-406D-B376-C3F0240AD699}" destId="{CBF68598-17D9-4769-B1D7-4B52F8A6E055}" srcOrd="0" destOrd="0" presId="urn:microsoft.com/office/officeart/2016/7/layout/RepeatingBendingProcessNew"/>
    <dgm:cxn modelId="{4D5D6DC3-ABC7-48E1-B314-3729D2D2E3E2}" type="presOf" srcId="{61DA941A-C06E-498B-9021-4B1C018D51D7}" destId="{F900709F-99EA-4CA7-8ACE-273426726A23}" srcOrd="0" destOrd="0" presId="urn:microsoft.com/office/officeart/2016/7/layout/RepeatingBendingProcessNew"/>
    <dgm:cxn modelId="{9D9E80CC-7BC4-4318-A752-F3085BF6217B}" type="presOf" srcId="{9A6F045F-F391-406D-B376-C3F0240AD699}" destId="{92208EF9-4BAC-46BE-8BBE-C4AA22071F8E}" srcOrd="1" destOrd="0" presId="urn:microsoft.com/office/officeart/2016/7/layout/RepeatingBendingProcessNew"/>
    <dgm:cxn modelId="{C946A4D0-DBB8-42C8-B8D1-6FE42B37465E}" type="presOf" srcId="{6F998F9F-8E77-4E43-BC14-161544FC4675}" destId="{C7D98D8F-3E01-44BF-8C74-87AAC61C012A}" srcOrd="0" destOrd="0" presId="urn:microsoft.com/office/officeart/2016/7/layout/RepeatingBendingProcessNew"/>
    <dgm:cxn modelId="{218643B0-24BC-4469-8459-D838AA1C0E95}" type="presParOf" srcId="{01D3E334-76CB-4437-AA1E-529B8373CABB}" destId="{C7D98D8F-3E01-44BF-8C74-87AAC61C012A}" srcOrd="0" destOrd="0" presId="urn:microsoft.com/office/officeart/2016/7/layout/RepeatingBendingProcessNew"/>
    <dgm:cxn modelId="{33672D7D-4C97-4FE5-B5C0-B754DB1B421D}" type="presParOf" srcId="{01D3E334-76CB-4437-AA1E-529B8373CABB}" destId="{CBF68598-17D9-4769-B1D7-4B52F8A6E055}" srcOrd="1" destOrd="0" presId="urn:microsoft.com/office/officeart/2016/7/layout/RepeatingBendingProcessNew"/>
    <dgm:cxn modelId="{AB025C3E-AE52-45D1-9690-83EF566C7981}" type="presParOf" srcId="{CBF68598-17D9-4769-B1D7-4B52F8A6E055}" destId="{92208EF9-4BAC-46BE-8BBE-C4AA22071F8E}" srcOrd="0" destOrd="0" presId="urn:microsoft.com/office/officeart/2016/7/layout/RepeatingBendingProcessNew"/>
    <dgm:cxn modelId="{9C173D13-55CC-41F6-AC52-025040A59D72}" type="presParOf" srcId="{01D3E334-76CB-4437-AA1E-529B8373CABB}" destId="{FA10F216-876A-4424-98E3-09D9FA6684A1}" srcOrd="2" destOrd="0" presId="urn:microsoft.com/office/officeart/2016/7/layout/RepeatingBendingProcessNew"/>
    <dgm:cxn modelId="{E7136746-074A-4456-9AA5-3F806E16FF9B}" type="presParOf" srcId="{01D3E334-76CB-4437-AA1E-529B8373CABB}" destId="{1A36B03D-D723-407C-8EFD-A0FC2F7CDDCD}" srcOrd="3" destOrd="0" presId="urn:microsoft.com/office/officeart/2016/7/layout/RepeatingBendingProcessNew"/>
    <dgm:cxn modelId="{BBFECAA3-A650-4BCC-8E70-87FF9012F19B}" type="presParOf" srcId="{1A36B03D-D723-407C-8EFD-A0FC2F7CDDCD}" destId="{56AABC2C-EEC7-41B8-9FAD-40ED4FB2699B}" srcOrd="0" destOrd="0" presId="urn:microsoft.com/office/officeart/2016/7/layout/RepeatingBendingProcessNew"/>
    <dgm:cxn modelId="{281D5E6B-7F66-4556-8753-12D1AD8C4AB4}" type="presParOf" srcId="{01D3E334-76CB-4437-AA1E-529B8373CABB}" destId="{8AEC446B-FC75-41BD-820E-CA49E3BEF2DD}" srcOrd="4" destOrd="0" presId="urn:microsoft.com/office/officeart/2016/7/layout/RepeatingBendingProcessNew"/>
    <dgm:cxn modelId="{B857ED31-AE99-4BCB-B9B7-8B08ACD23087}" type="presParOf" srcId="{01D3E334-76CB-4437-AA1E-529B8373CABB}" destId="{D2468DCA-FBC7-4F7C-9A71-14C0DD94D504}" srcOrd="5" destOrd="0" presId="urn:microsoft.com/office/officeart/2016/7/layout/RepeatingBendingProcessNew"/>
    <dgm:cxn modelId="{3FDD8CF1-EBDE-4BAE-897F-159FF3212069}" type="presParOf" srcId="{D2468DCA-FBC7-4F7C-9A71-14C0DD94D504}" destId="{BBFE4943-F899-46B4-B6F4-2DC9EEB4B2CD}" srcOrd="0" destOrd="0" presId="urn:microsoft.com/office/officeart/2016/7/layout/RepeatingBendingProcessNew"/>
    <dgm:cxn modelId="{48FC5DDA-799B-4E73-B781-3B91316B1D79}" type="presParOf" srcId="{01D3E334-76CB-4437-AA1E-529B8373CABB}" destId="{9457F80F-C693-4F2C-A8AC-45B629D4A68A}" srcOrd="6" destOrd="0" presId="urn:microsoft.com/office/officeart/2016/7/layout/RepeatingBendingProcessNew"/>
    <dgm:cxn modelId="{B06A91CF-52D1-4632-986C-A39CEE95E004}" type="presParOf" srcId="{01D3E334-76CB-4437-AA1E-529B8373CABB}" destId="{40242F5F-D748-460E-8F02-A081FC4C2609}" srcOrd="7" destOrd="0" presId="urn:microsoft.com/office/officeart/2016/7/layout/RepeatingBendingProcessNew"/>
    <dgm:cxn modelId="{1BE5271D-C5DA-4122-92BD-57853AE927D9}" type="presParOf" srcId="{40242F5F-D748-460E-8F02-A081FC4C2609}" destId="{0E2D5476-FAD3-4B9D-8D1F-ACA441E62AE6}" srcOrd="0" destOrd="0" presId="urn:microsoft.com/office/officeart/2016/7/layout/RepeatingBendingProcessNew"/>
    <dgm:cxn modelId="{ECE18CE3-37F1-498C-9DCD-1A3C0CDD98CC}" type="presParOf" srcId="{01D3E334-76CB-4437-AA1E-529B8373CABB}" destId="{F900709F-99EA-4CA7-8ACE-273426726A23}" srcOrd="8" destOrd="0" presId="urn:microsoft.com/office/officeart/2016/7/layout/RepeatingBendingProcessNew"/>
    <dgm:cxn modelId="{08E8B4B3-DB19-4B25-8E0F-E6359AFD3FD2}" type="presParOf" srcId="{01D3E334-76CB-4437-AA1E-529B8373CABB}" destId="{85A9E749-95F8-473F-BD11-7B15508B8777}" srcOrd="9" destOrd="0" presId="urn:microsoft.com/office/officeart/2016/7/layout/RepeatingBendingProcessNew"/>
    <dgm:cxn modelId="{9C52476D-6100-48B0-98F6-4E613E55B232}" type="presParOf" srcId="{85A9E749-95F8-473F-BD11-7B15508B8777}" destId="{7DA9D5ED-E933-480E-AB91-365FF714082A}" srcOrd="0" destOrd="0" presId="urn:microsoft.com/office/officeart/2016/7/layout/RepeatingBendingProcessNew"/>
    <dgm:cxn modelId="{1DBBD082-7111-4A97-A85C-489C07F844C0}" type="presParOf" srcId="{01D3E334-76CB-4437-AA1E-529B8373CABB}" destId="{0CAB27D5-C1CE-4CB2-BE1A-23A6DD7A251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B9494D-753B-4285-B613-E9FC947EF8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F2E9D2-FE9B-4D59-9054-FC8DB659A8C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MÉDIA FINAL = P1+P2+P3</a:t>
          </a:r>
          <a:endParaRPr lang="en-US" b="1"/>
        </a:p>
      </dgm:t>
    </dgm:pt>
    <dgm:pt modelId="{1FEA17A7-63E4-4A9B-98FF-08803CA37944}" type="parTrans" cxnId="{24E189AB-AD4B-43ED-970E-B149CC55B20B}">
      <dgm:prSet/>
      <dgm:spPr/>
      <dgm:t>
        <a:bodyPr/>
        <a:lstStyle/>
        <a:p>
          <a:endParaRPr lang="en-US"/>
        </a:p>
      </dgm:t>
    </dgm:pt>
    <dgm:pt modelId="{3FF70BFB-2E76-498C-A9E3-D2D7BE4ADDA2}" type="sibTrans" cxnId="{24E189AB-AD4B-43ED-970E-B149CC55B20B}">
      <dgm:prSet/>
      <dgm:spPr/>
      <dgm:t>
        <a:bodyPr/>
        <a:lstStyle/>
        <a:p>
          <a:endParaRPr lang="en-US"/>
        </a:p>
      </dgm:t>
    </dgm:pt>
    <dgm:pt modelId="{0342A49D-3371-4E12-A74F-2D29C92172F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P1 = 1°Avaliação = 3 pontos;</a:t>
          </a:r>
          <a:endParaRPr lang="en-US"/>
        </a:p>
      </dgm:t>
    </dgm:pt>
    <dgm:pt modelId="{EEE8667E-0306-4825-9647-628E81395FCD}" type="parTrans" cxnId="{90A11D54-1985-44B7-9E08-3A5DD52FB776}">
      <dgm:prSet/>
      <dgm:spPr/>
      <dgm:t>
        <a:bodyPr/>
        <a:lstStyle/>
        <a:p>
          <a:endParaRPr lang="en-US"/>
        </a:p>
      </dgm:t>
    </dgm:pt>
    <dgm:pt modelId="{6C4FDEDF-6417-4808-8B97-FE6F28E90AFE}" type="sibTrans" cxnId="{90A11D54-1985-44B7-9E08-3A5DD52FB776}">
      <dgm:prSet/>
      <dgm:spPr/>
      <dgm:t>
        <a:bodyPr/>
        <a:lstStyle/>
        <a:p>
          <a:endParaRPr lang="en-US"/>
        </a:p>
      </dgm:t>
    </dgm:pt>
    <dgm:pt modelId="{0ACA1A24-2665-498D-84EB-2544F29622A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P2 = 2°Avaliação = 3 pontos;</a:t>
          </a:r>
          <a:endParaRPr lang="en-US"/>
        </a:p>
      </dgm:t>
    </dgm:pt>
    <dgm:pt modelId="{9F5115C7-2EA3-48F6-B598-2ED81FA62FDF}" type="parTrans" cxnId="{728BCD59-0F1F-4B75-8F6F-BC13FA6C3B01}">
      <dgm:prSet/>
      <dgm:spPr/>
      <dgm:t>
        <a:bodyPr/>
        <a:lstStyle/>
        <a:p>
          <a:endParaRPr lang="en-US"/>
        </a:p>
      </dgm:t>
    </dgm:pt>
    <dgm:pt modelId="{995EC066-7766-47C7-AB31-B7A19043E57B}" type="sibTrans" cxnId="{728BCD59-0F1F-4B75-8F6F-BC13FA6C3B01}">
      <dgm:prSet/>
      <dgm:spPr/>
      <dgm:t>
        <a:bodyPr/>
        <a:lstStyle/>
        <a:p>
          <a:endParaRPr lang="en-US"/>
        </a:p>
      </dgm:t>
    </dgm:pt>
    <dgm:pt modelId="{D58178F2-56B9-4041-AACD-BB3D984FC74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P3 = Atividades individuais ou em grupos = 4 pontos.</a:t>
          </a:r>
          <a:endParaRPr lang="en-US" dirty="0"/>
        </a:p>
      </dgm:t>
    </dgm:pt>
    <dgm:pt modelId="{058A78E3-214A-4857-9F07-AF17D845A047}" type="parTrans" cxnId="{369E7579-B71F-41F6-8EB6-5A4F7178CE92}">
      <dgm:prSet/>
      <dgm:spPr/>
      <dgm:t>
        <a:bodyPr/>
        <a:lstStyle/>
        <a:p>
          <a:endParaRPr lang="en-US"/>
        </a:p>
      </dgm:t>
    </dgm:pt>
    <dgm:pt modelId="{09A3D857-8DD9-4CC4-B479-20C5AF2CA6DB}" type="sibTrans" cxnId="{369E7579-B71F-41F6-8EB6-5A4F7178CE92}">
      <dgm:prSet/>
      <dgm:spPr/>
      <dgm:t>
        <a:bodyPr/>
        <a:lstStyle/>
        <a:p>
          <a:endParaRPr lang="en-US"/>
        </a:p>
      </dgm:t>
    </dgm:pt>
    <dgm:pt modelId="{54862BC3-2F4D-4F5A-8EF9-BD32A792F61B}" type="pres">
      <dgm:prSet presAssocID="{C5B9494D-753B-4285-B613-E9FC947EF840}" presName="root" presStyleCnt="0">
        <dgm:presLayoutVars>
          <dgm:dir/>
          <dgm:resizeHandles val="exact"/>
        </dgm:presLayoutVars>
      </dgm:prSet>
      <dgm:spPr/>
    </dgm:pt>
    <dgm:pt modelId="{0C45FBB9-DF96-4421-BC61-704FEA32A372}" type="pres">
      <dgm:prSet presAssocID="{EBF2E9D2-FE9B-4D59-9054-FC8DB659A8CC}" presName="compNode" presStyleCnt="0"/>
      <dgm:spPr/>
    </dgm:pt>
    <dgm:pt modelId="{64D0CF7A-3979-408F-A4EB-9E7FFFED5F1B}" type="pres">
      <dgm:prSet presAssocID="{EBF2E9D2-FE9B-4D59-9054-FC8DB659A8CC}" presName="bgRect" presStyleLbl="bgShp" presStyleIdx="0" presStyleCnt="4"/>
      <dgm:spPr/>
    </dgm:pt>
    <dgm:pt modelId="{33B0CC3B-16C8-4EE1-B5C4-18685DFD474B}" type="pres">
      <dgm:prSet presAssocID="{EBF2E9D2-FE9B-4D59-9054-FC8DB659A8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féu"/>
        </a:ext>
      </dgm:extLst>
    </dgm:pt>
    <dgm:pt modelId="{8252575B-293C-4E3E-B7DC-487F20F25262}" type="pres">
      <dgm:prSet presAssocID="{EBF2E9D2-FE9B-4D59-9054-FC8DB659A8CC}" presName="spaceRect" presStyleCnt="0"/>
      <dgm:spPr/>
    </dgm:pt>
    <dgm:pt modelId="{A3DD23C8-BF40-420E-BF8B-4962E2D2FA18}" type="pres">
      <dgm:prSet presAssocID="{EBF2E9D2-FE9B-4D59-9054-FC8DB659A8CC}" presName="parTx" presStyleLbl="revTx" presStyleIdx="0" presStyleCnt="4">
        <dgm:presLayoutVars>
          <dgm:chMax val="0"/>
          <dgm:chPref val="0"/>
        </dgm:presLayoutVars>
      </dgm:prSet>
      <dgm:spPr/>
    </dgm:pt>
    <dgm:pt modelId="{236D371F-6B0D-4E3F-B16B-ECCF2AFA8516}" type="pres">
      <dgm:prSet presAssocID="{3FF70BFB-2E76-498C-A9E3-D2D7BE4ADDA2}" presName="sibTrans" presStyleCnt="0"/>
      <dgm:spPr/>
    </dgm:pt>
    <dgm:pt modelId="{09A7D89B-F563-48DE-816D-0960D8CB9A4D}" type="pres">
      <dgm:prSet presAssocID="{0342A49D-3371-4E12-A74F-2D29C92172FF}" presName="compNode" presStyleCnt="0"/>
      <dgm:spPr/>
    </dgm:pt>
    <dgm:pt modelId="{E7455D65-5C5A-4F52-A985-8E77A8F54166}" type="pres">
      <dgm:prSet presAssocID="{0342A49D-3371-4E12-A74F-2D29C92172FF}" presName="bgRect" presStyleLbl="bgShp" presStyleIdx="1" presStyleCnt="4"/>
      <dgm:spPr/>
    </dgm:pt>
    <dgm:pt modelId="{9655E886-2F48-44E7-A1A6-695099F52379}" type="pres">
      <dgm:prSet presAssocID="{0342A49D-3371-4E12-A74F-2D29C92172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ouras"/>
        </a:ext>
      </dgm:extLst>
    </dgm:pt>
    <dgm:pt modelId="{4EAB8202-035E-43EA-818C-93F9664CB0DB}" type="pres">
      <dgm:prSet presAssocID="{0342A49D-3371-4E12-A74F-2D29C92172FF}" presName="spaceRect" presStyleCnt="0"/>
      <dgm:spPr/>
    </dgm:pt>
    <dgm:pt modelId="{11EA704B-6299-4293-ADD3-8F14BB229500}" type="pres">
      <dgm:prSet presAssocID="{0342A49D-3371-4E12-A74F-2D29C92172FF}" presName="parTx" presStyleLbl="revTx" presStyleIdx="1" presStyleCnt="4">
        <dgm:presLayoutVars>
          <dgm:chMax val="0"/>
          <dgm:chPref val="0"/>
        </dgm:presLayoutVars>
      </dgm:prSet>
      <dgm:spPr/>
    </dgm:pt>
    <dgm:pt modelId="{F3B6B0A9-E235-4AC7-8A53-CFEBDF291402}" type="pres">
      <dgm:prSet presAssocID="{6C4FDEDF-6417-4808-8B97-FE6F28E90AFE}" presName="sibTrans" presStyleCnt="0"/>
      <dgm:spPr/>
    </dgm:pt>
    <dgm:pt modelId="{5906AD94-93AB-45CC-9CCA-BC0E1B5D84DF}" type="pres">
      <dgm:prSet presAssocID="{0ACA1A24-2665-498D-84EB-2544F29622AE}" presName="compNode" presStyleCnt="0"/>
      <dgm:spPr/>
    </dgm:pt>
    <dgm:pt modelId="{F34383FC-FBE2-4301-9649-ADE66EC6A60A}" type="pres">
      <dgm:prSet presAssocID="{0ACA1A24-2665-498D-84EB-2544F29622AE}" presName="bgRect" presStyleLbl="bgShp" presStyleIdx="2" presStyleCnt="4"/>
      <dgm:spPr/>
    </dgm:pt>
    <dgm:pt modelId="{BE221D01-9E2E-421A-B529-C90B6B331FC8}" type="pres">
      <dgm:prSet presAssocID="{0ACA1A24-2665-498D-84EB-2544F29622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gua"/>
        </a:ext>
      </dgm:extLst>
    </dgm:pt>
    <dgm:pt modelId="{7909531F-9D11-44F4-B636-EF2F7530B0E1}" type="pres">
      <dgm:prSet presAssocID="{0ACA1A24-2665-498D-84EB-2544F29622AE}" presName="spaceRect" presStyleCnt="0"/>
      <dgm:spPr/>
    </dgm:pt>
    <dgm:pt modelId="{3CF845D6-22A2-47EE-AF0C-E97327969882}" type="pres">
      <dgm:prSet presAssocID="{0ACA1A24-2665-498D-84EB-2544F29622AE}" presName="parTx" presStyleLbl="revTx" presStyleIdx="2" presStyleCnt="4">
        <dgm:presLayoutVars>
          <dgm:chMax val="0"/>
          <dgm:chPref val="0"/>
        </dgm:presLayoutVars>
      </dgm:prSet>
      <dgm:spPr/>
    </dgm:pt>
    <dgm:pt modelId="{DE818F89-DDD6-4563-8539-D598BD5832B1}" type="pres">
      <dgm:prSet presAssocID="{995EC066-7766-47C7-AB31-B7A19043E57B}" presName="sibTrans" presStyleCnt="0"/>
      <dgm:spPr/>
    </dgm:pt>
    <dgm:pt modelId="{D18A46DD-ED17-4351-9AF6-B97A051D2C0F}" type="pres">
      <dgm:prSet presAssocID="{D58178F2-56B9-4041-AACD-BB3D984FC745}" presName="compNode" presStyleCnt="0"/>
      <dgm:spPr/>
    </dgm:pt>
    <dgm:pt modelId="{13A9DBF3-988A-4BDC-88F2-DB46E26FE16B}" type="pres">
      <dgm:prSet presAssocID="{D58178F2-56B9-4041-AACD-BB3D984FC745}" presName="bgRect" presStyleLbl="bgShp" presStyleIdx="3" presStyleCnt="4"/>
      <dgm:spPr/>
    </dgm:pt>
    <dgm:pt modelId="{B30BAA49-CD19-4238-BAE8-8D19ECE29DC2}" type="pres">
      <dgm:prSet presAssocID="{D58178F2-56B9-4041-AACD-BB3D984FC7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 racket and ball"/>
        </a:ext>
      </dgm:extLst>
    </dgm:pt>
    <dgm:pt modelId="{BABE0590-9B81-413C-91BB-B77431E54D1B}" type="pres">
      <dgm:prSet presAssocID="{D58178F2-56B9-4041-AACD-BB3D984FC745}" presName="spaceRect" presStyleCnt="0"/>
      <dgm:spPr/>
    </dgm:pt>
    <dgm:pt modelId="{14FAE249-D09C-4E0E-858B-2A5A05F6F3F8}" type="pres">
      <dgm:prSet presAssocID="{D58178F2-56B9-4041-AACD-BB3D984FC74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402CA30-B557-4B98-9B3B-E96E89F3B9A6}" type="presOf" srcId="{0342A49D-3371-4E12-A74F-2D29C92172FF}" destId="{11EA704B-6299-4293-ADD3-8F14BB229500}" srcOrd="0" destOrd="0" presId="urn:microsoft.com/office/officeart/2018/2/layout/IconVerticalSolidList"/>
    <dgm:cxn modelId="{73CE445E-F283-467B-843D-A9810F3C1446}" type="presOf" srcId="{0ACA1A24-2665-498D-84EB-2544F29622AE}" destId="{3CF845D6-22A2-47EE-AF0C-E97327969882}" srcOrd="0" destOrd="0" presId="urn:microsoft.com/office/officeart/2018/2/layout/IconVerticalSolidList"/>
    <dgm:cxn modelId="{0FD57553-B520-4395-884B-21056AFDBF6D}" type="presOf" srcId="{D58178F2-56B9-4041-AACD-BB3D984FC745}" destId="{14FAE249-D09C-4E0E-858B-2A5A05F6F3F8}" srcOrd="0" destOrd="0" presId="urn:microsoft.com/office/officeart/2018/2/layout/IconVerticalSolidList"/>
    <dgm:cxn modelId="{90A11D54-1985-44B7-9E08-3A5DD52FB776}" srcId="{C5B9494D-753B-4285-B613-E9FC947EF840}" destId="{0342A49D-3371-4E12-A74F-2D29C92172FF}" srcOrd="1" destOrd="0" parTransId="{EEE8667E-0306-4825-9647-628E81395FCD}" sibTransId="{6C4FDEDF-6417-4808-8B97-FE6F28E90AFE}"/>
    <dgm:cxn modelId="{369E7579-B71F-41F6-8EB6-5A4F7178CE92}" srcId="{C5B9494D-753B-4285-B613-E9FC947EF840}" destId="{D58178F2-56B9-4041-AACD-BB3D984FC745}" srcOrd="3" destOrd="0" parTransId="{058A78E3-214A-4857-9F07-AF17D845A047}" sibTransId="{09A3D857-8DD9-4CC4-B479-20C5AF2CA6DB}"/>
    <dgm:cxn modelId="{728BCD59-0F1F-4B75-8F6F-BC13FA6C3B01}" srcId="{C5B9494D-753B-4285-B613-E9FC947EF840}" destId="{0ACA1A24-2665-498D-84EB-2544F29622AE}" srcOrd="2" destOrd="0" parTransId="{9F5115C7-2EA3-48F6-B598-2ED81FA62FDF}" sibTransId="{995EC066-7766-47C7-AB31-B7A19043E57B}"/>
    <dgm:cxn modelId="{B5A0EA8A-F249-47DE-9E6F-3B97286A208E}" type="presOf" srcId="{EBF2E9D2-FE9B-4D59-9054-FC8DB659A8CC}" destId="{A3DD23C8-BF40-420E-BF8B-4962E2D2FA18}" srcOrd="0" destOrd="0" presId="urn:microsoft.com/office/officeart/2018/2/layout/IconVerticalSolidList"/>
    <dgm:cxn modelId="{24E189AB-AD4B-43ED-970E-B149CC55B20B}" srcId="{C5B9494D-753B-4285-B613-E9FC947EF840}" destId="{EBF2E9D2-FE9B-4D59-9054-FC8DB659A8CC}" srcOrd="0" destOrd="0" parTransId="{1FEA17A7-63E4-4A9B-98FF-08803CA37944}" sibTransId="{3FF70BFB-2E76-498C-A9E3-D2D7BE4ADDA2}"/>
    <dgm:cxn modelId="{8A89D9D1-C604-4C8E-878C-2EAD7202794B}" type="presOf" srcId="{C5B9494D-753B-4285-B613-E9FC947EF840}" destId="{54862BC3-2F4D-4F5A-8EF9-BD32A792F61B}" srcOrd="0" destOrd="0" presId="urn:microsoft.com/office/officeart/2018/2/layout/IconVerticalSolidList"/>
    <dgm:cxn modelId="{12924B32-790F-4FDF-99FE-965CB4C9FFB6}" type="presParOf" srcId="{54862BC3-2F4D-4F5A-8EF9-BD32A792F61B}" destId="{0C45FBB9-DF96-4421-BC61-704FEA32A372}" srcOrd="0" destOrd="0" presId="urn:microsoft.com/office/officeart/2018/2/layout/IconVerticalSolidList"/>
    <dgm:cxn modelId="{F65F9D9D-4856-41A4-88B4-7039CF0E3C7E}" type="presParOf" srcId="{0C45FBB9-DF96-4421-BC61-704FEA32A372}" destId="{64D0CF7A-3979-408F-A4EB-9E7FFFED5F1B}" srcOrd="0" destOrd="0" presId="urn:microsoft.com/office/officeart/2018/2/layout/IconVerticalSolidList"/>
    <dgm:cxn modelId="{DB0175C9-EC47-41DF-A9F1-7CCD431F7FDE}" type="presParOf" srcId="{0C45FBB9-DF96-4421-BC61-704FEA32A372}" destId="{33B0CC3B-16C8-4EE1-B5C4-18685DFD474B}" srcOrd="1" destOrd="0" presId="urn:microsoft.com/office/officeart/2018/2/layout/IconVerticalSolidList"/>
    <dgm:cxn modelId="{D516ADA8-37E1-4994-AE94-5D6C562FA3A7}" type="presParOf" srcId="{0C45FBB9-DF96-4421-BC61-704FEA32A372}" destId="{8252575B-293C-4E3E-B7DC-487F20F25262}" srcOrd="2" destOrd="0" presId="urn:microsoft.com/office/officeart/2018/2/layout/IconVerticalSolidList"/>
    <dgm:cxn modelId="{A1199320-E8B5-4CDB-9C59-48778DCB8A79}" type="presParOf" srcId="{0C45FBB9-DF96-4421-BC61-704FEA32A372}" destId="{A3DD23C8-BF40-420E-BF8B-4962E2D2FA18}" srcOrd="3" destOrd="0" presId="urn:microsoft.com/office/officeart/2018/2/layout/IconVerticalSolidList"/>
    <dgm:cxn modelId="{7480B54D-B4CD-4C86-AF11-BF9B56D23DD9}" type="presParOf" srcId="{54862BC3-2F4D-4F5A-8EF9-BD32A792F61B}" destId="{236D371F-6B0D-4E3F-B16B-ECCF2AFA8516}" srcOrd="1" destOrd="0" presId="urn:microsoft.com/office/officeart/2018/2/layout/IconVerticalSolidList"/>
    <dgm:cxn modelId="{5925C109-1057-42F4-974A-C30332BF810D}" type="presParOf" srcId="{54862BC3-2F4D-4F5A-8EF9-BD32A792F61B}" destId="{09A7D89B-F563-48DE-816D-0960D8CB9A4D}" srcOrd="2" destOrd="0" presId="urn:microsoft.com/office/officeart/2018/2/layout/IconVerticalSolidList"/>
    <dgm:cxn modelId="{B7F370C2-3436-4C43-8651-9BAFE1FDDE3D}" type="presParOf" srcId="{09A7D89B-F563-48DE-816D-0960D8CB9A4D}" destId="{E7455D65-5C5A-4F52-A985-8E77A8F54166}" srcOrd="0" destOrd="0" presId="urn:microsoft.com/office/officeart/2018/2/layout/IconVerticalSolidList"/>
    <dgm:cxn modelId="{58952E46-800F-4B7E-BFA6-B1D2F25EFC65}" type="presParOf" srcId="{09A7D89B-F563-48DE-816D-0960D8CB9A4D}" destId="{9655E886-2F48-44E7-A1A6-695099F52379}" srcOrd="1" destOrd="0" presId="urn:microsoft.com/office/officeart/2018/2/layout/IconVerticalSolidList"/>
    <dgm:cxn modelId="{AB1E80C5-00B4-4A8B-8AFB-0E49664D3061}" type="presParOf" srcId="{09A7D89B-F563-48DE-816D-0960D8CB9A4D}" destId="{4EAB8202-035E-43EA-818C-93F9664CB0DB}" srcOrd="2" destOrd="0" presId="urn:microsoft.com/office/officeart/2018/2/layout/IconVerticalSolidList"/>
    <dgm:cxn modelId="{915507CC-5767-41E3-845C-539FC3CAFDF6}" type="presParOf" srcId="{09A7D89B-F563-48DE-816D-0960D8CB9A4D}" destId="{11EA704B-6299-4293-ADD3-8F14BB229500}" srcOrd="3" destOrd="0" presId="urn:microsoft.com/office/officeart/2018/2/layout/IconVerticalSolidList"/>
    <dgm:cxn modelId="{DBAD5807-3D3A-4E6A-8039-808D54B1D4DF}" type="presParOf" srcId="{54862BC3-2F4D-4F5A-8EF9-BD32A792F61B}" destId="{F3B6B0A9-E235-4AC7-8A53-CFEBDF291402}" srcOrd="3" destOrd="0" presId="urn:microsoft.com/office/officeart/2018/2/layout/IconVerticalSolidList"/>
    <dgm:cxn modelId="{C397DD15-156A-4CB2-AFA0-F54D3BDBBBDA}" type="presParOf" srcId="{54862BC3-2F4D-4F5A-8EF9-BD32A792F61B}" destId="{5906AD94-93AB-45CC-9CCA-BC0E1B5D84DF}" srcOrd="4" destOrd="0" presId="urn:microsoft.com/office/officeart/2018/2/layout/IconVerticalSolidList"/>
    <dgm:cxn modelId="{E6B0DADC-9E4D-4753-917D-72F92C1E075F}" type="presParOf" srcId="{5906AD94-93AB-45CC-9CCA-BC0E1B5D84DF}" destId="{F34383FC-FBE2-4301-9649-ADE66EC6A60A}" srcOrd="0" destOrd="0" presId="urn:microsoft.com/office/officeart/2018/2/layout/IconVerticalSolidList"/>
    <dgm:cxn modelId="{948DF4A1-F484-42D3-B1EF-231292454F3C}" type="presParOf" srcId="{5906AD94-93AB-45CC-9CCA-BC0E1B5D84DF}" destId="{BE221D01-9E2E-421A-B529-C90B6B331FC8}" srcOrd="1" destOrd="0" presId="urn:microsoft.com/office/officeart/2018/2/layout/IconVerticalSolidList"/>
    <dgm:cxn modelId="{4ACF2065-8E35-4BDC-94FB-6ED5A9CFC14E}" type="presParOf" srcId="{5906AD94-93AB-45CC-9CCA-BC0E1B5D84DF}" destId="{7909531F-9D11-44F4-B636-EF2F7530B0E1}" srcOrd="2" destOrd="0" presId="urn:microsoft.com/office/officeart/2018/2/layout/IconVerticalSolidList"/>
    <dgm:cxn modelId="{A03E0B6F-053C-4245-9BE3-9332BCC825E7}" type="presParOf" srcId="{5906AD94-93AB-45CC-9CCA-BC0E1B5D84DF}" destId="{3CF845D6-22A2-47EE-AF0C-E97327969882}" srcOrd="3" destOrd="0" presId="urn:microsoft.com/office/officeart/2018/2/layout/IconVerticalSolidList"/>
    <dgm:cxn modelId="{7864FC59-265B-4EF4-8267-A99FAB706E59}" type="presParOf" srcId="{54862BC3-2F4D-4F5A-8EF9-BD32A792F61B}" destId="{DE818F89-DDD6-4563-8539-D598BD5832B1}" srcOrd="5" destOrd="0" presId="urn:microsoft.com/office/officeart/2018/2/layout/IconVerticalSolidList"/>
    <dgm:cxn modelId="{903CD6B3-06E3-4048-8D29-6773B58174D4}" type="presParOf" srcId="{54862BC3-2F4D-4F5A-8EF9-BD32A792F61B}" destId="{D18A46DD-ED17-4351-9AF6-B97A051D2C0F}" srcOrd="6" destOrd="0" presId="urn:microsoft.com/office/officeart/2018/2/layout/IconVerticalSolidList"/>
    <dgm:cxn modelId="{28671994-40C8-4802-A513-FBCDEECE401A}" type="presParOf" srcId="{D18A46DD-ED17-4351-9AF6-B97A051D2C0F}" destId="{13A9DBF3-988A-4BDC-88F2-DB46E26FE16B}" srcOrd="0" destOrd="0" presId="urn:microsoft.com/office/officeart/2018/2/layout/IconVerticalSolidList"/>
    <dgm:cxn modelId="{3A47A4E6-3351-4704-B071-1042B4B03FFE}" type="presParOf" srcId="{D18A46DD-ED17-4351-9AF6-B97A051D2C0F}" destId="{B30BAA49-CD19-4238-BAE8-8D19ECE29DC2}" srcOrd="1" destOrd="0" presId="urn:microsoft.com/office/officeart/2018/2/layout/IconVerticalSolidList"/>
    <dgm:cxn modelId="{C4689317-0D95-4938-823F-C8E523FE1EF9}" type="presParOf" srcId="{D18A46DD-ED17-4351-9AF6-B97A051D2C0F}" destId="{BABE0590-9B81-413C-91BB-B77431E54D1B}" srcOrd="2" destOrd="0" presId="urn:microsoft.com/office/officeart/2018/2/layout/IconVerticalSolidList"/>
    <dgm:cxn modelId="{C14D5F12-2810-4FF2-A6B2-1AA061C3CF49}" type="presParOf" srcId="{D18A46DD-ED17-4351-9AF6-B97A051D2C0F}" destId="{14FAE249-D09C-4E0E-858B-2A5A05F6F3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4601B1-898E-418B-BAD7-6B39276DD218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BEEEEF-9594-4D09-B2BC-51881E64B308}">
      <dgm:prSet/>
      <dgm:spPr/>
      <dgm:t>
        <a:bodyPr/>
        <a:lstStyle/>
        <a:p>
          <a:r>
            <a:rPr lang="pt-BR"/>
            <a:t>GERSTING, Judith L. Fundamentos matemáticos para a Ciência da Computação. 7 ed. Rio de Janeiro: LTC, 2016. ISBN: 978-85-2163-259-7;</a:t>
          </a:r>
          <a:endParaRPr lang="en-US"/>
        </a:p>
      </dgm:t>
    </dgm:pt>
    <dgm:pt modelId="{95C98B49-CA0F-4E66-8513-95F5D47AC521}" type="parTrans" cxnId="{A622D336-4E6E-4D5B-94D5-3500BD5E2A35}">
      <dgm:prSet/>
      <dgm:spPr/>
      <dgm:t>
        <a:bodyPr/>
        <a:lstStyle/>
        <a:p>
          <a:endParaRPr lang="en-US"/>
        </a:p>
      </dgm:t>
    </dgm:pt>
    <dgm:pt modelId="{A671947A-45B8-4A32-95D7-6822BA47E48E}" type="sibTrans" cxnId="{A622D336-4E6E-4D5B-94D5-3500BD5E2A35}">
      <dgm:prSet/>
      <dgm:spPr/>
      <dgm:t>
        <a:bodyPr/>
        <a:lstStyle/>
        <a:p>
          <a:endParaRPr lang="en-US"/>
        </a:p>
      </dgm:t>
    </dgm:pt>
    <dgm:pt modelId="{636B5B39-93DF-4BBD-B65A-60BE326CE82F}">
      <dgm:prSet/>
      <dgm:spPr/>
      <dgm:t>
        <a:bodyPr/>
        <a:lstStyle/>
        <a:p>
          <a:r>
            <a:rPr lang="pt-BR"/>
            <a:t>BISPO, Carlos Alberto F.; CASTANHEIRA, Luiz B.; SOUZA FILHO, Oswaldo Melo. Introdução à lógica matemática. São Paulo: Cengage, 2011. ISBN: 978-85-2211-126-8;</a:t>
          </a:r>
          <a:endParaRPr lang="en-US"/>
        </a:p>
      </dgm:t>
    </dgm:pt>
    <dgm:pt modelId="{FE1049B2-27C3-43C8-85A5-C5215FD9AEB9}" type="parTrans" cxnId="{13ABD495-4269-497A-893B-89FA6C27EE45}">
      <dgm:prSet/>
      <dgm:spPr/>
      <dgm:t>
        <a:bodyPr/>
        <a:lstStyle/>
        <a:p>
          <a:endParaRPr lang="en-US"/>
        </a:p>
      </dgm:t>
    </dgm:pt>
    <dgm:pt modelId="{D3AB93A3-D479-4507-BDFE-7B366B2458FC}" type="sibTrans" cxnId="{13ABD495-4269-497A-893B-89FA6C27EE45}">
      <dgm:prSet/>
      <dgm:spPr/>
      <dgm:t>
        <a:bodyPr/>
        <a:lstStyle/>
        <a:p>
          <a:endParaRPr lang="en-US"/>
        </a:p>
      </dgm:t>
    </dgm:pt>
    <dgm:pt modelId="{4D3CFB69-DC3D-497B-851B-343C100B0556}">
      <dgm:prSet/>
      <dgm:spPr/>
      <dgm:t>
        <a:bodyPr/>
        <a:lstStyle/>
        <a:p>
          <a:r>
            <a:rPr lang="pt-BR"/>
            <a:t>ALENCAR FILHO, Edgard de. Iniciação à lógica matemática. 21 ed. São Paulo: Nobel, 2017. ISBN: 978-85-2130-403-6.</a:t>
          </a:r>
          <a:endParaRPr lang="en-US"/>
        </a:p>
      </dgm:t>
    </dgm:pt>
    <dgm:pt modelId="{2DF9F390-7518-4029-A849-70EF2F26C0A8}" type="parTrans" cxnId="{F9990B67-5531-4BF7-9605-2AC36B05C67B}">
      <dgm:prSet/>
      <dgm:spPr/>
      <dgm:t>
        <a:bodyPr/>
        <a:lstStyle/>
        <a:p>
          <a:endParaRPr lang="en-US"/>
        </a:p>
      </dgm:t>
    </dgm:pt>
    <dgm:pt modelId="{61822D21-B301-4C69-A266-955F98208759}" type="sibTrans" cxnId="{F9990B67-5531-4BF7-9605-2AC36B05C67B}">
      <dgm:prSet/>
      <dgm:spPr/>
      <dgm:t>
        <a:bodyPr/>
        <a:lstStyle/>
        <a:p>
          <a:endParaRPr lang="en-US"/>
        </a:p>
      </dgm:t>
    </dgm:pt>
    <dgm:pt modelId="{96768514-EC2C-41FA-9EB0-132BBC0E31DE}" type="pres">
      <dgm:prSet presAssocID="{434601B1-898E-418B-BAD7-6B39276DD218}" presName="linear" presStyleCnt="0">
        <dgm:presLayoutVars>
          <dgm:animLvl val="lvl"/>
          <dgm:resizeHandles val="exact"/>
        </dgm:presLayoutVars>
      </dgm:prSet>
      <dgm:spPr/>
    </dgm:pt>
    <dgm:pt modelId="{C27E040F-1AF7-4214-BF55-4AD3B185706B}" type="pres">
      <dgm:prSet presAssocID="{90BEEEEF-9594-4D09-B2BC-51881E64B3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989962-15C7-483C-B922-B96531043645}" type="pres">
      <dgm:prSet presAssocID="{A671947A-45B8-4A32-95D7-6822BA47E48E}" presName="spacer" presStyleCnt="0"/>
      <dgm:spPr/>
    </dgm:pt>
    <dgm:pt modelId="{1BB338E9-D82A-4ED9-8E38-1457BE0F6C87}" type="pres">
      <dgm:prSet presAssocID="{636B5B39-93DF-4BBD-B65A-60BE326CE8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7420AF-E591-4CCF-ABB9-F93F3B4377AF}" type="pres">
      <dgm:prSet presAssocID="{D3AB93A3-D479-4507-BDFE-7B366B2458FC}" presName="spacer" presStyleCnt="0"/>
      <dgm:spPr/>
    </dgm:pt>
    <dgm:pt modelId="{4DD0E983-D697-4B88-A19D-EF89DA853A51}" type="pres">
      <dgm:prSet presAssocID="{4D3CFB69-DC3D-497B-851B-343C100B05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4B5F931-BF8C-4F8C-99B4-1A85C897E57B}" type="presOf" srcId="{90BEEEEF-9594-4D09-B2BC-51881E64B308}" destId="{C27E040F-1AF7-4214-BF55-4AD3B185706B}" srcOrd="0" destOrd="0" presId="urn:microsoft.com/office/officeart/2005/8/layout/vList2"/>
    <dgm:cxn modelId="{A622D336-4E6E-4D5B-94D5-3500BD5E2A35}" srcId="{434601B1-898E-418B-BAD7-6B39276DD218}" destId="{90BEEEEF-9594-4D09-B2BC-51881E64B308}" srcOrd="0" destOrd="0" parTransId="{95C98B49-CA0F-4E66-8513-95F5D47AC521}" sibTransId="{A671947A-45B8-4A32-95D7-6822BA47E48E}"/>
    <dgm:cxn modelId="{D4490538-7808-44C7-9FA1-D3AEB7B2D17C}" type="presOf" srcId="{636B5B39-93DF-4BBD-B65A-60BE326CE82F}" destId="{1BB338E9-D82A-4ED9-8E38-1457BE0F6C87}" srcOrd="0" destOrd="0" presId="urn:microsoft.com/office/officeart/2005/8/layout/vList2"/>
    <dgm:cxn modelId="{8E6D5B3E-F675-4BBD-A24F-5520E3B5E0E7}" type="presOf" srcId="{434601B1-898E-418B-BAD7-6B39276DD218}" destId="{96768514-EC2C-41FA-9EB0-132BBC0E31DE}" srcOrd="0" destOrd="0" presId="urn:microsoft.com/office/officeart/2005/8/layout/vList2"/>
    <dgm:cxn modelId="{F9990B67-5531-4BF7-9605-2AC36B05C67B}" srcId="{434601B1-898E-418B-BAD7-6B39276DD218}" destId="{4D3CFB69-DC3D-497B-851B-343C100B0556}" srcOrd="2" destOrd="0" parTransId="{2DF9F390-7518-4029-A849-70EF2F26C0A8}" sibTransId="{61822D21-B301-4C69-A266-955F98208759}"/>
    <dgm:cxn modelId="{D89B867D-0315-4375-98F2-B3C02F302CAB}" type="presOf" srcId="{4D3CFB69-DC3D-497B-851B-343C100B0556}" destId="{4DD0E983-D697-4B88-A19D-EF89DA853A51}" srcOrd="0" destOrd="0" presId="urn:microsoft.com/office/officeart/2005/8/layout/vList2"/>
    <dgm:cxn modelId="{13ABD495-4269-497A-893B-89FA6C27EE45}" srcId="{434601B1-898E-418B-BAD7-6B39276DD218}" destId="{636B5B39-93DF-4BBD-B65A-60BE326CE82F}" srcOrd="1" destOrd="0" parTransId="{FE1049B2-27C3-43C8-85A5-C5215FD9AEB9}" sibTransId="{D3AB93A3-D479-4507-BDFE-7B366B2458FC}"/>
    <dgm:cxn modelId="{40D5EE3B-2C2B-4A78-B5DC-F31AE8F2EBBA}" type="presParOf" srcId="{96768514-EC2C-41FA-9EB0-132BBC0E31DE}" destId="{C27E040F-1AF7-4214-BF55-4AD3B185706B}" srcOrd="0" destOrd="0" presId="urn:microsoft.com/office/officeart/2005/8/layout/vList2"/>
    <dgm:cxn modelId="{B5C84B4A-6FAB-47D7-893B-97F3BFE620A3}" type="presParOf" srcId="{96768514-EC2C-41FA-9EB0-132BBC0E31DE}" destId="{AE989962-15C7-483C-B922-B96531043645}" srcOrd="1" destOrd="0" presId="urn:microsoft.com/office/officeart/2005/8/layout/vList2"/>
    <dgm:cxn modelId="{7B2CFC20-416B-45E9-AA2D-D91B79668ED2}" type="presParOf" srcId="{96768514-EC2C-41FA-9EB0-132BBC0E31DE}" destId="{1BB338E9-D82A-4ED9-8E38-1457BE0F6C87}" srcOrd="2" destOrd="0" presId="urn:microsoft.com/office/officeart/2005/8/layout/vList2"/>
    <dgm:cxn modelId="{2CE24792-9777-46A8-B76F-665F5A38C7D4}" type="presParOf" srcId="{96768514-EC2C-41FA-9EB0-132BBC0E31DE}" destId="{5F7420AF-E591-4CCF-ABB9-F93F3B4377AF}" srcOrd="3" destOrd="0" presId="urn:microsoft.com/office/officeart/2005/8/layout/vList2"/>
    <dgm:cxn modelId="{B759772E-1001-4B65-ACAB-86C2F7B2D88F}" type="presParOf" srcId="{96768514-EC2C-41FA-9EB0-132BBC0E31DE}" destId="{4DD0E983-D697-4B88-A19D-EF89DA853A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B434-F54C-448B-AC88-A6B9E378FC91}">
      <dsp:nvSpPr>
        <dsp:cNvPr id="0" name=""/>
        <dsp:cNvSpPr/>
      </dsp:nvSpPr>
      <dsp:spPr>
        <a:xfrm>
          <a:off x="0" y="473"/>
          <a:ext cx="6900512" cy="6511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75EB0-7F2B-424D-B912-B38DE31880D5}">
      <dsp:nvSpPr>
        <dsp:cNvPr id="0" name=""/>
        <dsp:cNvSpPr/>
      </dsp:nvSpPr>
      <dsp:spPr>
        <a:xfrm>
          <a:off x="196987" y="146992"/>
          <a:ext cx="358159" cy="358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7748E-7820-49BF-BA48-902A8556594C}">
      <dsp:nvSpPr>
        <dsp:cNvPr id="0" name=""/>
        <dsp:cNvSpPr/>
      </dsp:nvSpPr>
      <dsp:spPr>
        <a:xfrm>
          <a:off x="752135" y="473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Identificar e aplicar os conceitos fundamentais da lógica proposicional. </a:t>
          </a:r>
          <a:endParaRPr lang="en-US" sz="1500" kern="1200"/>
        </a:p>
      </dsp:txBody>
      <dsp:txXfrm>
        <a:off x="752135" y="473"/>
        <a:ext cx="6148376" cy="651199"/>
      </dsp:txXfrm>
    </dsp:sp>
    <dsp:sp modelId="{42E5EABB-6E0D-4688-B96E-5E6CAD769B5B}">
      <dsp:nvSpPr>
        <dsp:cNvPr id="0" name=""/>
        <dsp:cNvSpPr/>
      </dsp:nvSpPr>
      <dsp:spPr>
        <a:xfrm>
          <a:off x="0" y="814472"/>
          <a:ext cx="6900512" cy="6511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A7C09-7A0E-4B22-88E9-A3B8B7113A4B}">
      <dsp:nvSpPr>
        <dsp:cNvPr id="0" name=""/>
        <dsp:cNvSpPr/>
      </dsp:nvSpPr>
      <dsp:spPr>
        <a:xfrm>
          <a:off x="196987" y="960992"/>
          <a:ext cx="358159" cy="358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BBF1-F401-4EAE-BA12-3775C726F30A}">
      <dsp:nvSpPr>
        <dsp:cNvPr id="0" name=""/>
        <dsp:cNvSpPr/>
      </dsp:nvSpPr>
      <dsp:spPr>
        <a:xfrm>
          <a:off x="752135" y="814472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Utilizar corretamente os conectivos lógicos (conjunção, disjunção, negação, implicação etc.) na construção de proposições e na formação de argumentos. </a:t>
          </a:r>
          <a:endParaRPr lang="en-US" sz="1500" kern="1200"/>
        </a:p>
      </dsp:txBody>
      <dsp:txXfrm>
        <a:off x="752135" y="814472"/>
        <a:ext cx="6148376" cy="651199"/>
      </dsp:txXfrm>
    </dsp:sp>
    <dsp:sp modelId="{36BB51AE-6CB9-4F14-9BCA-32E146A5B213}">
      <dsp:nvSpPr>
        <dsp:cNvPr id="0" name=""/>
        <dsp:cNvSpPr/>
      </dsp:nvSpPr>
      <dsp:spPr>
        <a:xfrm>
          <a:off x="0" y="1628471"/>
          <a:ext cx="6900512" cy="6511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C605B-F982-4158-9F6F-B67C14F13263}">
      <dsp:nvSpPr>
        <dsp:cNvPr id="0" name=""/>
        <dsp:cNvSpPr/>
      </dsp:nvSpPr>
      <dsp:spPr>
        <a:xfrm>
          <a:off x="196987" y="1774991"/>
          <a:ext cx="358159" cy="358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408AE-8368-45A5-8EA9-04394D8B39F1}">
      <dsp:nvSpPr>
        <dsp:cNvPr id="0" name=""/>
        <dsp:cNvSpPr/>
      </dsp:nvSpPr>
      <dsp:spPr>
        <a:xfrm>
          <a:off x="752135" y="1628471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Realizar a análise e a simplificação de expressões lógicas. </a:t>
          </a:r>
          <a:endParaRPr lang="en-US" sz="1500" kern="1200"/>
        </a:p>
      </dsp:txBody>
      <dsp:txXfrm>
        <a:off x="752135" y="1628471"/>
        <a:ext cx="6148376" cy="651199"/>
      </dsp:txXfrm>
    </dsp:sp>
    <dsp:sp modelId="{E281FDFC-22DA-4608-A9A1-03D015228547}">
      <dsp:nvSpPr>
        <dsp:cNvPr id="0" name=""/>
        <dsp:cNvSpPr/>
      </dsp:nvSpPr>
      <dsp:spPr>
        <a:xfrm>
          <a:off x="0" y="2442470"/>
          <a:ext cx="6900512" cy="651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DDA77-F4B5-4522-ADAC-C81937DAF341}">
      <dsp:nvSpPr>
        <dsp:cNvPr id="0" name=""/>
        <dsp:cNvSpPr/>
      </dsp:nvSpPr>
      <dsp:spPr>
        <a:xfrm>
          <a:off x="196987" y="2588990"/>
          <a:ext cx="358159" cy="358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76C6B-3258-42AB-BA39-090CB47C5452}">
      <dsp:nvSpPr>
        <dsp:cNvPr id="0" name=""/>
        <dsp:cNvSpPr/>
      </dsp:nvSpPr>
      <dsp:spPr>
        <a:xfrm>
          <a:off x="752135" y="2442470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Aplicar as leis e as regras da lógica proposicional para manipulação e avaliação de proposições. </a:t>
          </a:r>
          <a:endParaRPr lang="en-US" sz="1500" kern="1200"/>
        </a:p>
      </dsp:txBody>
      <dsp:txXfrm>
        <a:off x="752135" y="2442470"/>
        <a:ext cx="6148376" cy="651199"/>
      </dsp:txXfrm>
    </dsp:sp>
    <dsp:sp modelId="{D9260AE7-973F-4CDC-B98E-722367C989AD}">
      <dsp:nvSpPr>
        <dsp:cNvPr id="0" name=""/>
        <dsp:cNvSpPr/>
      </dsp:nvSpPr>
      <dsp:spPr>
        <a:xfrm>
          <a:off x="0" y="3256470"/>
          <a:ext cx="6900512" cy="6511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E63B9-C919-48F3-9805-53610B748F30}">
      <dsp:nvSpPr>
        <dsp:cNvPr id="0" name=""/>
        <dsp:cNvSpPr/>
      </dsp:nvSpPr>
      <dsp:spPr>
        <a:xfrm>
          <a:off x="196987" y="3402989"/>
          <a:ext cx="358159" cy="3581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2328A-5D09-43FD-99AE-C7A2E651DAA1}">
      <dsp:nvSpPr>
        <dsp:cNvPr id="0" name=""/>
        <dsp:cNvSpPr/>
      </dsp:nvSpPr>
      <dsp:spPr>
        <a:xfrm>
          <a:off x="752135" y="3256470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Utilizar tabelas verdade para determinar a validade e a satisfatibilidade de argumentos.</a:t>
          </a:r>
          <a:endParaRPr lang="en-US" sz="1500" kern="1200"/>
        </a:p>
      </dsp:txBody>
      <dsp:txXfrm>
        <a:off x="752135" y="3256470"/>
        <a:ext cx="6148376" cy="651199"/>
      </dsp:txXfrm>
    </dsp:sp>
    <dsp:sp modelId="{6F605E13-CEEE-4DC9-8495-588E46056585}">
      <dsp:nvSpPr>
        <dsp:cNvPr id="0" name=""/>
        <dsp:cNvSpPr/>
      </dsp:nvSpPr>
      <dsp:spPr>
        <a:xfrm>
          <a:off x="0" y="4070469"/>
          <a:ext cx="6900512" cy="6511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1A906-A49F-4482-B896-6B377603012B}">
      <dsp:nvSpPr>
        <dsp:cNvPr id="0" name=""/>
        <dsp:cNvSpPr/>
      </dsp:nvSpPr>
      <dsp:spPr>
        <a:xfrm>
          <a:off x="196987" y="4216989"/>
          <a:ext cx="358159" cy="3581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AA4A0-2CD3-4CA8-9E72-8B6179F6DEB5}">
      <dsp:nvSpPr>
        <dsp:cNvPr id="0" name=""/>
        <dsp:cNvSpPr/>
      </dsp:nvSpPr>
      <dsp:spPr>
        <a:xfrm>
          <a:off x="752135" y="4070469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Compreender e aplicar os princípios da lógica de predicados. </a:t>
          </a:r>
          <a:endParaRPr lang="en-US" sz="1500" kern="1200"/>
        </a:p>
      </dsp:txBody>
      <dsp:txXfrm>
        <a:off x="752135" y="4070469"/>
        <a:ext cx="6148376" cy="651199"/>
      </dsp:txXfrm>
    </dsp:sp>
    <dsp:sp modelId="{E2EAA812-F52F-4324-8F16-362A44AF10F5}">
      <dsp:nvSpPr>
        <dsp:cNvPr id="0" name=""/>
        <dsp:cNvSpPr/>
      </dsp:nvSpPr>
      <dsp:spPr>
        <a:xfrm>
          <a:off x="0" y="4884468"/>
          <a:ext cx="6900512" cy="6511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42153-77E1-42EC-8779-693AE24D0A8D}">
      <dsp:nvSpPr>
        <dsp:cNvPr id="0" name=""/>
        <dsp:cNvSpPr/>
      </dsp:nvSpPr>
      <dsp:spPr>
        <a:xfrm>
          <a:off x="196987" y="5030988"/>
          <a:ext cx="358159" cy="3581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129F5-D444-4A92-BB43-E15B1995EFA8}">
      <dsp:nvSpPr>
        <dsp:cNvPr id="0" name=""/>
        <dsp:cNvSpPr/>
      </dsp:nvSpPr>
      <dsp:spPr>
        <a:xfrm>
          <a:off x="752135" y="4884468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Formular e analisar quantificadores (universal e existencial) e suas negações. </a:t>
          </a:r>
          <a:endParaRPr lang="en-US" sz="1500" kern="1200"/>
        </a:p>
      </dsp:txBody>
      <dsp:txXfrm>
        <a:off x="752135" y="4884468"/>
        <a:ext cx="6148376" cy="65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68598-17D9-4769-B1D7-4B52F8A6E055}">
      <dsp:nvSpPr>
        <dsp:cNvPr id="0" name=""/>
        <dsp:cNvSpPr/>
      </dsp:nvSpPr>
      <dsp:spPr>
        <a:xfrm>
          <a:off x="3539000" y="710108"/>
          <a:ext cx="547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88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98480" y="752935"/>
        <a:ext cx="28924" cy="5784"/>
      </dsp:txXfrm>
    </dsp:sp>
    <dsp:sp modelId="{C7D98D8F-3E01-44BF-8C74-87AAC61C012A}">
      <dsp:nvSpPr>
        <dsp:cNvPr id="0" name=""/>
        <dsp:cNvSpPr/>
      </dsp:nvSpPr>
      <dsp:spPr>
        <a:xfrm>
          <a:off x="1025647" y="1282"/>
          <a:ext cx="2515153" cy="15090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45" tIns="129367" rIns="123245" bIns="129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Utilizar corretamente os símbolos e as regras da lógica de predicados na representação de sentenças e na quantificação de variáveis. </a:t>
          </a:r>
          <a:endParaRPr lang="en-US" sz="1400" kern="1200"/>
        </a:p>
      </dsp:txBody>
      <dsp:txXfrm>
        <a:off x="1025647" y="1282"/>
        <a:ext cx="2515153" cy="1509092"/>
      </dsp:txXfrm>
    </dsp:sp>
    <dsp:sp modelId="{1A36B03D-D723-407C-8EFD-A0FC2F7CDDCD}">
      <dsp:nvSpPr>
        <dsp:cNvPr id="0" name=""/>
        <dsp:cNvSpPr/>
      </dsp:nvSpPr>
      <dsp:spPr>
        <a:xfrm>
          <a:off x="6632639" y="710108"/>
          <a:ext cx="547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88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2119" y="752935"/>
        <a:ext cx="28924" cy="5784"/>
      </dsp:txXfrm>
    </dsp:sp>
    <dsp:sp modelId="{FA10F216-876A-4424-98E3-09D9FA6684A1}">
      <dsp:nvSpPr>
        <dsp:cNvPr id="0" name=""/>
        <dsp:cNvSpPr/>
      </dsp:nvSpPr>
      <dsp:spPr>
        <a:xfrm>
          <a:off x="4119285" y="1282"/>
          <a:ext cx="2515153" cy="15090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45" tIns="129367" rIns="123245" bIns="129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Realizar a interpretação e a avaliação de fórmulas da lógica de predicados. </a:t>
          </a:r>
          <a:endParaRPr lang="en-US" sz="1400" kern="1200"/>
        </a:p>
      </dsp:txBody>
      <dsp:txXfrm>
        <a:off x="4119285" y="1282"/>
        <a:ext cx="2515153" cy="1509092"/>
      </dsp:txXfrm>
    </dsp:sp>
    <dsp:sp modelId="{D2468DCA-FBC7-4F7C-9A71-14C0DD94D504}">
      <dsp:nvSpPr>
        <dsp:cNvPr id="0" name=""/>
        <dsp:cNvSpPr/>
      </dsp:nvSpPr>
      <dsp:spPr>
        <a:xfrm>
          <a:off x="2283223" y="1508574"/>
          <a:ext cx="6187277" cy="547885"/>
        </a:xfrm>
        <a:custGeom>
          <a:avLst/>
          <a:gdLst/>
          <a:ahLst/>
          <a:cxnLst/>
          <a:rect l="0" t="0" r="0" b="0"/>
          <a:pathLst>
            <a:path>
              <a:moveTo>
                <a:pt x="6187277" y="0"/>
              </a:moveTo>
              <a:lnTo>
                <a:pt x="6187277" y="291042"/>
              </a:lnTo>
              <a:lnTo>
                <a:pt x="0" y="291042"/>
              </a:lnTo>
              <a:lnTo>
                <a:pt x="0" y="54788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1505" y="1779624"/>
        <a:ext cx="310713" cy="5784"/>
      </dsp:txXfrm>
    </dsp:sp>
    <dsp:sp modelId="{8AEC446B-FC75-41BD-820E-CA49E3BEF2DD}">
      <dsp:nvSpPr>
        <dsp:cNvPr id="0" name=""/>
        <dsp:cNvSpPr/>
      </dsp:nvSpPr>
      <dsp:spPr>
        <a:xfrm>
          <a:off x="7212924" y="1282"/>
          <a:ext cx="2515153" cy="15090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45" tIns="129367" rIns="123245" bIns="129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Aplicar técnicas de demonstração e dedução lógica para construir argumentos válidos.</a:t>
          </a:r>
          <a:endParaRPr lang="en-US" sz="1400" kern="1200"/>
        </a:p>
      </dsp:txBody>
      <dsp:txXfrm>
        <a:off x="7212924" y="1282"/>
        <a:ext cx="2515153" cy="1509092"/>
      </dsp:txXfrm>
    </dsp:sp>
    <dsp:sp modelId="{40242F5F-D748-460E-8F02-A081FC4C2609}">
      <dsp:nvSpPr>
        <dsp:cNvPr id="0" name=""/>
        <dsp:cNvSpPr/>
      </dsp:nvSpPr>
      <dsp:spPr>
        <a:xfrm>
          <a:off x="3539000" y="2797685"/>
          <a:ext cx="547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88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98480" y="2840513"/>
        <a:ext cx="28924" cy="5784"/>
      </dsp:txXfrm>
    </dsp:sp>
    <dsp:sp modelId="{9457F80F-C693-4F2C-A8AC-45B629D4A68A}">
      <dsp:nvSpPr>
        <dsp:cNvPr id="0" name=""/>
        <dsp:cNvSpPr/>
      </dsp:nvSpPr>
      <dsp:spPr>
        <a:xfrm>
          <a:off x="1025647" y="2088859"/>
          <a:ext cx="2515153" cy="15090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45" tIns="129367" rIns="123245" bIns="129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Utilizar as noções de equivalência lógica e teoremas lógicos na resolução de problemas. </a:t>
          </a:r>
          <a:endParaRPr lang="en-US" sz="1400" kern="1200"/>
        </a:p>
      </dsp:txBody>
      <dsp:txXfrm>
        <a:off x="1025647" y="2088859"/>
        <a:ext cx="2515153" cy="1509092"/>
      </dsp:txXfrm>
    </dsp:sp>
    <dsp:sp modelId="{85A9E749-95F8-473F-BD11-7B15508B8777}">
      <dsp:nvSpPr>
        <dsp:cNvPr id="0" name=""/>
        <dsp:cNvSpPr/>
      </dsp:nvSpPr>
      <dsp:spPr>
        <a:xfrm>
          <a:off x="6632639" y="2797685"/>
          <a:ext cx="547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885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2119" y="2840513"/>
        <a:ext cx="28924" cy="5784"/>
      </dsp:txXfrm>
    </dsp:sp>
    <dsp:sp modelId="{F900709F-99EA-4CA7-8ACE-273426726A23}">
      <dsp:nvSpPr>
        <dsp:cNvPr id="0" name=""/>
        <dsp:cNvSpPr/>
      </dsp:nvSpPr>
      <dsp:spPr>
        <a:xfrm>
          <a:off x="4119285" y="2088859"/>
          <a:ext cx="2515153" cy="15090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45" tIns="129367" rIns="123245" bIns="129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Aplicar os conceitos de lógica matemática na formulação e na análise de problemas em ciência de dados. </a:t>
          </a:r>
          <a:endParaRPr lang="en-US" sz="1400" kern="1200"/>
        </a:p>
      </dsp:txBody>
      <dsp:txXfrm>
        <a:off x="4119285" y="2088859"/>
        <a:ext cx="2515153" cy="1509092"/>
      </dsp:txXfrm>
    </dsp:sp>
    <dsp:sp modelId="{0CAB27D5-C1CE-4CB2-BE1A-23A6DD7A251D}">
      <dsp:nvSpPr>
        <dsp:cNvPr id="0" name=""/>
        <dsp:cNvSpPr/>
      </dsp:nvSpPr>
      <dsp:spPr>
        <a:xfrm>
          <a:off x="7212924" y="2088859"/>
          <a:ext cx="2515153" cy="15090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45" tIns="129367" rIns="123245" bIns="129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Utilizar a lógica matemática como ferramenta para o raciocínio crítico e a tomada de decisões em contextos de análise de dados.</a:t>
          </a:r>
          <a:endParaRPr lang="en-US" sz="1400" kern="1200"/>
        </a:p>
      </dsp:txBody>
      <dsp:txXfrm>
        <a:off x="7212924" y="2088859"/>
        <a:ext cx="2515153" cy="1509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CF7A-3979-408F-A4EB-9E7FFFED5F1B}">
      <dsp:nvSpPr>
        <dsp:cNvPr id="0" name=""/>
        <dsp:cNvSpPr/>
      </dsp:nvSpPr>
      <dsp:spPr>
        <a:xfrm>
          <a:off x="0" y="2279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0CC3B-16C8-4EE1-B5C4-18685DFD474B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D23C8-BF40-420E-BF8B-4962E2D2FA18}">
      <dsp:nvSpPr>
        <dsp:cNvPr id="0" name=""/>
        <dsp:cNvSpPr/>
      </dsp:nvSpPr>
      <dsp:spPr>
        <a:xfrm>
          <a:off x="1334496" y="2279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MÉDIA FINAL = P1+P2+P3</a:t>
          </a:r>
          <a:endParaRPr lang="en-US" sz="2200" b="1" kern="1200"/>
        </a:p>
      </dsp:txBody>
      <dsp:txXfrm>
        <a:off x="1334496" y="2279"/>
        <a:ext cx="4920227" cy="1155408"/>
      </dsp:txXfrm>
    </dsp:sp>
    <dsp:sp modelId="{E7455D65-5C5A-4F52-A985-8E77A8F54166}">
      <dsp:nvSpPr>
        <dsp:cNvPr id="0" name=""/>
        <dsp:cNvSpPr/>
      </dsp:nvSpPr>
      <dsp:spPr>
        <a:xfrm>
          <a:off x="0" y="1446540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5E886-2F48-44E7-A1A6-695099F52379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A704B-6299-4293-ADD3-8F14BB229500}">
      <dsp:nvSpPr>
        <dsp:cNvPr id="0" name=""/>
        <dsp:cNvSpPr/>
      </dsp:nvSpPr>
      <dsp:spPr>
        <a:xfrm>
          <a:off x="1334496" y="1446540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P1 = 1°Avaliação = 3 pontos;</a:t>
          </a:r>
          <a:endParaRPr lang="en-US" sz="2200" kern="1200"/>
        </a:p>
      </dsp:txBody>
      <dsp:txXfrm>
        <a:off x="1334496" y="1446540"/>
        <a:ext cx="4920227" cy="1155408"/>
      </dsp:txXfrm>
    </dsp:sp>
    <dsp:sp modelId="{F34383FC-FBE2-4301-9649-ADE66EC6A60A}">
      <dsp:nvSpPr>
        <dsp:cNvPr id="0" name=""/>
        <dsp:cNvSpPr/>
      </dsp:nvSpPr>
      <dsp:spPr>
        <a:xfrm>
          <a:off x="0" y="2890801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21D01-9E2E-421A-B529-C90B6B331FC8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845D6-22A2-47EE-AF0C-E97327969882}">
      <dsp:nvSpPr>
        <dsp:cNvPr id="0" name=""/>
        <dsp:cNvSpPr/>
      </dsp:nvSpPr>
      <dsp:spPr>
        <a:xfrm>
          <a:off x="1334496" y="289080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P2 = 2°Avaliação = 3 pontos;</a:t>
          </a:r>
          <a:endParaRPr lang="en-US" sz="2200" kern="1200"/>
        </a:p>
      </dsp:txBody>
      <dsp:txXfrm>
        <a:off x="1334496" y="2890801"/>
        <a:ext cx="4920227" cy="1155408"/>
      </dsp:txXfrm>
    </dsp:sp>
    <dsp:sp modelId="{13A9DBF3-988A-4BDC-88F2-DB46E26FE16B}">
      <dsp:nvSpPr>
        <dsp:cNvPr id="0" name=""/>
        <dsp:cNvSpPr/>
      </dsp:nvSpPr>
      <dsp:spPr>
        <a:xfrm>
          <a:off x="0" y="4335061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BAA49-CD19-4238-BAE8-8D19ECE29DC2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AE249-D09C-4E0E-858B-2A5A05F6F3F8}">
      <dsp:nvSpPr>
        <dsp:cNvPr id="0" name=""/>
        <dsp:cNvSpPr/>
      </dsp:nvSpPr>
      <dsp:spPr>
        <a:xfrm>
          <a:off x="1334496" y="433506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P3 = Atividades individuais ou em grupos = 4 pontos.</a:t>
          </a:r>
          <a:endParaRPr lang="en-US" sz="2200" kern="1200" dirty="0"/>
        </a:p>
      </dsp:txBody>
      <dsp:txXfrm>
        <a:off x="1334496" y="4335061"/>
        <a:ext cx="4920227" cy="1155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E040F-1AF7-4214-BF55-4AD3B185706B}">
      <dsp:nvSpPr>
        <dsp:cNvPr id="0" name=""/>
        <dsp:cNvSpPr/>
      </dsp:nvSpPr>
      <dsp:spPr>
        <a:xfrm>
          <a:off x="0" y="140841"/>
          <a:ext cx="6254724" cy="16909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GERSTING, Judith L. Fundamentos matemáticos para a Ciência da Computação. 7 ed. Rio de Janeiro: LTC, 2016. ISBN: 978-85-2163-259-7;</a:t>
          </a:r>
          <a:endParaRPr lang="en-US" sz="2400" kern="1200"/>
        </a:p>
      </dsp:txBody>
      <dsp:txXfrm>
        <a:off x="82545" y="223386"/>
        <a:ext cx="6089634" cy="1525852"/>
      </dsp:txXfrm>
    </dsp:sp>
    <dsp:sp modelId="{1BB338E9-D82A-4ED9-8E38-1457BE0F6C87}">
      <dsp:nvSpPr>
        <dsp:cNvPr id="0" name=""/>
        <dsp:cNvSpPr/>
      </dsp:nvSpPr>
      <dsp:spPr>
        <a:xfrm>
          <a:off x="0" y="1900903"/>
          <a:ext cx="6254724" cy="1690942"/>
        </a:xfrm>
        <a:prstGeom prst="roundRect">
          <a:avLst/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BISPO, Carlos Alberto F.; CASTANHEIRA, Luiz B.; SOUZA FILHO, Oswaldo Melo. Introdução à lógica matemática. São Paulo: Cengage, 2011. ISBN: 978-85-2211-126-8;</a:t>
          </a:r>
          <a:endParaRPr lang="en-US" sz="2400" kern="1200"/>
        </a:p>
      </dsp:txBody>
      <dsp:txXfrm>
        <a:off x="82545" y="1983448"/>
        <a:ext cx="6089634" cy="1525852"/>
      </dsp:txXfrm>
    </dsp:sp>
    <dsp:sp modelId="{4DD0E983-D697-4B88-A19D-EF89DA853A51}">
      <dsp:nvSpPr>
        <dsp:cNvPr id="0" name=""/>
        <dsp:cNvSpPr/>
      </dsp:nvSpPr>
      <dsp:spPr>
        <a:xfrm>
          <a:off x="0" y="3660966"/>
          <a:ext cx="6254724" cy="1690942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ALENCAR FILHO, Edgard de. Iniciação à lógica matemática. 21 ed. São Paulo: Nobel, 2017. ISBN: 978-85-2130-403-6.</a:t>
          </a:r>
          <a:endParaRPr lang="en-US" sz="2400" kern="1200"/>
        </a:p>
      </dsp:txBody>
      <dsp:txXfrm>
        <a:off x="82545" y="3743511"/>
        <a:ext cx="6089634" cy="152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8B19-D803-45E1-9C5B-FD07A502EE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1D879-1672-46EE-B88D-6F27BE5F8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01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729F29F-B129-E6D9-FD47-073475AF8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A772A586-C9E6-437B-AA84-3F79AE59C24A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C9ED3C0F-0207-A765-248C-2F8821038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6EC5D42D-F1A9-EB4B-8E80-4AFF3020E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437638-E86C-41B1-BC86-6F186CB35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12202287" cy="6858000"/>
          </a:xfrm>
          <a:prstGeom prst="rect">
            <a:avLst/>
          </a:prstGeom>
          <a:solidFill>
            <a:srgbClr val="2F5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382F4-CBC0-90C5-8C79-A0D943AA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7738" y="770467"/>
            <a:ext cx="6298065" cy="3352800"/>
          </a:xfrm>
        </p:spPr>
        <p:txBody>
          <a:bodyPr>
            <a:normAutofit/>
          </a:bodyPr>
          <a:lstStyle/>
          <a:p>
            <a:pPr algn="ctr"/>
            <a:r>
              <a:rPr lang="pt-BR" sz="6200" dirty="0"/>
              <a:t>Tabela Verdade</a:t>
            </a:r>
            <a:br>
              <a:rPr lang="pt-BR" sz="6200" dirty="0"/>
            </a:br>
            <a:r>
              <a:rPr lang="pt-BR" sz="6200" dirty="0"/>
              <a:t>Conectivo Disjunção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28182-5BCA-A153-3E4F-45885870D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264" y="4206876"/>
            <a:ext cx="6600403" cy="16459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3ºAula de Lógica Computacional</a:t>
            </a:r>
          </a:p>
        </p:txBody>
      </p:sp>
      <p:pic>
        <p:nvPicPr>
          <p:cNvPr id="5" name="Picture 4" descr="Gráficos financeiros em uma tela escura">
            <a:extLst>
              <a:ext uri="{FF2B5EF4-FFF2-40B4-BE49-F238E27FC236}">
                <a16:creationId xmlns:a16="http://schemas.microsoft.com/office/drawing/2014/main" id="{1CA70238-CF36-89DC-353B-FA8D1F0AD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7" r="31836" b="1"/>
          <a:stretch/>
        </p:blipFill>
        <p:spPr>
          <a:xfrm>
            <a:off x="-10288" y="10"/>
            <a:ext cx="462800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6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3CCAD2-86E4-0BA4-CEFC-E1799C3C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/>
              <a:t>1.Exemplo das Disjunção </a:t>
            </a:r>
            <a:br>
              <a:rPr lang="pt-BR" dirty="0"/>
            </a:br>
            <a:r>
              <a:rPr lang="pt-BR" sz="3600" b="1" dirty="0"/>
              <a:t>“Quando as duas proposições são </a:t>
            </a:r>
            <a:r>
              <a:rPr lang="pt-B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Verdadeiras”</a:t>
            </a:r>
            <a:endParaRPr lang="pt-BR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FC35852-3BE3-9A7A-4C82-14A2C1F95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2102259"/>
            <a:ext cx="11415251" cy="3986213"/>
          </a:xfrm>
        </p:spPr>
        <p:txBody>
          <a:bodyPr>
            <a:normAutofit fontScale="92500" lnSpcReduction="10000"/>
          </a:bodyPr>
          <a:lstStyle/>
          <a:p>
            <a:r>
              <a:rPr lang="pt-BR" sz="3900" b="1" dirty="0">
                <a:solidFill>
                  <a:schemeClr val="tx1"/>
                </a:solidFill>
              </a:rPr>
              <a:t>p:</a:t>
            </a:r>
            <a:r>
              <a:rPr lang="pt-BR" sz="3200" b="1" dirty="0">
                <a:solidFill>
                  <a:schemeClr val="tx1"/>
                </a:solidFill>
              </a:rPr>
              <a:t>A lua é o nosso satélite natural;</a:t>
            </a:r>
            <a:endParaRPr lang="pt-BR" sz="3900" b="1" dirty="0">
              <a:solidFill>
                <a:schemeClr val="tx1"/>
              </a:solidFill>
            </a:endParaRPr>
          </a:p>
          <a:p>
            <a:r>
              <a:rPr lang="pt-BR" sz="3900" b="1" dirty="0">
                <a:solidFill>
                  <a:schemeClr val="tx1"/>
                </a:solidFill>
              </a:rPr>
              <a:t>q:</a:t>
            </a:r>
            <a:r>
              <a:rPr lang="pt-BR" sz="3200" b="1" dirty="0">
                <a:solidFill>
                  <a:schemeClr val="tx1"/>
                </a:solidFill>
              </a:rPr>
              <a:t>A Terra é um planeta.</a:t>
            </a:r>
            <a:endParaRPr lang="pt-BR" sz="3900" b="1" dirty="0">
              <a:solidFill>
                <a:schemeClr val="tx1"/>
              </a:solidFill>
            </a:endParaRPr>
          </a:p>
          <a:p>
            <a:endParaRPr lang="pt-BR" sz="32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pt-BR" sz="3200" b="1" dirty="0">
                <a:solidFill>
                  <a:schemeClr val="tx1"/>
                </a:solidFill>
                <a:highlight>
                  <a:srgbClr val="FFFF00"/>
                </a:highlight>
              </a:rPr>
              <a:t>p ∨ q: A lua é o nosso satélite natural </a:t>
            </a:r>
            <a:r>
              <a:rPr lang="pt-BR" sz="3200" b="1" dirty="0">
                <a:solidFill>
                  <a:schemeClr val="tx1"/>
                </a:solidFill>
              </a:rPr>
              <a:t>ou</a:t>
            </a:r>
            <a:r>
              <a:rPr lang="pt-BR" sz="3200" b="1" dirty="0">
                <a:solidFill>
                  <a:schemeClr val="tx1"/>
                </a:solidFill>
                <a:highlight>
                  <a:srgbClr val="FFFF00"/>
                </a:highlight>
              </a:rPr>
              <a:t> a Terra é um planeta</a:t>
            </a:r>
            <a:endParaRPr lang="pt-BR" sz="39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pt-BR" sz="3900" b="1" dirty="0"/>
              <a:t>Temos: V(p) = V e V(q) = V</a:t>
            </a:r>
            <a:r>
              <a:rPr lang="pt-BR" sz="3900" dirty="0"/>
              <a:t>. </a:t>
            </a:r>
          </a:p>
          <a:p>
            <a:pPr algn="ctr"/>
            <a:endParaRPr lang="pt-BR" sz="4100" b="1" dirty="0"/>
          </a:p>
          <a:p>
            <a:pPr algn="ctr"/>
            <a:r>
              <a:rPr lang="pt-BR" sz="4100" b="1" dirty="0"/>
              <a:t>Logo, V(p v q) = V(p) v V(q) = V </a:t>
            </a:r>
            <a:r>
              <a:rPr lang="pt-BR" sz="4100" b="1" dirty="0" err="1"/>
              <a:t>v</a:t>
            </a:r>
            <a:r>
              <a:rPr lang="pt-BR" sz="4100" b="1" dirty="0"/>
              <a:t> V =</a:t>
            </a:r>
            <a:r>
              <a:rPr lang="pt-BR" sz="4100" b="1" dirty="0">
                <a:highlight>
                  <a:srgbClr val="FFFF00"/>
                </a:highlight>
              </a:rPr>
              <a:t> V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03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905EE-70C8-F82E-E779-704C15A8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" y="466343"/>
            <a:ext cx="11808542" cy="1362113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/>
              <a:t>2.Exemplo das Disjunções</a:t>
            </a:r>
            <a:br>
              <a:rPr lang="pt-BR" sz="3200" b="1" dirty="0"/>
            </a:br>
            <a:r>
              <a:rPr lang="pt-BR" sz="3200" b="1" dirty="0"/>
              <a:t>“Quando a primeira proposição é </a:t>
            </a:r>
            <a:r>
              <a:rPr lang="pt-BR" sz="3200" b="1" dirty="0">
                <a:solidFill>
                  <a:schemeClr val="tx1"/>
                </a:solidFill>
                <a:highlight>
                  <a:srgbClr val="FFFF00"/>
                </a:highlight>
              </a:rPr>
              <a:t>Verdadeira</a:t>
            </a:r>
            <a:r>
              <a:rPr lang="pt-BR" sz="3200" b="1" dirty="0"/>
              <a:t> e a segunda é </a:t>
            </a:r>
            <a:r>
              <a:rPr lang="pt-BR" sz="3200" b="1" dirty="0">
                <a:solidFill>
                  <a:schemeClr val="tx1"/>
                </a:solidFill>
                <a:highlight>
                  <a:srgbClr val="FFFF00"/>
                </a:highlight>
              </a:rPr>
              <a:t>Falso</a:t>
            </a:r>
            <a:r>
              <a:rPr lang="pt-BR" sz="32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70E38-490F-E236-1990-6D5284C4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2190749"/>
            <a:ext cx="10230366" cy="3986213"/>
          </a:xfrm>
        </p:spPr>
        <p:txBody>
          <a:bodyPr/>
          <a:lstStyle/>
          <a:p>
            <a:r>
              <a:rPr lang="pt-BR" sz="3200" b="1" dirty="0"/>
              <a:t>p:1 é um número natural;</a:t>
            </a:r>
          </a:p>
          <a:p>
            <a:r>
              <a:rPr lang="pt-BR" sz="3200" b="1" dirty="0"/>
              <a:t>q:- 2 é um número natural;</a:t>
            </a:r>
          </a:p>
          <a:p>
            <a:endParaRPr lang="pt-BR" sz="3200" dirty="0"/>
          </a:p>
          <a:p>
            <a:r>
              <a:rPr lang="pt-BR" sz="3200" b="1" dirty="0">
                <a:highlight>
                  <a:srgbClr val="FFFF00"/>
                </a:highlight>
              </a:rPr>
              <a:t>p v q: é um número natural </a:t>
            </a:r>
            <a:r>
              <a:rPr lang="pt-BR" sz="3200" b="1" dirty="0"/>
              <a:t>ou</a:t>
            </a:r>
            <a:r>
              <a:rPr lang="pt-BR" sz="3200" b="1" dirty="0">
                <a:highlight>
                  <a:srgbClr val="FFFF00"/>
                </a:highlight>
              </a:rPr>
              <a:t> - 2 é um número natural</a:t>
            </a:r>
          </a:p>
          <a:p>
            <a:r>
              <a:rPr lang="pt-BR" sz="2800" b="1" dirty="0"/>
              <a:t>Temos: V(p) = V e V(q) = F. </a:t>
            </a:r>
          </a:p>
          <a:p>
            <a:pPr algn="ctr"/>
            <a:endParaRPr lang="pt-BR" sz="3200" b="1" dirty="0"/>
          </a:p>
          <a:p>
            <a:pPr algn="ctr"/>
            <a:r>
              <a:rPr lang="pt-BR" sz="3200" b="1" dirty="0"/>
              <a:t>Logo, V(p v q) = V(p) v V(q) = V </a:t>
            </a:r>
            <a:r>
              <a:rPr lang="pt-BR" sz="3200" b="1" dirty="0" err="1"/>
              <a:t>v</a:t>
            </a:r>
            <a:r>
              <a:rPr lang="pt-BR" sz="3200" b="1" dirty="0"/>
              <a:t> F = </a:t>
            </a:r>
            <a:r>
              <a:rPr lang="pt-BR" sz="3200" b="1" dirty="0">
                <a:highlight>
                  <a:srgbClr val="FFFF00"/>
                </a:highlight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7238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45F48-523E-16AC-96DF-37B6DF7A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84" y="466343"/>
            <a:ext cx="10304108" cy="1362113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3</a:t>
            </a:r>
            <a:r>
              <a:rPr lang="pt-BR" sz="3600" b="1" dirty="0"/>
              <a:t>.Exemplo das Disjunção.</a:t>
            </a:r>
            <a:br>
              <a:rPr lang="pt-BR" sz="3600" b="1" dirty="0"/>
            </a:br>
            <a:r>
              <a:rPr lang="pt-BR" sz="3200" b="1" dirty="0"/>
              <a:t>“Quando a primeira proposição é </a:t>
            </a:r>
            <a:r>
              <a:rPr lang="pt-BR" sz="3200" b="1" dirty="0">
                <a:solidFill>
                  <a:srgbClr val="002060"/>
                </a:solidFill>
                <a:highlight>
                  <a:srgbClr val="FFFF00"/>
                </a:highlight>
              </a:rPr>
              <a:t>Falso </a:t>
            </a:r>
            <a:r>
              <a:rPr lang="pt-BR" sz="3200" b="1" dirty="0"/>
              <a:t>e a segunda é </a:t>
            </a:r>
            <a:r>
              <a:rPr lang="pt-BR" sz="3200" b="1" dirty="0">
                <a:solidFill>
                  <a:srgbClr val="002060"/>
                </a:solidFill>
                <a:highlight>
                  <a:srgbClr val="FFFF00"/>
                </a:highlight>
              </a:rPr>
              <a:t>Verdadeira</a:t>
            </a:r>
            <a:r>
              <a:rPr lang="pt-BR" sz="3200" b="1" dirty="0"/>
              <a:t>”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AFEF7-0855-2E3B-FF8E-013E5104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2190749"/>
            <a:ext cx="10038637" cy="4387032"/>
          </a:xfrm>
        </p:spPr>
        <p:txBody>
          <a:bodyPr>
            <a:normAutofit fontScale="92500" lnSpcReduction="10000"/>
          </a:bodyPr>
          <a:lstStyle/>
          <a:p>
            <a:r>
              <a:rPr lang="pt-BR" sz="3600" dirty="0"/>
              <a:t>p: 11 é divisível por 3;</a:t>
            </a:r>
          </a:p>
          <a:p>
            <a:r>
              <a:rPr lang="pt-BR" sz="3600" dirty="0"/>
              <a:t>q: 5 &lt; 10; </a:t>
            </a:r>
          </a:p>
          <a:p>
            <a:endParaRPr lang="pt-BR" sz="3600" b="1" dirty="0">
              <a:highlight>
                <a:srgbClr val="FFFF00"/>
              </a:highlight>
            </a:endParaRPr>
          </a:p>
          <a:p>
            <a:r>
              <a:rPr lang="pt-BR" sz="3600" b="1" dirty="0">
                <a:highlight>
                  <a:srgbClr val="FFFF00"/>
                </a:highlight>
              </a:rPr>
              <a:t>p v q: 11 é divisível por 3 </a:t>
            </a:r>
            <a:r>
              <a:rPr lang="pt-BR" sz="3600" b="1" dirty="0"/>
              <a:t>ou</a:t>
            </a:r>
            <a:r>
              <a:rPr lang="pt-BR" sz="3600" b="1" dirty="0">
                <a:highlight>
                  <a:srgbClr val="FFFF00"/>
                </a:highlight>
              </a:rPr>
              <a:t> 5 &lt; 10 </a:t>
            </a:r>
          </a:p>
          <a:p>
            <a:endParaRPr lang="pt-BR" sz="3200" b="1" dirty="0"/>
          </a:p>
          <a:p>
            <a:r>
              <a:rPr lang="pt-BR" sz="3200" b="1" dirty="0"/>
              <a:t>Temos: V(p) = F e V(q) = V. </a:t>
            </a:r>
          </a:p>
          <a:p>
            <a:pPr algn="ctr"/>
            <a:endParaRPr lang="pt-BR" sz="3600" b="1" dirty="0"/>
          </a:p>
          <a:p>
            <a:pPr algn="ctr"/>
            <a:r>
              <a:rPr lang="pt-BR" sz="3600" b="1" dirty="0"/>
              <a:t>Logo, V(p v q) = V(p) v V(q) = F v V = </a:t>
            </a:r>
            <a:r>
              <a:rPr lang="pt-BR" sz="4400" b="1" dirty="0">
                <a:highlight>
                  <a:srgbClr val="FFFF00"/>
                </a:highlight>
              </a:rPr>
              <a:t>V.</a:t>
            </a:r>
            <a:endParaRPr lang="pt-BR" sz="36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89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7504-7ECD-47DB-8501-46BD6AF7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55" y="466343"/>
            <a:ext cx="10038637" cy="1362113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/>
              <a:t>4.Exemplo das Disjunções.</a:t>
            </a:r>
            <a:br>
              <a:rPr lang="pt-BR" sz="3200" b="1" dirty="0"/>
            </a:br>
            <a:r>
              <a:rPr lang="pt-BR" sz="3200" b="1" dirty="0"/>
              <a:t>“Quando a primeira proposição é </a:t>
            </a:r>
            <a:r>
              <a:rPr lang="pt-BR" sz="3200" b="1" dirty="0">
                <a:solidFill>
                  <a:srgbClr val="002060"/>
                </a:solidFill>
                <a:highlight>
                  <a:srgbClr val="FFFF00"/>
                </a:highlight>
              </a:rPr>
              <a:t>FALSO</a:t>
            </a:r>
            <a:r>
              <a:rPr lang="pt-BR" sz="3200" b="1" dirty="0"/>
              <a:t> e a segunda é </a:t>
            </a:r>
            <a:r>
              <a:rPr lang="pt-BR" sz="3200" b="1" dirty="0">
                <a:solidFill>
                  <a:srgbClr val="002060"/>
                </a:solidFill>
                <a:highlight>
                  <a:srgbClr val="FFFF00"/>
                </a:highlight>
              </a:rPr>
              <a:t>FALSO</a:t>
            </a:r>
            <a:r>
              <a:rPr lang="pt-BR" sz="3200" b="1" dirty="0">
                <a:solidFill>
                  <a:schemeClr val="bg2"/>
                </a:solidFill>
              </a:rPr>
              <a:t>”</a:t>
            </a:r>
            <a:r>
              <a:rPr lang="pt-BR" sz="32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A422C-16BF-4A83-FFDE-1AC4DE74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2702"/>
            <a:ext cx="12191999" cy="4749324"/>
          </a:xfrm>
        </p:spPr>
        <p:txBody>
          <a:bodyPr>
            <a:normAutofit/>
          </a:bodyPr>
          <a:lstStyle/>
          <a:p>
            <a:r>
              <a:rPr lang="pt-BR" sz="3200" dirty="0"/>
              <a:t>p: Um triângulo é um quadrilátero;</a:t>
            </a:r>
          </a:p>
          <a:p>
            <a:r>
              <a:rPr lang="pt-BR" sz="3200" dirty="0"/>
              <a:t>q: Todo triângulo é isósceles;</a:t>
            </a:r>
          </a:p>
          <a:p>
            <a:endParaRPr lang="pt-BR" sz="3200" dirty="0"/>
          </a:p>
          <a:p>
            <a:r>
              <a:rPr lang="pt-BR" sz="3200" dirty="0"/>
              <a:t> </a:t>
            </a:r>
            <a:r>
              <a:rPr lang="pt-BR" sz="3200" dirty="0">
                <a:highlight>
                  <a:srgbClr val="00FFFF"/>
                </a:highlight>
              </a:rPr>
              <a:t>p ∨ q</a:t>
            </a:r>
            <a:r>
              <a:rPr lang="pt-BR" sz="3200" dirty="0">
                <a:highlight>
                  <a:srgbClr val="FFFF00"/>
                </a:highlight>
              </a:rPr>
              <a:t>: Um triângulo é um quadrilátero </a:t>
            </a:r>
            <a:r>
              <a:rPr lang="pt-BR" sz="3200" b="1" dirty="0"/>
              <a:t>ou</a:t>
            </a:r>
            <a:r>
              <a:rPr lang="pt-BR" sz="3200" dirty="0">
                <a:highlight>
                  <a:srgbClr val="FFFF00"/>
                </a:highlight>
              </a:rPr>
              <a:t> todo triângulo é isósceles</a:t>
            </a:r>
          </a:p>
          <a:p>
            <a:endParaRPr lang="pt-BR" sz="2800" dirty="0"/>
          </a:p>
          <a:p>
            <a:r>
              <a:rPr lang="pt-BR" sz="2800" dirty="0"/>
              <a:t>Temos: V(p) = F e V(q) = F. </a:t>
            </a:r>
          </a:p>
          <a:p>
            <a:pPr algn="ctr"/>
            <a:endParaRPr lang="pt-BR" sz="3900" b="1" dirty="0"/>
          </a:p>
          <a:p>
            <a:pPr algn="ctr"/>
            <a:r>
              <a:rPr lang="pt-BR" sz="3900" b="1" dirty="0"/>
              <a:t>Logo, V(p v q) = V(p) v V(q) = F v F = </a:t>
            </a:r>
            <a:r>
              <a:rPr lang="pt-BR" sz="3900" b="1" dirty="0">
                <a:highlight>
                  <a:srgbClr val="FFFF00"/>
                </a:highlight>
              </a:rPr>
              <a:t>F. </a:t>
            </a:r>
          </a:p>
        </p:txBody>
      </p:sp>
    </p:spTree>
    <p:extLst>
      <p:ext uri="{BB962C8B-B14F-4D97-AF65-F5344CB8AC3E}">
        <p14:creationId xmlns:p14="http://schemas.microsoft.com/office/powerpoint/2010/main" val="18884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335BC-1EC4-1200-BA57-0630C0F1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pt-BR" b="1" dirty="0"/>
              <a:t>Conclusão de Disjunções</a:t>
            </a:r>
            <a:endParaRPr lang="pt-BR" b="1"/>
          </a:p>
        </p:txBody>
      </p:sp>
      <p:pic>
        <p:nvPicPr>
          <p:cNvPr id="5" name="Picture 4" descr="Muitos pontos de interrogação em tela de fundo preta">
            <a:extLst>
              <a:ext uri="{FF2B5EF4-FFF2-40B4-BE49-F238E27FC236}">
                <a16:creationId xmlns:a16="http://schemas.microsoft.com/office/drawing/2014/main" id="{0537070F-5AA1-5F7D-893B-36DD854B3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51" r="715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E1AE4-D5D0-00CC-461F-C3D723DC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Você deve ter percebido que não difícil obter a disjunção de duas proposições e que a sua tabela-verdade é fácil de ser construída.</a:t>
            </a:r>
          </a:p>
        </p:txBody>
      </p:sp>
    </p:spTree>
    <p:extLst>
      <p:ext uri="{BB962C8B-B14F-4D97-AF65-F5344CB8AC3E}">
        <p14:creationId xmlns:p14="http://schemas.microsoft.com/office/powerpoint/2010/main" val="422113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3469E-BC41-E973-C69D-3872CCA2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94251"/>
            <a:ext cx="9828879" cy="580602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1.Exercício Proposto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7F505-965F-7341-09DE-4E8EFAE5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1184"/>
            <a:ext cx="12191997" cy="388914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tabela-verdade das duas proposições  </a:t>
            </a:r>
            <a:r>
              <a:rPr lang="pt-BR" sz="2000" b="1" i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simples c e d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considerando-se o Conectivo do tipo DISJUNÇÃO.</a:t>
            </a:r>
            <a:endParaRPr lang="pt-BR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FFC8E37E-276D-03F2-B4B6-96C8CC46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99581"/>
              </p:ext>
            </p:extLst>
          </p:nvPr>
        </p:nvGraphicFramePr>
        <p:xfrm>
          <a:off x="1832074" y="1561996"/>
          <a:ext cx="8734323" cy="29054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3653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2408983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4451687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65087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v d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5636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5636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5636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5636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C0D6FB69-93B7-AC1E-E4E9-187232980962}"/>
              </a:ext>
            </a:extLst>
          </p:cNvPr>
          <p:cNvSpPr txBox="1"/>
          <p:nvPr/>
        </p:nvSpPr>
        <p:spPr>
          <a:xfrm>
            <a:off x="2384661" y="4526531"/>
            <a:ext cx="7967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effectLst/>
                <a:latin typeface="Arial" panose="020B0604020202020204" pitchFamily="34" charset="0"/>
              </a:rPr>
              <a:t>Assinale a alternativa que contém os valores corretos para 1, 2, 3 e 4.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688665-213D-669D-EAFE-3C8D299C9E61}"/>
              </a:ext>
            </a:extLst>
          </p:cNvPr>
          <p:cNvSpPr txBox="1"/>
          <p:nvPr/>
        </p:nvSpPr>
        <p:spPr>
          <a:xfrm>
            <a:off x="454024" y="4895863"/>
            <a:ext cx="60984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2400" b="0" i="0" dirty="0">
                <a:effectLst/>
                <a:latin typeface="Arial" panose="020B0604020202020204" pitchFamily="34" charset="0"/>
              </a:rPr>
              <a:t>a) </a:t>
            </a:r>
            <a:r>
              <a:rPr lang="pt-BR" sz="2400" dirty="0">
                <a:latin typeface="Arial" panose="020B0604020202020204" pitchFamily="34" charset="0"/>
              </a:rPr>
              <a:t>1</a:t>
            </a:r>
            <a:r>
              <a:rPr lang="pt-BR" sz="2400" b="0" i="0" dirty="0">
                <a:effectLst/>
                <a:latin typeface="Arial" panose="020B0604020202020204" pitchFamily="34" charset="0"/>
              </a:rPr>
              <a:t>-F, 2-F, 3-F, 4-F;</a:t>
            </a:r>
          </a:p>
          <a:p>
            <a:pPr algn="l" fontAlgn="base"/>
            <a:r>
              <a:rPr lang="pt-BR" sz="2400" b="0" i="0" dirty="0">
                <a:effectLst/>
                <a:latin typeface="Arial" panose="020B0604020202020204" pitchFamily="34" charset="0"/>
              </a:rPr>
              <a:t>b) 1-F, 2-V, 3-V, 4-F;</a:t>
            </a:r>
          </a:p>
          <a:p>
            <a:pPr algn="l" fontAlgn="base"/>
            <a:r>
              <a:rPr lang="pt-BR" sz="2400" b="0" i="0" dirty="0">
                <a:effectLst/>
                <a:latin typeface="Arial" panose="020B0604020202020204" pitchFamily="34" charset="0"/>
              </a:rPr>
              <a:t>c) 1-V, 2-F, 3-V, 4-V;</a:t>
            </a:r>
          </a:p>
          <a:p>
            <a:pPr algn="l" fontAlgn="base"/>
            <a:r>
              <a:rPr lang="pt-BR" sz="2400" b="0" i="0" dirty="0">
                <a:effectLst/>
                <a:latin typeface="Arial" panose="020B0604020202020204" pitchFamily="34" charset="0"/>
              </a:rPr>
              <a:t>d) 1-V, 2-</a:t>
            </a:r>
            <a:r>
              <a:rPr lang="pt-BR" sz="2400" dirty="0">
                <a:latin typeface="Arial" panose="020B0604020202020204" pitchFamily="34" charset="0"/>
              </a:rPr>
              <a:t>V</a:t>
            </a:r>
            <a:r>
              <a:rPr lang="pt-BR" sz="2400" b="0" i="0" dirty="0">
                <a:effectLst/>
                <a:latin typeface="Arial" panose="020B0604020202020204" pitchFamily="34" charset="0"/>
              </a:rPr>
              <a:t>, 3-V, 4-F;</a:t>
            </a:r>
          </a:p>
          <a:p>
            <a:pPr algn="l" fontAlgn="base"/>
            <a:r>
              <a:rPr lang="pt-BR" sz="2400" b="0" i="0" dirty="0">
                <a:effectLst/>
                <a:latin typeface="Arial" panose="020B0604020202020204" pitchFamily="34" charset="0"/>
              </a:rPr>
              <a:t>e) 1-V, 2-V, 3-V, 4-V.</a:t>
            </a:r>
          </a:p>
        </p:txBody>
      </p:sp>
    </p:spTree>
    <p:extLst>
      <p:ext uri="{BB962C8B-B14F-4D97-AF65-F5344CB8AC3E}">
        <p14:creationId xmlns:p14="http://schemas.microsoft.com/office/powerpoint/2010/main" val="200029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BDA0B-0C17-770F-1C18-409AB3FF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2.Exercício Proposto individual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DE333-16A2-D106-63AB-E55AF8DB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3600" b="1" dirty="0"/>
              <a:t>Qual das frases abaixo é proposição disjunção?</a:t>
            </a:r>
          </a:p>
          <a:p>
            <a:pPr algn="ctr"/>
            <a:endParaRPr lang="pt-BR" sz="3600" b="1" dirty="0"/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O Odirlei é português ou brasileiro;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O Odirlei é brasileiro e professor;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O Odirlei é português?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O Odirlei não é brasileiro;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O Odirlei é brasileiro!</a:t>
            </a:r>
          </a:p>
        </p:txBody>
      </p:sp>
    </p:spTree>
    <p:extLst>
      <p:ext uri="{BB962C8B-B14F-4D97-AF65-F5344CB8AC3E}">
        <p14:creationId xmlns:p14="http://schemas.microsoft.com/office/powerpoint/2010/main" val="3686975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707E7-9B73-58AD-46D1-863097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3.Exercício Proposto individual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6C521-1098-FF06-2CD4-E77EE01A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Qual é </a:t>
            </a:r>
            <a:r>
              <a:rPr lang="pt-BR" b="1" dirty="0"/>
              <a:t>a classificação de cada </a:t>
            </a:r>
            <a:r>
              <a:rPr lang="pt-BR" sz="2400" b="1" dirty="0"/>
              <a:t>frases(Proposição) abaixo:</a:t>
            </a:r>
          </a:p>
          <a:p>
            <a:endParaRPr lang="pt-BR" dirty="0"/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Pedro é enfermeiro e Márcia é médica;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Pedro é enfermeiro ou Márcia é médica;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Carro não é amarelo.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Pedro é enfermeiro então Márcia é médica;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Pedro é enfermeiro se e somente se Márcia é médica;</a:t>
            </a:r>
          </a:p>
          <a:p>
            <a:pPr marL="457200" indent="-457200">
              <a:buFont typeface="+mj-lt"/>
              <a:buAutoNum type="alphaLcParenR"/>
            </a:pPr>
            <a:endParaRPr lang="pt-BR" dirty="0"/>
          </a:p>
          <a:p>
            <a:pPr marL="457200" indent="-457200">
              <a:buFont typeface="+mj-lt"/>
              <a:buAutoNum type="alphaLcParenR"/>
            </a:pPr>
            <a:endParaRPr lang="pt-BR" dirty="0"/>
          </a:p>
          <a:p>
            <a:pPr marL="457200" indent="-457200">
              <a:buFont typeface="+mj-lt"/>
              <a:buAutoNum type="alphaLcParenR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35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4DF0EC-3E57-92BC-DAF7-D0412F26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t-BR" sz="4400" b="1">
                <a:solidFill>
                  <a:srgbClr val="FFFFFF"/>
                </a:solidFill>
              </a:rPr>
              <a:t>4. Identifique o tipo de proposição composta:</a:t>
            </a:r>
            <a:br>
              <a:rPr lang="pt-BR" sz="4400" b="1">
                <a:solidFill>
                  <a:srgbClr val="FFFFFF"/>
                </a:solidFill>
              </a:rPr>
            </a:br>
            <a:endParaRPr lang="pt-BR" sz="44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8CF31C-7A88-1032-57D4-BC88000A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080" y="936711"/>
            <a:ext cx="8132919" cy="4984578"/>
          </a:xfrm>
        </p:spPr>
        <p:txBody>
          <a:bodyPr anchor="ctr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Classifique cada uma das proposições a seguir de acordo com o conectivo lógico utilizado:</a:t>
            </a:r>
          </a:p>
          <a:p>
            <a:pPr algn="just">
              <a:lnSpc>
                <a:spcPct val="10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a) João é engenheiro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Mariana é arquiteta.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b) João é engenheiro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Mariana é arquiteta.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c) João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não é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engenheiro.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69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A2EA6-D6AE-0DE1-94D0-907CAB1A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0" y="251036"/>
            <a:ext cx="11534776" cy="1658198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5.Complete a tabela-verdade da disjunção p ∨ q:</a:t>
            </a:r>
            <a:br>
              <a:rPr lang="pt-BR" b="1" dirty="0"/>
            </a:b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AC21D05-CEED-FB2F-4AB9-764AD6D35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7660"/>
              </p:ext>
            </p:extLst>
          </p:nvPr>
        </p:nvGraphicFramePr>
        <p:xfrm>
          <a:off x="1989518" y="1625598"/>
          <a:ext cx="812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64034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8421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15149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346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 v q) v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3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4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1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2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4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6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2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7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35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B9F81-A94F-87AA-2D36-53B29376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/>
              <a:t>Objetivos</a:t>
            </a:r>
          </a:p>
        </p:txBody>
      </p:sp>
      <p:graphicFrame>
        <p:nvGraphicFramePr>
          <p:cNvPr id="30" name="Espaço Reservado para Conteúdo 2">
            <a:extLst>
              <a:ext uri="{FF2B5EF4-FFF2-40B4-BE49-F238E27FC236}">
                <a16:creationId xmlns:a16="http://schemas.microsoft.com/office/drawing/2014/main" id="{6DD56822-DE7A-95A6-FB99-E698B47517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129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ECB2-213A-108F-BF72-825F7D09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E0436-4FF5-7AC3-C93E-B8191FA5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0" y="251036"/>
            <a:ext cx="11534776" cy="1658198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6.Complete a tabela-verdade da disjunção p ∨ q:</a:t>
            </a:r>
            <a:br>
              <a:rPr lang="pt-BR" b="1" dirty="0"/>
            </a:b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CF15BE-B15F-39D3-2067-7A2ACCC6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0550"/>
              </p:ext>
            </p:extLst>
          </p:nvPr>
        </p:nvGraphicFramePr>
        <p:xfrm>
          <a:off x="761999" y="1625598"/>
          <a:ext cx="1075266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111">
                  <a:extLst>
                    <a:ext uri="{9D8B030D-6E8A-4147-A177-3AD203B41FA5}">
                      <a16:colId xmlns:a16="http://schemas.microsoft.com/office/drawing/2014/main" val="1664034010"/>
                    </a:ext>
                  </a:extLst>
                </a:gridCol>
                <a:gridCol w="1792111">
                  <a:extLst>
                    <a:ext uri="{9D8B030D-6E8A-4147-A177-3AD203B41FA5}">
                      <a16:colId xmlns:a16="http://schemas.microsoft.com/office/drawing/2014/main" val="2088421005"/>
                    </a:ext>
                  </a:extLst>
                </a:gridCol>
                <a:gridCol w="1792111">
                  <a:extLst>
                    <a:ext uri="{9D8B030D-6E8A-4147-A177-3AD203B41FA5}">
                      <a16:colId xmlns:a16="http://schemas.microsoft.com/office/drawing/2014/main" val="3479614066"/>
                    </a:ext>
                  </a:extLst>
                </a:gridCol>
                <a:gridCol w="1792111">
                  <a:extLst>
                    <a:ext uri="{9D8B030D-6E8A-4147-A177-3AD203B41FA5}">
                      <a16:colId xmlns:a16="http://schemas.microsoft.com/office/drawing/2014/main" val="4001514955"/>
                    </a:ext>
                  </a:extLst>
                </a:gridCol>
                <a:gridCol w="1792111">
                  <a:extLst>
                    <a:ext uri="{9D8B030D-6E8A-4147-A177-3AD203B41FA5}">
                      <a16:colId xmlns:a16="http://schemas.microsoft.com/office/drawing/2014/main" val="1482728816"/>
                    </a:ext>
                  </a:extLst>
                </a:gridCol>
                <a:gridCol w="1792111">
                  <a:extLst>
                    <a:ext uri="{9D8B030D-6E8A-4147-A177-3AD203B41FA5}">
                      <a16:colId xmlns:a16="http://schemas.microsoft.com/office/drawing/2014/main" val="204346785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 v q)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 v r) v ~r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354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73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417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112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2929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43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607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230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7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7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FFB9A-3D55-32B7-7EBD-EE4DD5CC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1584A-E6F7-A286-9603-045BBAAD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pt-BR"/>
              <a:t>Objetivos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2BEC786-8272-334C-EB46-F44BEA48C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566572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05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5CB639-45A0-3F04-6513-08BF095F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Ementa	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641E9-63DC-AE67-7039-16143D05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 fontScale="92500" lnSpcReduction="10000"/>
          </a:bodyPr>
          <a:lstStyle/>
          <a:p>
            <a:pPr marL="457200" indent="-457200">
              <a:buFont typeface="+mj-lt"/>
              <a:buAutoNum type="alphaLcPeriod"/>
            </a:pPr>
            <a:r>
              <a:rPr lang="pt-BR" sz="1800" dirty="0"/>
              <a:t>Conceitos fundamentais da lógica proposicional, como conectivos lógicos (conjunção, disjunção, negação, implicação etc.) e sua aplicação na construção de proposições e argumentos;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1800" dirty="0"/>
              <a:t>Análise e simplificação de expressões lógicas, leis e regras da lógica proposicional para manipulação e avaliação de proposições, 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1800" dirty="0"/>
              <a:t>Utilização de tabelas verdade para determinar a validade e </a:t>
            </a:r>
            <a:r>
              <a:rPr lang="pt-BR" sz="1800" dirty="0" err="1"/>
              <a:t>satisfatibilidade</a:t>
            </a:r>
            <a:r>
              <a:rPr lang="pt-BR" sz="1800" dirty="0"/>
              <a:t> de argumentos. 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1800" dirty="0"/>
              <a:t>Princípios da lógica de predicados, incluindo a formulação e análise de quantificadores (universal e existencial) e suas negações. 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1800" dirty="0"/>
              <a:t>Interpretação e avaliação de fórmulas da lógica de predicados, bem como técnicas de demonstração e dedução lógica para construir argumentos válidos. 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1800" dirty="0"/>
              <a:t>Aplicação prática da lógica matemática na ciência de dados, utilizando conceitos como equivalência lógica e teoremas lógicos na resolução de problemas.</a:t>
            </a:r>
            <a:br>
              <a:rPr lang="pt-BR" sz="1800" dirty="0"/>
            </a:br>
            <a:r>
              <a:rPr lang="pt-BR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7107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BA026A-8933-2581-AB61-049895CB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pt-BR" sz="6000">
                <a:solidFill>
                  <a:srgbClr val="FFFFFF"/>
                </a:solidFill>
              </a:rPr>
              <a:t>Critério de Avaliação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C22C063-DC5D-D1EC-3B2B-82F1069FB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116767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81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EEFA44-059D-D50F-CDCC-73D3DAA5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pt-BR" sz="6000" b="1">
                <a:solidFill>
                  <a:srgbClr val="FFFFFF"/>
                </a:solidFill>
              </a:rPr>
              <a:t>Bibliografia Básica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C20F87F-C694-D8EB-15A3-7DF5A919D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951957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4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FFF21DFE-A32F-C736-6364-3BF20C0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207963"/>
            <a:ext cx="82296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Conjunção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7D87FCD-1582-5D02-EA50-9D860D9BC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67840"/>
            <a:ext cx="11643360" cy="454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pt-BR" altLang="pt-BR" sz="2800" dirty="0"/>
              <a:t> Pensando pelo caminho inverso, teremos que basta que uma das proposições componentes seja falsa, e a conjunção será – toda ela – falsa. Obviamente que o resultado </a:t>
            </a:r>
            <a:r>
              <a:rPr lang="pt-BR" altLang="pt-BR" sz="2800" i="1" dirty="0">
                <a:highlight>
                  <a:srgbClr val="FFFF00"/>
                </a:highlight>
              </a:rPr>
              <a:t>falso</a:t>
            </a:r>
            <a:r>
              <a:rPr lang="pt-BR" altLang="pt-BR" sz="2800" i="1" dirty="0"/>
              <a:t> </a:t>
            </a:r>
            <a:r>
              <a:rPr lang="pt-BR" altLang="pt-BR" sz="2800" dirty="0"/>
              <a:t>também ocorrerá quando ambas as proposições componentes forem falsas.</a:t>
            </a:r>
          </a:p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pt-BR" altLang="pt-BR" sz="2000" dirty="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pt-BR" altLang="pt-BR" sz="2000" dirty="0">
              <a:latin typeface="Cambria" panose="02040503050406030204" pitchFamily="18" charset="0"/>
            </a:endParaRPr>
          </a:p>
          <a:p>
            <a:pPr algn="just" eaLnBrk="1" hangingPunct="1">
              <a:buClr>
                <a:srgbClr val="92D050"/>
              </a:buClr>
            </a:pPr>
            <a:endParaRPr lang="pt-BR" altLang="pt-BR" sz="2000" dirty="0">
              <a:latin typeface="Cambria" panose="020405030504060302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AD523BC-891E-42DA-753C-415C0AA546D8}"/>
              </a:ext>
            </a:extLst>
          </p:cNvPr>
          <p:cNvGraphicFramePr>
            <a:graphicFrameLocks noGrp="1"/>
          </p:cNvGraphicFramePr>
          <p:nvPr/>
        </p:nvGraphicFramePr>
        <p:xfrm>
          <a:off x="4523899" y="4039870"/>
          <a:ext cx="3357562" cy="2459675"/>
        </p:xfrm>
        <a:graphic>
          <a:graphicData uri="http://schemas.openxmlformats.org/drawingml/2006/table">
            <a:tbl>
              <a:tblPr/>
              <a:tblGrid>
                <a:gridCol w="85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 dirty="0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endParaRPr lang="pt-BR" sz="2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>
                          <a:latin typeface="Cambria"/>
                          <a:ea typeface="Calibri"/>
                          <a:cs typeface="Times New Roman"/>
                        </a:rPr>
                        <a:t>q</a:t>
                      </a:r>
                      <a:endParaRPr lang="pt-BR" sz="2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 dirty="0">
                          <a:latin typeface="Cambria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900" dirty="0">
                          <a:latin typeface="SymbolMT"/>
                          <a:ea typeface="Calibri"/>
                          <a:cs typeface="SymbolMT"/>
                        </a:rPr>
                        <a:t>∧</a:t>
                      </a:r>
                      <a:r>
                        <a:rPr lang="pt-BR" sz="3000" b="1" dirty="0">
                          <a:latin typeface="Cambria"/>
                          <a:ea typeface="SymbolMT"/>
                          <a:cs typeface="SymbolMT"/>
                        </a:rPr>
                        <a:t>q</a:t>
                      </a:r>
                      <a:endParaRPr lang="pt-BR" sz="2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>
                          <a:solidFill>
                            <a:srgbClr val="0070C0"/>
                          </a:solidFill>
                          <a:latin typeface="Cambria"/>
                          <a:ea typeface="Calibri"/>
                          <a:cs typeface="Times New Roman"/>
                        </a:rPr>
                        <a:t>V</a:t>
                      </a:r>
                      <a:endParaRPr lang="pt-BR" sz="2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000" b="1" dirty="0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F</a:t>
                      </a:r>
                      <a:endParaRPr lang="pt-BR" sz="2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617D7-EC28-0302-0EC4-2202711B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Conceito de Proposição Disjunção</a:t>
            </a:r>
          </a:p>
        </p:txBody>
      </p:sp>
      <p:pic>
        <p:nvPicPr>
          <p:cNvPr id="12" name="Picture 11" descr="Lupa e ponto de interrogação">
            <a:extLst>
              <a:ext uri="{FF2B5EF4-FFF2-40B4-BE49-F238E27FC236}">
                <a16:creationId xmlns:a16="http://schemas.microsoft.com/office/drawing/2014/main" id="{00B7F4A6-BEE2-1E64-93D9-622561E4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17" r="31471" b="2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F58BE-324E-3C00-AB8D-D89D04F0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464" y="2011680"/>
            <a:ext cx="8114516" cy="484632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32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disjunção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duas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proposições </a:t>
            </a:r>
            <a:r>
              <a:rPr lang="pt-BR" sz="3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p,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é a proposição “</a:t>
            </a:r>
            <a:r>
              <a:rPr lang="pt-BR" sz="3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”, que representaremos por “</a:t>
            </a:r>
            <a:r>
              <a:rPr lang="pt-BR" sz="3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∨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”, cujo valor lógico será a </a:t>
            </a:r>
            <a:r>
              <a:rPr lang="pt-BR" sz="32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verdade (V)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se pelo menos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das proposições p, q for verdadeira e será a </a:t>
            </a:r>
            <a:r>
              <a:rPr lang="pt-BR" sz="32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falsidade (F)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ambas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p, q forem </a:t>
            </a:r>
            <a:r>
              <a:rPr lang="pt-BR" sz="32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falsas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47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84FFA-9734-1A6E-E900-7E0B1C3C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 tabela-verdade de Disjunção p v q é:</a:t>
            </a: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93E0AA84-0B75-5060-833B-85B8ECADE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61616"/>
              </p:ext>
            </p:extLst>
          </p:nvPr>
        </p:nvGraphicFramePr>
        <p:xfrm>
          <a:off x="1716258" y="1786597"/>
          <a:ext cx="8573609" cy="29619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9178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2364657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4369774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5923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v q </a:t>
                      </a:r>
                      <a:endParaRPr lang="pt-BR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5923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5923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5923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5923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FD65475-CB8A-4DC4-3F56-5351C9CD3665}"/>
              </a:ext>
            </a:extLst>
          </p:cNvPr>
          <p:cNvSpPr txBox="1"/>
          <p:nvPr/>
        </p:nvSpPr>
        <p:spPr>
          <a:xfrm>
            <a:off x="-90948" y="4768896"/>
            <a:ext cx="6186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Considerando as igualdades: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20C64E-DA98-E07B-9D8F-9B452F985D2C}"/>
              </a:ext>
            </a:extLst>
          </p:cNvPr>
          <p:cNvSpPr txBox="1"/>
          <p:nvPr/>
        </p:nvSpPr>
        <p:spPr>
          <a:xfrm>
            <a:off x="5872726" y="4811784"/>
            <a:ext cx="17521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V </a:t>
            </a:r>
            <a:r>
              <a:rPr lang="pt-BR" sz="2800" b="1" dirty="0" err="1"/>
              <a:t>v</a:t>
            </a:r>
            <a:r>
              <a:rPr lang="pt-BR" sz="2800" b="1" dirty="0"/>
              <a:t> </a:t>
            </a:r>
            <a:r>
              <a:rPr lang="pt-BR" sz="2800" b="1" dirty="0" err="1"/>
              <a:t>V</a:t>
            </a:r>
            <a:r>
              <a:rPr lang="pt-BR" sz="2800" b="1" dirty="0"/>
              <a:t> = V;</a:t>
            </a:r>
          </a:p>
          <a:p>
            <a:r>
              <a:rPr lang="pt-BR" sz="2800" b="1" dirty="0"/>
              <a:t>V </a:t>
            </a:r>
            <a:r>
              <a:rPr lang="pt-BR" sz="2800" b="1" dirty="0" err="1"/>
              <a:t>v</a:t>
            </a:r>
            <a:r>
              <a:rPr lang="pt-BR" sz="2800" b="1" dirty="0"/>
              <a:t> F = V;</a:t>
            </a:r>
          </a:p>
          <a:p>
            <a:r>
              <a:rPr lang="pt-BR" sz="2800" b="1" dirty="0"/>
              <a:t>F v V = V; </a:t>
            </a:r>
          </a:p>
          <a:p>
            <a:r>
              <a:rPr lang="pt-BR" sz="2800" b="1" dirty="0"/>
              <a:t>F v F = F.</a:t>
            </a:r>
          </a:p>
        </p:txBody>
      </p:sp>
    </p:spTree>
    <p:extLst>
      <p:ext uri="{BB962C8B-B14F-4D97-AF65-F5344CB8AC3E}">
        <p14:creationId xmlns:p14="http://schemas.microsoft.com/office/powerpoint/2010/main" val="164506143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0C1ABC62A77F408CCCD3E2FA81569F" ma:contentTypeVersion="3" ma:contentTypeDescription="Crie um novo documento." ma:contentTypeScope="" ma:versionID="55c00b79b930c19bbba63f64ceacd94d">
  <xsd:schema xmlns:xsd="http://www.w3.org/2001/XMLSchema" xmlns:xs="http://www.w3.org/2001/XMLSchema" xmlns:p="http://schemas.microsoft.com/office/2006/metadata/properties" xmlns:ns2="cab57bc6-0aad-4c80-a30f-bbd4ef7a8f38" targetNamespace="http://schemas.microsoft.com/office/2006/metadata/properties" ma:root="true" ma:fieldsID="0ca30da6510018c6833e26b8e307e38d" ns2:_="">
    <xsd:import namespace="cab57bc6-0aad-4c80-a30f-bbd4ef7a8f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57bc6-0aad-4c80-a30f-bbd4ef7a8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1BFD48-36AD-4055-9F8B-CC2E61F0C80A}"/>
</file>

<file path=customXml/itemProps2.xml><?xml version="1.0" encoding="utf-8"?>
<ds:datastoreItem xmlns:ds="http://schemas.openxmlformats.org/officeDocument/2006/customXml" ds:itemID="{789ECA82-119D-4BCC-A031-A0AA74E111FA}"/>
</file>

<file path=customXml/itemProps3.xml><?xml version="1.0" encoding="utf-8"?>
<ds:datastoreItem xmlns:ds="http://schemas.openxmlformats.org/officeDocument/2006/customXml" ds:itemID="{387728D1-2D3D-44E8-B8A5-D555B237D735}"/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1455</TotalTime>
  <Words>1393</Words>
  <Application>Microsoft Office PowerPoint</Application>
  <PresentationFormat>Widescreen</PresentationFormat>
  <Paragraphs>216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SymbolMT</vt:lpstr>
      <vt:lpstr>Times New Roman</vt:lpstr>
      <vt:lpstr>Wingdings</vt:lpstr>
      <vt:lpstr>Metropolitano</vt:lpstr>
      <vt:lpstr>Tabela Verdade Conectivo Disjunção</vt:lpstr>
      <vt:lpstr>Objetivos</vt:lpstr>
      <vt:lpstr>Objetivos</vt:lpstr>
      <vt:lpstr>Ementa </vt:lpstr>
      <vt:lpstr>Critério de Avaliação</vt:lpstr>
      <vt:lpstr>Bibliografia Básica </vt:lpstr>
      <vt:lpstr>Apresentação do PowerPoint</vt:lpstr>
      <vt:lpstr>Conceito de Proposição Disjunção</vt:lpstr>
      <vt:lpstr>A tabela-verdade de Disjunção p v q é:</vt:lpstr>
      <vt:lpstr>1.Exemplo das Disjunção  “Quando as duas proposições são Verdadeiras”</vt:lpstr>
      <vt:lpstr>2.Exemplo das Disjunções “Quando a primeira proposição é Verdadeira e a segunda é Falso”</vt:lpstr>
      <vt:lpstr>3.Exemplo das Disjunção. “Quando a primeira proposição é Falso e a segunda é Verdadeira” </vt:lpstr>
      <vt:lpstr>4.Exemplo das Disjunções. “Quando a primeira proposição é FALSO e a segunda é FALSO” </vt:lpstr>
      <vt:lpstr>Conclusão de Disjunções</vt:lpstr>
      <vt:lpstr>1.Exercício Proposto individual</vt:lpstr>
      <vt:lpstr>2.Exercício Proposto individual</vt:lpstr>
      <vt:lpstr>3.Exercício Proposto individual</vt:lpstr>
      <vt:lpstr>4. Identifique o tipo de proposição composta: </vt:lpstr>
      <vt:lpstr>5.Complete a tabela-verdade da disjunção p ∨ q: </vt:lpstr>
      <vt:lpstr>6.Complete a tabela-verdade da disjunção p ∨ q: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Tabela Verdade Disjunção</dc:title>
  <dc:creator>ODIRLEI AMARO FERREIRA</dc:creator>
  <cp:lastModifiedBy>Odirlei Amaro Ferreira</cp:lastModifiedBy>
  <cp:revision>144</cp:revision>
  <dcterms:created xsi:type="dcterms:W3CDTF">2023-09-27T10:55:46Z</dcterms:created>
  <dcterms:modified xsi:type="dcterms:W3CDTF">2025-08-26T00:23:12Z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0x010100500C1ABC62A77F408CCCD3E2FA81569F</vt:lpwstr>
  </property>
</Properties>
</file>