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diagrams/data2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2"/>
  </p:notesMasterIdLst>
  <p:sldIdLst>
    <p:sldId id="267" r:id="rId2"/>
    <p:sldId id="575" r:id="rId3"/>
    <p:sldId id="523" r:id="rId4"/>
    <p:sldId id="576" r:id="rId5"/>
    <p:sldId id="577" r:id="rId6"/>
    <p:sldId id="260" r:id="rId7"/>
    <p:sldId id="547" r:id="rId8"/>
    <p:sldId id="548" r:id="rId9"/>
    <p:sldId id="551" r:id="rId10"/>
    <p:sldId id="552" r:id="rId11"/>
    <p:sldId id="553" r:id="rId12"/>
    <p:sldId id="554" r:id="rId13"/>
    <p:sldId id="555" r:id="rId14"/>
    <p:sldId id="556" r:id="rId15"/>
    <p:sldId id="557" r:id="rId16"/>
    <p:sldId id="558" r:id="rId17"/>
    <p:sldId id="559" r:id="rId18"/>
    <p:sldId id="560" r:id="rId19"/>
    <p:sldId id="561" r:id="rId20"/>
    <p:sldId id="562" r:id="rId21"/>
    <p:sldId id="563" r:id="rId22"/>
    <p:sldId id="572" r:id="rId23"/>
    <p:sldId id="569" r:id="rId24"/>
    <p:sldId id="578" r:id="rId25"/>
    <p:sldId id="579" r:id="rId26"/>
    <p:sldId id="580" r:id="rId27"/>
    <p:sldId id="581" r:id="rId28"/>
    <p:sldId id="573" r:id="rId29"/>
    <p:sldId id="574" r:id="rId30"/>
    <p:sldId id="56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117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B61DAF-8904-42E2-9CC9-B438CD86686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3EA91FF9-2DB1-4934-BF5F-8F2E6A7A574D}">
      <dgm:prSet/>
      <dgm:spPr/>
      <dgm:t>
        <a:bodyPr/>
        <a:lstStyle/>
        <a:p>
          <a:r>
            <a:rPr lang="pt-BR"/>
            <a:t>Identificar e aplicar os conceitos fundamentais da lógica proposicional. </a:t>
          </a:r>
          <a:endParaRPr lang="en-US"/>
        </a:p>
      </dgm:t>
    </dgm:pt>
    <dgm:pt modelId="{4F23DD5E-86D8-4728-94DA-2DB59B552E51}" type="parTrans" cxnId="{AD15CAE7-D985-4515-B641-442BCCB17EA7}">
      <dgm:prSet/>
      <dgm:spPr/>
      <dgm:t>
        <a:bodyPr/>
        <a:lstStyle/>
        <a:p>
          <a:endParaRPr lang="en-US"/>
        </a:p>
      </dgm:t>
    </dgm:pt>
    <dgm:pt modelId="{E366FD6D-E7EA-4CE0-AA3E-836ABD7D47AC}" type="sibTrans" cxnId="{AD15CAE7-D985-4515-B641-442BCCB17EA7}">
      <dgm:prSet/>
      <dgm:spPr/>
      <dgm:t>
        <a:bodyPr/>
        <a:lstStyle/>
        <a:p>
          <a:endParaRPr lang="en-US"/>
        </a:p>
      </dgm:t>
    </dgm:pt>
    <dgm:pt modelId="{556CE3AE-9321-4AF6-97EF-33F71F0E895C}">
      <dgm:prSet/>
      <dgm:spPr/>
      <dgm:t>
        <a:bodyPr/>
        <a:lstStyle/>
        <a:p>
          <a:r>
            <a:rPr lang="pt-BR"/>
            <a:t>Utilizar corretamente os conectivos lógicos (conjunção, disjunção, negação, implicação etc.) na construção de proposições e na formação de argumentos. </a:t>
          </a:r>
          <a:endParaRPr lang="en-US"/>
        </a:p>
      </dgm:t>
    </dgm:pt>
    <dgm:pt modelId="{9BA551F3-FE33-4C40-A30E-534199A89F15}" type="parTrans" cxnId="{0257AC37-A4B6-44A6-B335-433A24DC12A3}">
      <dgm:prSet/>
      <dgm:spPr/>
      <dgm:t>
        <a:bodyPr/>
        <a:lstStyle/>
        <a:p>
          <a:endParaRPr lang="en-US"/>
        </a:p>
      </dgm:t>
    </dgm:pt>
    <dgm:pt modelId="{EF854E64-DDD7-4845-94AF-5B6D5D262633}" type="sibTrans" cxnId="{0257AC37-A4B6-44A6-B335-433A24DC12A3}">
      <dgm:prSet/>
      <dgm:spPr/>
      <dgm:t>
        <a:bodyPr/>
        <a:lstStyle/>
        <a:p>
          <a:endParaRPr lang="en-US"/>
        </a:p>
      </dgm:t>
    </dgm:pt>
    <dgm:pt modelId="{DF533690-7A75-48B2-8EEA-53909ECDBBED}">
      <dgm:prSet/>
      <dgm:spPr/>
      <dgm:t>
        <a:bodyPr/>
        <a:lstStyle/>
        <a:p>
          <a:r>
            <a:rPr lang="pt-BR"/>
            <a:t>Realizar a análise e a simplificação de expressões lógicas. </a:t>
          </a:r>
          <a:endParaRPr lang="en-US"/>
        </a:p>
      </dgm:t>
    </dgm:pt>
    <dgm:pt modelId="{4572C492-3C78-4E5E-B34A-9C1CE6F08822}" type="parTrans" cxnId="{9485401E-4282-4DCA-936D-2CA198C7CA14}">
      <dgm:prSet/>
      <dgm:spPr/>
      <dgm:t>
        <a:bodyPr/>
        <a:lstStyle/>
        <a:p>
          <a:endParaRPr lang="en-US"/>
        </a:p>
      </dgm:t>
    </dgm:pt>
    <dgm:pt modelId="{6DE255FC-450C-490E-BF33-1604FA96565F}" type="sibTrans" cxnId="{9485401E-4282-4DCA-936D-2CA198C7CA14}">
      <dgm:prSet/>
      <dgm:spPr/>
      <dgm:t>
        <a:bodyPr/>
        <a:lstStyle/>
        <a:p>
          <a:endParaRPr lang="en-US"/>
        </a:p>
      </dgm:t>
    </dgm:pt>
    <dgm:pt modelId="{B1A76F79-50BA-4285-AD7A-1260E81F1B9F}">
      <dgm:prSet/>
      <dgm:spPr/>
      <dgm:t>
        <a:bodyPr/>
        <a:lstStyle/>
        <a:p>
          <a:r>
            <a:rPr lang="pt-BR"/>
            <a:t>Aplicar as leis e as regras da lógica proposicional para manipulação e avaliação de proposições. </a:t>
          </a:r>
          <a:endParaRPr lang="en-US"/>
        </a:p>
      </dgm:t>
    </dgm:pt>
    <dgm:pt modelId="{B5DEBF62-477A-4DF7-9FAA-D50581430E0F}" type="parTrans" cxnId="{81F9A0B2-2B31-42C7-B520-4283E60CE003}">
      <dgm:prSet/>
      <dgm:spPr/>
      <dgm:t>
        <a:bodyPr/>
        <a:lstStyle/>
        <a:p>
          <a:endParaRPr lang="en-US"/>
        </a:p>
      </dgm:t>
    </dgm:pt>
    <dgm:pt modelId="{9CEBB7CE-5FD5-476D-8EC2-15D71C783022}" type="sibTrans" cxnId="{81F9A0B2-2B31-42C7-B520-4283E60CE003}">
      <dgm:prSet/>
      <dgm:spPr/>
      <dgm:t>
        <a:bodyPr/>
        <a:lstStyle/>
        <a:p>
          <a:endParaRPr lang="en-US"/>
        </a:p>
      </dgm:t>
    </dgm:pt>
    <dgm:pt modelId="{0D19F742-880B-40DC-AD16-B31CEBB97A8E}">
      <dgm:prSet/>
      <dgm:spPr/>
      <dgm:t>
        <a:bodyPr/>
        <a:lstStyle/>
        <a:p>
          <a:r>
            <a:rPr lang="pt-BR"/>
            <a:t>Utilizar tabelas verdade para determinar a validade e a satisfatibilidade de argumentos.</a:t>
          </a:r>
          <a:endParaRPr lang="en-US"/>
        </a:p>
      </dgm:t>
    </dgm:pt>
    <dgm:pt modelId="{3214E7B7-9C8F-4377-B8F6-4AB2F2957EBD}" type="parTrans" cxnId="{EAFFAA98-217D-47FA-85F3-E1AB87020B9B}">
      <dgm:prSet/>
      <dgm:spPr/>
      <dgm:t>
        <a:bodyPr/>
        <a:lstStyle/>
        <a:p>
          <a:endParaRPr lang="en-US"/>
        </a:p>
      </dgm:t>
    </dgm:pt>
    <dgm:pt modelId="{E7061692-20F1-4C03-B262-05A3D259D1D4}" type="sibTrans" cxnId="{EAFFAA98-217D-47FA-85F3-E1AB87020B9B}">
      <dgm:prSet/>
      <dgm:spPr/>
      <dgm:t>
        <a:bodyPr/>
        <a:lstStyle/>
        <a:p>
          <a:endParaRPr lang="en-US"/>
        </a:p>
      </dgm:t>
    </dgm:pt>
    <dgm:pt modelId="{03A8A2BF-0A0A-4035-9407-1980EC116C4E}">
      <dgm:prSet/>
      <dgm:spPr/>
      <dgm:t>
        <a:bodyPr/>
        <a:lstStyle/>
        <a:p>
          <a:r>
            <a:rPr lang="pt-BR"/>
            <a:t>Compreender e aplicar os princípios da lógica de predicados. </a:t>
          </a:r>
          <a:endParaRPr lang="en-US"/>
        </a:p>
      </dgm:t>
    </dgm:pt>
    <dgm:pt modelId="{43DEB882-9F06-4CC5-BF95-B1B18C45472D}" type="parTrans" cxnId="{A9914A55-BE69-4AF5-A492-32A8839BE362}">
      <dgm:prSet/>
      <dgm:spPr/>
      <dgm:t>
        <a:bodyPr/>
        <a:lstStyle/>
        <a:p>
          <a:endParaRPr lang="en-US"/>
        </a:p>
      </dgm:t>
    </dgm:pt>
    <dgm:pt modelId="{1AB22859-59D2-442A-AA7D-E815B0CEB7B6}" type="sibTrans" cxnId="{A9914A55-BE69-4AF5-A492-32A8839BE362}">
      <dgm:prSet/>
      <dgm:spPr/>
      <dgm:t>
        <a:bodyPr/>
        <a:lstStyle/>
        <a:p>
          <a:endParaRPr lang="en-US"/>
        </a:p>
      </dgm:t>
    </dgm:pt>
    <dgm:pt modelId="{9D8147AF-7D18-4735-A020-59FB5DB21687}">
      <dgm:prSet/>
      <dgm:spPr/>
      <dgm:t>
        <a:bodyPr/>
        <a:lstStyle/>
        <a:p>
          <a:r>
            <a:rPr lang="pt-BR"/>
            <a:t>Formular e analisar quantificadores (universal e existencial) e suas negações. </a:t>
          </a:r>
          <a:endParaRPr lang="en-US"/>
        </a:p>
      </dgm:t>
    </dgm:pt>
    <dgm:pt modelId="{A650847B-986B-4B7F-82B7-711A89A8B521}" type="parTrans" cxnId="{C6126E48-AB27-4D78-AC37-ECF6D356A4DC}">
      <dgm:prSet/>
      <dgm:spPr/>
      <dgm:t>
        <a:bodyPr/>
        <a:lstStyle/>
        <a:p>
          <a:endParaRPr lang="en-US"/>
        </a:p>
      </dgm:t>
    </dgm:pt>
    <dgm:pt modelId="{1D1CBF44-2A00-46BC-8496-5D0D1C8B4CBF}" type="sibTrans" cxnId="{C6126E48-AB27-4D78-AC37-ECF6D356A4DC}">
      <dgm:prSet/>
      <dgm:spPr/>
      <dgm:t>
        <a:bodyPr/>
        <a:lstStyle/>
        <a:p>
          <a:endParaRPr lang="en-US"/>
        </a:p>
      </dgm:t>
    </dgm:pt>
    <dgm:pt modelId="{164D6219-FA6C-4930-9B84-098B3DBAF3B3}" type="pres">
      <dgm:prSet presAssocID="{82B61DAF-8904-42E2-9CC9-B438CD86686E}" presName="root" presStyleCnt="0">
        <dgm:presLayoutVars>
          <dgm:dir/>
          <dgm:resizeHandles val="exact"/>
        </dgm:presLayoutVars>
      </dgm:prSet>
      <dgm:spPr/>
    </dgm:pt>
    <dgm:pt modelId="{2C956DC3-2500-4FFB-976C-0532F5B7A144}" type="pres">
      <dgm:prSet presAssocID="{3EA91FF9-2DB1-4934-BF5F-8F2E6A7A574D}" presName="compNode" presStyleCnt="0"/>
      <dgm:spPr/>
    </dgm:pt>
    <dgm:pt modelId="{ED5DB434-F54C-448B-AC88-A6B9E378FC91}" type="pres">
      <dgm:prSet presAssocID="{3EA91FF9-2DB1-4934-BF5F-8F2E6A7A574D}" presName="bgRect" presStyleLbl="bgShp" presStyleIdx="0" presStyleCnt="7"/>
      <dgm:spPr/>
    </dgm:pt>
    <dgm:pt modelId="{DA075EB0-7F2B-424D-B912-B38DE31880D5}" type="pres">
      <dgm:prSet presAssocID="{3EA91FF9-2DB1-4934-BF5F-8F2E6A7A574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D4899BF-BE69-4F92-AA45-12CD47760F11}" type="pres">
      <dgm:prSet presAssocID="{3EA91FF9-2DB1-4934-BF5F-8F2E6A7A574D}" presName="spaceRect" presStyleCnt="0"/>
      <dgm:spPr/>
    </dgm:pt>
    <dgm:pt modelId="{3EA7748E-7820-49BF-BA48-902A8556594C}" type="pres">
      <dgm:prSet presAssocID="{3EA91FF9-2DB1-4934-BF5F-8F2E6A7A574D}" presName="parTx" presStyleLbl="revTx" presStyleIdx="0" presStyleCnt="7">
        <dgm:presLayoutVars>
          <dgm:chMax val="0"/>
          <dgm:chPref val="0"/>
        </dgm:presLayoutVars>
      </dgm:prSet>
      <dgm:spPr/>
    </dgm:pt>
    <dgm:pt modelId="{617D68C6-034D-4166-884C-F7A553792B58}" type="pres">
      <dgm:prSet presAssocID="{E366FD6D-E7EA-4CE0-AA3E-836ABD7D47AC}" presName="sibTrans" presStyleCnt="0"/>
      <dgm:spPr/>
    </dgm:pt>
    <dgm:pt modelId="{E7BA90E5-77CB-4F0E-B4C8-BC4EDD1FBEA6}" type="pres">
      <dgm:prSet presAssocID="{556CE3AE-9321-4AF6-97EF-33F71F0E895C}" presName="compNode" presStyleCnt="0"/>
      <dgm:spPr/>
    </dgm:pt>
    <dgm:pt modelId="{42E5EABB-6E0D-4688-B96E-5E6CAD769B5B}" type="pres">
      <dgm:prSet presAssocID="{556CE3AE-9321-4AF6-97EF-33F71F0E895C}" presName="bgRect" presStyleLbl="bgShp" presStyleIdx="1" presStyleCnt="7"/>
      <dgm:spPr/>
    </dgm:pt>
    <dgm:pt modelId="{BB5A7C09-7A0E-4B22-88E9-A3B8B7113A4B}" type="pres">
      <dgm:prSet presAssocID="{556CE3AE-9321-4AF6-97EF-33F71F0E895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290DDCB0-BCAE-4954-9BC8-2F8F4C93FAFE}" type="pres">
      <dgm:prSet presAssocID="{556CE3AE-9321-4AF6-97EF-33F71F0E895C}" presName="spaceRect" presStyleCnt="0"/>
      <dgm:spPr/>
    </dgm:pt>
    <dgm:pt modelId="{FA8DBBF1-F401-4EAE-BA12-3775C726F30A}" type="pres">
      <dgm:prSet presAssocID="{556CE3AE-9321-4AF6-97EF-33F71F0E895C}" presName="parTx" presStyleLbl="revTx" presStyleIdx="1" presStyleCnt="7">
        <dgm:presLayoutVars>
          <dgm:chMax val="0"/>
          <dgm:chPref val="0"/>
        </dgm:presLayoutVars>
      </dgm:prSet>
      <dgm:spPr/>
    </dgm:pt>
    <dgm:pt modelId="{6580A50B-7C1D-4930-A77B-317F183A0D9B}" type="pres">
      <dgm:prSet presAssocID="{EF854E64-DDD7-4845-94AF-5B6D5D262633}" presName="sibTrans" presStyleCnt="0"/>
      <dgm:spPr/>
    </dgm:pt>
    <dgm:pt modelId="{152D11D4-E7A6-44EE-BE87-E28C012CAB36}" type="pres">
      <dgm:prSet presAssocID="{DF533690-7A75-48B2-8EEA-53909ECDBBED}" presName="compNode" presStyleCnt="0"/>
      <dgm:spPr/>
    </dgm:pt>
    <dgm:pt modelId="{36BB51AE-6CB9-4F14-9BCA-32E146A5B213}" type="pres">
      <dgm:prSet presAssocID="{DF533690-7A75-48B2-8EEA-53909ECDBBED}" presName="bgRect" presStyleLbl="bgShp" presStyleIdx="2" presStyleCnt="7"/>
      <dgm:spPr/>
    </dgm:pt>
    <dgm:pt modelId="{A9EC605B-F982-4158-9F6F-B67C14F13263}" type="pres">
      <dgm:prSet presAssocID="{DF533690-7A75-48B2-8EEA-53909ECDBBED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A9BB449C-2099-477C-860C-19EB1ED7201F}" type="pres">
      <dgm:prSet presAssocID="{DF533690-7A75-48B2-8EEA-53909ECDBBED}" presName="spaceRect" presStyleCnt="0"/>
      <dgm:spPr/>
    </dgm:pt>
    <dgm:pt modelId="{721408AE-8368-45A5-8EA9-04394D8B39F1}" type="pres">
      <dgm:prSet presAssocID="{DF533690-7A75-48B2-8EEA-53909ECDBBED}" presName="parTx" presStyleLbl="revTx" presStyleIdx="2" presStyleCnt="7">
        <dgm:presLayoutVars>
          <dgm:chMax val="0"/>
          <dgm:chPref val="0"/>
        </dgm:presLayoutVars>
      </dgm:prSet>
      <dgm:spPr/>
    </dgm:pt>
    <dgm:pt modelId="{349AD84D-7D16-478A-AA7D-6D6C1FCA37F3}" type="pres">
      <dgm:prSet presAssocID="{6DE255FC-450C-490E-BF33-1604FA96565F}" presName="sibTrans" presStyleCnt="0"/>
      <dgm:spPr/>
    </dgm:pt>
    <dgm:pt modelId="{A1DB1057-3E43-4FF7-A4CB-D882E1F26867}" type="pres">
      <dgm:prSet presAssocID="{B1A76F79-50BA-4285-AD7A-1260E81F1B9F}" presName="compNode" presStyleCnt="0"/>
      <dgm:spPr/>
    </dgm:pt>
    <dgm:pt modelId="{E281FDFC-22DA-4608-A9A1-03D015228547}" type="pres">
      <dgm:prSet presAssocID="{B1A76F79-50BA-4285-AD7A-1260E81F1B9F}" presName="bgRect" presStyleLbl="bgShp" presStyleIdx="3" presStyleCnt="7"/>
      <dgm:spPr/>
    </dgm:pt>
    <dgm:pt modelId="{E87DDA77-F4B5-4522-ADAC-C81937DAF341}" type="pres">
      <dgm:prSet presAssocID="{B1A76F79-50BA-4285-AD7A-1260E81F1B9F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CFD59FD0-E3F8-48F5-A3AE-709EAC81135A}" type="pres">
      <dgm:prSet presAssocID="{B1A76F79-50BA-4285-AD7A-1260E81F1B9F}" presName="spaceRect" presStyleCnt="0"/>
      <dgm:spPr/>
    </dgm:pt>
    <dgm:pt modelId="{F2676C6B-3258-42AB-BA39-090CB47C5452}" type="pres">
      <dgm:prSet presAssocID="{B1A76F79-50BA-4285-AD7A-1260E81F1B9F}" presName="parTx" presStyleLbl="revTx" presStyleIdx="3" presStyleCnt="7">
        <dgm:presLayoutVars>
          <dgm:chMax val="0"/>
          <dgm:chPref val="0"/>
        </dgm:presLayoutVars>
      </dgm:prSet>
      <dgm:spPr/>
    </dgm:pt>
    <dgm:pt modelId="{A0B93F92-E355-4566-9495-3FE94DCCD1B3}" type="pres">
      <dgm:prSet presAssocID="{9CEBB7CE-5FD5-476D-8EC2-15D71C783022}" presName="sibTrans" presStyleCnt="0"/>
      <dgm:spPr/>
    </dgm:pt>
    <dgm:pt modelId="{253565E0-621D-4C43-8EF2-6818A9506E12}" type="pres">
      <dgm:prSet presAssocID="{0D19F742-880B-40DC-AD16-B31CEBB97A8E}" presName="compNode" presStyleCnt="0"/>
      <dgm:spPr/>
    </dgm:pt>
    <dgm:pt modelId="{D9260AE7-973F-4CDC-B98E-722367C989AD}" type="pres">
      <dgm:prSet presAssocID="{0D19F742-880B-40DC-AD16-B31CEBB97A8E}" presName="bgRect" presStyleLbl="bgShp" presStyleIdx="4" presStyleCnt="7"/>
      <dgm:spPr/>
    </dgm:pt>
    <dgm:pt modelId="{24EE63B9-C919-48F3-9805-53610B748F30}" type="pres">
      <dgm:prSet presAssocID="{0D19F742-880B-40DC-AD16-B31CEBB97A8E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guntas"/>
        </a:ext>
      </dgm:extLst>
    </dgm:pt>
    <dgm:pt modelId="{3AFC853C-1609-49FB-AFD1-EA0CCBB64EAC}" type="pres">
      <dgm:prSet presAssocID="{0D19F742-880B-40DC-AD16-B31CEBB97A8E}" presName="spaceRect" presStyleCnt="0"/>
      <dgm:spPr/>
    </dgm:pt>
    <dgm:pt modelId="{C532328A-5D09-43FD-99AE-C7A2E651DAA1}" type="pres">
      <dgm:prSet presAssocID="{0D19F742-880B-40DC-AD16-B31CEBB97A8E}" presName="parTx" presStyleLbl="revTx" presStyleIdx="4" presStyleCnt="7">
        <dgm:presLayoutVars>
          <dgm:chMax val="0"/>
          <dgm:chPref val="0"/>
        </dgm:presLayoutVars>
      </dgm:prSet>
      <dgm:spPr/>
    </dgm:pt>
    <dgm:pt modelId="{8FBD89AB-BA84-47EF-B480-55F948A9105E}" type="pres">
      <dgm:prSet presAssocID="{E7061692-20F1-4C03-B262-05A3D259D1D4}" presName="sibTrans" presStyleCnt="0"/>
      <dgm:spPr/>
    </dgm:pt>
    <dgm:pt modelId="{94A99385-0A60-4623-ADCA-E7C9C728BC66}" type="pres">
      <dgm:prSet presAssocID="{03A8A2BF-0A0A-4035-9407-1980EC116C4E}" presName="compNode" presStyleCnt="0"/>
      <dgm:spPr/>
    </dgm:pt>
    <dgm:pt modelId="{6F605E13-CEEE-4DC9-8495-588E46056585}" type="pres">
      <dgm:prSet presAssocID="{03A8A2BF-0A0A-4035-9407-1980EC116C4E}" presName="bgRect" presStyleLbl="bgShp" presStyleIdx="5" presStyleCnt="7"/>
      <dgm:spPr/>
    </dgm:pt>
    <dgm:pt modelId="{59C1A906-A49F-4482-B896-6B377603012B}" type="pres">
      <dgm:prSet presAssocID="{03A8A2BF-0A0A-4035-9407-1980EC116C4E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70608688-CB4C-4377-9FFF-B1CE58C3E6D0}" type="pres">
      <dgm:prSet presAssocID="{03A8A2BF-0A0A-4035-9407-1980EC116C4E}" presName="spaceRect" presStyleCnt="0"/>
      <dgm:spPr/>
    </dgm:pt>
    <dgm:pt modelId="{3BBAA4A0-2CD3-4CA8-9E72-8B6179F6DEB5}" type="pres">
      <dgm:prSet presAssocID="{03A8A2BF-0A0A-4035-9407-1980EC116C4E}" presName="parTx" presStyleLbl="revTx" presStyleIdx="5" presStyleCnt="7">
        <dgm:presLayoutVars>
          <dgm:chMax val="0"/>
          <dgm:chPref val="0"/>
        </dgm:presLayoutVars>
      </dgm:prSet>
      <dgm:spPr/>
    </dgm:pt>
    <dgm:pt modelId="{D44FDBF2-54D2-4364-914C-99F0ABDDE5A7}" type="pres">
      <dgm:prSet presAssocID="{1AB22859-59D2-442A-AA7D-E815B0CEB7B6}" presName="sibTrans" presStyleCnt="0"/>
      <dgm:spPr/>
    </dgm:pt>
    <dgm:pt modelId="{12E97DA5-3051-41BA-B859-CFD926BAEE76}" type="pres">
      <dgm:prSet presAssocID="{9D8147AF-7D18-4735-A020-59FB5DB21687}" presName="compNode" presStyleCnt="0"/>
      <dgm:spPr/>
    </dgm:pt>
    <dgm:pt modelId="{E2EAA812-F52F-4324-8F16-362A44AF10F5}" type="pres">
      <dgm:prSet presAssocID="{9D8147AF-7D18-4735-A020-59FB5DB21687}" presName="bgRect" presStyleLbl="bgShp" presStyleIdx="6" presStyleCnt="7"/>
      <dgm:spPr/>
    </dgm:pt>
    <dgm:pt modelId="{F6F42153-77E1-42EC-8779-693AE24D0A8D}" type="pres">
      <dgm:prSet presAssocID="{9D8147AF-7D18-4735-A020-59FB5DB2168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emática"/>
        </a:ext>
      </dgm:extLst>
    </dgm:pt>
    <dgm:pt modelId="{376A252F-86D0-4E04-AF0E-D7A41851B6B7}" type="pres">
      <dgm:prSet presAssocID="{9D8147AF-7D18-4735-A020-59FB5DB21687}" presName="spaceRect" presStyleCnt="0"/>
      <dgm:spPr/>
    </dgm:pt>
    <dgm:pt modelId="{AAE129F5-D444-4A92-BB43-E15B1995EFA8}" type="pres">
      <dgm:prSet presAssocID="{9D8147AF-7D18-4735-A020-59FB5DB21687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667A0810-292D-43C4-B69C-E2791BE87A5F}" type="presOf" srcId="{0D19F742-880B-40DC-AD16-B31CEBB97A8E}" destId="{C532328A-5D09-43FD-99AE-C7A2E651DAA1}" srcOrd="0" destOrd="0" presId="urn:microsoft.com/office/officeart/2018/2/layout/IconVerticalSolidList"/>
    <dgm:cxn modelId="{9485401E-4282-4DCA-936D-2CA198C7CA14}" srcId="{82B61DAF-8904-42E2-9CC9-B438CD86686E}" destId="{DF533690-7A75-48B2-8EEA-53909ECDBBED}" srcOrd="2" destOrd="0" parTransId="{4572C492-3C78-4E5E-B34A-9C1CE6F08822}" sibTransId="{6DE255FC-450C-490E-BF33-1604FA96565F}"/>
    <dgm:cxn modelId="{1446032B-98AF-4E35-8477-3F5659602CEC}" type="presOf" srcId="{9D8147AF-7D18-4735-A020-59FB5DB21687}" destId="{AAE129F5-D444-4A92-BB43-E15B1995EFA8}" srcOrd="0" destOrd="0" presId="urn:microsoft.com/office/officeart/2018/2/layout/IconVerticalSolidList"/>
    <dgm:cxn modelId="{57324E2D-AEF3-4EB7-92B9-9EA7B1DCC45B}" type="presOf" srcId="{82B61DAF-8904-42E2-9CC9-B438CD86686E}" destId="{164D6219-FA6C-4930-9B84-098B3DBAF3B3}" srcOrd="0" destOrd="0" presId="urn:microsoft.com/office/officeart/2018/2/layout/IconVerticalSolidList"/>
    <dgm:cxn modelId="{0257AC37-A4B6-44A6-B335-433A24DC12A3}" srcId="{82B61DAF-8904-42E2-9CC9-B438CD86686E}" destId="{556CE3AE-9321-4AF6-97EF-33F71F0E895C}" srcOrd="1" destOrd="0" parTransId="{9BA551F3-FE33-4C40-A30E-534199A89F15}" sibTransId="{EF854E64-DDD7-4845-94AF-5B6D5D262633}"/>
    <dgm:cxn modelId="{C6126E48-AB27-4D78-AC37-ECF6D356A4DC}" srcId="{82B61DAF-8904-42E2-9CC9-B438CD86686E}" destId="{9D8147AF-7D18-4735-A020-59FB5DB21687}" srcOrd="6" destOrd="0" parTransId="{A650847B-986B-4B7F-82B7-711A89A8B521}" sibTransId="{1D1CBF44-2A00-46BC-8496-5D0D1C8B4CBF}"/>
    <dgm:cxn modelId="{A9914A55-BE69-4AF5-A492-32A8839BE362}" srcId="{82B61DAF-8904-42E2-9CC9-B438CD86686E}" destId="{03A8A2BF-0A0A-4035-9407-1980EC116C4E}" srcOrd="5" destOrd="0" parTransId="{43DEB882-9F06-4CC5-BF95-B1B18C45472D}" sibTransId="{1AB22859-59D2-442A-AA7D-E815B0CEB7B6}"/>
    <dgm:cxn modelId="{43E6DF7A-EAFD-4C3A-9D4C-BB8A5A039195}" type="presOf" srcId="{DF533690-7A75-48B2-8EEA-53909ECDBBED}" destId="{721408AE-8368-45A5-8EA9-04394D8B39F1}" srcOrd="0" destOrd="0" presId="urn:microsoft.com/office/officeart/2018/2/layout/IconVerticalSolidList"/>
    <dgm:cxn modelId="{EAFFAA98-217D-47FA-85F3-E1AB87020B9B}" srcId="{82B61DAF-8904-42E2-9CC9-B438CD86686E}" destId="{0D19F742-880B-40DC-AD16-B31CEBB97A8E}" srcOrd="4" destOrd="0" parTransId="{3214E7B7-9C8F-4377-B8F6-4AB2F2957EBD}" sibTransId="{E7061692-20F1-4C03-B262-05A3D259D1D4}"/>
    <dgm:cxn modelId="{829CDDAA-0705-4FA0-8329-D535C0B4FCDD}" type="presOf" srcId="{3EA91FF9-2DB1-4934-BF5F-8F2E6A7A574D}" destId="{3EA7748E-7820-49BF-BA48-902A8556594C}" srcOrd="0" destOrd="0" presId="urn:microsoft.com/office/officeart/2018/2/layout/IconVerticalSolidList"/>
    <dgm:cxn modelId="{ACD677AD-EE83-49AB-A54A-C99EC0C6F9C8}" type="presOf" srcId="{556CE3AE-9321-4AF6-97EF-33F71F0E895C}" destId="{FA8DBBF1-F401-4EAE-BA12-3775C726F30A}" srcOrd="0" destOrd="0" presId="urn:microsoft.com/office/officeart/2018/2/layout/IconVerticalSolidList"/>
    <dgm:cxn modelId="{81F9A0B2-2B31-42C7-B520-4283E60CE003}" srcId="{82B61DAF-8904-42E2-9CC9-B438CD86686E}" destId="{B1A76F79-50BA-4285-AD7A-1260E81F1B9F}" srcOrd="3" destOrd="0" parTransId="{B5DEBF62-477A-4DF7-9FAA-D50581430E0F}" sibTransId="{9CEBB7CE-5FD5-476D-8EC2-15D71C783022}"/>
    <dgm:cxn modelId="{E9F7CFDF-0FC5-4013-A4B8-D48A253B77F1}" type="presOf" srcId="{03A8A2BF-0A0A-4035-9407-1980EC116C4E}" destId="{3BBAA4A0-2CD3-4CA8-9E72-8B6179F6DEB5}" srcOrd="0" destOrd="0" presId="urn:microsoft.com/office/officeart/2018/2/layout/IconVerticalSolidList"/>
    <dgm:cxn modelId="{AD15CAE7-D985-4515-B641-442BCCB17EA7}" srcId="{82B61DAF-8904-42E2-9CC9-B438CD86686E}" destId="{3EA91FF9-2DB1-4934-BF5F-8F2E6A7A574D}" srcOrd="0" destOrd="0" parTransId="{4F23DD5E-86D8-4728-94DA-2DB59B552E51}" sibTransId="{E366FD6D-E7EA-4CE0-AA3E-836ABD7D47AC}"/>
    <dgm:cxn modelId="{00806AFA-1BDB-479C-9922-288546FC79E7}" type="presOf" srcId="{B1A76F79-50BA-4285-AD7A-1260E81F1B9F}" destId="{F2676C6B-3258-42AB-BA39-090CB47C5452}" srcOrd="0" destOrd="0" presId="urn:microsoft.com/office/officeart/2018/2/layout/IconVerticalSolidList"/>
    <dgm:cxn modelId="{1426A23C-240A-4AEF-B025-742B22274311}" type="presParOf" srcId="{164D6219-FA6C-4930-9B84-098B3DBAF3B3}" destId="{2C956DC3-2500-4FFB-976C-0532F5B7A144}" srcOrd="0" destOrd="0" presId="urn:microsoft.com/office/officeart/2018/2/layout/IconVerticalSolidList"/>
    <dgm:cxn modelId="{939A5482-CB69-4DD0-9980-86333D6BEE99}" type="presParOf" srcId="{2C956DC3-2500-4FFB-976C-0532F5B7A144}" destId="{ED5DB434-F54C-448B-AC88-A6B9E378FC91}" srcOrd="0" destOrd="0" presId="urn:microsoft.com/office/officeart/2018/2/layout/IconVerticalSolidList"/>
    <dgm:cxn modelId="{D022DCA9-86C6-47C8-90BB-90DDAE06FC9C}" type="presParOf" srcId="{2C956DC3-2500-4FFB-976C-0532F5B7A144}" destId="{DA075EB0-7F2B-424D-B912-B38DE31880D5}" srcOrd="1" destOrd="0" presId="urn:microsoft.com/office/officeart/2018/2/layout/IconVerticalSolidList"/>
    <dgm:cxn modelId="{B1ADB66B-E3FC-4DF0-B2A3-E0322DD947F5}" type="presParOf" srcId="{2C956DC3-2500-4FFB-976C-0532F5B7A144}" destId="{5D4899BF-BE69-4F92-AA45-12CD47760F11}" srcOrd="2" destOrd="0" presId="urn:microsoft.com/office/officeart/2018/2/layout/IconVerticalSolidList"/>
    <dgm:cxn modelId="{4F314243-9EB3-4301-B5A4-FF8C7B7C550F}" type="presParOf" srcId="{2C956DC3-2500-4FFB-976C-0532F5B7A144}" destId="{3EA7748E-7820-49BF-BA48-902A8556594C}" srcOrd="3" destOrd="0" presId="urn:microsoft.com/office/officeart/2018/2/layout/IconVerticalSolidList"/>
    <dgm:cxn modelId="{CE3A28F2-5B93-405D-93D6-5772D86D360A}" type="presParOf" srcId="{164D6219-FA6C-4930-9B84-098B3DBAF3B3}" destId="{617D68C6-034D-4166-884C-F7A553792B58}" srcOrd="1" destOrd="0" presId="urn:microsoft.com/office/officeart/2018/2/layout/IconVerticalSolidList"/>
    <dgm:cxn modelId="{A80A1C12-85A7-43C1-A798-386A3AB6EC4B}" type="presParOf" srcId="{164D6219-FA6C-4930-9B84-098B3DBAF3B3}" destId="{E7BA90E5-77CB-4F0E-B4C8-BC4EDD1FBEA6}" srcOrd="2" destOrd="0" presId="urn:microsoft.com/office/officeart/2018/2/layout/IconVerticalSolidList"/>
    <dgm:cxn modelId="{6CA7822C-FC16-4013-8171-9CB40108D1C8}" type="presParOf" srcId="{E7BA90E5-77CB-4F0E-B4C8-BC4EDD1FBEA6}" destId="{42E5EABB-6E0D-4688-B96E-5E6CAD769B5B}" srcOrd="0" destOrd="0" presId="urn:microsoft.com/office/officeart/2018/2/layout/IconVerticalSolidList"/>
    <dgm:cxn modelId="{9C4F93B4-8EF2-4000-BEBE-A9F5355DFE0B}" type="presParOf" srcId="{E7BA90E5-77CB-4F0E-B4C8-BC4EDD1FBEA6}" destId="{BB5A7C09-7A0E-4B22-88E9-A3B8B7113A4B}" srcOrd="1" destOrd="0" presId="urn:microsoft.com/office/officeart/2018/2/layout/IconVerticalSolidList"/>
    <dgm:cxn modelId="{CF7E3CBA-4F8E-4C5F-B381-B1C76AD3A9BF}" type="presParOf" srcId="{E7BA90E5-77CB-4F0E-B4C8-BC4EDD1FBEA6}" destId="{290DDCB0-BCAE-4954-9BC8-2F8F4C93FAFE}" srcOrd="2" destOrd="0" presId="urn:microsoft.com/office/officeart/2018/2/layout/IconVerticalSolidList"/>
    <dgm:cxn modelId="{72E6B296-5228-4745-AB24-890F189C767F}" type="presParOf" srcId="{E7BA90E5-77CB-4F0E-B4C8-BC4EDD1FBEA6}" destId="{FA8DBBF1-F401-4EAE-BA12-3775C726F30A}" srcOrd="3" destOrd="0" presId="urn:microsoft.com/office/officeart/2018/2/layout/IconVerticalSolidList"/>
    <dgm:cxn modelId="{041D7F2C-4C8B-4D20-B1E6-ADBAC67E4ADD}" type="presParOf" srcId="{164D6219-FA6C-4930-9B84-098B3DBAF3B3}" destId="{6580A50B-7C1D-4930-A77B-317F183A0D9B}" srcOrd="3" destOrd="0" presId="urn:microsoft.com/office/officeart/2018/2/layout/IconVerticalSolidList"/>
    <dgm:cxn modelId="{DF516CCC-A1BF-442A-952D-D1FD536E5E7E}" type="presParOf" srcId="{164D6219-FA6C-4930-9B84-098B3DBAF3B3}" destId="{152D11D4-E7A6-44EE-BE87-E28C012CAB36}" srcOrd="4" destOrd="0" presId="urn:microsoft.com/office/officeart/2018/2/layout/IconVerticalSolidList"/>
    <dgm:cxn modelId="{A4FC278F-4312-4B57-A625-9677E091B953}" type="presParOf" srcId="{152D11D4-E7A6-44EE-BE87-E28C012CAB36}" destId="{36BB51AE-6CB9-4F14-9BCA-32E146A5B213}" srcOrd="0" destOrd="0" presId="urn:microsoft.com/office/officeart/2018/2/layout/IconVerticalSolidList"/>
    <dgm:cxn modelId="{5A8E3786-3552-438A-B39B-92CD5AEBEEED}" type="presParOf" srcId="{152D11D4-E7A6-44EE-BE87-E28C012CAB36}" destId="{A9EC605B-F982-4158-9F6F-B67C14F13263}" srcOrd="1" destOrd="0" presId="urn:microsoft.com/office/officeart/2018/2/layout/IconVerticalSolidList"/>
    <dgm:cxn modelId="{0BA1A772-B902-4E36-B5EF-C5FA569E065B}" type="presParOf" srcId="{152D11D4-E7A6-44EE-BE87-E28C012CAB36}" destId="{A9BB449C-2099-477C-860C-19EB1ED7201F}" srcOrd="2" destOrd="0" presId="urn:microsoft.com/office/officeart/2018/2/layout/IconVerticalSolidList"/>
    <dgm:cxn modelId="{5155C988-AD51-4F2A-876C-23354F47279D}" type="presParOf" srcId="{152D11D4-E7A6-44EE-BE87-E28C012CAB36}" destId="{721408AE-8368-45A5-8EA9-04394D8B39F1}" srcOrd="3" destOrd="0" presId="urn:microsoft.com/office/officeart/2018/2/layout/IconVerticalSolidList"/>
    <dgm:cxn modelId="{E4D0D291-A35F-4D14-B607-EC473E7112D9}" type="presParOf" srcId="{164D6219-FA6C-4930-9B84-098B3DBAF3B3}" destId="{349AD84D-7D16-478A-AA7D-6D6C1FCA37F3}" srcOrd="5" destOrd="0" presId="urn:microsoft.com/office/officeart/2018/2/layout/IconVerticalSolidList"/>
    <dgm:cxn modelId="{CD94B061-B08B-4592-A82E-8125DAE62BD0}" type="presParOf" srcId="{164D6219-FA6C-4930-9B84-098B3DBAF3B3}" destId="{A1DB1057-3E43-4FF7-A4CB-D882E1F26867}" srcOrd="6" destOrd="0" presId="urn:microsoft.com/office/officeart/2018/2/layout/IconVerticalSolidList"/>
    <dgm:cxn modelId="{1CDEA50F-5FEE-4F91-B4D4-1397ADF965AB}" type="presParOf" srcId="{A1DB1057-3E43-4FF7-A4CB-D882E1F26867}" destId="{E281FDFC-22DA-4608-A9A1-03D015228547}" srcOrd="0" destOrd="0" presId="urn:microsoft.com/office/officeart/2018/2/layout/IconVerticalSolidList"/>
    <dgm:cxn modelId="{89A414E1-7DAB-4E63-B3CF-F0585EDB1427}" type="presParOf" srcId="{A1DB1057-3E43-4FF7-A4CB-D882E1F26867}" destId="{E87DDA77-F4B5-4522-ADAC-C81937DAF341}" srcOrd="1" destOrd="0" presId="urn:microsoft.com/office/officeart/2018/2/layout/IconVerticalSolidList"/>
    <dgm:cxn modelId="{A4E285ED-D3A8-48C9-A144-D2819024FF73}" type="presParOf" srcId="{A1DB1057-3E43-4FF7-A4CB-D882E1F26867}" destId="{CFD59FD0-E3F8-48F5-A3AE-709EAC81135A}" srcOrd="2" destOrd="0" presId="urn:microsoft.com/office/officeart/2018/2/layout/IconVerticalSolidList"/>
    <dgm:cxn modelId="{F1E2640C-187D-44DA-A44F-BE764F15C22D}" type="presParOf" srcId="{A1DB1057-3E43-4FF7-A4CB-D882E1F26867}" destId="{F2676C6B-3258-42AB-BA39-090CB47C5452}" srcOrd="3" destOrd="0" presId="urn:microsoft.com/office/officeart/2018/2/layout/IconVerticalSolidList"/>
    <dgm:cxn modelId="{4F206508-09E3-4E4E-8421-367623A22FE5}" type="presParOf" srcId="{164D6219-FA6C-4930-9B84-098B3DBAF3B3}" destId="{A0B93F92-E355-4566-9495-3FE94DCCD1B3}" srcOrd="7" destOrd="0" presId="urn:microsoft.com/office/officeart/2018/2/layout/IconVerticalSolidList"/>
    <dgm:cxn modelId="{31BBBE5A-7BB0-40FC-9F7F-6159A4F39580}" type="presParOf" srcId="{164D6219-FA6C-4930-9B84-098B3DBAF3B3}" destId="{253565E0-621D-4C43-8EF2-6818A9506E12}" srcOrd="8" destOrd="0" presId="urn:microsoft.com/office/officeart/2018/2/layout/IconVerticalSolidList"/>
    <dgm:cxn modelId="{70764075-FC03-4487-9934-71247FE62C45}" type="presParOf" srcId="{253565E0-621D-4C43-8EF2-6818A9506E12}" destId="{D9260AE7-973F-4CDC-B98E-722367C989AD}" srcOrd="0" destOrd="0" presId="urn:microsoft.com/office/officeart/2018/2/layout/IconVerticalSolidList"/>
    <dgm:cxn modelId="{6F109FF6-D5C3-4B82-80CD-E43F55EF3D3F}" type="presParOf" srcId="{253565E0-621D-4C43-8EF2-6818A9506E12}" destId="{24EE63B9-C919-48F3-9805-53610B748F30}" srcOrd="1" destOrd="0" presId="urn:microsoft.com/office/officeart/2018/2/layout/IconVerticalSolidList"/>
    <dgm:cxn modelId="{6C878CE6-0A00-4C29-A72D-5ECC60F928EE}" type="presParOf" srcId="{253565E0-621D-4C43-8EF2-6818A9506E12}" destId="{3AFC853C-1609-49FB-AFD1-EA0CCBB64EAC}" srcOrd="2" destOrd="0" presId="urn:microsoft.com/office/officeart/2018/2/layout/IconVerticalSolidList"/>
    <dgm:cxn modelId="{396C1212-7162-4EDD-A02F-8F90C7984307}" type="presParOf" srcId="{253565E0-621D-4C43-8EF2-6818A9506E12}" destId="{C532328A-5D09-43FD-99AE-C7A2E651DAA1}" srcOrd="3" destOrd="0" presId="urn:microsoft.com/office/officeart/2018/2/layout/IconVerticalSolidList"/>
    <dgm:cxn modelId="{D7236A5B-A05D-4100-AD01-FDF3200FC979}" type="presParOf" srcId="{164D6219-FA6C-4930-9B84-098B3DBAF3B3}" destId="{8FBD89AB-BA84-47EF-B480-55F948A9105E}" srcOrd="9" destOrd="0" presId="urn:microsoft.com/office/officeart/2018/2/layout/IconVerticalSolidList"/>
    <dgm:cxn modelId="{ABCCE16B-978F-4A8D-BE3C-0457933E937F}" type="presParOf" srcId="{164D6219-FA6C-4930-9B84-098B3DBAF3B3}" destId="{94A99385-0A60-4623-ADCA-E7C9C728BC66}" srcOrd="10" destOrd="0" presId="urn:microsoft.com/office/officeart/2018/2/layout/IconVerticalSolidList"/>
    <dgm:cxn modelId="{F476B5CB-DECE-4DB3-AD6F-BF9529680DE7}" type="presParOf" srcId="{94A99385-0A60-4623-ADCA-E7C9C728BC66}" destId="{6F605E13-CEEE-4DC9-8495-588E46056585}" srcOrd="0" destOrd="0" presId="urn:microsoft.com/office/officeart/2018/2/layout/IconVerticalSolidList"/>
    <dgm:cxn modelId="{9749DD1F-17DE-4DA8-9577-F385AE7C3833}" type="presParOf" srcId="{94A99385-0A60-4623-ADCA-E7C9C728BC66}" destId="{59C1A906-A49F-4482-B896-6B377603012B}" srcOrd="1" destOrd="0" presId="urn:microsoft.com/office/officeart/2018/2/layout/IconVerticalSolidList"/>
    <dgm:cxn modelId="{432CE8A6-ABED-4D0A-A35A-48C6F86DF429}" type="presParOf" srcId="{94A99385-0A60-4623-ADCA-E7C9C728BC66}" destId="{70608688-CB4C-4377-9FFF-B1CE58C3E6D0}" srcOrd="2" destOrd="0" presId="urn:microsoft.com/office/officeart/2018/2/layout/IconVerticalSolidList"/>
    <dgm:cxn modelId="{F4B2B19B-68BE-497E-A702-C7327342F5CB}" type="presParOf" srcId="{94A99385-0A60-4623-ADCA-E7C9C728BC66}" destId="{3BBAA4A0-2CD3-4CA8-9E72-8B6179F6DEB5}" srcOrd="3" destOrd="0" presId="urn:microsoft.com/office/officeart/2018/2/layout/IconVerticalSolidList"/>
    <dgm:cxn modelId="{55644D8E-C96E-4A7F-A6BC-CE86C27F57F9}" type="presParOf" srcId="{164D6219-FA6C-4930-9B84-098B3DBAF3B3}" destId="{D44FDBF2-54D2-4364-914C-99F0ABDDE5A7}" srcOrd="11" destOrd="0" presId="urn:microsoft.com/office/officeart/2018/2/layout/IconVerticalSolidList"/>
    <dgm:cxn modelId="{64B5E042-4305-409B-9075-647DB42F547B}" type="presParOf" srcId="{164D6219-FA6C-4930-9B84-098B3DBAF3B3}" destId="{12E97DA5-3051-41BA-B859-CFD926BAEE76}" srcOrd="12" destOrd="0" presId="urn:microsoft.com/office/officeart/2018/2/layout/IconVerticalSolidList"/>
    <dgm:cxn modelId="{B51AE828-7D4A-4FAD-ADFD-4234381D2F66}" type="presParOf" srcId="{12E97DA5-3051-41BA-B859-CFD926BAEE76}" destId="{E2EAA812-F52F-4324-8F16-362A44AF10F5}" srcOrd="0" destOrd="0" presId="urn:microsoft.com/office/officeart/2018/2/layout/IconVerticalSolidList"/>
    <dgm:cxn modelId="{11951320-98F5-4C3E-9137-FA1718B83288}" type="presParOf" srcId="{12E97DA5-3051-41BA-B859-CFD926BAEE76}" destId="{F6F42153-77E1-42EC-8779-693AE24D0A8D}" srcOrd="1" destOrd="0" presId="urn:microsoft.com/office/officeart/2018/2/layout/IconVerticalSolidList"/>
    <dgm:cxn modelId="{B31906D5-F5AB-4038-927B-02D66F1EAE6B}" type="presParOf" srcId="{12E97DA5-3051-41BA-B859-CFD926BAEE76}" destId="{376A252F-86D0-4E04-AF0E-D7A41851B6B7}" srcOrd="2" destOrd="0" presId="urn:microsoft.com/office/officeart/2018/2/layout/IconVerticalSolidList"/>
    <dgm:cxn modelId="{0CF0555E-CB80-4AFC-85B8-27500D1195D1}" type="presParOf" srcId="{12E97DA5-3051-41BA-B859-CFD926BAEE76}" destId="{AAE129F5-D444-4A92-BB43-E15B1995EF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F50793-6C08-4CA8-BC99-1702517C6FB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F998F9F-8E77-4E43-BC14-161544FC4675}">
      <dgm:prSet/>
      <dgm:spPr/>
      <dgm:t>
        <a:bodyPr/>
        <a:lstStyle/>
        <a:p>
          <a:r>
            <a:rPr lang="pt-BR"/>
            <a:t>Utilizar corretamente os símbolos e as regras da lógica de predicados na representação de sentenças e na quantificação de variáveis. </a:t>
          </a:r>
          <a:endParaRPr lang="en-US"/>
        </a:p>
      </dgm:t>
    </dgm:pt>
    <dgm:pt modelId="{366F7CE1-D252-4625-BB8F-1F98B606A564}" type="parTrans" cxnId="{9333C391-C5FE-44DD-8F0B-B7FEF9BE4743}">
      <dgm:prSet/>
      <dgm:spPr/>
      <dgm:t>
        <a:bodyPr/>
        <a:lstStyle/>
        <a:p>
          <a:endParaRPr lang="en-US"/>
        </a:p>
      </dgm:t>
    </dgm:pt>
    <dgm:pt modelId="{9A6F045F-F391-406D-B376-C3F0240AD699}" type="sibTrans" cxnId="{9333C391-C5FE-44DD-8F0B-B7FEF9BE4743}">
      <dgm:prSet/>
      <dgm:spPr/>
      <dgm:t>
        <a:bodyPr/>
        <a:lstStyle/>
        <a:p>
          <a:endParaRPr lang="en-US"/>
        </a:p>
      </dgm:t>
    </dgm:pt>
    <dgm:pt modelId="{4A9B377F-8726-40D0-85A1-389C26EA3164}">
      <dgm:prSet/>
      <dgm:spPr/>
      <dgm:t>
        <a:bodyPr/>
        <a:lstStyle/>
        <a:p>
          <a:r>
            <a:rPr lang="pt-BR"/>
            <a:t>Realizar a interpretação e a avaliação de fórmulas da lógica de predicados. </a:t>
          </a:r>
          <a:endParaRPr lang="en-US"/>
        </a:p>
      </dgm:t>
    </dgm:pt>
    <dgm:pt modelId="{40C1767A-408E-4A28-B18C-0370643351E2}" type="parTrans" cxnId="{F7D8D52F-51F0-4785-8622-F0DB6FC17E7E}">
      <dgm:prSet/>
      <dgm:spPr/>
      <dgm:t>
        <a:bodyPr/>
        <a:lstStyle/>
        <a:p>
          <a:endParaRPr lang="en-US"/>
        </a:p>
      </dgm:t>
    </dgm:pt>
    <dgm:pt modelId="{A30272A0-CF95-4122-81F9-D8DB3158CFD9}" type="sibTrans" cxnId="{F7D8D52F-51F0-4785-8622-F0DB6FC17E7E}">
      <dgm:prSet/>
      <dgm:spPr/>
      <dgm:t>
        <a:bodyPr/>
        <a:lstStyle/>
        <a:p>
          <a:endParaRPr lang="en-US"/>
        </a:p>
      </dgm:t>
    </dgm:pt>
    <dgm:pt modelId="{E872C892-BDAA-4655-B2EE-685487528122}">
      <dgm:prSet/>
      <dgm:spPr/>
      <dgm:t>
        <a:bodyPr/>
        <a:lstStyle/>
        <a:p>
          <a:r>
            <a:rPr lang="pt-BR"/>
            <a:t>Aplicar técnicas de demonstração e dedução lógica para construir argumentos válidos.</a:t>
          </a:r>
          <a:endParaRPr lang="en-US"/>
        </a:p>
      </dgm:t>
    </dgm:pt>
    <dgm:pt modelId="{6DF916EA-A673-46DF-A132-14EFD4727EE7}" type="parTrans" cxnId="{48AE4E1A-D349-4F4A-BCF5-A75FCED29F07}">
      <dgm:prSet/>
      <dgm:spPr/>
      <dgm:t>
        <a:bodyPr/>
        <a:lstStyle/>
        <a:p>
          <a:endParaRPr lang="en-US"/>
        </a:p>
      </dgm:t>
    </dgm:pt>
    <dgm:pt modelId="{901C50C3-8819-4BD2-80C9-303AC4732EE4}" type="sibTrans" cxnId="{48AE4E1A-D349-4F4A-BCF5-A75FCED29F07}">
      <dgm:prSet/>
      <dgm:spPr/>
      <dgm:t>
        <a:bodyPr/>
        <a:lstStyle/>
        <a:p>
          <a:endParaRPr lang="en-US"/>
        </a:p>
      </dgm:t>
    </dgm:pt>
    <dgm:pt modelId="{B64CFA17-E58C-422F-8B01-F8E03EBE7F5A}">
      <dgm:prSet/>
      <dgm:spPr/>
      <dgm:t>
        <a:bodyPr/>
        <a:lstStyle/>
        <a:p>
          <a:r>
            <a:rPr lang="pt-BR"/>
            <a:t>Utilizar as noções de equivalência lógica e teoremas lógicos na resolução de problemas. </a:t>
          </a:r>
          <a:endParaRPr lang="en-US"/>
        </a:p>
      </dgm:t>
    </dgm:pt>
    <dgm:pt modelId="{0139C6A8-8853-4DB3-84F2-9409431BDE30}" type="parTrans" cxnId="{8D9A697F-FDFC-4ADE-BDE2-2F07B6D2CF90}">
      <dgm:prSet/>
      <dgm:spPr/>
      <dgm:t>
        <a:bodyPr/>
        <a:lstStyle/>
        <a:p>
          <a:endParaRPr lang="en-US"/>
        </a:p>
      </dgm:t>
    </dgm:pt>
    <dgm:pt modelId="{8E0F0D95-FD97-4A38-918F-74142933A6E7}" type="sibTrans" cxnId="{8D9A697F-FDFC-4ADE-BDE2-2F07B6D2CF90}">
      <dgm:prSet/>
      <dgm:spPr/>
      <dgm:t>
        <a:bodyPr/>
        <a:lstStyle/>
        <a:p>
          <a:endParaRPr lang="en-US"/>
        </a:p>
      </dgm:t>
    </dgm:pt>
    <dgm:pt modelId="{61DA941A-C06E-498B-9021-4B1C018D51D7}">
      <dgm:prSet/>
      <dgm:spPr/>
      <dgm:t>
        <a:bodyPr/>
        <a:lstStyle/>
        <a:p>
          <a:r>
            <a:rPr lang="pt-BR"/>
            <a:t>Aplicar os conceitos de lógica matemática na formulação e na análise de problemas em ciência de dados. </a:t>
          </a:r>
          <a:endParaRPr lang="en-US"/>
        </a:p>
      </dgm:t>
    </dgm:pt>
    <dgm:pt modelId="{0D682F69-2DFF-4F7D-82EA-C695B2930FCE}" type="parTrans" cxnId="{5060FA96-6253-43C8-9044-7F76E39C2818}">
      <dgm:prSet/>
      <dgm:spPr/>
      <dgm:t>
        <a:bodyPr/>
        <a:lstStyle/>
        <a:p>
          <a:endParaRPr lang="en-US"/>
        </a:p>
      </dgm:t>
    </dgm:pt>
    <dgm:pt modelId="{91CB9688-8A3F-47D9-BE79-E3F7634626B9}" type="sibTrans" cxnId="{5060FA96-6253-43C8-9044-7F76E39C2818}">
      <dgm:prSet/>
      <dgm:spPr/>
      <dgm:t>
        <a:bodyPr/>
        <a:lstStyle/>
        <a:p>
          <a:endParaRPr lang="en-US"/>
        </a:p>
      </dgm:t>
    </dgm:pt>
    <dgm:pt modelId="{3CC3AD8B-50A8-41FA-95F3-A87352ADF6DF}">
      <dgm:prSet/>
      <dgm:spPr/>
      <dgm:t>
        <a:bodyPr/>
        <a:lstStyle/>
        <a:p>
          <a:r>
            <a:rPr lang="pt-BR"/>
            <a:t>Utilizar a lógica matemática como ferramenta para o raciocínio crítico e a tomada de decisões em contextos de análise de dados.</a:t>
          </a:r>
          <a:endParaRPr lang="en-US"/>
        </a:p>
      </dgm:t>
    </dgm:pt>
    <dgm:pt modelId="{2E846213-B87A-494E-90B8-47F1893BF033}" type="parTrans" cxnId="{AF4BCCA3-4B03-476E-808E-2D9746F7F2FD}">
      <dgm:prSet/>
      <dgm:spPr/>
      <dgm:t>
        <a:bodyPr/>
        <a:lstStyle/>
        <a:p>
          <a:endParaRPr lang="en-US"/>
        </a:p>
      </dgm:t>
    </dgm:pt>
    <dgm:pt modelId="{0797707D-37D7-4AC6-9BA5-47A6834F033F}" type="sibTrans" cxnId="{AF4BCCA3-4B03-476E-808E-2D9746F7F2FD}">
      <dgm:prSet/>
      <dgm:spPr/>
      <dgm:t>
        <a:bodyPr/>
        <a:lstStyle/>
        <a:p>
          <a:endParaRPr lang="en-US"/>
        </a:p>
      </dgm:t>
    </dgm:pt>
    <dgm:pt modelId="{01D3E334-76CB-4437-AA1E-529B8373CABB}" type="pres">
      <dgm:prSet presAssocID="{6BF50793-6C08-4CA8-BC99-1702517C6FB4}" presName="Name0" presStyleCnt="0">
        <dgm:presLayoutVars>
          <dgm:dir/>
          <dgm:resizeHandles val="exact"/>
        </dgm:presLayoutVars>
      </dgm:prSet>
      <dgm:spPr/>
    </dgm:pt>
    <dgm:pt modelId="{C7D98D8F-3E01-44BF-8C74-87AAC61C012A}" type="pres">
      <dgm:prSet presAssocID="{6F998F9F-8E77-4E43-BC14-161544FC4675}" presName="node" presStyleLbl="node1" presStyleIdx="0" presStyleCnt="6">
        <dgm:presLayoutVars>
          <dgm:bulletEnabled val="1"/>
        </dgm:presLayoutVars>
      </dgm:prSet>
      <dgm:spPr/>
    </dgm:pt>
    <dgm:pt modelId="{CBF68598-17D9-4769-B1D7-4B52F8A6E055}" type="pres">
      <dgm:prSet presAssocID="{9A6F045F-F391-406D-B376-C3F0240AD699}" presName="sibTrans" presStyleLbl="sibTrans1D1" presStyleIdx="0" presStyleCnt="5"/>
      <dgm:spPr/>
    </dgm:pt>
    <dgm:pt modelId="{92208EF9-4BAC-46BE-8BBE-C4AA22071F8E}" type="pres">
      <dgm:prSet presAssocID="{9A6F045F-F391-406D-B376-C3F0240AD699}" presName="connectorText" presStyleLbl="sibTrans1D1" presStyleIdx="0" presStyleCnt="5"/>
      <dgm:spPr/>
    </dgm:pt>
    <dgm:pt modelId="{FA10F216-876A-4424-98E3-09D9FA6684A1}" type="pres">
      <dgm:prSet presAssocID="{4A9B377F-8726-40D0-85A1-389C26EA3164}" presName="node" presStyleLbl="node1" presStyleIdx="1" presStyleCnt="6">
        <dgm:presLayoutVars>
          <dgm:bulletEnabled val="1"/>
        </dgm:presLayoutVars>
      </dgm:prSet>
      <dgm:spPr/>
    </dgm:pt>
    <dgm:pt modelId="{1A36B03D-D723-407C-8EFD-A0FC2F7CDDCD}" type="pres">
      <dgm:prSet presAssocID="{A30272A0-CF95-4122-81F9-D8DB3158CFD9}" presName="sibTrans" presStyleLbl="sibTrans1D1" presStyleIdx="1" presStyleCnt="5"/>
      <dgm:spPr/>
    </dgm:pt>
    <dgm:pt modelId="{56AABC2C-EEC7-41B8-9FAD-40ED4FB2699B}" type="pres">
      <dgm:prSet presAssocID="{A30272A0-CF95-4122-81F9-D8DB3158CFD9}" presName="connectorText" presStyleLbl="sibTrans1D1" presStyleIdx="1" presStyleCnt="5"/>
      <dgm:spPr/>
    </dgm:pt>
    <dgm:pt modelId="{8AEC446B-FC75-41BD-820E-CA49E3BEF2DD}" type="pres">
      <dgm:prSet presAssocID="{E872C892-BDAA-4655-B2EE-685487528122}" presName="node" presStyleLbl="node1" presStyleIdx="2" presStyleCnt="6">
        <dgm:presLayoutVars>
          <dgm:bulletEnabled val="1"/>
        </dgm:presLayoutVars>
      </dgm:prSet>
      <dgm:spPr/>
    </dgm:pt>
    <dgm:pt modelId="{D2468DCA-FBC7-4F7C-9A71-14C0DD94D504}" type="pres">
      <dgm:prSet presAssocID="{901C50C3-8819-4BD2-80C9-303AC4732EE4}" presName="sibTrans" presStyleLbl="sibTrans1D1" presStyleIdx="2" presStyleCnt="5"/>
      <dgm:spPr/>
    </dgm:pt>
    <dgm:pt modelId="{BBFE4943-F899-46B4-B6F4-2DC9EEB4B2CD}" type="pres">
      <dgm:prSet presAssocID="{901C50C3-8819-4BD2-80C9-303AC4732EE4}" presName="connectorText" presStyleLbl="sibTrans1D1" presStyleIdx="2" presStyleCnt="5"/>
      <dgm:spPr/>
    </dgm:pt>
    <dgm:pt modelId="{9457F80F-C693-4F2C-A8AC-45B629D4A68A}" type="pres">
      <dgm:prSet presAssocID="{B64CFA17-E58C-422F-8B01-F8E03EBE7F5A}" presName="node" presStyleLbl="node1" presStyleIdx="3" presStyleCnt="6">
        <dgm:presLayoutVars>
          <dgm:bulletEnabled val="1"/>
        </dgm:presLayoutVars>
      </dgm:prSet>
      <dgm:spPr/>
    </dgm:pt>
    <dgm:pt modelId="{40242F5F-D748-460E-8F02-A081FC4C2609}" type="pres">
      <dgm:prSet presAssocID="{8E0F0D95-FD97-4A38-918F-74142933A6E7}" presName="sibTrans" presStyleLbl="sibTrans1D1" presStyleIdx="3" presStyleCnt="5"/>
      <dgm:spPr/>
    </dgm:pt>
    <dgm:pt modelId="{0E2D5476-FAD3-4B9D-8D1F-ACA441E62AE6}" type="pres">
      <dgm:prSet presAssocID="{8E0F0D95-FD97-4A38-918F-74142933A6E7}" presName="connectorText" presStyleLbl="sibTrans1D1" presStyleIdx="3" presStyleCnt="5"/>
      <dgm:spPr/>
    </dgm:pt>
    <dgm:pt modelId="{F900709F-99EA-4CA7-8ACE-273426726A23}" type="pres">
      <dgm:prSet presAssocID="{61DA941A-C06E-498B-9021-4B1C018D51D7}" presName="node" presStyleLbl="node1" presStyleIdx="4" presStyleCnt="6">
        <dgm:presLayoutVars>
          <dgm:bulletEnabled val="1"/>
        </dgm:presLayoutVars>
      </dgm:prSet>
      <dgm:spPr/>
    </dgm:pt>
    <dgm:pt modelId="{85A9E749-95F8-473F-BD11-7B15508B8777}" type="pres">
      <dgm:prSet presAssocID="{91CB9688-8A3F-47D9-BE79-E3F7634626B9}" presName="sibTrans" presStyleLbl="sibTrans1D1" presStyleIdx="4" presStyleCnt="5"/>
      <dgm:spPr/>
    </dgm:pt>
    <dgm:pt modelId="{7DA9D5ED-E933-480E-AB91-365FF714082A}" type="pres">
      <dgm:prSet presAssocID="{91CB9688-8A3F-47D9-BE79-E3F7634626B9}" presName="connectorText" presStyleLbl="sibTrans1D1" presStyleIdx="4" presStyleCnt="5"/>
      <dgm:spPr/>
    </dgm:pt>
    <dgm:pt modelId="{0CAB27D5-C1CE-4CB2-BE1A-23A6DD7A251D}" type="pres">
      <dgm:prSet presAssocID="{3CC3AD8B-50A8-41FA-95F3-A87352ADF6DF}" presName="node" presStyleLbl="node1" presStyleIdx="5" presStyleCnt="6">
        <dgm:presLayoutVars>
          <dgm:bulletEnabled val="1"/>
        </dgm:presLayoutVars>
      </dgm:prSet>
      <dgm:spPr/>
    </dgm:pt>
  </dgm:ptLst>
  <dgm:cxnLst>
    <dgm:cxn modelId="{9A646F02-8A14-4145-8A69-F595A7B84FC3}" type="presOf" srcId="{8E0F0D95-FD97-4A38-918F-74142933A6E7}" destId="{40242F5F-D748-460E-8F02-A081FC4C2609}" srcOrd="0" destOrd="0" presId="urn:microsoft.com/office/officeart/2016/7/layout/RepeatingBendingProcessNew"/>
    <dgm:cxn modelId="{701B1E05-7342-40F4-810E-DD2CCC75184A}" type="presOf" srcId="{91CB9688-8A3F-47D9-BE79-E3F7634626B9}" destId="{85A9E749-95F8-473F-BD11-7B15508B8777}" srcOrd="0" destOrd="0" presId="urn:microsoft.com/office/officeart/2016/7/layout/RepeatingBendingProcessNew"/>
    <dgm:cxn modelId="{A1D92015-BCD8-4DDE-9720-2CF382673916}" type="presOf" srcId="{91CB9688-8A3F-47D9-BE79-E3F7634626B9}" destId="{7DA9D5ED-E933-480E-AB91-365FF714082A}" srcOrd="1" destOrd="0" presId="urn:microsoft.com/office/officeart/2016/7/layout/RepeatingBendingProcessNew"/>
    <dgm:cxn modelId="{48AE4E1A-D349-4F4A-BCF5-A75FCED29F07}" srcId="{6BF50793-6C08-4CA8-BC99-1702517C6FB4}" destId="{E872C892-BDAA-4655-B2EE-685487528122}" srcOrd="2" destOrd="0" parTransId="{6DF916EA-A673-46DF-A132-14EFD4727EE7}" sibTransId="{901C50C3-8819-4BD2-80C9-303AC4732EE4}"/>
    <dgm:cxn modelId="{85111E29-6D9F-4276-B4E1-6F760A86D6A0}" type="presOf" srcId="{A30272A0-CF95-4122-81F9-D8DB3158CFD9}" destId="{56AABC2C-EEC7-41B8-9FAD-40ED4FB2699B}" srcOrd="1" destOrd="0" presId="urn:microsoft.com/office/officeart/2016/7/layout/RepeatingBendingProcessNew"/>
    <dgm:cxn modelId="{F7D8D52F-51F0-4785-8622-F0DB6FC17E7E}" srcId="{6BF50793-6C08-4CA8-BC99-1702517C6FB4}" destId="{4A9B377F-8726-40D0-85A1-389C26EA3164}" srcOrd="1" destOrd="0" parTransId="{40C1767A-408E-4A28-B18C-0370643351E2}" sibTransId="{A30272A0-CF95-4122-81F9-D8DB3158CFD9}"/>
    <dgm:cxn modelId="{69067564-E5AC-4D7C-9335-7F88A6BBA56A}" type="presOf" srcId="{E872C892-BDAA-4655-B2EE-685487528122}" destId="{8AEC446B-FC75-41BD-820E-CA49E3BEF2DD}" srcOrd="0" destOrd="0" presId="urn:microsoft.com/office/officeart/2016/7/layout/RepeatingBendingProcessNew"/>
    <dgm:cxn modelId="{E30CC165-B321-4996-AE68-55B81C160496}" type="presOf" srcId="{8E0F0D95-FD97-4A38-918F-74142933A6E7}" destId="{0E2D5476-FAD3-4B9D-8D1F-ACA441E62AE6}" srcOrd="1" destOrd="0" presId="urn:microsoft.com/office/officeart/2016/7/layout/RepeatingBendingProcessNew"/>
    <dgm:cxn modelId="{8D9A697F-FDFC-4ADE-BDE2-2F07B6D2CF90}" srcId="{6BF50793-6C08-4CA8-BC99-1702517C6FB4}" destId="{B64CFA17-E58C-422F-8B01-F8E03EBE7F5A}" srcOrd="3" destOrd="0" parTransId="{0139C6A8-8853-4DB3-84F2-9409431BDE30}" sibTransId="{8E0F0D95-FD97-4A38-918F-74142933A6E7}"/>
    <dgm:cxn modelId="{AD1DEA86-3FB1-4E53-BD1E-FD459EAF3C50}" type="presOf" srcId="{3CC3AD8B-50A8-41FA-95F3-A87352ADF6DF}" destId="{0CAB27D5-C1CE-4CB2-BE1A-23A6DD7A251D}" srcOrd="0" destOrd="0" presId="urn:microsoft.com/office/officeart/2016/7/layout/RepeatingBendingProcessNew"/>
    <dgm:cxn modelId="{5F32648C-096C-435A-9AF4-2C6626CFFC08}" type="presOf" srcId="{A30272A0-CF95-4122-81F9-D8DB3158CFD9}" destId="{1A36B03D-D723-407C-8EFD-A0FC2F7CDDCD}" srcOrd="0" destOrd="0" presId="urn:microsoft.com/office/officeart/2016/7/layout/RepeatingBendingProcessNew"/>
    <dgm:cxn modelId="{9333C391-C5FE-44DD-8F0B-B7FEF9BE4743}" srcId="{6BF50793-6C08-4CA8-BC99-1702517C6FB4}" destId="{6F998F9F-8E77-4E43-BC14-161544FC4675}" srcOrd="0" destOrd="0" parTransId="{366F7CE1-D252-4625-BB8F-1F98B606A564}" sibTransId="{9A6F045F-F391-406D-B376-C3F0240AD699}"/>
    <dgm:cxn modelId="{5060FA96-6253-43C8-9044-7F76E39C2818}" srcId="{6BF50793-6C08-4CA8-BC99-1702517C6FB4}" destId="{61DA941A-C06E-498B-9021-4B1C018D51D7}" srcOrd="4" destOrd="0" parTransId="{0D682F69-2DFF-4F7D-82EA-C695B2930FCE}" sibTransId="{91CB9688-8A3F-47D9-BE79-E3F7634626B9}"/>
    <dgm:cxn modelId="{A84E2698-211D-4987-9CF3-CBBBDCB61759}" type="presOf" srcId="{901C50C3-8819-4BD2-80C9-303AC4732EE4}" destId="{BBFE4943-F899-46B4-B6F4-2DC9EEB4B2CD}" srcOrd="1" destOrd="0" presId="urn:microsoft.com/office/officeart/2016/7/layout/RepeatingBendingProcessNew"/>
    <dgm:cxn modelId="{F585CDA0-06D4-4BAD-AE38-7A366505596C}" type="presOf" srcId="{901C50C3-8819-4BD2-80C9-303AC4732EE4}" destId="{D2468DCA-FBC7-4F7C-9A71-14C0DD94D504}" srcOrd="0" destOrd="0" presId="urn:microsoft.com/office/officeart/2016/7/layout/RepeatingBendingProcessNew"/>
    <dgm:cxn modelId="{64D179A2-DD51-4015-AE3B-E7F48191CE8B}" type="presOf" srcId="{4A9B377F-8726-40D0-85A1-389C26EA3164}" destId="{FA10F216-876A-4424-98E3-09D9FA6684A1}" srcOrd="0" destOrd="0" presId="urn:microsoft.com/office/officeart/2016/7/layout/RepeatingBendingProcessNew"/>
    <dgm:cxn modelId="{AF4BCCA3-4B03-476E-808E-2D9746F7F2FD}" srcId="{6BF50793-6C08-4CA8-BC99-1702517C6FB4}" destId="{3CC3AD8B-50A8-41FA-95F3-A87352ADF6DF}" srcOrd="5" destOrd="0" parTransId="{2E846213-B87A-494E-90B8-47F1893BF033}" sibTransId="{0797707D-37D7-4AC6-9BA5-47A6834F033F}"/>
    <dgm:cxn modelId="{F677D3A4-3551-4B6D-8B86-A217FA873054}" type="presOf" srcId="{6BF50793-6C08-4CA8-BC99-1702517C6FB4}" destId="{01D3E334-76CB-4437-AA1E-529B8373CABB}" srcOrd="0" destOrd="0" presId="urn:microsoft.com/office/officeart/2016/7/layout/RepeatingBendingProcessNew"/>
    <dgm:cxn modelId="{8B8F57A8-1748-4871-8E5E-0F1783E5EF31}" type="presOf" srcId="{B64CFA17-E58C-422F-8B01-F8E03EBE7F5A}" destId="{9457F80F-C693-4F2C-A8AC-45B629D4A68A}" srcOrd="0" destOrd="0" presId="urn:microsoft.com/office/officeart/2016/7/layout/RepeatingBendingProcessNew"/>
    <dgm:cxn modelId="{1FA195A8-B220-49A1-BA9B-A1B72DEB709C}" type="presOf" srcId="{9A6F045F-F391-406D-B376-C3F0240AD699}" destId="{CBF68598-17D9-4769-B1D7-4B52F8A6E055}" srcOrd="0" destOrd="0" presId="urn:microsoft.com/office/officeart/2016/7/layout/RepeatingBendingProcessNew"/>
    <dgm:cxn modelId="{4D5D6DC3-ABC7-48E1-B314-3729D2D2E3E2}" type="presOf" srcId="{61DA941A-C06E-498B-9021-4B1C018D51D7}" destId="{F900709F-99EA-4CA7-8ACE-273426726A23}" srcOrd="0" destOrd="0" presId="urn:microsoft.com/office/officeart/2016/7/layout/RepeatingBendingProcessNew"/>
    <dgm:cxn modelId="{9D9E80CC-7BC4-4318-A752-F3085BF6217B}" type="presOf" srcId="{9A6F045F-F391-406D-B376-C3F0240AD699}" destId="{92208EF9-4BAC-46BE-8BBE-C4AA22071F8E}" srcOrd="1" destOrd="0" presId="urn:microsoft.com/office/officeart/2016/7/layout/RepeatingBendingProcessNew"/>
    <dgm:cxn modelId="{C946A4D0-DBB8-42C8-B8D1-6FE42B37465E}" type="presOf" srcId="{6F998F9F-8E77-4E43-BC14-161544FC4675}" destId="{C7D98D8F-3E01-44BF-8C74-87AAC61C012A}" srcOrd="0" destOrd="0" presId="urn:microsoft.com/office/officeart/2016/7/layout/RepeatingBendingProcessNew"/>
    <dgm:cxn modelId="{218643B0-24BC-4469-8459-D838AA1C0E95}" type="presParOf" srcId="{01D3E334-76CB-4437-AA1E-529B8373CABB}" destId="{C7D98D8F-3E01-44BF-8C74-87AAC61C012A}" srcOrd="0" destOrd="0" presId="urn:microsoft.com/office/officeart/2016/7/layout/RepeatingBendingProcessNew"/>
    <dgm:cxn modelId="{33672D7D-4C97-4FE5-B5C0-B754DB1B421D}" type="presParOf" srcId="{01D3E334-76CB-4437-AA1E-529B8373CABB}" destId="{CBF68598-17D9-4769-B1D7-4B52F8A6E055}" srcOrd="1" destOrd="0" presId="urn:microsoft.com/office/officeart/2016/7/layout/RepeatingBendingProcessNew"/>
    <dgm:cxn modelId="{AB025C3E-AE52-45D1-9690-83EF566C7981}" type="presParOf" srcId="{CBF68598-17D9-4769-B1D7-4B52F8A6E055}" destId="{92208EF9-4BAC-46BE-8BBE-C4AA22071F8E}" srcOrd="0" destOrd="0" presId="urn:microsoft.com/office/officeart/2016/7/layout/RepeatingBendingProcessNew"/>
    <dgm:cxn modelId="{9C173D13-55CC-41F6-AC52-025040A59D72}" type="presParOf" srcId="{01D3E334-76CB-4437-AA1E-529B8373CABB}" destId="{FA10F216-876A-4424-98E3-09D9FA6684A1}" srcOrd="2" destOrd="0" presId="urn:microsoft.com/office/officeart/2016/7/layout/RepeatingBendingProcessNew"/>
    <dgm:cxn modelId="{E7136746-074A-4456-9AA5-3F806E16FF9B}" type="presParOf" srcId="{01D3E334-76CB-4437-AA1E-529B8373CABB}" destId="{1A36B03D-D723-407C-8EFD-A0FC2F7CDDCD}" srcOrd="3" destOrd="0" presId="urn:microsoft.com/office/officeart/2016/7/layout/RepeatingBendingProcessNew"/>
    <dgm:cxn modelId="{BBFECAA3-A650-4BCC-8E70-87FF9012F19B}" type="presParOf" srcId="{1A36B03D-D723-407C-8EFD-A0FC2F7CDDCD}" destId="{56AABC2C-EEC7-41B8-9FAD-40ED4FB2699B}" srcOrd="0" destOrd="0" presId="urn:microsoft.com/office/officeart/2016/7/layout/RepeatingBendingProcessNew"/>
    <dgm:cxn modelId="{281D5E6B-7F66-4556-8753-12D1AD8C4AB4}" type="presParOf" srcId="{01D3E334-76CB-4437-AA1E-529B8373CABB}" destId="{8AEC446B-FC75-41BD-820E-CA49E3BEF2DD}" srcOrd="4" destOrd="0" presId="urn:microsoft.com/office/officeart/2016/7/layout/RepeatingBendingProcessNew"/>
    <dgm:cxn modelId="{B857ED31-AE99-4BCB-B9B7-8B08ACD23087}" type="presParOf" srcId="{01D3E334-76CB-4437-AA1E-529B8373CABB}" destId="{D2468DCA-FBC7-4F7C-9A71-14C0DD94D504}" srcOrd="5" destOrd="0" presId="urn:microsoft.com/office/officeart/2016/7/layout/RepeatingBendingProcessNew"/>
    <dgm:cxn modelId="{3FDD8CF1-EBDE-4BAE-897F-159FF3212069}" type="presParOf" srcId="{D2468DCA-FBC7-4F7C-9A71-14C0DD94D504}" destId="{BBFE4943-F899-46B4-B6F4-2DC9EEB4B2CD}" srcOrd="0" destOrd="0" presId="urn:microsoft.com/office/officeart/2016/7/layout/RepeatingBendingProcessNew"/>
    <dgm:cxn modelId="{48FC5DDA-799B-4E73-B781-3B91316B1D79}" type="presParOf" srcId="{01D3E334-76CB-4437-AA1E-529B8373CABB}" destId="{9457F80F-C693-4F2C-A8AC-45B629D4A68A}" srcOrd="6" destOrd="0" presId="urn:microsoft.com/office/officeart/2016/7/layout/RepeatingBendingProcessNew"/>
    <dgm:cxn modelId="{B06A91CF-52D1-4632-986C-A39CEE95E004}" type="presParOf" srcId="{01D3E334-76CB-4437-AA1E-529B8373CABB}" destId="{40242F5F-D748-460E-8F02-A081FC4C2609}" srcOrd="7" destOrd="0" presId="urn:microsoft.com/office/officeart/2016/7/layout/RepeatingBendingProcessNew"/>
    <dgm:cxn modelId="{1BE5271D-C5DA-4122-92BD-57853AE927D9}" type="presParOf" srcId="{40242F5F-D748-460E-8F02-A081FC4C2609}" destId="{0E2D5476-FAD3-4B9D-8D1F-ACA441E62AE6}" srcOrd="0" destOrd="0" presId="urn:microsoft.com/office/officeart/2016/7/layout/RepeatingBendingProcessNew"/>
    <dgm:cxn modelId="{ECE18CE3-37F1-498C-9DCD-1A3C0CDD98CC}" type="presParOf" srcId="{01D3E334-76CB-4437-AA1E-529B8373CABB}" destId="{F900709F-99EA-4CA7-8ACE-273426726A23}" srcOrd="8" destOrd="0" presId="urn:microsoft.com/office/officeart/2016/7/layout/RepeatingBendingProcessNew"/>
    <dgm:cxn modelId="{08E8B4B3-DB19-4B25-8E0F-E6359AFD3FD2}" type="presParOf" srcId="{01D3E334-76CB-4437-AA1E-529B8373CABB}" destId="{85A9E749-95F8-473F-BD11-7B15508B8777}" srcOrd="9" destOrd="0" presId="urn:microsoft.com/office/officeart/2016/7/layout/RepeatingBendingProcessNew"/>
    <dgm:cxn modelId="{9C52476D-6100-48B0-98F6-4E613E55B232}" type="presParOf" srcId="{85A9E749-95F8-473F-BD11-7B15508B8777}" destId="{7DA9D5ED-E933-480E-AB91-365FF714082A}" srcOrd="0" destOrd="0" presId="urn:microsoft.com/office/officeart/2016/7/layout/RepeatingBendingProcessNew"/>
    <dgm:cxn modelId="{1DBBD082-7111-4A97-A85C-489C07F844C0}" type="presParOf" srcId="{01D3E334-76CB-4437-AA1E-529B8373CABB}" destId="{0CAB27D5-C1CE-4CB2-BE1A-23A6DD7A251D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D0B49C-3463-40AF-9BB6-CB40EAB66B0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0ABEE1B-61E4-447B-9DF8-2263407E43A2}">
      <dgm:prSet/>
      <dgm:spPr/>
      <dgm:t>
        <a:bodyPr/>
        <a:lstStyle/>
        <a:p>
          <a:r>
            <a:rPr lang="pt-BR" dirty="0"/>
            <a:t>Conceitos fundamentais da lógica proposicional, como conectivos lógicos (conjunção, disjunção, negação, implicação etc.) e sua aplicação na construção de proposições e argumentos;</a:t>
          </a:r>
          <a:endParaRPr lang="en-US" dirty="0"/>
        </a:p>
      </dgm:t>
    </dgm:pt>
    <dgm:pt modelId="{6D89FF58-0E17-47FF-AC90-DFEF67A422E3}" type="parTrans" cxnId="{DFD3BE12-A7A8-4173-904B-BCE225814A17}">
      <dgm:prSet/>
      <dgm:spPr/>
      <dgm:t>
        <a:bodyPr/>
        <a:lstStyle/>
        <a:p>
          <a:endParaRPr lang="en-US"/>
        </a:p>
      </dgm:t>
    </dgm:pt>
    <dgm:pt modelId="{7B17604C-031E-4B97-A2DF-AD28B11F9200}" type="sibTrans" cxnId="{DFD3BE12-A7A8-4173-904B-BCE225814A17}">
      <dgm:prSet/>
      <dgm:spPr/>
      <dgm:t>
        <a:bodyPr/>
        <a:lstStyle/>
        <a:p>
          <a:endParaRPr lang="en-US"/>
        </a:p>
      </dgm:t>
    </dgm:pt>
    <dgm:pt modelId="{381793E3-5491-4D49-BB24-D91C74D8D49A}">
      <dgm:prSet/>
      <dgm:spPr/>
      <dgm:t>
        <a:bodyPr/>
        <a:lstStyle/>
        <a:p>
          <a:r>
            <a:rPr lang="pt-BR"/>
            <a:t>Análise e simplificação de expressões lógicas, leis e regras da lógica proposicional para manipulação e avaliação de proposições, </a:t>
          </a:r>
          <a:endParaRPr lang="en-US"/>
        </a:p>
      </dgm:t>
    </dgm:pt>
    <dgm:pt modelId="{8BB32255-051E-4308-8B98-EDEB4CDC4555}" type="parTrans" cxnId="{45886AF2-18B0-455F-A080-A2CA14487DC2}">
      <dgm:prSet/>
      <dgm:spPr/>
      <dgm:t>
        <a:bodyPr/>
        <a:lstStyle/>
        <a:p>
          <a:endParaRPr lang="en-US"/>
        </a:p>
      </dgm:t>
    </dgm:pt>
    <dgm:pt modelId="{C5D04066-530F-4B94-9DC0-E31BFA2652EF}" type="sibTrans" cxnId="{45886AF2-18B0-455F-A080-A2CA14487DC2}">
      <dgm:prSet/>
      <dgm:spPr/>
      <dgm:t>
        <a:bodyPr/>
        <a:lstStyle/>
        <a:p>
          <a:endParaRPr lang="en-US"/>
        </a:p>
      </dgm:t>
    </dgm:pt>
    <dgm:pt modelId="{31E5E168-B4CB-4B51-9895-B5CD975C2C97}">
      <dgm:prSet/>
      <dgm:spPr/>
      <dgm:t>
        <a:bodyPr/>
        <a:lstStyle/>
        <a:p>
          <a:r>
            <a:rPr lang="pt-BR"/>
            <a:t>Utilização de tabelas verdade para determinar a validade e satisfatibilidade de argumentos. </a:t>
          </a:r>
          <a:endParaRPr lang="en-US"/>
        </a:p>
      </dgm:t>
    </dgm:pt>
    <dgm:pt modelId="{339A4664-1B8A-4E79-B708-D8830853807F}" type="parTrans" cxnId="{40A9973C-7521-4947-876C-EAF8A572D42B}">
      <dgm:prSet/>
      <dgm:spPr/>
      <dgm:t>
        <a:bodyPr/>
        <a:lstStyle/>
        <a:p>
          <a:endParaRPr lang="en-US"/>
        </a:p>
      </dgm:t>
    </dgm:pt>
    <dgm:pt modelId="{E3F14123-94DB-4A93-8AAF-978832BECA7A}" type="sibTrans" cxnId="{40A9973C-7521-4947-876C-EAF8A572D42B}">
      <dgm:prSet/>
      <dgm:spPr/>
      <dgm:t>
        <a:bodyPr/>
        <a:lstStyle/>
        <a:p>
          <a:endParaRPr lang="en-US"/>
        </a:p>
      </dgm:t>
    </dgm:pt>
    <dgm:pt modelId="{2CDD9DF5-6ABF-4964-B982-5370E867338F}">
      <dgm:prSet/>
      <dgm:spPr/>
      <dgm:t>
        <a:bodyPr/>
        <a:lstStyle/>
        <a:p>
          <a:r>
            <a:rPr lang="pt-BR"/>
            <a:t>Princípios da lógica de predicados, incluindo a formulação e análise de quantificadores (universal e existencial) e suas negações. </a:t>
          </a:r>
          <a:endParaRPr lang="en-US"/>
        </a:p>
      </dgm:t>
    </dgm:pt>
    <dgm:pt modelId="{B34F27D2-E98A-4401-8507-AC482BAE12D3}" type="parTrans" cxnId="{3EA55F79-E75F-4EF9-99F0-FD19D9D5FE36}">
      <dgm:prSet/>
      <dgm:spPr/>
      <dgm:t>
        <a:bodyPr/>
        <a:lstStyle/>
        <a:p>
          <a:endParaRPr lang="en-US"/>
        </a:p>
      </dgm:t>
    </dgm:pt>
    <dgm:pt modelId="{28EA2077-C999-46C0-ABD3-7B536DB4EE28}" type="sibTrans" cxnId="{3EA55F79-E75F-4EF9-99F0-FD19D9D5FE36}">
      <dgm:prSet/>
      <dgm:spPr/>
      <dgm:t>
        <a:bodyPr/>
        <a:lstStyle/>
        <a:p>
          <a:endParaRPr lang="en-US"/>
        </a:p>
      </dgm:t>
    </dgm:pt>
    <dgm:pt modelId="{A9DA60C0-6506-4461-97C1-51B59C87FB34}">
      <dgm:prSet/>
      <dgm:spPr/>
      <dgm:t>
        <a:bodyPr/>
        <a:lstStyle/>
        <a:p>
          <a:r>
            <a:rPr lang="pt-BR"/>
            <a:t>Interpretação e avaliação de fórmulas da lógica de predicados, bem como técnicas de demonstração e dedução lógica para construir argumentos válidos. </a:t>
          </a:r>
          <a:endParaRPr lang="en-US"/>
        </a:p>
      </dgm:t>
    </dgm:pt>
    <dgm:pt modelId="{487CB7BD-FFB2-49D8-869B-775A97590882}" type="parTrans" cxnId="{5FDF8108-D123-408F-BA4E-28608908F47F}">
      <dgm:prSet/>
      <dgm:spPr/>
      <dgm:t>
        <a:bodyPr/>
        <a:lstStyle/>
        <a:p>
          <a:endParaRPr lang="en-US"/>
        </a:p>
      </dgm:t>
    </dgm:pt>
    <dgm:pt modelId="{10291DC6-4B0C-4F7F-AB35-B32029FDCFE2}" type="sibTrans" cxnId="{5FDF8108-D123-408F-BA4E-28608908F47F}">
      <dgm:prSet/>
      <dgm:spPr/>
      <dgm:t>
        <a:bodyPr/>
        <a:lstStyle/>
        <a:p>
          <a:endParaRPr lang="en-US"/>
        </a:p>
      </dgm:t>
    </dgm:pt>
    <dgm:pt modelId="{A35D4753-508E-4B40-9A2C-AD1B1E9516F1}">
      <dgm:prSet/>
      <dgm:spPr/>
      <dgm:t>
        <a:bodyPr/>
        <a:lstStyle/>
        <a:p>
          <a:r>
            <a:rPr lang="pt-BR"/>
            <a:t>Aplicação prática da lógica matemática na ciência de dados, utilizando conceitos como equivalência lógica e teoremas lógicos na resolução de problemas.</a:t>
          </a:r>
          <a:br>
            <a:rPr lang="pt-BR"/>
          </a:br>
          <a:r>
            <a:rPr lang="pt-BR"/>
            <a:t> </a:t>
          </a:r>
          <a:endParaRPr lang="en-US"/>
        </a:p>
      </dgm:t>
    </dgm:pt>
    <dgm:pt modelId="{6435617C-D8D4-4790-9659-36D459BD2610}" type="parTrans" cxnId="{ED2EC79A-D887-4430-AEBC-47447E473187}">
      <dgm:prSet/>
      <dgm:spPr/>
      <dgm:t>
        <a:bodyPr/>
        <a:lstStyle/>
        <a:p>
          <a:endParaRPr lang="en-US"/>
        </a:p>
      </dgm:t>
    </dgm:pt>
    <dgm:pt modelId="{19FBA161-C484-4D14-AAAD-A6BF2BE576E8}" type="sibTrans" cxnId="{ED2EC79A-D887-4430-AEBC-47447E473187}">
      <dgm:prSet/>
      <dgm:spPr/>
      <dgm:t>
        <a:bodyPr/>
        <a:lstStyle/>
        <a:p>
          <a:endParaRPr lang="en-US"/>
        </a:p>
      </dgm:t>
    </dgm:pt>
    <dgm:pt modelId="{8961F95E-1F8C-47E2-A67B-C501D1A15877}" type="pres">
      <dgm:prSet presAssocID="{E1D0B49C-3463-40AF-9BB6-CB40EAB66B0A}" presName="root" presStyleCnt="0">
        <dgm:presLayoutVars>
          <dgm:dir/>
          <dgm:resizeHandles val="exact"/>
        </dgm:presLayoutVars>
      </dgm:prSet>
      <dgm:spPr/>
    </dgm:pt>
    <dgm:pt modelId="{1C26674C-F973-4C5C-866D-47754B234E80}" type="pres">
      <dgm:prSet presAssocID="{00ABEE1B-61E4-447B-9DF8-2263407E43A2}" presName="compNode" presStyleCnt="0"/>
      <dgm:spPr/>
    </dgm:pt>
    <dgm:pt modelId="{290D1310-5B11-4B66-8790-667DB07760DD}" type="pres">
      <dgm:prSet presAssocID="{00ABEE1B-61E4-447B-9DF8-2263407E43A2}" presName="bgRect" presStyleLbl="bgShp" presStyleIdx="0" presStyleCnt="6"/>
      <dgm:spPr/>
    </dgm:pt>
    <dgm:pt modelId="{F70BAF00-0519-4C9D-ADC6-96015BA0EF4A}" type="pres">
      <dgm:prSet presAssocID="{00ABEE1B-61E4-447B-9DF8-2263407E43A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40E38626-11D3-41A6-ABDE-C3F53B9BAC67}" type="pres">
      <dgm:prSet presAssocID="{00ABEE1B-61E4-447B-9DF8-2263407E43A2}" presName="spaceRect" presStyleCnt="0"/>
      <dgm:spPr/>
    </dgm:pt>
    <dgm:pt modelId="{771852D3-8062-4742-8046-627AC9649B66}" type="pres">
      <dgm:prSet presAssocID="{00ABEE1B-61E4-447B-9DF8-2263407E43A2}" presName="parTx" presStyleLbl="revTx" presStyleIdx="0" presStyleCnt="6">
        <dgm:presLayoutVars>
          <dgm:chMax val="0"/>
          <dgm:chPref val="0"/>
        </dgm:presLayoutVars>
      </dgm:prSet>
      <dgm:spPr/>
    </dgm:pt>
    <dgm:pt modelId="{BA16D23A-CB8E-4457-BE9F-6FF2EFD5A5F7}" type="pres">
      <dgm:prSet presAssocID="{7B17604C-031E-4B97-A2DF-AD28B11F9200}" presName="sibTrans" presStyleCnt="0"/>
      <dgm:spPr/>
    </dgm:pt>
    <dgm:pt modelId="{771264F0-06F1-4C62-B617-5303D17495C1}" type="pres">
      <dgm:prSet presAssocID="{381793E3-5491-4D49-BB24-D91C74D8D49A}" presName="compNode" presStyleCnt="0"/>
      <dgm:spPr/>
    </dgm:pt>
    <dgm:pt modelId="{EEA60892-C7F0-48D9-A5BA-06695BAEB6BD}" type="pres">
      <dgm:prSet presAssocID="{381793E3-5491-4D49-BB24-D91C74D8D49A}" presName="bgRect" presStyleLbl="bgShp" presStyleIdx="1" presStyleCnt="6"/>
      <dgm:spPr/>
    </dgm:pt>
    <dgm:pt modelId="{1C999453-4621-429A-B01F-5D3E9702DBD0}" type="pres">
      <dgm:prSet presAssocID="{381793E3-5491-4D49-BB24-D91C74D8D49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24574F5-D324-465F-8674-4E3328A6B79E}" type="pres">
      <dgm:prSet presAssocID="{381793E3-5491-4D49-BB24-D91C74D8D49A}" presName="spaceRect" presStyleCnt="0"/>
      <dgm:spPr/>
    </dgm:pt>
    <dgm:pt modelId="{8A1105B1-5822-4F21-BC4D-0F1E64C5500E}" type="pres">
      <dgm:prSet presAssocID="{381793E3-5491-4D49-BB24-D91C74D8D49A}" presName="parTx" presStyleLbl="revTx" presStyleIdx="1" presStyleCnt="6">
        <dgm:presLayoutVars>
          <dgm:chMax val="0"/>
          <dgm:chPref val="0"/>
        </dgm:presLayoutVars>
      </dgm:prSet>
      <dgm:spPr/>
    </dgm:pt>
    <dgm:pt modelId="{1A139306-2C56-4424-9031-F7B345A3D738}" type="pres">
      <dgm:prSet presAssocID="{C5D04066-530F-4B94-9DC0-E31BFA2652EF}" presName="sibTrans" presStyleCnt="0"/>
      <dgm:spPr/>
    </dgm:pt>
    <dgm:pt modelId="{14804501-99F7-467F-865E-39EA1F26239F}" type="pres">
      <dgm:prSet presAssocID="{31E5E168-B4CB-4B51-9895-B5CD975C2C97}" presName="compNode" presStyleCnt="0"/>
      <dgm:spPr/>
    </dgm:pt>
    <dgm:pt modelId="{E2D584F1-D871-4BAE-AD11-D8800FD96C06}" type="pres">
      <dgm:prSet presAssocID="{31E5E168-B4CB-4B51-9895-B5CD975C2C97}" presName="bgRect" presStyleLbl="bgShp" presStyleIdx="2" presStyleCnt="6"/>
      <dgm:spPr/>
    </dgm:pt>
    <dgm:pt modelId="{B1C4F47B-55DF-43BB-AA7E-BDB24704D738}" type="pres">
      <dgm:prSet presAssocID="{31E5E168-B4CB-4B51-9895-B5CD975C2C9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guntas"/>
        </a:ext>
      </dgm:extLst>
    </dgm:pt>
    <dgm:pt modelId="{7396F1A2-198F-4F63-B98C-8576315923F3}" type="pres">
      <dgm:prSet presAssocID="{31E5E168-B4CB-4B51-9895-B5CD975C2C97}" presName="spaceRect" presStyleCnt="0"/>
      <dgm:spPr/>
    </dgm:pt>
    <dgm:pt modelId="{BF7A3094-F8C9-4312-B7D3-517F7E4D7CCB}" type="pres">
      <dgm:prSet presAssocID="{31E5E168-B4CB-4B51-9895-B5CD975C2C97}" presName="parTx" presStyleLbl="revTx" presStyleIdx="2" presStyleCnt="6">
        <dgm:presLayoutVars>
          <dgm:chMax val="0"/>
          <dgm:chPref val="0"/>
        </dgm:presLayoutVars>
      </dgm:prSet>
      <dgm:spPr/>
    </dgm:pt>
    <dgm:pt modelId="{CB0F2EEF-1176-40FE-86FA-ABBA39858114}" type="pres">
      <dgm:prSet presAssocID="{E3F14123-94DB-4A93-8AAF-978832BECA7A}" presName="sibTrans" presStyleCnt="0"/>
      <dgm:spPr/>
    </dgm:pt>
    <dgm:pt modelId="{E491636E-8CEB-4290-9096-BF58C8120E6A}" type="pres">
      <dgm:prSet presAssocID="{2CDD9DF5-6ABF-4964-B982-5370E867338F}" presName="compNode" presStyleCnt="0"/>
      <dgm:spPr/>
    </dgm:pt>
    <dgm:pt modelId="{75D5B69C-2984-4641-9B06-22576DB3E1E0}" type="pres">
      <dgm:prSet presAssocID="{2CDD9DF5-6ABF-4964-B982-5370E867338F}" presName="bgRect" presStyleLbl="bgShp" presStyleIdx="3" presStyleCnt="6"/>
      <dgm:spPr/>
    </dgm:pt>
    <dgm:pt modelId="{8E7B5B7F-08B2-4178-AC1C-2DA38B9A582F}" type="pres">
      <dgm:prSet presAssocID="{2CDD9DF5-6ABF-4964-B982-5370E867338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0B941219-091A-4AD0-AA7A-A6AECA63FAF6}" type="pres">
      <dgm:prSet presAssocID="{2CDD9DF5-6ABF-4964-B982-5370E867338F}" presName="spaceRect" presStyleCnt="0"/>
      <dgm:spPr/>
    </dgm:pt>
    <dgm:pt modelId="{90894505-64D9-45BD-9389-A3A4F69E8ABA}" type="pres">
      <dgm:prSet presAssocID="{2CDD9DF5-6ABF-4964-B982-5370E867338F}" presName="parTx" presStyleLbl="revTx" presStyleIdx="3" presStyleCnt="6">
        <dgm:presLayoutVars>
          <dgm:chMax val="0"/>
          <dgm:chPref val="0"/>
        </dgm:presLayoutVars>
      </dgm:prSet>
      <dgm:spPr/>
    </dgm:pt>
    <dgm:pt modelId="{2367B408-2AD8-46EA-91CA-8EAC9CB86ECC}" type="pres">
      <dgm:prSet presAssocID="{28EA2077-C999-46C0-ABD3-7B536DB4EE28}" presName="sibTrans" presStyleCnt="0"/>
      <dgm:spPr/>
    </dgm:pt>
    <dgm:pt modelId="{698B3D02-722F-4531-A6E1-B58F3D76455E}" type="pres">
      <dgm:prSet presAssocID="{A9DA60C0-6506-4461-97C1-51B59C87FB34}" presName="compNode" presStyleCnt="0"/>
      <dgm:spPr/>
    </dgm:pt>
    <dgm:pt modelId="{9B74DB65-711F-4DB8-BA7D-AC612513B963}" type="pres">
      <dgm:prSet presAssocID="{A9DA60C0-6506-4461-97C1-51B59C87FB34}" presName="bgRect" presStyleLbl="bgShp" presStyleIdx="4" presStyleCnt="6"/>
      <dgm:spPr/>
    </dgm:pt>
    <dgm:pt modelId="{A2D2E302-F16D-4899-B42F-5230350ABAE5}" type="pres">
      <dgm:prSet presAssocID="{A9DA60C0-6506-4461-97C1-51B59C87FB3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dora"/>
        </a:ext>
      </dgm:extLst>
    </dgm:pt>
    <dgm:pt modelId="{081C5699-5C6D-47A4-8E9A-3151B7B80444}" type="pres">
      <dgm:prSet presAssocID="{A9DA60C0-6506-4461-97C1-51B59C87FB34}" presName="spaceRect" presStyleCnt="0"/>
      <dgm:spPr/>
    </dgm:pt>
    <dgm:pt modelId="{C4923276-9A5E-446F-91D8-A5F164800A64}" type="pres">
      <dgm:prSet presAssocID="{A9DA60C0-6506-4461-97C1-51B59C87FB34}" presName="parTx" presStyleLbl="revTx" presStyleIdx="4" presStyleCnt="6">
        <dgm:presLayoutVars>
          <dgm:chMax val="0"/>
          <dgm:chPref val="0"/>
        </dgm:presLayoutVars>
      </dgm:prSet>
      <dgm:spPr/>
    </dgm:pt>
    <dgm:pt modelId="{5EA60A55-C95C-41F0-967E-506D2315FC6C}" type="pres">
      <dgm:prSet presAssocID="{10291DC6-4B0C-4F7F-AB35-B32029FDCFE2}" presName="sibTrans" presStyleCnt="0"/>
      <dgm:spPr/>
    </dgm:pt>
    <dgm:pt modelId="{399BA6E5-690C-429F-AA87-FA5E67249C62}" type="pres">
      <dgm:prSet presAssocID="{A35D4753-508E-4B40-9A2C-AD1B1E9516F1}" presName="compNode" presStyleCnt="0"/>
      <dgm:spPr/>
    </dgm:pt>
    <dgm:pt modelId="{3D38DEC3-9459-4AAE-B864-45BC67196E96}" type="pres">
      <dgm:prSet presAssocID="{A35D4753-508E-4B40-9A2C-AD1B1E9516F1}" presName="bgRect" presStyleLbl="bgShp" presStyleIdx="5" presStyleCnt="6"/>
      <dgm:spPr/>
    </dgm:pt>
    <dgm:pt modelId="{DB4D85ED-8188-4496-98E6-5F99F4C5B65C}" type="pres">
      <dgm:prSet presAssocID="{A35D4753-508E-4B40-9A2C-AD1B1E9516F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os"/>
        </a:ext>
      </dgm:extLst>
    </dgm:pt>
    <dgm:pt modelId="{693F9AAE-D5EB-48E3-8A97-C20415E4F08F}" type="pres">
      <dgm:prSet presAssocID="{A35D4753-508E-4B40-9A2C-AD1B1E9516F1}" presName="spaceRect" presStyleCnt="0"/>
      <dgm:spPr/>
    </dgm:pt>
    <dgm:pt modelId="{589B0D34-38F0-495A-B89F-B2E443F1B6AA}" type="pres">
      <dgm:prSet presAssocID="{A35D4753-508E-4B40-9A2C-AD1B1E9516F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FDF8108-D123-408F-BA4E-28608908F47F}" srcId="{E1D0B49C-3463-40AF-9BB6-CB40EAB66B0A}" destId="{A9DA60C0-6506-4461-97C1-51B59C87FB34}" srcOrd="4" destOrd="0" parTransId="{487CB7BD-FFB2-49D8-869B-775A97590882}" sibTransId="{10291DC6-4B0C-4F7F-AB35-B32029FDCFE2}"/>
    <dgm:cxn modelId="{BA6A7C10-DF85-4B65-9233-A0A82F495155}" type="presOf" srcId="{381793E3-5491-4D49-BB24-D91C74D8D49A}" destId="{8A1105B1-5822-4F21-BC4D-0F1E64C5500E}" srcOrd="0" destOrd="0" presId="urn:microsoft.com/office/officeart/2018/2/layout/IconVerticalSolidList"/>
    <dgm:cxn modelId="{DDBFE611-9AD2-4F5E-959C-E91D90DC6D41}" type="presOf" srcId="{E1D0B49C-3463-40AF-9BB6-CB40EAB66B0A}" destId="{8961F95E-1F8C-47E2-A67B-C501D1A15877}" srcOrd="0" destOrd="0" presId="urn:microsoft.com/office/officeart/2018/2/layout/IconVerticalSolidList"/>
    <dgm:cxn modelId="{DFD3BE12-A7A8-4173-904B-BCE225814A17}" srcId="{E1D0B49C-3463-40AF-9BB6-CB40EAB66B0A}" destId="{00ABEE1B-61E4-447B-9DF8-2263407E43A2}" srcOrd="0" destOrd="0" parTransId="{6D89FF58-0E17-47FF-AC90-DFEF67A422E3}" sibTransId="{7B17604C-031E-4B97-A2DF-AD28B11F9200}"/>
    <dgm:cxn modelId="{40A9973C-7521-4947-876C-EAF8A572D42B}" srcId="{E1D0B49C-3463-40AF-9BB6-CB40EAB66B0A}" destId="{31E5E168-B4CB-4B51-9895-B5CD975C2C97}" srcOrd="2" destOrd="0" parTransId="{339A4664-1B8A-4E79-B708-D8830853807F}" sibTransId="{E3F14123-94DB-4A93-8AAF-978832BECA7A}"/>
    <dgm:cxn modelId="{C1F7694E-FDA0-4174-93DA-72A99785C0BD}" type="presOf" srcId="{31E5E168-B4CB-4B51-9895-B5CD975C2C97}" destId="{BF7A3094-F8C9-4312-B7D3-517F7E4D7CCB}" srcOrd="0" destOrd="0" presId="urn:microsoft.com/office/officeart/2018/2/layout/IconVerticalSolidList"/>
    <dgm:cxn modelId="{3EA55F79-E75F-4EF9-99F0-FD19D9D5FE36}" srcId="{E1D0B49C-3463-40AF-9BB6-CB40EAB66B0A}" destId="{2CDD9DF5-6ABF-4964-B982-5370E867338F}" srcOrd="3" destOrd="0" parTransId="{B34F27D2-E98A-4401-8507-AC482BAE12D3}" sibTransId="{28EA2077-C999-46C0-ABD3-7B536DB4EE28}"/>
    <dgm:cxn modelId="{ED2EC79A-D887-4430-AEBC-47447E473187}" srcId="{E1D0B49C-3463-40AF-9BB6-CB40EAB66B0A}" destId="{A35D4753-508E-4B40-9A2C-AD1B1E9516F1}" srcOrd="5" destOrd="0" parTransId="{6435617C-D8D4-4790-9659-36D459BD2610}" sibTransId="{19FBA161-C484-4D14-AAAD-A6BF2BE576E8}"/>
    <dgm:cxn modelId="{3138AB9E-B8A0-455F-B49D-BCC94F2769DC}" type="presOf" srcId="{2CDD9DF5-6ABF-4964-B982-5370E867338F}" destId="{90894505-64D9-45BD-9389-A3A4F69E8ABA}" srcOrd="0" destOrd="0" presId="urn:microsoft.com/office/officeart/2018/2/layout/IconVerticalSolidList"/>
    <dgm:cxn modelId="{A8A214C5-5093-4111-8B1E-125D8677E110}" type="presOf" srcId="{00ABEE1B-61E4-447B-9DF8-2263407E43A2}" destId="{771852D3-8062-4742-8046-627AC9649B66}" srcOrd="0" destOrd="0" presId="urn:microsoft.com/office/officeart/2018/2/layout/IconVerticalSolidList"/>
    <dgm:cxn modelId="{F9EA7DDF-A93B-4460-91C5-6C4577C72D06}" type="presOf" srcId="{A9DA60C0-6506-4461-97C1-51B59C87FB34}" destId="{C4923276-9A5E-446F-91D8-A5F164800A64}" srcOrd="0" destOrd="0" presId="urn:microsoft.com/office/officeart/2018/2/layout/IconVerticalSolidList"/>
    <dgm:cxn modelId="{45886AF2-18B0-455F-A080-A2CA14487DC2}" srcId="{E1D0B49C-3463-40AF-9BB6-CB40EAB66B0A}" destId="{381793E3-5491-4D49-BB24-D91C74D8D49A}" srcOrd="1" destOrd="0" parTransId="{8BB32255-051E-4308-8B98-EDEB4CDC4555}" sibTransId="{C5D04066-530F-4B94-9DC0-E31BFA2652EF}"/>
    <dgm:cxn modelId="{6873E4FB-49A6-48E9-8C47-B739408892AA}" type="presOf" srcId="{A35D4753-508E-4B40-9A2C-AD1B1E9516F1}" destId="{589B0D34-38F0-495A-B89F-B2E443F1B6AA}" srcOrd="0" destOrd="0" presId="urn:microsoft.com/office/officeart/2018/2/layout/IconVerticalSolidList"/>
    <dgm:cxn modelId="{33098D9A-4D8D-44DC-9583-864B5ED90FE5}" type="presParOf" srcId="{8961F95E-1F8C-47E2-A67B-C501D1A15877}" destId="{1C26674C-F973-4C5C-866D-47754B234E80}" srcOrd="0" destOrd="0" presId="urn:microsoft.com/office/officeart/2018/2/layout/IconVerticalSolidList"/>
    <dgm:cxn modelId="{522F1898-845F-4E82-849D-9CC593BD92E0}" type="presParOf" srcId="{1C26674C-F973-4C5C-866D-47754B234E80}" destId="{290D1310-5B11-4B66-8790-667DB07760DD}" srcOrd="0" destOrd="0" presId="urn:microsoft.com/office/officeart/2018/2/layout/IconVerticalSolidList"/>
    <dgm:cxn modelId="{9168F642-AEA6-4BB2-8A02-6503E7FC88FC}" type="presParOf" srcId="{1C26674C-F973-4C5C-866D-47754B234E80}" destId="{F70BAF00-0519-4C9D-ADC6-96015BA0EF4A}" srcOrd="1" destOrd="0" presId="urn:microsoft.com/office/officeart/2018/2/layout/IconVerticalSolidList"/>
    <dgm:cxn modelId="{2F683E45-1E86-4E16-A40E-21E7928AACD9}" type="presParOf" srcId="{1C26674C-F973-4C5C-866D-47754B234E80}" destId="{40E38626-11D3-41A6-ABDE-C3F53B9BAC67}" srcOrd="2" destOrd="0" presId="urn:microsoft.com/office/officeart/2018/2/layout/IconVerticalSolidList"/>
    <dgm:cxn modelId="{B5115AC7-A648-4F0B-AA49-890B632CFBCA}" type="presParOf" srcId="{1C26674C-F973-4C5C-866D-47754B234E80}" destId="{771852D3-8062-4742-8046-627AC9649B66}" srcOrd="3" destOrd="0" presId="urn:microsoft.com/office/officeart/2018/2/layout/IconVerticalSolidList"/>
    <dgm:cxn modelId="{AFD9EE94-10BA-466E-A405-7AB8AF755EE4}" type="presParOf" srcId="{8961F95E-1F8C-47E2-A67B-C501D1A15877}" destId="{BA16D23A-CB8E-4457-BE9F-6FF2EFD5A5F7}" srcOrd="1" destOrd="0" presId="urn:microsoft.com/office/officeart/2018/2/layout/IconVerticalSolidList"/>
    <dgm:cxn modelId="{B39DE5A9-FDDB-4650-BA81-6BF4D95E190A}" type="presParOf" srcId="{8961F95E-1F8C-47E2-A67B-C501D1A15877}" destId="{771264F0-06F1-4C62-B617-5303D17495C1}" srcOrd="2" destOrd="0" presId="urn:microsoft.com/office/officeart/2018/2/layout/IconVerticalSolidList"/>
    <dgm:cxn modelId="{8239B79E-1648-403B-A66E-F3F0597A01DA}" type="presParOf" srcId="{771264F0-06F1-4C62-B617-5303D17495C1}" destId="{EEA60892-C7F0-48D9-A5BA-06695BAEB6BD}" srcOrd="0" destOrd="0" presId="urn:microsoft.com/office/officeart/2018/2/layout/IconVerticalSolidList"/>
    <dgm:cxn modelId="{54C0F6FB-097C-40C7-BC14-AF3C04FC7189}" type="presParOf" srcId="{771264F0-06F1-4C62-B617-5303D17495C1}" destId="{1C999453-4621-429A-B01F-5D3E9702DBD0}" srcOrd="1" destOrd="0" presId="urn:microsoft.com/office/officeart/2018/2/layout/IconVerticalSolidList"/>
    <dgm:cxn modelId="{58FCA929-E62F-4B4F-A3ED-2BD396BDFFE0}" type="presParOf" srcId="{771264F0-06F1-4C62-B617-5303D17495C1}" destId="{824574F5-D324-465F-8674-4E3328A6B79E}" srcOrd="2" destOrd="0" presId="urn:microsoft.com/office/officeart/2018/2/layout/IconVerticalSolidList"/>
    <dgm:cxn modelId="{F9B67034-0FE4-43B8-9BE7-82DAE1CB7359}" type="presParOf" srcId="{771264F0-06F1-4C62-B617-5303D17495C1}" destId="{8A1105B1-5822-4F21-BC4D-0F1E64C5500E}" srcOrd="3" destOrd="0" presId="urn:microsoft.com/office/officeart/2018/2/layout/IconVerticalSolidList"/>
    <dgm:cxn modelId="{C62516B5-7A31-487F-9243-0EB3FC9E6819}" type="presParOf" srcId="{8961F95E-1F8C-47E2-A67B-C501D1A15877}" destId="{1A139306-2C56-4424-9031-F7B345A3D738}" srcOrd="3" destOrd="0" presId="urn:microsoft.com/office/officeart/2018/2/layout/IconVerticalSolidList"/>
    <dgm:cxn modelId="{426B5595-1609-4A84-B35E-6E4ADCD92CC2}" type="presParOf" srcId="{8961F95E-1F8C-47E2-A67B-C501D1A15877}" destId="{14804501-99F7-467F-865E-39EA1F26239F}" srcOrd="4" destOrd="0" presId="urn:microsoft.com/office/officeart/2018/2/layout/IconVerticalSolidList"/>
    <dgm:cxn modelId="{631AD0AF-541D-4173-8766-D6FFAEB67A89}" type="presParOf" srcId="{14804501-99F7-467F-865E-39EA1F26239F}" destId="{E2D584F1-D871-4BAE-AD11-D8800FD96C06}" srcOrd="0" destOrd="0" presId="urn:microsoft.com/office/officeart/2018/2/layout/IconVerticalSolidList"/>
    <dgm:cxn modelId="{98DA0F2E-DB60-458F-9240-CBAB159DFC4D}" type="presParOf" srcId="{14804501-99F7-467F-865E-39EA1F26239F}" destId="{B1C4F47B-55DF-43BB-AA7E-BDB24704D738}" srcOrd="1" destOrd="0" presId="urn:microsoft.com/office/officeart/2018/2/layout/IconVerticalSolidList"/>
    <dgm:cxn modelId="{8BEB8C29-6AB8-4527-B724-008DEC3C0D93}" type="presParOf" srcId="{14804501-99F7-467F-865E-39EA1F26239F}" destId="{7396F1A2-198F-4F63-B98C-8576315923F3}" srcOrd="2" destOrd="0" presId="urn:microsoft.com/office/officeart/2018/2/layout/IconVerticalSolidList"/>
    <dgm:cxn modelId="{8BEB389D-36F7-4AD3-B420-D8ED118DE324}" type="presParOf" srcId="{14804501-99F7-467F-865E-39EA1F26239F}" destId="{BF7A3094-F8C9-4312-B7D3-517F7E4D7CCB}" srcOrd="3" destOrd="0" presId="urn:microsoft.com/office/officeart/2018/2/layout/IconVerticalSolidList"/>
    <dgm:cxn modelId="{83F00250-B165-4B67-BBAA-DCF8198B3938}" type="presParOf" srcId="{8961F95E-1F8C-47E2-A67B-C501D1A15877}" destId="{CB0F2EEF-1176-40FE-86FA-ABBA39858114}" srcOrd="5" destOrd="0" presId="urn:microsoft.com/office/officeart/2018/2/layout/IconVerticalSolidList"/>
    <dgm:cxn modelId="{4D154F94-4BAA-426C-ACC0-BA918BD54858}" type="presParOf" srcId="{8961F95E-1F8C-47E2-A67B-C501D1A15877}" destId="{E491636E-8CEB-4290-9096-BF58C8120E6A}" srcOrd="6" destOrd="0" presId="urn:microsoft.com/office/officeart/2018/2/layout/IconVerticalSolidList"/>
    <dgm:cxn modelId="{5488C1D2-A7D8-4E7B-ACBF-3B9894922BBA}" type="presParOf" srcId="{E491636E-8CEB-4290-9096-BF58C8120E6A}" destId="{75D5B69C-2984-4641-9B06-22576DB3E1E0}" srcOrd="0" destOrd="0" presId="urn:microsoft.com/office/officeart/2018/2/layout/IconVerticalSolidList"/>
    <dgm:cxn modelId="{49901F05-C724-47DA-93F7-9FB514244CCA}" type="presParOf" srcId="{E491636E-8CEB-4290-9096-BF58C8120E6A}" destId="{8E7B5B7F-08B2-4178-AC1C-2DA38B9A582F}" srcOrd="1" destOrd="0" presId="urn:microsoft.com/office/officeart/2018/2/layout/IconVerticalSolidList"/>
    <dgm:cxn modelId="{BA95D7B0-6926-4C47-B953-5B5616CA9F3E}" type="presParOf" srcId="{E491636E-8CEB-4290-9096-BF58C8120E6A}" destId="{0B941219-091A-4AD0-AA7A-A6AECA63FAF6}" srcOrd="2" destOrd="0" presId="urn:microsoft.com/office/officeart/2018/2/layout/IconVerticalSolidList"/>
    <dgm:cxn modelId="{186BF56C-2490-47AE-82B0-DCAA82AF3809}" type="presParOf" srcId="{E491636E-8CEB-4290-9096-BF58C8120E6A}" destId="{90894505-64D9-45BD-9389-A3A4F69E8ABA}" srcOrd="3" destOrd="0" presId="urn:microsoft.com/office/officeart/2018/2/layout/IconVerticalSolidList"/>
    <dgm:cxn modelId="{209EA932-B6E5-4F2F-9700-185530DC4E76}" type="presParOf" srcId="{8961F95E-1F8C-47E2-A67B-C501D1A15877}" destId="{2367B408-2AD8-46EA-91CA-8EAC9CB86ECC}" srcOrd="7" destOrd="0" presId="urn:microsoft.com/office/officeart/2018/2/layout/IconVerticalSolidList"/>
    <dgm:cxn modelId="{61534C3F-88CC-40FB-8F6A-A3E676E62ED6}" type="presParOf" srcId="{8961F95E-1F8C-47E2-A67B-C501D1A15877}" destId="{698B3D02-722F-4531-A6E1-B58F3D76455E}" srcOrd="8" destOrd="0" presId="urn:microsoft.com/office/officeart/2018/2/layout/IconVerticalSolidList"/>
    <dgm:cxn modelId="{0D6065C1-F191-4F45-998E-C8C1C9EAD734}" type="presParOf" srcId="{698B3D02-722F-4531-A6E1-B58F3D76455E}" destId="{9B74DB65-711F-4DB8-BA7D-AC612513B963}" srcOrd="0" destOrd="0" presId="urn:microsoft.com/office/officeart/2018/2/layout/IconVerticalSolidList"/>
    <dgm:cxn modelId="{567B99DD-BE88-471F-BA7B-BF4516FF2D24}" type="presParOf" srcId="{698B3D02-722F-4531-A6E1-B58F3D76455E}" destId="{A2D2E302-F16D-4899-B42F-5230350ABAE5}" srcOrd="1" destOrd="0" presId="urn:microsoft.com/office/officeart/2018/2/layout/IconVerticalSolidList"/>
    <dgm:cxn modelId="{2AEB31E1-E0DE-4B1B-A9B7-F5F5F079ED9C}" type="presParOf" srcId="{698B3D02-722F-4531-A6E1-B58F3D76455E}" destId="{081C5699-5C6D-47A4-8E9A-3151B7B80444}" srcOrd="2" destOrd="0" presId="urn:microsoft.com/office/officeart/2018/2/layout/IconVerticalSolidList"/>
    <dgm:cxn modelId="{946D92A7-FC08-4716-8505-9C4A575DB869}" type="presParOf" srcId="{698B3D02-722F-4531-A6E1-B58F3D76455E}" destId="{C4923276-9A5E-446F-91D8-A5F164800A64}" srcOrd="3" destOrd="0" presId="urn:microsoft.com/office/officeart/2018/2/layout/IconVerticalSolidList"/>
    <dgm:cxn modelId="{B1DFF4CB-78B1-4B8F-9B33-5F3564B62C47}" type="presParOf" srcId="{8961F95E-1F8C-47E2-A67B-C501D1A15877}" destId="{5EA60A55-C95C-41F0-967E-506D2315FC6C}" srcOrd="9" destOrd="0" presId="urn:microsoft.com/office/officeart/2018/2/layout/IconVerticalSolidList"/>
    <dgm:cxn modelId="{F78ACA3C-C8E7-47F9-B010-8F82F2AF35A5}" type="presParOf" srcId="{8961F95E-1F8C-47E2-A67B-C501D1A15877}" destId="{399BA6E5-690C-429F-AA87-FA5E67249C62}" srcOrd="10" destOrd="0" presId="urn:microsoft.com/office/officeart/2018/2/layout/IconVerticalSolidList"/>
    <dgm:cxn modelId="{9A7766C1-67A6-4CED-847E-18E291EB4124}" type="presParOf" srcId="{399BA6E5-690C-429F-AA87-FA5E67249C62}" destId="{3D38DEC3-9459-4AAE-B864-45BC67196E96}" srcOrd="0" destOrd="0" presId="urn:microsoft.com/office/officeart/2018/2/layout/IconVerticalSolidList"/>
    <dgm:cxn modelId="{8A7186CF-5A0F-494C-9A77-4E527494CA31}" type="presParOf" srcId="{399BA6E5-690C-429F-AA87-FA5E67249C62}" destId="{DB4D85ED-8188-4496-98E6-5F99F4C5B65C}" srcOrd="1" destOrd="0" presId="urn:microsoft.com/office/officeart/2018/2/layout/IconVerticalSolidList"/>
    <dgm:cxn modelId="{9F7EBC88-6217-480B-965B-D5564AB6311B}" type="presParOf" srcId="{399BA6E5-690C-429F-AA87-FA5E67249C62}" destId="{693F9AAE-D5EB-48E3-8A97-C20415E4F08F}" srcOrd="2" destOrd="0" presId="urn:microsoft.com/office/officeart/2018/2/layout/IconVerticalSolidList"/>
    <dgm:cxn modelId="{D2A6FF74-904D-4333-83D3-C2FE74E33C20}" type="presParOf" srcId="{399BA6E5-690C-429F-AA87-FA5E67249C62}" destId="{589B0D34-38F0-495A-B89F-B2E443F1B6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B9494D-753B-4285-B613-E9FC947EF840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BF2E9D2-FE9B-4D59-9054-FC8DB659A8CC}">
      <dgm:prSet/>
      <dgm:spPr/>
      <dgm:t>
        <a:bodyPr/>
        <a:lstStyle/>
        <a:p>
          <a:r>
            <a:rPr lang="pt-BR" b="1"/>
            <a:t>MÉDIA FINAL = P1+P2+P3</a:t>
          </a:r>
          <a:endParaRPr lang="en-US" b="1"/>
        </a:p>
      </dgm:t>
    </dgm:pt>
    <dgm:pt modelId="{1FEA17A7-63E4-4A9B-98FF-08803CA37944}" type="parTrans" cxnId="{24E189AB-AD4B-43ED-970E-B149CC55B20B}">
      <dgm:prSet/>
      <dgm:spPr/>
      <dgm:t>
        <a:bodyPr/>
        <a:lstStyle/>
        <a:p>
          <a:endParaRPr lang="en-US"/>
        </a:p>
      </dgm:t>
    </dgm:pt>
    <dgm:pt modelId="{3FF70BFB-2E76-498C-A9E3-D2D7BE4ADDA2}" type="sibTrans" cxnId="{24E189AB-AD4B-43ED-970E-B149CC55B20B}">
      <dgm:prSet/>
      <dgm:spPr/>
      <dgm:t>
        <a:bodyPr/>
        <a:lstStyle/>
        <a:p>
          <a:endParaRPr lang="en-US"/>
        </a:p>
      </dgm:t>
    </dgm:pt>
    <dgm:pt modelId="{0342A49D-3371-4E12-A74F-2D29C92172FF}">
      <dgm:prSet/>
      <dgm:spPr/>
      <dgm:t>
        <a:bodyPr/>
        <a:lstStyle/>
        <a:p>
          <a:r>
            <a:rPr lang="pt-BR"/>
            <a:t>P1 = 1°Avaliação = 3 pontos;</a:t>
          </a:r>
          <a:endParaRPr lang="en-US"/>
        </a:p>
      </dgm:t>
    </dgm:pt>
    <dgm:pt modelId="{EEE8667E-0306-4825-9647-628E81395FCD}" type="parTrans" cxnId="{90A11D54-1985-44B7-9E08-3A5DD52FB776}">
      <dgm:prSet/>
      <dgm:spPr/>
      <dgm:t>
        <a:bodyPr/>
        <a:lstStyle/>
        <a:p>
          <a:endParaRPr lang="en-US"/>
        </a:p>
      </dgm:t>
    </dgm:pt>
    <dgm:pt modelId="{6C4FDEDF-6417-4808-8B97-FE6F28E90AFE}" type="sibTrans" cxnId="{90A11D54-1985-44B7-9E08-3A5DD52FB776}">
      <dgm:prSet/>
      <dgm:spPr/>
      <dgm:t>
        <a:bodyPr/>
        <a:lstStyle/>
        <a:p>
          <a:endParaRPr lang="en-US"/>
        </a:p>
      </dgm:t>
    </dgm:pt>
    <dgm:pt modelId="{0ACA1A24-2665-498D-84EB-2544F29622AE}">
      <dgm:prSet/>
      <dgm:spPr/>
      <dgm:t>
        <a:bodyPr/>
        <a:lstStyle/>
        <a:p>
          <a:r>
            <a:rPr lang="pt-BR"/>
            <a:t>P2 = 2°Avaliação = 3 pontos;</a:t>
          </a:r>
          <a:endParaRPr lang="en-US"/>
        </a:p>
      </dgm:t>
    </dgm:pt>
    <dgm:pt modelId="{9F5115C7-2EA3-48F6-B598-2ED81FA62FDF}" type="parTrans" cxnId="{728BCD59-0F1F-4B75-8F6F-BC13FA6C3B01}">
      <dgm:prSet/>
      <dgm:spPr/>
      <dgm:t>
        <a:bodyPr/>
        <a:lstStyle/>
        <a:p>
          <a:endParaRPr lang="en-US"/>
        </a:p>
      </dgm:t>
    </dgm:pt>
    <dgm:pt modelId="{995EC066-7766-47C7-AB31-B7A19043E57B}" type="sibTrans" cxnId="{728BCD59-0F1F-4B75-8F6F-BC13FA6C3B01}">
      <dgm:prSet/>
      <dgm:spPr/>
      <dgm:t>
        <a:bodyPr/>
        <a:lstStyle/>
        <a:p>
          <a:endParaRPr lang="en-US"/>
        </a:p>
      </dgm:t>
    </dgm:pt>
    <dgm:pt modelId="{D58178F2-56B9-4041-AACD-BB3D984FC745}">
      <dgm:prSet/>
      <dgm:spPr/>
      <dgm:t>
        <a:bodyPr/>
        <a:lstStyle/>
        <a:p>
          <a:r>
            <a:rPr lang="pt-BR"/>
            <a:t>P3 = Atividades individuais ou em grupos = 4 pontos.</a:t>
          </a:r>
          <a:endParaRPr lang="en-US"/>
        </a:p>
      </dgm:t>
    </dgm:pt>
    <dgm:pt modelId="{058A78E3-214A-4857-9F07-AF17D845A047}" type="parTrans" cxnId="{369E7579-B71F-41F6-8EB6-5A4F7178CE92}">
      <dgm:prSet/>
      <dgm:spPr/>
      <dgm:t>
        <a:bodyPr/>
        <a:lstStyle/>
        <a:p>
          <a:endParaRPr lang="en-US"/>
        </a:p>
      </dgm:t>
    </dgm:pt>
    <dgm:pt modelId="{09A3D857-8DD9-4CC4-B479-20C5AF2CA6DB}" type="sibTrans" cxnId="{369E7579-B71F-41F6-8EB6-5A4F7178CE92}">
      <dgm:prSet/>
      <dgm:spPr/>
      <dgm:t>
        <a:bodyPr/>
        <a:lstStyle/>
        <a:p>
          <a:endParaRPr lang="en-US"/>
        </a:p>
      </dgm:t>
    </dgm:pt>
    <dgm:pt modelId="{F5DF2A11-295D-4313-A6FE-679728E12980}" type="pres">
      <dgm:prSet presAssocID="{C5B9494D-753B-4285-B613-E9FC947EF840}" presName="linear" presStyleCnt="0">
        <dgm:presLayoutVars>
          <dgm:animLvl val="lvl"/>
          <dgm:resizeHandles val="exact"/>
        </dgm:presLayoutVars>
      </dgm:prSet>
      <dgm:spPr/>
    </dgm:pt>
    <dgm:pt modelId="{023CBA38-21EC-4EDA-BBE0-F335E915DB34}" type="pres">
      <dgm:prSet presAssocID="{EBF2E9D2-FE9B-4D59-9054-FC8DB659A8C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E954349-D571-4ADC-9A92-18C9F37CD262}" type="pres">
      <dgm:prSet presAssocID="{3FF70BFB-2E76-498C-A9E3-D2D7BE4ADDA2}" presName="spacer" presStyleCnt="0"/>
      <dgm:spPr/>
    </dgm:pt>
    <dgm:pt modelId="{2C6040E7-D62F-4FBC-ABB1-D4F979808441}" type="pres">
      <dgm:prSet presAssocID="{0342A49D-3371-4E12-A74F-2D29C92172F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629EEB1-7518-4686-A23A-F4472DC68C31}" type="pres">
      <dgm:prSet presAssocID="{6C4FDEDF-6417-4808-8B97-FE6F28E90AFE}" presName="spacer" presStyleCnt="0"/>
      <dgm:spPr/>
    </dgm:pt>
    <dgm:pt modelId="{2D4E9916-6EA3-4B72-B496-2E3DF8BA0CF3}" type="pres">
      <dgm:prSet presAssocID="{0ACA1A24-2665-498D-84EB-2544F29622A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6C9ECBF-0A1F-49AB-A288-3B6310BFE941}" type="pres">
      <dgm:prSet presAssocID="{995EC066-7766-47C7-AB31-B7A19043E57B}" presName="spacer" presStyleCnt="0"/>
      <dgm:spPr/>
    </dgm:pt>
    <dgm:pt modelId="{A8575FFC-9CFE-4AE2-86A2-C5431815D2B4}" type="pres">
      <dgm:prSet presAssocID="{D58178F2-56B9-4041-AACD-BB3D984FC74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41FBD5E-70C1-456E-A888-DD22ADB8BAC9}" type="presOf" srcId="{0342A49D-3371-4E12-A74F-2D29C92172FF}" destId="{2C6040E7-D62F-4FBC-ABB1-D4F979808441}" srcOrd="0" destOrd="0" presId="urn:microsoft.com/office/officeart/2005/8/layout/vList2"/>
    <dgm:cxn modelId="{9FF70D42-138F-4725-962D-A124282C1E8D}" type="presOf" srcId="{C5B9494D-753B-4285-B613-E9FC947EF840}" destId="{F5DF2A11-295D-4313-A6FE-679728E12980}" srcOrd="0" destOrd="0" presId="urn:microsoft.com/office/officeart/2005/8/layout/vList2"/>
    <dgm:cxn modelId="{90A11D54-1985-44B7-9E08-3A5DD52FB776}" srcId="{C5B9494D-753B-4285-B613-E9FC947EF840}" destId="{0342A49D-3371-4E12-A74F-2D29C92172FF}" srcOrd="1" destOrd="0" parTransId="{EEE8667E-0306-4825-9647-628E81395FCD}" sibTransId="{6C4FDEDF-6417-4808-8B97-FE6F28E90AFE}"/>
    <dgm:cxn modelId="{369E7579-B71F-41F6-8EB6-5A4F7178CE92}" srcId="{C5B9494D-753B-4285-B613-E9FC947EF840}" destId="{D58178F2-56B9-4041-AACD-BB3D984FC745}" srcOrd="3" destOrd="0" parTransId="{058A78E3-214A-4857-9F07-AF17D845A047}" sibTransId="{09A3D857-8DD9-4CC4-B479-20C5AF2CA6DB}"/>
    <dgm:cxn modelId="{728BCD59-0F1F-4B75-8F6F-BC13FA6C3B01}" srcId="{C5B9494D-753B-4285-B613-E9FC947EF840}" destId="{0ACA1A24-2665-498D-84EB-2544F29622AE}" srcOrd="2" destOrd="0" parTransId="{9F5115C7-2EA3-48F6-B598-2ED81FA62FDF}" sibTransId="{995EC066-7766-47C7-AB31-B7A19043E57B}"/>
    <dgm:cxn modelId="{C42B7A84-F406-4372-AFBA-2A93395D71F9}" type="presOf" srcId="{EBF2E9D2-FE9B-4D59-9054-FC8DB659A8CC}" destId="{023CBA38-21EC-4EDA-BBE0-F335E915DB34}" srcOrd="0" destOrd="0" presId="urn:microsoft.com/office/officeart/2005/8/layout/vList2"/>
    <dgm:cxn modelId="{24E189AB-AD4B-43ED-970E-B149CC55B20B}" srcId="{C5B9494D-753B-4285-B613-E9FC947EF840}" destId="{EBF2E9D2-FE9B-4D59-9054-FC8DB659A8CC}" srcOrd="0" destOrd="0" parTransId="{1FEA17A7-63E4-4A9B-98FF-08803CA37944}" sibTransId="{3FF70BFB-2E76-498C-A9E3-D2D7BE4ADDA2}"/>
    <dgm:cxn modelId="{AF41BAD1-DC2A-4C61-91C6-72CB7F8CC688}" type="presOf" srcId="{0ACA1A24-2665-498D-84EB-2544F29622AE}" destId="{2D4E9916-6EA3-4B72-B496-2E3DF8BA0CF3}" srcOrd="0" destOrd="0" presId="urn:microsoft.com/office/officeart/2005/8/layout/vList2"/>
    <dgm:cxn modelId="{7468CBD2-6219-4B01-9E5D-198B5868B72E}" type="presOf" srcId="{D58178F2-56B9-4041-AACD-BB3D984FC745}" destId="{A8575FFC-9CFE-4AE2-86A2-C5431815D2B4}" srcOrd="0" destOrd="0" presId="urn:microsoft.com/office/officeart/2005/8/layout/vList2"/>
    <dgm:cxn modelId="{A3D9B541-D5BC-4832-9E3D-6947273B1D5A}" type="presParOf" srcId="{F5DF2A11-295D-4313-A6FE-679728E12980}" destId="{023CBA38-21EC-4EDA-BBE0-F335E915DB34}" srcOrd="0" destOrd="0" presId="urn:microsoft.com/office/officeart/2005/8/layout/vList2"/>
    <dgm:cxn modelId="{BC144E88-391A-4513-A49D-82CDEBF3FFE4}" type="presParOf" srcId="{F5DF2A11-295D-4313-A6FE-679728E12980}" destId="{DE954349-D571-4ADC-9A92-18C9F37CD262}" srcOrd="1" destOrd="0" presId="urn:microsoft.com/office/officeart/2005/8/layout/vList2"/>
    <dgm:cxn modelId="{66C396B2-6479-426D-884A-5F1F614AE3ED}" type="presParOf" srcId="{F5DF2A11-295D-4313-A6FE-679728E12980}" destId="{2C6040E7-D62F-4FBC-ABB1-D4F979808441}" srcOrd="2" destOrd="0" presId="urn:microsoft.com/office/officeart/2005/8/layout/vList2"/>
    <dgm:cxn modelId="{D1A75494-4E39-4B59-B21A-828B9E4AD8D9}" type="presParOf" srcId="{F5DF2A11-295D-4313-A6FE-679728E12980}" destId="{8629EEB1-7518-4686-A23A-F4472DC68C31}" srcOrd="3" destOrd="0" presId="urn:microsoft.com/office/officeart/2005/8/layout/vList2"/>
    <dgm:cxn modelId="{1EDEAB97-07C5-4E44-8929-E17B4D1DB54C}" type="presParOf" srcId="{F5DF2A11-295D-4313-A6FE-679728E12980}" destId="{2D4E9916-6EA3-4B72-B496-2E3DF8BA0CF3}" srcOrd="4" destOrd="0" presId="urn:microsoft.com/office/officeart/2005/8/layout/vList2"/>
    <dgm:cxn modelId="{28BCF905-2BFE-4779-93D8-67A9B430C33C}" type="presParOf" srcId="{F5DF2A11-295D-4313-A6FE-679728E12980}" destId="{B6C9ECBF-0A1F-49AB-A288-3B6310BFE941}" srcOrd="5" destOrd="0" presId="urn:microsoft.com/office/officeart/2005/8/layout/vList2"/>
    <dgm:cxn modelId="{1FCEC8BC-C1C3-4FE4-8BB8-661E4C41F371}" type="presParOf" srcId="{F5DF2A11-295D-4313-A6FE-679728E12980}" destId="{A8575FFC-9CFE-4AE2-86A2-C5431815D2B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34601B1-898E-418B-BAD7-6B39276DD218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0BEEEEF-9594-4D09-B2BC-51881E64B308}">
      <dgm:prSet/>
      <dgm:spPr/>
      <dgm:t>
        <a:bodyPr/>
        <a:lstStyle/>
        <a:p>
          <a:r>
            <a:rPr lang="pt-BR"/>
            <a:t>GERSTING, Judith L. Fundamentos matemáticos para a Ciência da Computação. 7 ed. Rio de Janeiro: LTC, 2016. ISBN: 978-85-2163-259-7;</a:t>
          </a:r>
          <a:endParaRPr lang="en-US"/>
        </a:p>
      </dgm:t>
    </dgm:pt>
    <dgm:pt modelId="{95C98B49-CA0F-4E66-8513-95F5D47AC521}" type="parTrans" cxnId="{A622D336-4E6E-4D5B-94D5-3500BD5E2A35}">
      <dgm:prSet/>
      <dgm:spPr/>
      <dgm:t>
        <a:bodyPr/>
        <a:lstStyle/>
        <a:p>
          <a:endParaRPr lang="en-US"/>
        </a:p>
      </dgm:t>
    </dgm:pt>
    <dgm:pt modelId="{A671947A-45B8-4A32-95D7-6822BA47E48E}" type="sibTrans" cxnId="{A622D336-4E6E-4D5B-94D5-3500BD5E2A35}">
      <dgm:prSet/>
      <dgm:spPr/>
      <dgm:t>
        <a:bodyPr/>
        <a:lstStyle/>
        <a:p>
          <a:endParaRPr lang="en-US"/>
        </a:p>
      </dgm:t>
    </dgm:pt>
    <dgm:pt modelId="{636B5B39-93DF-4BBD-B65A-60BE326CE82F}">
      <dgm:prSet/>
      <dgm:spPr/>
      <dgm:t>
        <a:bodyPr/>
        <a:lstStyle/>
        <a:p>
          <a:r>
            <a:rPr lang="pt-BR"/>
            <a:t>BISPO, Carlos Alberto F.; CASTANHEIRA, Luiz B.; SOUZA FILHO, Oswaldo Melo. Introdução à lógica matemática. São Paulo: Cengage, 2011. ISBN: 978-85-2211-126-8;</a:t>
          </a:r>
          <a:endParaRPr lang="en-US"/>
        </a:p>
      </dgm:t>
    </dgm:pt>
    <dgm:pt modelId="{FE1049B2-27C3-43C8-85A5-C5215FD9AEB9}" type="parTrans" cxnId="{13ABD495-4269-497A-893B-89FA6C27EE45}">
      <dgm:prSet/>
      <dgm:spPr/>
      <dgm:t>
        <a:bodyPr/>
        <a:lstStyle/>
        <a:p>
          <a:endParaRPr lang="en-US"/>
        </a:p>
      </dgm:t>
    </dgm:pt>
    <dgm:pt modelId="{D3AB93A3-D479-4507-BDFE-7B366B2458FC}" type="sibTrans" cxnId="{13ABD495-4269-497A-893B-89FA6C27EE45}">
      <dgm:prSet/>
      <dgm:spPr/>
      <dgm:t>
        <a:bodyPr/>
        <a:lstStyle/>
        <a:p>
          <a:endParaRPr lang="en-US"/>
        </a:p>
      </dgm:t>
    </dgm:pt>
    <dgm:pt modelId="{4D3CFB69-DC3D-497B-851B-343C100B0556}">
      <dgm:prSet/>
      <dgm:spPr/>
      <dgm:t>
        <a:bodyPr/>
        <a:lstStyle/>
        <a:p>
          <a:r>
            <a:rPr lang="pt-BR"/>
            <a:t>ALENCAR FILHO, Edgard de. Iniciação à lógica matemática. 21 ed. São Paulo: Nobel, 2017. ISBN: 978-85-2130-403-6.</a:t>
          </a:r>
          <a:endParaRPr lang="en-US"/>
        </a:p>
      </dgm:t>
    </dgm:pt>
    <dgm:pt modelId="{2DF9F390-7518-4029-A849-70EF2F26C0A8}" type="parTrans" cxnId="{F9990B67-5531-4BF7-9605-2AC36B05C67B}">
      <dgm:prSet/>
      <dgm:spPr/>
      <dgm:t>
        <a:bodyPr/>
        <a:lstStyle/>
        <a:p>
          <a:endParaRPr lang="en-US"/>
        </a:p>
      </dgm:t>
    </dgm:pt>
    <dgm:pt modelId="{61822D21-B301-4C69-A266-955F98208759}" type="sibTrans" cxnId="{F9990B67-5531-4BF7-9605-2AC36B05C67B}">
      <dgm:prSet/>
      <dgm:spPr/>
      <dgm:t>
        <a:bodyPr/>
        <a:lstStyle/>
        <a:p>
          <a:endParaRPr lang="en-US"/>
        </a:p>
      </dgm:t>
    </dgm:pt>
    <dgm:pt modelId="{70DD2FD4-EBE6-474C-BFF6-3E7559824160}" type="pres">
      <dgm:prSet presAssocID="{434601B1-898E-418B-BAD7-6B39276DD218}" presName="linear" presStyleCnt="0">
        <dgm:presLayoutVars>
          <dgm:animLvl val="lvl"/>
          <dgm:resizeHandles val="exact"/>
        </dgm:presLayoutVars>
      </dgm:prSet>
      <dgm:spPr/>
    </dgm:pt>
    <dgm:pt modelId="{32F35FD8-F84D-4ED3-A27D-51664003FAA5}" type="pres">
      <dgm:prSet presAssocID="{90BEEEEF-9594-4D09-B2BC-51881E64B30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FF7ABC0-E48C-4CF3-900F-5FB5899A7187}" type="pres">
      <dgm:prSet presAssocID="{A671947A-45B8-4A32-95D7-6822BA47E48E}" presName="spacer" presStyleCnt="0"/>
      <dgm:spPr/>
    </dgm:pt>
    <dgm:pt modelId="{E6823FDB-F1A2-4845-B19C-DFD6A3D268A3}" type="pres">
      <dgm:prSet presAssocID="{636B5B39-93DF-4BBD-B65A-60BE326CE82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EFCAE2F-C7A4-49D7-BCBC-7F2C928DE107}" type="pres">
      <dgm:prSet presAssocID="{D3AB93A3-D479-4507-BDFE-7B366B2458FC}" presName="spacer" presStyleCnt="0"/>
      <dgm:spPr/>
    </dgm:pt>
    <dgm:pt modelId="{81FC41D5-CC00-4832-973C-B1C5F3374392}" type="pres">
      <dgm:prSet presAssocID="{4D3CFB69-DC3D-497B-851B-343C100B055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622D336-4E6E-4D5B-94D5-3500BD5E2A35}" srcId="{434601B1-898E-418B-BAD7-6B39276DD218}" destId="{90BEEEEF-9594-4D09-B2BC-51881E64B308}" srcOrd="0" destOrd="0" parTransId="{95C98B49-CA0F-4E66-8513-95F5D47AC521}" sibTransId="{A671947A-45B8-4A32-95D7-6822BA47E48E}"/>
    <dgm:cxn modelId="{F9990B67-5531-4BF7-9605-2AC36B05C67B}" srcId="{434601B1-898E-418B-BAD7-6B39276DD218}" destId="{4D3CFB69-DC3D-497B-851B-343C100B0556}" srcOrd="2" destOrd="0" parTransId="{2DF9F390-7518-4029-A849-70EF2F26C0A8}" sibTransId="{61822D21-B301-4C69-A266-955F98208759}"/>
    <dgm:cxn modelId="{992E3370-F17A-48AC-A056-C4526557EB0D}" type="presOf" srcId="{434601B1-898E-418B-BAD7-6B39276DD218}" destId="{70DD2FD4-EBE6-474C-BFF6-3E7559824160}" srcOrd="0" destOrd="0" presId="urn:microsoft.com/office/officeart/2005/8/layout/vList2"/>
    <dgm:cxn modelId="{39BA3190-0EC7-434C-8F85-D0A9D8CDDD5F}" type="presOf" srcId="{636B5B39-93DF-4BBD-B65A-60BE326CE82F}" destId="{E6823FDB-F1A2-4845-B19C-DFD6A3D268A3}" srcOrd="0" destOrd="0" presId="urn:microsoft.com/office/officeart/2005/8/layout/vList2"/>
    <dgm:cxn modelId="{13ABD495-4269-497A-893B-89FA6C27EE45}" srcId="{434601B1-898E-418B-BAD7-6B39276DD218}" destId="{636B5B39-93DF-4BBD-B65A-60BE326CE82F}" srcOrd="1" destOrd="0" parTransId="{FE1049B2-27C3-43C8-85A5-C5215FD9AEB9}" sibTransId="{D3AB93A3-D479-4507-BDFE-7B366B2458FC}"/>
    <dgm:cxn modelId="{8A1258DE-CA5F-4277-BB85-5DCE553BC715}" type="presOf" srcId="{4D3CFB69-DC3D-497B-851B-343C100B0556}" destId="{81FC41D5-CC00-4832-973C-B1C5F3374392}" srcOrd="0" destOrd="0" presId="urn:microsoft.com/office/officeart/2005/8/layout/vList2"/>
    <dgm:cxn modelId="{529848EF-17DD-4742-B35D-1E7119252B23}" type="presOf" srcId="{90BEEEEF-9594-4D09-B2BC-51881E64B308}" destId="{32F35FD8-F84D-4ED3-A27D-51664003FAA5}" srcOrd="0" destOrd="0" presId="urn:microsoft.com/office/officeart/2005/8/layout/vList2"/>
    <dgm:cxn modelId="{5A3CB56F-F769-489F-ADFE-AB0B3C34912C}" type="presParOf" srcId="{70DD2FD4-EBE6-474C-BFF6-3E7559824160}" destId="{32F35FD8-F84D-4ED3-A27D-51664003FAA5}" srcOrd="0" destOrd="0" presId="urn:microsoft.com/office/officeart/2005/8/layout/vList2"/>
    <dgm:cxn modelId="{DFF11EAA-E844-4256-971D-97FA168ADC3F}" type="presParOf" srcId="{70DD2FD4-EBE6-474C-BFF6-3E7559824160}" destId="{3FF7ABC0-E48C-4CF3-900F-5FB5899A7187}" srcOrd="1" destOrd="0" presId="urn:microsoft.com/office/officeart/2005/8/layout/vList2"/>
    <dgm:cxn modelId="{F1D77C10-209B-4BA0-8B5F-F4596AB15A5A}" type="presParOf" srcId="{70DD2FD4-EBE6-474C-BFF6-3E7559824160}" destId="{E6823FDB-F1A2-4845-B19C-DFD6A3D268A3}" srcOrd="2" destOrd="0" presId="urn:microsoft.com/office/officeart/2005/8/layout/vList2"/>
    <dgm:cxn modelId="{6013AA7A-A6CB-40DE-9668-0DA9CB7D8C4A}" type="presParOf" srcId="{70DD2FD4-EBE6-474C-BFF6-3E7559824160}" destId="{BEFCAE2F-C7A4-49D7-BCBC-7F2C928DE107}" srcOrd="3" destOrd="0" presId="urn:microsoft.com/office/officeart/2005/8/layout/vList2"/>
    <dgm:cxn modelId="{24422950-0F80-4C2D-A8A2-1918799E8B60}" type="presParOf" srcId="{70DD2FD4-EBE6-474C-BFF6-3E7559824160}" destId="{81FC41D5-CC00-4832-973C-B1C5F337439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5AF6F35-2B27-4DDC-93E2-12BA5B2851BB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68AF8C4-3879-4058-9BD9-71FC6242CB1B}">
      <dgm:prSet/>
      <dgm:spPr/>
      <dgm:t>
        <a:bodyPr/>
        <a:lstStyle/>
        <a:p>
          <a:r>
            <a:rPr lang="pt-BR"/>
            <a:t>Entre as frases abaixo, identifique </a:t>
          </a:r>
          <a:r>
            <a:rPr lang="pt-BR" b="1"/>
            <a:t>qual é uma proposição condicional</a:t>
          </a:r>
          <a:r>
            <a:rPr lang="pt-BR"/>
            <a:t> e </a:t>
          </a:r>
          <a:r>
            <a:rPr lang="pt-BR" b="1"/>
            <a:t>qual é uma bicondicional</a:t>
          </a:r>
          <a:r>
            <a:rPr lang="pt-BR"/>
            <a:t>:</a:t>
          </a:r>
          <a:endParaRPr lang="en-US"/>
        </a:p>
      </dgm:t>
    </dgm:pt>
    <dgm:pt modelId="{597287C9-251B-4243-82D1-A16A53F5369D}" type="parTrans" cxnId="{FF6847A3-8285-4053-96B9-045357AF483B}">
      <dgm:prSet/>
      <dgm:spPr/>
      <dgm:t>
        <a:bodyPr/>
        <a:lstStyle/>
        <a:p>
          <a:endParaRPr lang="en-US"/>
        </a:p>
      </dgm:t>
    </dgm:pt>
    <dgm:pt modelId="{6FBE17B8-F751-4452-B8A1-A805416322DB}" type="sibTrans" cxnId="{FF6847A3-8285-4053-96B9-045357AF483B}">
      <dgm:prSet/>
      <dgm:spPr/>
      <dgm:t>
        <a:bodyPr/>
        <a:lstStyle/>
        <a:p>
          <a:endParaRPr lang="en-US"/>
        </a:p>
      </dgm:t>
    </dgm:pt>
    <dgm:pt modelId="{9AD626E7-59FE-4DCC-9D0F-505E0C48C1E5}">
      <dgm:prSet/>
      <dgm:spPr/>
      <dgm:t>
        <a:bodyPr/>
        <a:lstStyle/>
        <a:p>
          <a:r>
            <a:rPr lang="pt-BR"/>
            <a:t>a) "Se o arquivo foi enviado, então o relatório será entregue.“</a:t>
          </a:r>
          <a:endParaRPr lang="en-US"/>
        </a:p>
      </dgm:t>
    </dgm:pt>
    <dgm:pt modelId="{6310CA1D-20B0-4719-9222-09F8FF5BEF1E}" type="parTrans" cxnId="{6F35232B-AAA3-4A1B-849C-5AE925B8C512}">
      <dgm:prSet/>
      <dgm:spPr/>
      <dgm:t>
        <a:bodyPr/>
        <a:lstStyle/>
        <a:p>
          <a:endParaRPr lang="en-US"/>
        </a:p>
      </dgm:t>
    </dgm:pt>
    <dgm:pt modelId="{4FCB62DA-2BD8-4914-91F7-D089A6498764}" type="sibTrans" cxnId="{6F35232B-AAA3-4A1B-849C-5AE925B8C512}">
      <dgm:prSet/>
      <dgm:spPr/>
      <dgm:t>
        <a:bodyPr/>
        <a:lstStyle/>
        <a:p>
          <a:endParaRPr lang="en-US"/>
        </a:p>
      </dgm:t>
    </dgm:pt>
    <dgm:pt modelId="{80E2BF4B-0EBF-4ED3-9123-25F940FD426E}">
      <dgm:prSet/>
      <dgm:spPr/>
      <dgm:t>
        <a:bodyPr/>
        <a:lstStyle/>
        <a:p>
          <a:r>
            <a:rPr lang="pt-BR"/>
            <a:t>b) "O sistema será aprovado se, e somente se, todos os testes forem concluídos.“</a:t>
          </a:r>
          <a:endParaRPr lang="en-US"/>
        </a:p>
      </dgm:t>
    </dgm:pt>
    <dgm:pt modelId="{1FF79236-1F8D-4CAE-8875-B1B4E840A02C}" type="parTrans" cxnId="{54C3F4F0-F17B-41E0-A483-A91B1F6CDDA4}">
      <dgm:prSet/>
      <dgm:spPr/>
      <dgm:t>
        <a:bodyPr/>
        <a:lstStyle/>
        <a:p>
          <a:endParaRPr lang="en-US"/>
        </a:p>
      </dgm:t>
    </dgm:pt>
    <dgm:pt modelId="{3CDF0DFA-50B1-4819-B26A-D0FF7BEF8430}" type="sibTrans" cxnId="{54C3F4F0-F17B-41E0-A483-A91B1F6CDDA4}">
      <dgm:prSet/>
      <dgm:spPr/>
      <dgm:t>
        <a:bodyPr/>
        <a:lstStyle/>
        <a:p>
          <a:endParaRPr lang="en-US"/>
        </a:p>
      </dgm:t>
    </dgm:pt>
    <dgm:pt modelId="{1A27AB60-28B3-4E48-B1DB-EF60F32827D8}">
      <dgm:prSet/>
      <dgm:spPr/>
      <dgm:t>
        <a:bodyPr/>
        <a:lstStyle/>
        <a:p>
          <a:r>
            <a:rPr lang="pt-BR"/>
            <a:t>c) "A soma de 2 + 2 é 4 ou o número 7 é primo."</a:t>
          </a:r>
          <a:endParaRPr lang="en-US"/>
        </a:p>
      </dgm:t>
    </dgm:pt>
    <dgm:pt modelId="{91DBDB13-D442-4D31-B56D-52E454F3683B}" type="parTrans" cxnId="{0D414A12-71FB-44C4-AA65-BD7DFBBA4271}">
      <dgm:prSet/>
      <dgm:spPr/>
      <dgm:t>
        <a:bodyPr/>
        <a:lstStyle/>
        <a:p>
          <a:endParaRPr lang="en-US"/>
        </a:p>
      </dgm:t>
    </dgm:pt>
    <dgm:pt modelId="{A6E9E59D-199F-4F91-A482-82E7AA20A542}" type="sibTrans" cxnId="{0D414A12-71FB-44C4-AA65-BD7DFBBA4271}">
      <dgm:prSet/>
      <dgm:spPr/>
      <dgm:t>
        <a:bodyPr/>
        <a:lstStyle/>
        <a:p>
          <a:endParaRPr lang="en-US"/>
        </a:p>
      </dgm:t>
    </dgm:pt>
    <dgm:pt modelId="{E784F3E5-CD71-44F5-95E9-DB457FB778D2}" type="pres">
      <dgm:prSet presAssocID="{15AF6F35-2B27-4DDC-93E2-12BA5B2851BB}" presName="linear" presStyleCnt="0">
        <dgm:presLayoutVars>
          <dgm:animLvl val="lvl"/>
          <dgm:resizeHandles val="exact"/>
        </dgm:presLayoutVars>
      </dgm:prSet>
      <dgm:spPr/>
    </dgm:pt>
    <dgm:pt modelId="{28CCA82B-5A27-4DAD-A59D-3A2CF87716DC}" type="pres">
      <dgm:prSet presAssocID="{068AF8C4-3879-4058-9BD9-71FC6242CB1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5EE45CB-C1FE-4AEF-A098-538C4C0A76AC}" type="pres">
      <dgm:prSet presAssocID="{6FBE17B8-F751-4452-B8A1-A805416322DB}" presName="spacer" presStyleCnt="0"/>
      <dgm:spPr/>
    </dgm:pt>
    <dgm:pt modelId="{2721B04E-8AE2-4A92-8F10-20A8276CC18E}" type="pres">
      <dgm:prSet presAssocID="{9AD626E7-59FE-4DCC-9D0F-505E0C48C1E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0A561F0-500E-4F59-95B1-FC2ED3405ECB}" type="pres">
      <dgm:prSet presAssocID="{4FCB62DA-2BD8-4914-91F7-D089A6498764}" presName="spacer" presStyleCnt="0"/>
      <dgm:spPr/>
    </dgm:pt>
    <dgm:pt modelId="{DE49A049-2685-420A-AD64-5E38F6264A1B}" type="pres">
      <dgm:prSet presAssocID="{80E2BF4B-0EBF-4ED3-9123-25F940FD426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32101B2-6EEB-4275-8161-677D0D46C9C1}" type="pres">
      <dgm:prSet presAssocID="{3CDF0DFA-50B1-4819-B26A-D0FF7BEF8430}" presName="spacer" presStyleCnt="0"/>
      <dgm:spPr/>
    </dgm:pt>
    <dgm:pt modelId="{CB1C980E-467A-47E2-B28A-09BD96600E68}" type="pres">
      <dgm:prSet presAssocID="{1A27AB60-28B3-4E48-B1DB-EF60F32827D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D414A12-71FB-44C4-AA65-BD7DFBBA4271}" srcId="{15AF6F35-2B27-4DDC-93E2-12BA5B2851BB}" destId="{1A27AB60-28B3-4E48-B1DB-EF60F32827D8}" srcOrd="3" destOrd="0" parTransId="{91DBDB13-D442-4D31-B56D-52E454F3683B}" sibTransId="{A6E9E59D-199F-4F91-A482-82E7AA20A542}"/>
    <dgm:cxn modelId="{6F35232B-AAA3-4A1B-849C-5AE925B8C512}" srcId="{15AF6F35-2B27-4DDC-93E2-12BA5B2851BB}" destId="{9AD626E7-59FE-4DCC-9D0F-505E0C48C1E5}" srcOrd="1" destOrd="0" parTransId="{6310CA1D-20B0-4719-9222-09F8FF5BEF1E}" sibTransId="{4FCB62DA-2BD8-4914-91F7-D089A6498764}"/>
    <dgm:cxn modelId="{FF6847A3-8285-4053-96B9-045357AF483B}" srcId="{15AF6F35-2B27-4DDC-93E2-12BA5B2851BB}" destId="{068AF8C4-3879-4058-9BD9-71FC6242CB1B}" srcOrd="0" destOrd="0" parTransId="{597287C9-251B-4243-82D1-A16A53F5369D}" sibTransId="{6FBE17B8-F751-4452-B8A1-A805416322DB}"/>
    <dgm:cxn modelId="{7B6C7EA3-73FD-4BB6-98B1-5D8958F8CC3A}" type="presOf" srcId="{9AD626E7-59FE-4DCC-9D0F-505E0C48C1E5}" destId="{2721B04E-8AE2-4A92-8F10-20A8276CC18E}" srcOrd="0" destOrd="0" presId="urn:microsoft.com/office/officeart/2005/8/layout/vList2"/>
    <dgm:cxn modelId="{9B5626A7-BD19-4227-9A93-ED3E24EA8504}" type="presOf" srcId="{1A27AB60-28B3-4E48-B1DB-EF60F32827D8}" destId="{CB1C980E-467A-47E2-B28A-09BD96600E68}" srcOrd="0" destOrd="0" presId="urn:microsoft.com/office/officeart/2005/8/layout/vList2"/>
    <dgm:cxn modelId="{540D20C7-97A7-4B6E-9A92-CA9BC3C0DEBB}" type="presOf" srcId="{15AF6F35-2B27-4DDC-93E2-12BA5B2851BB}" destId="{E784F3E5-CD71-44F5-95E9-DB457FB778D2}" srcOrd="0" destOrd="0" presId="urn:microsoft.com/office/officeart/2005/8/layout/vList2"/>
    <dgm:cxn modelId="{54C3F4F0-F17B-41E0-A483-A91B1F6CDDA4}" srcId="{15AF6F35-2B27-4DDC-93E2-12BA5B2851BB}" destId="{80E2BF4B-0EBF-4ED3-9123-25F940FD426E}" srcOrd="2" destOrd="0" parTransId="{1FF79236-1F8D-4CAE-8875-B1B4E840A02C}" sibTransId="{3CDF0DFA-50B1-4819-B26A-D0FF7BEF8430}"/>
    <dgm:cxn modelId="{795F03F4-4975-42D0-814F-FD8CAE7EDC91}" type="presOf" srcId="{068AF8C4-3879-4058-9BD9-71FC6242CB1B}" destId="{28CCA82B-5A27-4DAD-A59D-3A2CF87716DC}" srcOrd="0" destOrd="0" presId="urn:microsoft.com/office/officeart/2005/8/layout/vList2"/>
    <dgm:cxn modelId="{09ED00FD-2964-468B-9863-AD8B357A9FB2}" type="presOf" srcId="{80E2BF4B-0EBF-4ED3-9123-25F940FD426E}" destId="{DE49A049-2685-420A-AD64-5E38F6264A1B}" srcOrd="0" destOrd="0" presId="urn:microsoft.com/office/officeart/2005/8/layout/vList2"/>
    <dgm:cxn modelId="{C04EB4D9-C6E3-48A2-85D4-59AE3F90FE72}" type="presParOf" srcId="{E784F3E5-CD71-44F5-95E9-DB457FB778D2}" destId="{28CCA82B-5A27-4DAD-A59D-3A2CF87716DC}" srcOrd="0" destOrd="0" presId="urn:microsoft.com/office/officeart/2005/8/layout/vList2"/>
    <dgm:cxn modelId="{C1B9FCB6-8053-4599-8AC9-D3AB98024799}" type="presParOf" srcId="{E784F3E5-CD71-44F5-95E9-DB457FB778D2}" destId="{95EE45CB-C1FE-4AEF-A098-538C4C0A76AC}" srcOrd="1" destOrd="0" presId="urn:microsoft.com/office/officeart/2005/8/layout/vList2"/>
    <dgm:cxn modelId="{BF285FA0-7B2F-4913-99E9-9AA3E279649A}" type="presParOf" srcId="{E784F3E5-CD71-44F5-95E9-DB457FB778D2}" destId="{2721B04E-8AE2-4A92-8F10-20A8276CC18E}" srcOrd="2" destOrd="0" presId="urn:microsoft.com/office/officeart/2005/8/layout/vList2"/>
    <dgm:cxn modelId="{FC682C94-FBD4-4077-9025-193858AC786B}" type="presParOf" srcId="{E784F3E5-CD71-44F5-95E9-DB457FB778D2}" destId="{F0A561F0-500E-4F59-95B1-FC2ED3405ECB}" srcOrd="3" destOrd="0" presId="urn:microsoft.com/office/officeart/2005/8/layout/vList2"/>
    <dgm:cxn modelId="{F2B52F00-2F50-4E71-89AE-6CB6BA0E93B9}" type="presParOf" srcId="{E784F3E5-CD71-44F5-95E9-DB457FB778D2}" destId="{DE49A049-2685-420A-AD64-5E38F6264A1B}" srcOrd="4" destOrd="0" presId="urn:microsoft.com/office/officeart/2005/8/layout/vList2"/>
    <dgm:cxn modelId="{870ABB20-6316-4962-8CC3-6F3E96A923F6}" type="presParOf" srcId="{E784F3E5-CD71-44F5-95E9-DB457FB778D2}" destId="{432101B2-6EEB-4275-8161-677D0D46C9C1}" srcOrd="5" destOrd="0" presId="urn:microsoft.com/office/officeart/2005/8/layout/vList2"/>
    <dgm:cxn modelId="{E4D509A2-0978-4314-8EC4-60B4B2497EAA}" type="presParOf" srcId="{E784F3E5-CD71-44F5-95E9-DB457FB778D2}" destId="{CB1C980E-467A-47E2-B28A-09BD96600E6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DB434-F54C-448B-AC88-A6B9E378FC91}">
      <dsp:nvSpPr>
        <dsp:cNvPr id="0" name=""/>
        <dsp:cNvSpPr/>
      </dsp:nvSpPr>
      <dsp:spPr>
        <a:xfrm>
          <a:off x="0" y="3150"/>
          <a:ext cx="6254724" cy="55823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75EB0-7F2B-424D-B912-B38DE31880D5}">
      <dsp:nvSpPr>
        <dsp:cNvPr id="0" name=""/>
        <dsp:cNvSpPr/>
      </dsp:nvSpPr>
      <dsp:spPr>
        <a:xfrm>
          <a:off x="168867" y="128754"/>
          <a:ext cx="307331" cy="3070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7748E-7820-49BF-BA48-902A8556594C}">
      <dsp:nvSpPr>
        <dsp:cNvPr id="0" name=""/>
        <dsp:cNvSpPr/>
      </dsp:nvSpPr>
      <dsp:spPr>
        <a:xfrm>
          <a:off x="645066" y="3150"/>
          <a:ext cx="5561306" cy="645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12" tIns="68312" rIns="68312" bIns="6831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Identificar e aplicar os conceitos fundamentais da lógica proposicional. </a:t>
          </a:r>
          <a:endParaRPr lang="en-US" sz="1400" kern="1200"/>
        </a:p>
      </dsp:txBody>
      <dsp:txXfrm>
        <a:off x="645066" y="3150"/>
        <a:ext cx="5561306" cy="645464"/>
      </dsp:txXfrm>
    </dsp:sp>
    <dsp:sp modelId="{42E5EABB-6E0D-4688-B96E-5E6CAD769B5B}">
      <dsp:nvSpPr>
        <dsp:cNvPr id="0" name=""/>
        <dsp:cNvSpPr/>
      </dsp:nvSpPr>
      <dsp:spPr>
        <a:xfrm>
          <a:off x="0" y="809981"/>
          <a:ext cx="6254724" cy="558239"/>
        </a:xfrm>
        <a:prstGeom prst="roundRect">
          <a:avLst>
            <a:gd name="adj" fmla="val 10000"/>
          </a:avLst>
        </a:prstGeom>
        <a:solidFill>
          <a:schemeClr val="accent5">
            <a:hueOff val="810007"/>
            <a:satOff val="286"/>
            <a:lumOff val="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A7C09-7A0E-4B22-88E9-A3B8B7113A4B}">
      <dsp:nvSpPr>
        <dsp:cNvPr id="0" name=""/>
        <dsp:cNvSpPr/>
      </dsp:nvSpPr>
      <dsp:spPr>
        <a:xfrm>
          <a:off x="168867" y="935585"/>
          <a:ext cx="307331" cy="3070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DBBF1-F401-4EAE-BA12-3775C726F30A}">
      <dsp:nvSpPr>
        <dsp:cNvPr id="0" name=""/>
        <dsp:cNvSpPr/>
      </dsp:nvSpPr>
      <dsp:spPr>
        <a:xfrm>
          <a:off x="645066" y="809981"/>
          <a:ext cx="5561306" cy="645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12" tIns="68312" rIns="68312" bIns="6831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Utilizar corretamente os conectivos lógicos (conjunção, disjunção, negação, implicação etc.) na construção de proposições e na formação de argumentos. </a:t>
          </a:r>
          <a:endParaRPr lang="en-US" sz="1400" kern="1200"/>
        </a:p>
      </dsp:txBody>
      <dsp:txXfrm>
        <a:off x="645066" y="809981"/>
        <a:ext cx="5561306" cy="645464"/>
      </dsp:txXfrm>
    </dsp:sp>
    <dsp:sp modelId="{36BB51AE-6CB9-4F14-9BCA-32E146A5B213}">
      <dsp:nvSpPr>
        <dsp:cNvPr id="0" name=""/>
        <dsp:cNvSpPr/>
      </dsp:nvSpPr>
      <dsp:spPr>
        <a:xfrm>
          <a:off x="0" y="1616812"/>
          <a:ext cx="6254724" cy="558239"/>
        </a:xfrm>
        <a:prstGeom prst="roundRect">
          <a:avLst>
            <a:gd name="adj" fmla="val 10000"/>
          </a:avLst>
        </a:prstGeom>
        <a:solidFill>
          <a:schemeClr val="accent5">
            <a:hueOff val="1620015"/>
            <a:satOff val="573"/>
            <a:lumOff val="50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EC605B-F982-4158-9F6F-B67C14F13263}">
      <dsp:nvSpPr>
        <dsp:cNvPr id="0" name=""/>
        <dsp:cNvSpPr/>
      </dsp:nvSpPr>
      <dsp:spPr>
        <a:xfrm>
          <a:off x="168867" y="1742416"/>
          <a:ext cx="307331" cy="3070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1408AE-8368-45A5-8EA9-04394D8B39F1}">
      <dsp:nvSpPr>
        <dsp:cNvPr id="0" name=""/>
        <dsp:cNvSpPr/>
      </dsp:nvSpPr>
      <dsp:spPr>
        <a:xfrm>
          <a:off x="645066" y="1616812"/>
          <a:ext cx="5561306" cy="645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12" tIns="68312" rIns="68312" bIns="6831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Realizar a análise e a simplificação de expressões lógicas. </a:t>
          </a:r>
          <a:endParaRPr lang="en-US" sz="1400" kern="1200"/>
        </a:p>
      </dsp:txBody>
      <dsp:txXfrm>
        <a:off x="645066" y="1616812"/>
        <a:ext cx="5561306" cy="645464"/>
      </dsp:txXfrm>
    </dsp:sp>
    <dsp:sp modelId="{E281FDFC-22DA-4608-A9A1-03D015228547}">
      <dsp:nvSpPr>
        <dsp:cNvPr id="0" name=""/>
        <dsp:cNvSpPr/>
      </dsp:nvSpPr>
      <dsp:spPr>
        <a:xfrm>
          <a:off x="0" y="2423642"/>
          <a:ext cx="6254724" cy="558239"/>
        </a:xfrm>
        <a:prstGeom prst="roundRect">
          <a:avLst>
            <a:gd name="adj" fmla="val 10000"/>
          </a:avLst>
        </a:prstGeom>
        <a:solidFill>
          <a:schemeClr val="accent5">
            <a:hueOff val="2430022"/>
            <a:satOff val="859"/>
            <a:lumOff val="76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DDA77-F4B5-4522-ADAC-C81937DAF341}">
      <dsp:nvSpPr>
        <dsp:cNvPr id="0" name=""/>
        <dsp:cNvSpPr/>
      </dsp:nvSpPr>
      <dsp:spPr>
        <a:xfrm>
          <a:off x="168867" y="2549246"/>
          <a:ext cx="307331" cy="3070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76C6B-3258-42AB-BA39-090CB47C5452}">
      <dsp:nvSpPr>
        <dsp:cNvPr id="0" name=""/>
        <dsp:cNvSpPr/>
      </dsp:nvSpPr>
      <dsp:spPr>
        <a:xfrm>
          <a:off x="645066" y="2423642"/>
          <a:ext cx="5561306" cy="645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12" tIns="68312" rIns="68312" bIns="6831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Aplicar as leis e as regras da lógica proposicional para manipulação e avaliação de proposições. </a:t>
          </a:r>
          <a:endParaRPr lang="en-US" sz="1400" kern="1200"/>
        </a:p>
      </dsp:txBody>
      <dsp:txXfrm>
        <a:off x="645066" y="2423642"/>
        <a:ext cx="5561306" cy="645464"/>
      </dsp:txXfrm>
    </dsp:sp>
    <dsp:sp modelId="{D9260AE7-973F-4CDC-B98E-722367C989AD}">
      <dsp:nvSpPr>
        <dsp:cNvPr id="0" name=""/>
        <dsp:cNvSpPr/>
      </dsp:nvSpPr>
      <dsp:spPr>
        <a:xfrm>
          <a:off x="0" y="3230473"/>
          <a:ext cx="6254724" cy="558239"/>
        </a:xfrm>
        <a:prstGeom prst="roundRect">
          <a:avLst>
            <a:gd name="adj" fmla="val 10000"/>
          </a:avLst>
        </a:prstGeom>
        <a:solidFill>
          <a:schemeClr val="accent5">
            <a:hueOff val="3240030"/>
            <a:satOff val="1145"/>
            <a:lumOff val="101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EE63B9-C919-48F3-9805-53610B748F30}">
      <dsp:nvSpPr>
        <dsp:cNvPr id="0" name=""/>
        <dsp:cNvSpPr/>
      </dsp:nvSpPr>
      <dsp:spPr>
        <a:xfrm>
          <a:off x="168867" y="3356077"/>
          <a:ext cx="307331" cy="3070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32328A-5D09-43FD-99AE-C7A2E651DAA1}">
      <dsp:nvSpPr>
        <dsp:cNvPr id="0" name=""/>
        <dsp:cNvSpPr/>
      </dsp:nvSpPr>
      <dsp:spPr>
        <a:xfrm>
          <a:off x="645066" y="3230473"/>
          <a:ext cx="5561306" cy="645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12" tIns="68312" rIns="68312" bIns="6831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Utilizar tabelas verdade para determinar a validade e a satisfatibilidade de argumentos.</a:t>
          </a:r>
          <a:endParaRPr lang="en-US" sz="1400" kern="1200"/>
        </a:p>
      </dsp:txBody>
      <dsp:txXfrm>
        <a:off x="645066" y="3230473"/>
        <a:ext cx="5561306" cy="645464"/>
      </dsp:txXfrm>
    </dsp:sp>
    <dsp:sp modelId="{6F605E13-CEEE-4DC9-8495-588E46056585}">
      <dsp:nvSpPr>
        <dsp:cNvPr id="0" name=""/>
        <dsp:cNvSpPr/>
      </dsp:nvSpPr>
      <dsp:spPr>
        <a:xfrm>
          <a:off x="0" y="4037303"/>
          <a:ext cx="6254724" cy="558239"/>
        </a:xfrm>
        <a:prstGeom prst="roundRect">
          <a:avLst>
            <a:gd name="adj" fmla="val 10000"/>
          </a:avLst>
        </a:prstGeom>
        <a:solidFill>
          <a:schemeClr val="accent5">
            <a:hueOff val="4050037"/>
            <a:satOff val="1432"/>
            <a:lumOff val="1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1A906-A49F-4482-B896-6B377603012B}">
      <dsp:nvSpPr>
        <dsp:cNvPr id="0" name=""/>
        <dsp:cNvSpPr/>
      </dsp:nvSpPr>
      <dsp:spPr>
        <a:xfrm>
          <a:off x="168867" y="4162907"/>
          <a:ext cx="307331" cy="30703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AA4A0-2CD3-4CA8-9E72-8B6179F6DEB5}">
      <dsp:nvSpPr>
        <dsp:cNvPr id="0" name=""/>
        <dsp:cNvSpPr/>
      </dsp:nvSpPr>
      <dsp:spPr>
        <a:xfrm>
          <a:off x="645066" y="4037303"/>
          <a:ext cx="5561306" cy="645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12" tIns="68312" rIns="68312" bIns="6831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Compreender e aplicar os princípios da lógica de predicados. </a:t>
          </a:r>
          <a:endParaRPr lang="en-US" sz="1400" kern="1200"/>
        </a:p>
      </dsp:txBody>
      <dsp:txXfrm>
        <a:off x="645066" y="4037303"/>
        <a:ext cx="5561306" cy="645464"/>
      </dsp:txXfrm>
    </dsp:sp>
    <dsp:sp modelId="{E2EAA812-F52F-4324-8F16-362A44AF10F5}">
      <dsp:nvSpPr>
        <dsp:cNvPr id="0" name=""/>
        <dsp:cNvSpPr/>
      </dsp:nvSpPr>
      <dsp:spPr>
        <a:xfrm>
          <a:off x="0" y="4844134"/>
          <a:ext cx="6254724" cy="558239"/>
        </a:xfrm>
        <a:prstGeom prst="roundRect">
          <a:avLst>
            <a:gd name="adj" fmla="val 10000"/>
          </a:avLst>
        </a:prstGeom>
        <a:solidFill>
          <a:schemeClr val="accent5">
            <a:hueOff val="4860045"/>
            <a:satOff val="1718"/>
            <a:lumOff val="152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42153-77E1-42EC-8779-693AE24D0A8D}">
      <dsp:nvSpPr>
        <dsp:cNvPr id="0" name=""/>
        <dsp:cNvSpPr/>
      </dsp:nvSpPr>
      <dsp:spPr>
        <a:xfrm>
          <a:off x="168867" y="4969738"/>
          <a:ext cx="307331" cy="30703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129F5-D444-4A92-BB43-E15B1995EFA8}">
      <dsp:nvSpPr>
        <dsp:cNvPr id="0" name=""/>
        <dsp:cNvSpPr/>
      </dsp:nvSpPr>
      <dsp:spPr>
        <a:xfrm>
          <a:off x="645066" y="4844134"/>
          <a:ext cx="5561306" cy="645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12" tIns="68312" rIns="68312" bIns="6831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Formular e analisar quantificadores (universal e existencial) e suas negações. </a:t>
          </a:r>
          <a:endParaRPr lang="en-US" sz="1400" kern="1200"/>
        </a:p>
      </dsp:txBody>
      <dsp:txXfrm>
        <a:off x="645066" y="4844134"/>
        <a:ext cx="5561306" cy="6454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68598-17D9-4769-B1D7-4B52F8A6E055}">
      <dsp:nvSpPr>
        <dsp:cNvPr id="0" name=""/>
        <dsp:cNvSpPr/>
      </dsp:nvSpPr>
      <dsp:spPr>
        <a:xfrm>
          <a:off x="3539000" y="710108"/>
          <a:ext cx="547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7885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98480" y="752935"/>
        <a:ext cx="28924" cy="5784"/>
      </dsp:txXfrm>
    </dsp:sp>
    <dsp:sp modelId="{C7D98D8F-3E01-44BF-8C74-87AAC61C012A}">
      <dsp:nvSpPr>
        <dsp:cNvPr id="0" name=""/>
        <dsp:cNvSpPr/>
      </dsp:nvSpPr>
      <dsp:spPr>
        <a:xfrm>
          <a:off x="1025647" y="1282"/>
          <a:ext cx="2515153" cy="15090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45" tIns="129367" rIns="123245" bIns="12936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Utilizar corretamente os símbolos e as regras da lógica de predicados na representação de sentenças e na quantificação de variáveis. </a:t>
          </a:r>
          <a:endParaRPr lang="en-US" sz="1400" kern="1200"/>
        </a:p>
      </dsp:txBody>
      <dsp:txXfrm>
        <a:off x="1025647" y="1282"/>
        <a:ext cx="2515153" cy="1509092"/>
      </dsp:txXfrm>
    </dsp:sp>
    <dsp:sp modelId="{1A36B03D-D723-407C-8EFD-A0FC2F7CDDCD}">
      <dsp:nvSpPr>
        <dsp:cNvPr id="0" name=""/>
        <dsp:cNvSpPr/>
      </dsp:nvSpPr>
      <dsp:spPr>
        <a:xfrm>
          <a:off x="6632639" y="710108"/>
          <a:ext cx="547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7885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92119" y="752935"/>
        <a:ext cx="28924" cy="5784"/>
      </dsp:txXfrm>
    </dsp:sp>
    <dsp:sp modelId="{FA10F216-876A-4424-98E3-09D9FA6684A1}">
      <dsp:nvSpPr>
        <dsp:cNvPr id="0" name=""/>
        <dsp:cNvSpPr/>
      </dsp:nvSpPr>
      <dsp:spPr>
        <a:xfrm>
          <a:off x="4119285" y="1282"/>
          <a:ext cx="2515153" cy="15090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45" tIns="129367" rIns="123245" bIns="12936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Realizar a interpretação e a avaliação de fórmulas da lógica de predicados. </a:t>
          </a:r>
          <a:endParaRPr lang="en-US" sz="1400" kern="1200"/>
        </a:p>
      </dsp:txBody>
      <dsp:txXfrm>
        <a:off x="4119285" y="1282"/>
        <a:ext cx="2515153" cy="1509092"/>
      </dsp:txXfrm>
    </dsp:sp>
    <dsp:sp modelId="{D2468DCA-FBC7-4F7C-9A71-14C0DD94D504}">
      <dsp:nvSpPr>
        <dsp:cNvPr id="0" name=""/>
        <dsp:cNvSpPr/>
      </dsp:nvSpPr>
      <dsp:spPr>
        <a:xfrm>
          <a:off x="2283223" y="1508574"/>
          <a:ext cx="6187277" cy="547885"/>
        </a:xfrm>
        <a:custGeom>
          <a:avLst/>
          <a:gdLst/>
          <a:ahLst/>
          <a:cxnLst/>
          <a:rect l="0" t="0" r="0" b="0"/>
          <a:pathLst>
            <a:path>
              <a:moveTo>
                <a:pt x="6187277" y="0"/>
              </a:moveTo>
              <a:lnTo>
                <a:pt x="6187277" y="291042"/>
              </a:lnTo>
              <a:lnTo>
                <a:pt x="0" y="291042"/>
              </a:lnTo>
              <a:lnTo>
                <a:pt x="0" y="547885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1505" y="1779624"/>
        <a:ext cx="310713" cy="5784"/>
      </dsp:txXfrm>
    </dsp:sp>
    <dsp:sp modelId="{8AEC446B-FC75-41BD-820E-CA49E3BEF2DD}">
      <dsp:nvSpPr>
        <dsp:cNvPr id="0" name=""/>
        <dsp:cNvSpPr/>
      </dsp:nvSpPr>
      <dsp:spPr>
        <a:xfrm>
          <a:off x="7212924" y="1282"/>
          <a:ext cx="2515153" cy="15090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45" tIns="129367" rIns="123245" bIns="12936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Aplicar técnicas de demonstração e dedução lógica para construir argumentos válidos.</a:t>
          </a:r>
          <a:endParaRPr lang="en-US" sz="1400" kern="1200"/>
        </a:p>
      </dsp:txBody>
      <dsp:txXfrm>
        <a:off x="7212924" y="1282"/>
        <a:ext cx="2515153" cy="1509092"/>
      </dsp:txXfrm>
    </dsp:sp>
    <dsp:sp modelId="{40242F5F-D748-460E-8F02-A081FC4C2609}">
      <dsp:nvSpPr>
        <dsp:cNvPr id="0" name=""/>
        <dsp:cNvSpPr/>
      </dsp:nvSpPr>
      <dsp:spPr>
        <a:xfrm>
          <a:off x="3539000" y="2797685"/>
          <a:ext cx="547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7885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98480" y="2840513"/>
        <a:ext cx="28924" cy="5784"/>
      </dsp:txXfrm>
    </dsp:sp>
    <dsp:sp modelId="{9457F80F-C693-4F2C-A8AC-45B629D4A68A}">
      <dsp:nvSpPr>
        <dsp:cNvPr id="0" name=""/>
        <dsp:cNvSpPr/>
      </dsp:nvSpPr>
      <dsp:spPr>
        <a:xfrm>
          <a:off x="1025647" y="2088859"/>
          <a:ext cx="2515153" cy="150909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45" tIns="129367" rIns="123245" bIns="12936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Utilizar as noções de equivalência lógica e teoremas lógicos na resolução de problemas. </a:t>
          </a:r>
          <a:endParaRPr lang="en-US" sz="1400" kern="1200"/>
        </a:p>
      </dsp:txBody>
      <dsp:txXfrm>
        <a:off x="1025647" y="2088859"/>
        <a:ext cx="2515153" cy="1509092"/>
      </dsp:txXfrm>
    </dsp:sp>
    <dsp:sp modelId="{85A9E749-95F8-473F-BD11-7B15508B8777}">
      <dsp:nvSpPr>
        <dsp:cNvPr id="0" name=""/>
        <dsp:cNvSpPr/>
      </dsp:nvSpPr>
      <dsp:spPr>
        <a:xfrm>
          <a:off x="6632639" y="2797685"/>
          <a:ext cx="547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7885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92119" y="2840513"/>
        <a:ext cx="28924" cy="5784"/>
      </dsp:txXfrm>
    </dsp:sp>
    <dsp:sp modelId="{F900709F-99EA-4CA7-8ACE-273426726A23}">
      <dsp:nvSpPr>
        <dsp:cNvPr id="0" name=""/>
        <dsp:cNvSpPr/>
      </dsp:nvSpPr>
      <dsp:spPr>
        <a:xfrm>
          <a:off x="4119285" y="2088859"/>
          <a:ext cx="2515153" cy="150909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45" tIns="129367" rIns="123245" bIns="12936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Aplicar os conceitos de lógica matemática na formulação e na análise de problemas em ciência de dados. </a:t>
          </a:r>
          <a:endParaRPr lang="en-US" sz="1400" kern="1200"/>
        </a:p>
      </dsp:txBody>
      <dsp:txXfrm>
        <a:off x="4119285" y="2088859"/>
        <a:ext cx="2515153" cy="1509092"/>
      </dsp:txXfrm>
    </dsp:sp>
    <dsp:sp modelId="{0CAB27D5-C1CE-4CB2-BE1A-23A6DD7A251D}">
      <dsp:nvSpPr>
        <dsp:cNvPr id="0" name=""/>
        <dsp:cNvSpPr/>
      </dsp:nvSpPr>
      <dsp:spPr>
        <a:xfrm>
          <a:off x="7212924" y="2088859"/>
          <a:ext cx="2515153" cy="15090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45" tIns="129367" rIns="123245" bIns="12936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Utilizar a lógica matemática como ferramenta para o raciocínio crítico e a tomada de decisões em contextos de análise de dados.</a:t>
          </a:r>
          <a:endParaRPr lang="en-US" sz="1400" kern="1200"/>
        </a:p>
      </dsp:txBody>
      <dsp:txXfrm>
        <a:off x="7212924" y="2088859"/>
        <a:ext cx="2515153" cy="15090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0D1310-5B11-4B66-8790-667DB07760DD}">
      <dsp:nvSpPr>
        <dsp:cNvPr id="0" name=""/>
        <dsp:cNvSpPr/>
      </dsp:nvSpPr>
      <dsp:spPr>
        <a:xfrm>
          <a:off x="0" y="1824"/>
          <a:ext cx="6839080" cy="777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BAF00-0519-4C9D-ADC6-96015BA0EF4A}">
      <dsp:nvSpPr>
        <dsp:cNvPr id="0" name=""/>
        <dsp:cNvSpPr/>
      </dsp:nvSpPr>
      <dsp:spPr>
        <a:xfrm>
          <a:off x="235232" y="176791"/>
          <a:ext cx="427694" cy="4276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852D3-8062-4742-8046-627AC9649B66}">
      <dsp:nvSpPr>
        <dsp:cNvPr id="0" name=""/>
        <dsp:cNvSpPr/>
      </dsp:nvSpPr>
      <dsp:spPr>
        <a:xfrm>
          <a:off x="898159" y="1824"/>
          <a:ext cx="5940920" cy="777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99" tIns="82299" rIns="82299" bIns="8229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Conceitos fundamentais da lógica proposicional, como conectivos lógicos (conjunção, disjunção, negação, implicação etc.) e sua aplicação na construção de proposições e argumentos;</a:t>
          </a:r>
          <a:endParaRPr lang="en-US" sz="1400" kern="1200" dirty="0"/>
        </a:p>
      </dsp:txBody>
      <dsp:txXfrm>
        <a:off x="898159" y="1824"/>
        <a:ext cx="5940920" cy="777627"/>
      </dsp:txXfrm>
    </dsp:sp>
    <dsp:sp modelId="{EEA60892-C7F0-48D9-A5BA-06695BAEB6BD}">
      <dsp:nvSpPr>
        <dsp:cNvPr id="0" name=""/>
        <dsp:cNvSpPr/>
      </dsp:nvSpPr>
      <dsp:spPr>
        <a:xfrm>
          <a:off x="0" y="973858"/>
          <a:ext cx="6839080" cy="777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999453-4621-429A-B01F-5D3E9702DBD0}">
      <dsp:nvSpPr>
        <dsp:cNvPr id="0" name=""/>
        <dsp:cNvSpPr/>
      </dsp:nvSpPr>
      <dsp:spPr>
        <a:xfrm>
          <a:off x="235232" y="1148824"/>
          <a:ext cx="427694" cy="4276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105B1-5822-4F21-BC4D-0F1E64C5500E}">
      <dsp:nvSpPr>
        <dsp:cNvPr id="0" name=""/>
        <dsp:cNvSpPr/>
      </dsp:nvSpPr>
      <dsp:spPr>
        <a:xfrm>
          <a:off x="898159" y="973858"/>
          <a:ext cx="5940920" cy="777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99" tIns="82299" rIns="82299" bIns="8229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Análise e simplificação de expressões lógicas, leis e regras da lógica proposicional para manipulação e avaliação de proposições, </a:t>
          </a:r>
          <a:endParaRPr lang="en-US" sz="1400" kern="1200"/>
        </a:p>
      </dsp:txBody>
      <dsp:txXfrm>
        <a:off x="898159" y="973858"/>
        <a:ext cx="5940920" cy="777627"/>
      </dsp:txXfrm>
    </dsp:sp>
    <dsp:sp modelId="{E2D584F1-D871-4BAE-AD11-D8800FD96C06}">
      <dsp:nvSpPr>
        <dsp:cNvPr id="0" name=""/>
        <dsp:cNvSpPr/>
      </dsp:nvSpPr>
      <dsp:spPr>
        <a:xfrm>
          <a:off x="0" y="1945892"/>
          <a:ext cx="6839080" cy="777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C4F47B-55DF-43BB-AA7E-BDB24704D738}">
      <dsp:nvSpPr>
        <dsp:cNvPr id="0" name=""/>
        <dsp:cNvSpPr/>
      </dsp:nvSpPr>
      <dsp:spPr>
        <a:xfrm>
          <a:off x="235232" y="2120858"/>
          <a:ext cx="427694" cy="4276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A3094-F8C9-4312-B7D3-517F7E4D7CCB}">
      <dsp:nvSpPr>
        <dsp:cNvPr id="0" name=""/>
        <dsp:cNvSpPr/>
      </dsp:nvSpPr>
      <dsp:spPr>
        <a:xfrm>
          <a:off x="898159" y="1945892"/>
          <a:ext cx="5940920" cy="777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99" tIns="82299" rIns="82299" bIns="8229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Utilização de tabelas verdade para determinar a validade e satisfatibilidade de argumentos. </a:t>
          </a:r>
          <a:endParaRPr lang="en-US" sz="1400" kern="1200"/>
        </a:p>
      </dsp:txBody>
      <dsp:txXfrm>
        <a:off x="898159" y="1945892"/>
        <a:ext cx="5940920" cy="777627"/>
      </dsp:txXfrm>
    </dsp:sp>
    <dsp:sp modelId="{75D5B69C-2984-4641-9B06-22576DB3E1E0}">
      <dsp:nvSpPr>
        <dsp:cNvPr id="0" name=""/>
        <dsp:cNvSpPr/>
      </dsp:nvSpPr>
      <dsp:spPr>
        <a:xfrm>
          <a:off x="0" y="2917926"/>
          <a:ext cx="6839080" cy="777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7B5B7F-08B2-4178-AC1C-2DA38B9A582F}">
      <dsp:nvSpPr>
        <dsp:cNvPr id="0" name=""/>
        <dsp:cNvSpPr/>
      </dsp:nvSpPr>
      <dsp:spPr>
        <a:xfrm>
          <a:off x="235232" y="3092892"/>
          <a:ext cx="427694" cy="4276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94505-64D9-45BD-9389-A3A4F69E8ABA}">
      <dsp:nvSpPr>
        <dsp:cNvPr id="0" name=""/>
        <dsp:cNvSpPr/>
      </dsp:nvSpPr>
      <dsp:spPr>
        <a:xfrm>
          <a:off x="898159" y="2917926"/>
          <a:ext cx="5940920" cy="777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99" tIns="82299" rIns="82299" bIns="8229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Princípios da lógica de predicados, incluindo a formulação e análise de quantificadores (universal e existencial) e suas negações. </a:t>
          </a:r>
          <a:endParaRPr lang="en-US" sz="1400" kern="1200"/>
        </a:p>
      </dsp:txBody>
      <dsp:txXfrm>
        <a:off x="898159" y="2917926"/>
        <a:ext cx="5940920" cy="777627"/>
      </dsp:txXfrm>
    </dsp:sp>
    <dsp:sp modelId="{9B74DB65-711F-4DB8-BA7D-AC612513B963}">
      <dsp:nvSpPr>
        <dsp:cNvPr id="0" name=""/>
        <dsp:cNvSpPr/>
      </dsp:nvSpPr>
      <dsp:spPr>
        <a:xfrm>
          <a:off x="0" y="3889960"/>
          <a:ext cx="6839080" cy="777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D2E302-F16D-4899-B42F-5230350ABAE5}">
      <dsp:nvSpPr>
        <dsp:cNvPr id="0" name=""/>
        <dsp:cNvSpPr/>
      </dsp:nvSpPr>
      <dsp:spPr>
        <a:xfrm>
          <a:off x="235232" y="4064926"/>
          <a:ext cx="427694" cy="4276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23276-9A5E-446F-91D8-A5F164800A64}">
      <dsp:nvSpPr>
        <dsp:cNvPr id="0" name=""/>
        <dsp:cNvSpPr/>
      </dsp:nvSpPr>
      <dsp:spPr>
        <a:xfrm>
          <a:off x="898159" y="3889960"/>
          <a:ext cx="5940920" cy="777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99" tIns="82299" rIns="82299" bIns="8229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Interpretação e avaliação de fórmulas da lógica de predicados, bem como técnicas de demonstração e dedução lógica para construir argumentos válidos. </a:t>
          </a:r>
          <a:endParaRPr lang="en-US" sz="1400" kern="1200"/>
        </a:p>
      </dsp:txBody>
      <dsp:txXfrm>
        <a:off x="898159" y="3889960"/>
        <a:ext cx="5940920" cy="777627"/>
      </dsp:txXfrm>
    </dsp:sp>
    <dsp:sp modelId="{3D38DEC3-9459-4AAE-B864-45BC67196E96}">
      <dsp:nvSpPr>
        <dsp:cNvPr id="0" name=""/>
        <dsp:cNvSpPr/>
      </dsp:nvSpPr>
      <dsp:spPr>
        <a:xfrm>
          <a:off x="0" y="4861994"/>
          <a:ext cx="6839080" cy="777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D85ED-8188-4496-98E6-5F99F4C5B65C}">
      <dsp:nvSpPr>
        <dsp:cNvPr id="0" name=""/>
        <dsp:cNvSpPr/>
      </dsp:nvSpPr>
      <dsp:spPr>
        <a:xfrm>
          <a:off x="235232" y="5036960"/>
          <a:ext cx="427694" cy="42769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B0D34-38F0-495A-B89F-B2E443F1B6AA}">
      <dsp:nvSpPr>
        <dsp:cNvPr id="0" name=""/>
        <dsp:cNvSpPr/>
      </dsp:nvSpPr>
      <dsp:spPr>
        <a:xfrm>
          <a:off x="898159" y="4861994"/>
          <a:ext cx="5940920" cy="777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99" tIns="82299" rIns="82299" bIns="8229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Aplicação prática da lógica matemática na ciência de dados, utilizando conceitos como equivalência lógica e teoremas lógicos na resolução de problemas.</a:t>
          </a:r>
          <a:br>
            <a:rPr lang="pt-BR" sz="1400" kern="1200"/>
          </a:br>
          <a:r>
            <a:rPr lang="pt-BR" sz="1400" kern="1200"/>
            <a:t> </a:t>
          </a:r>
          <a:endParaRPr lang="en-US" sz="1400" kern="1200"/>
        </a:p>
      </dsp:txBody>
      <dsp:txXfrm>
        <a:off x="898159" y="4861994"/>
        <a:ext cx="5940920" cy="7776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3CBA38-21EC-4EDA-BBE0-F335E915DB34}">
      <dsp:nvSpPr>
        <dsp:cNvPr id="0" name=""/>
        <dsp:cNvSpPr/>
      </dsp:nvSpPr>
      <dsp:spPr>
        <a:xfrm>
          <a:off x="0" y="65724"/>
          <a:ext cx="6254724" cy="12712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b="1" kern="1200"/>
            <a:t>MÉDIA FINAL = P1+P2+P3</a:t>
          </a:r>
          <a:endParaRPr lang="en-US" sz="3200" b="1" kern="1200"/>
        </a:p>
      </dsp:txBody>
      <dsp:txXfrm>
        <a:off x="62055" y="127779"/>
        <a:ext cx="6130614" cy="1147095"/>
      </dsp:txXfrm>
    </dsp:sp>
    <dsp:sp modelId="{2C6040E7-D62F-4FBC-ABB1-D4F979808441}">
      <dsp:nvSpPr>
        <dsp:cNvPr id="0" name=""/>
        <dsp:cNvSpPr/>
      </dsp:nvSpPr>
      <dsp:spPr>
        <a:xfrm>
          <a:off x="0" y="1429089"/>
          <a:ext cx="6254724" cy="1271205"/>
        </a:xfrm>
        <a:prstGeom prst="roundRect">
          <a:avLst/>
        </a:prstGeom>
        <a:solidFill>
          <a:schemeClr val="accent2">
            <a:hueOff val="-508265"/>
            <a:satOff val="-221"/>
            <a:lumOff val="-46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P1 = 1°Avaliação = 3 pontos;</a:t>
          </a:r>
          <a:endParaRPr lang="en-US" sz="3200" kern="1200"/>
        </a:p>
      </dsp:txBody>
      <dsp:txXfrm>
        <a:off x="62055" y="1491144"/>
        <a:ext cx="6130614" cy="1147095"/>
      </dsp:txXfrm>
    </dsp:sp>
    <dsp:sp modelId="{2D4E9916-6EA3-4B72-B496-2E3DF8BA0CF3}">
      <dsp:nvSpPr>
        <dsp:cNvPr id="0" name=""/>
        <dsp:cNvSpPr/>
      </dsp:nvSpPr>
      <dsp:spPr>
        <a:xfrm>
          <a:off x="0" y="2792455"/>
          <a:ext cx="6254724" cy="1271205"/>
        </a:xfrm>
        <a:prstGeom prst="roundRect">
          <a:avLst/>
        </a:prstGeom>
        <a:solidFill>
          <a:schemeClr val="accent2">
            <a:hueOff val="-1016531"/>
            <a:satOff val="-441"/>
            <a:lumOff val="-92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P2 = 2°Avaliação = 3 pontos;</a:t>
          </a:r>
          <a:endParaRPr lang="en-US" sz="3200" kern="1200"/>
        </a:p>
      </dsp:txBody>
      <dsp:txXfrm>
        <a:off x="62055" y="2854510"/>
        <a:ext cx="6130614" cy="1147095"/>
      </dsp:txXfrm>
    </dsp:sp>
    <dsp:sp modelId="{A8575FFC-9CFE-4AE2-86A2-C5431815D2B4}">
      <dsp:nvSpPr>
        <dsp:cNvPr id="0" name=""/>
        <dsp:cNvSpPr/>
      </dsp:nvSpPr>
      <dsp:spPr>
        <a:xfrm>
          <a:off x="0" y="4155820"/>
          <a:ext cx="6254724" cy="1271205"/>
        </a:xfrm>
        <a:prstGeom prst="roundRect">
          <a:avLst/>
        </a:prstGeom>
        <a:solidFill>
          <a:schemeClr val="accent2">
            <a:hueOff val="-1524796"/>
            <a:satOff val="-662"/>
            <a:lumOff val="-139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P3 = Atividades individuais ou em grupos = 4 pontos.</a:t>
          </a:r>
          <a:endParaRPr lang="en-US" sz="3200" kern="1200"/>
        </a:p>
      </dsp:txBody>
      <dsp:txXfrm>
        <a:off x="62055" y="4217875"/>
        <a:ext cx="6130614" cy="11470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35FD8-F84D-4ED3-A27D-51664003FAA5}">
      <dsp:nvSpPr>
        <dsp:cNvPr id="0" name=""/>
        <dsp:cNvSpPr/>
      </dsp:nvSpPr>
      <dsp:spPr>
        <a:xfrm>
          <a:off x="0" y="140841"/>
          <a:ext cx="6254724" cy="169094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GERSTING, Judith L. Fundamentos matemáticos para a Ciência da Computação. 7 ed. Rio de Janeiro: LTC, 2016. ISBN: 978-85-2163-259-7;</a:t>
          </a:r>
          <a:endParaRPr lang="en-US" sz="2400" kern="1200"/>
        </a:p>
      </dsp:txBody>
      <dsp:txXfrm>
        <a:off x="82545" y="223386"/>
        <a:ext cx="6089634" cy="1525852"/>
      </dsp:txXfrm>
    </dsp:sp>
    <dsp:sp modelId="{E6823FDB-F1A2-4845-B19C-DFD6A3D268A3}">
      <dsp:nvSpPr>
        <dsp:cNvPr id="0" name=""/>
        <dsp:cNvSpPr/>
      </dsp:nvSpPr>
      <dsp:spPr>
        <a:xfrm>
          <a:off x="0" y="1900903"/>
          <a:ext cx="6254724" cy="169094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BISPO, Carlos Alberto F.; CASTANHEIRA, Luiz B.; SOUZA FILHO, Oswaldo Melo. Introdução à lógica matemática. São Paulo: Cengage, 2011. ISBN: 978-85-2211-126-8;</a:t>
          </a:r>
          <a:endParaRPr lang="en-US" sz="2400" kern="1200"/>
        </a:p>
      </dsp:txBody>
      <dsp:txXfrm>
        <a:off x="82545" y="1983448"/>
        <a:ext cx="6089634" cy="1525852"/>
      </dsp:txXfrm>
    </dsp:sp>
    <dsp:sp modelId="{81FC41D5-CC00-4832-973C-B1C5F3374392}">
      <dsp:nvSpPr>
        <dsp:cNvPr id="0" name=""/>
        <dsp:cNvSpPr/>
      </dsp:nvSpPr>
      <dsp:spPr>
        <a:xfrm>
          <a:off x="0" y="3660966"/>
          <a:ext cx="6254724" cy="169094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ALENCAR FILHO, Edgard de. Iniciação à lógica matemática. 21 ed. São Paulo: Nobel, 2017. ISBN: 978-85-2130-403-6.</a:t>
          </a:r>
          <a:endParaRPr lang="en-US" sz="2400" kern="1200"/>
        </a:p>
      </dsp:txBody>
      <dsp:txXfrm>
        <a:off x="82545" y="3743511"/>
        <a:ext cx="6089634" cy="15258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CA82B-5A27-4DAD-A59D-3A2CF87716DC}">
      <dsp:nvSpPr>
        <dsp:cNvPr id="0" name=""/>
        <dsp:cNvSpPr/>
      </dsp:nvSpPr>
      <dsp:spPr>
        <a:xfrm>
          <a:off x="0" y="3175"/>
          <a:ext cx="6254724" cy="13197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Entre as frases abaixo, identifique </a:t>
          </a:r>
          <a:r>
            <a:rPr lang="pt-BR" sz="2400" b="1" kern="1200"/>
            <a:t>qual é uma proposição condicional</a:t>
          </a:r>
          <a:r>
            <a:rPr lang="pt-BR" sz="2400" kern="1200"/>
            <a:t> e </a:t>
          </a:r>
          <a:r>
            <a:rPr lang="pt-BR" sz="2400" b="1" kern="1200"/>
            <a:t>qual é uma bicondicional</a:t>
          </a:r>
          <a:r>
            <a:rPr lang="pt-BR" sz="2400" kern="1200"/>
            <a:t>:</a:t>
          </a:r>
          <a:endParaRPr lang="en-US" sz="2400" kern="1200"/>
        </a:p>
      </dsp:txBody>
      <dsp:txXfrm>
        <a:off x="64425" y="67600"/>
        <a:ext cx="6125874" cy="1190909"/>
      </dsp:txXfrm>
    </dsp:sp>
    <dsp:sp modelId="{2721B04E-8AE2-4A92-8F10-20A8276CC18E}">
      <dsp:nvSpPr>
        <dsp:cNvPr id="0" name=""/>
        <dsp:cNvSpPr/>
      </dsp:nvSpPr>
      <dsp:spPr>
        <a:xfrm>
          <a:off x="0" y="1392055"/>
          <a:ext cx="6254724" cy="1319759"/>
        </a:xfrm>
        <a:prstGeom prst="roundRect">
          <a:avLst/>
        </a:prstGeom>
        <a:solidFill>
          <a:schemeClr val="accent2">
            <a:hueOff val="-508265"/>
            <a:satOff val="-221"/>
            <a:lumOff val="-46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a) "Se o arquivo foi enviado, então o relatório será entregue.“</a:t>
          </a:r>
          <a:endParaRPr lang="en-US" sz="2400" kern="1200"/>
        </a:p>
      </dsp:txBody>
      <dsp:txXfrm>
        <a:off x="64425" y="1456480"/>
        <a:ext cx="6125874" cy="1190909"/>
      </dsp:txXfrm>
    </dsp:sp>
    <dsp:sp modelId="{DE49A049-2685-420A-AD64-5E38F6264A1B}">
      <dsp:nvSpPr>
        <dsp:cNvPr id="0" name=""/>
        <dsp:cNvSpPr/>
      </dsp:nvSpPr>
      <dsp:spPr>
        <a:xfrm>
          <a:off x="0" y="2780935"/>
          <a:ext cx="6254724" cy="1319759"/>
        </a:xfrm>
        <a:prstGeom prst="roundRect">
          <a:avLst/>
        </a:prstGeom>
        <a:solidFill>
          <a:schemeClr val="accent2">
            <a:hueOff val="-1016531"/>
            <a:satOff val="-441"/>
            <a:lumOff val="-92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b) "O sistema será aprovado se, e somente se, todos os testes forem concluídos.“</a:t>
          </a:r>
          <a:endParaRPr lang="en-US" sz="2400" kern="1200"/>
        </a:p>
      </dsp:txBody>
      <dsp:txXfrm>
        <a:off x="64425" y="2845360"/>
        <a:ext cx="6125874" cy="1190909"/>
      </dsp:txXfrm>
    </dsp:sp>
    <dsp:sp modelId="{CB1C980E-467A-47E2-B28A-09BD96600E68}">
      <dsp:nvSpPr>
        <dsp:cNvPr id="0" name=""/>
        <dsp:cNvSpPr/>
      </dsp:nvSpPr>
      <dsp:spPr>
        <a:xfrm>
          <a:off x="0" y="4169815"/>
          <a:ext cx="6254724" cy="1319759"/>
        </a:xfrm>
        <a:prstGeom prst="roundRect">
          <a:avLst/>
        </a:prstGeom>
        <a:solidFill>
          <a:schemeClr val="accent2">
            <a:hueOff val="-1524796"/>
            <a:satOff val="-662"/>
            <a:lumOff val="-139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c) "A soma de 2 + 2 é 4 ou o número 7 é primo."</a:t>
          </a:r>
          <a:endParaRPr lang="en-US" sz="2400" kern="1200"/>
        </a:p>
      </dsp:txBody>
      <dsp:txXfrm>
        <a:off x="64425" y="4234240"/>
        <a:ext cx="6125874" cy="1190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A8B19-D803-45E1-9C5B-FD07A502EE93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1D879-1672-46EE-B88D-6F27BE5F8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016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8675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8/25/2025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8/25/2025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8/25/2025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8/25/2025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8/25/2025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437638-E86C-41B1-BC86-6F186CB35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287" y="0"/>
            <a:ext cx="1220228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87738" y="770467"/>
            <a:ext cx="6816395" cy="3352800"/>
          </a:xfrm>
        </p:spPr>
        <p:txBody>
          <a:bodyPr rtlCol="0">
            <a:normAutofit/>
          </a:bodyPr>
          <a:lstStyle/>
          <a:p>
            <a:pPr algn="ctr" rtl="0"/>
            <a:r>
              <a:rPr lang="pt-BR" b="1" dirty="0"/>
              <a:t>Lógica Computacional	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68264" y="4206876"/>
            <a:ext cx="6571452" cy="2120182"/>
          </a:xfrm>
        </p:spPr>
        <p:txBody>
          <a:bodyPr rtlCol="0">
            <a:normAutofit/>
          </a:bodyPr>
          <a:lstStyle/>
          <a:p>
            <a:pPr algn="ctr" rtl="0"/>
            <a:r>
              <a:rPr lang="pt-BR" dirty="0">
                <a:latin typeface="Abadi" panose="020B0604020104020204" pitchFamily="34" charset="0"/>
              </a:rPr>
              <a:t>4ºAula – Tabela Verdade – Continuação</a:t>
            </a:r>
          </a:p>
          <a:p>
            <a:pPr algn="ctr" rtl="0"/>
            <a:r>
              <a:rPr lang="pt-BR" dirty="0">
                <a:latin typeface="Abadi" panose="020B0604020104020204" pitchFamily="34" charset="0"/>
              </a:rPr>
              <a:t>Proposição de Condicional e Bicondicional</a:t>
            </a:r>
          </a:p>
        </p:txBody>
      </p:sp>
      <p:pic>
        <p:nvPicPr>
          <p:cNvPr id="5" name="Picture 4" descr="Fórmulas matemáticas complexas em um quadro negro">
            <a:extLst>
              <a:ext uri="{FF2B5EF4-FFF2-40B4-BE49-F238E27FC236}">
                <a16:creationId xmlns:a16="http://schemas.microsoft.com/office/drawing/2014/main" id="{AB8FA151-0D7C-F52C-21EE-51F2D10DC9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53" r="18430" b="-1"/>
          <a:stretch/>
        </p:blipFill>
        <p:spPr>
          <a:xfrm>
            <a:off x="-10288" y="10"/>
            <a:ext cx="4628007" cy="68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70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9358A-2F24-F80C-041C-EB721A5BE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8" y="499533"/>
            <a:ext cx="11702572" cy="165819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2.Exemplo de Condicional</a:t>
            </a:r>
            <a:b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900" b="1" dirty="0">
                <a:latin typeface="Arial" panose="020B0604020202020204" pitchFamily="34" charset="0"/>
                <a:cs typeface="Arial" panose="020B0604020202020204" pitchFamily="34" charset="0"/>
              </a:rPr>
              <a:t>Quando a primeira proposição é </a:t>
            </a:r>
            <a:r>
              <a:rPr lang="pt-BR" sz="4900" b="1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Verdadeira</a:t>
            </a:r>
            <a:r>
              <a:rPr lang="pt-BR" sz="4900" b="1" dirty="0">
                <a:latin typeface="Arial" panose="020B0604020202020204" pitchFamily="34" charset="0"/>
                <a:cs typeface="Arial" panose="020B0604020202020204" pitchFamily="34" charset="0"/>
              </a:rPr>
              <a:t> e a segunda é </a:t>
            </a:r>
            <a:r>
              <a:rPr lang="pt-BR" sz="4900" b="1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Falso</a:t>
            </a:r>
            <a:r>
              <a:rPr lang="pt-BR" sz="4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2BA23D-2DE9-F811-51C7-2CC72F66E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03987"/>
            <a:ext cx="11990439" cy="3954480"/>
          </a:xfrm>
        </p:spPr>
        <p:txBody>
          <a:bodyPr>
            <a:normAutofit/>
          </a:bodyPr>
          <a:lstStyle/>
          <a:p>
            <a:r>
              <a:rPr lang="pt-BR" sz="3200" dirty="0"/>
              <a:t>p: A Matemática é uma ciência;</a:t>
            </a:r>
          </a:p>
          <a:p>
            <a:r>
              <a:rPr lang="pt-BR" sz="3200" dirty="0"/>
              <a:t>q: Geometria não é Matemática. </a:t>
            </a:r>
          </a:p>
          <a:p>
            <a:endParaRPr lang="pt-BR" sz="3200" dirty="0"/>
          </a:p>
          <a:p>
            <a:r>
              <a:rPr lang="pt-BR" sz="3200" b="1" dirty="0">
                <a:highlight>
                  <a:srgbClr val="00FFFF"/>
                </a:highlight>
              </a:rPr>
              <a:t>p → q</a:t>
            </a:r>
            <a:r>
              <a:rPr lang="pt-BR" sz="3200" dirty="0"/>
              <a:t>: </a:t>
            </a:r>
            <a:r>
              <a:rPr lang="pt-BR" sz="2800" dirty="0"/>
              <a:t>Se a Matemática é uma ciência, </a:t>
            </a:r>
            <a:r>
              <a:rPr lang="pt-BR" sz="2800" b="1" dirty="0">
                <a:highlight>
                  <a:srgbClr val="FFFF00"/>
                </a:highlight>
              </a:rPr>
              <a:t>então </a:t>
            </a:r>
            <a:r>
              <a:rPr lang="pt-BR" sz="2800" dirty="0"/>
              <a:t>a Geometria não é Matemática</a:t>
            </a:r>
            <a:endParaRPr lang="pt-BR" sz="3200" dirty="0"/>
          </a:p>
          <a:p>
            <a:endParaRPr lang="pt-BR" sz="3200" dirty="0"/>
          </a:p>
          <a:p>
            <a:pPr algn="ctr"/>
            <a:r>
              <a:rPr lang="pt-BR" sz="3200" b="1" dirty="0"/>
              <a:t>Temos: V(p) = V e V(q) = F. Logo, V(p → q) = V(p) → V(q) = V → F = F</a:t>
            </a:r>
          </a:p>
        </p:txBody>
      </p:sp>
    </p:spTree>
    <p:extLst>
      <p:ext uri="{BB962C8B-B14F-4D97-AF65-F5344CB8AC3E}">
        <p14:creationId xmlns:p14="http://schemas.microsoft.com/office/powerpoint/2010/main" val="1248734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652C5-F12E-85D3-794C-2AE4FDD7A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9533"/>
            <a:ext cx="12049432" cy="1658198"/>
          </a:xfrm>
        </p:spPr>
        <p:txBody>
          <a:bodyPr>
            <a:no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.Exemplo das Condicional.</a:t>
            </a:r>
            <a:b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“Quando a primeira proposição é </a:t>
            </a:r>
            <a:r>
              <a:rPr lang="pt-BR" sz="3600" b="1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Falso 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e a segunda é </a:t>
            </a:r>
            <a:r>
              <a:rPr lang="pt-BR" sz="3600" b="1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Verdadeira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A759E0-85F9-2BA3-E42F-B6F4444E6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32" y="2448232"/>
            <a:ext cx="11887200" cy="4041058"/>
          </a:xfrm>
        </p:spPr>
        <p:txBody>
          <a:bodyPr>
            <a:normAutofit/>
          </a:bodyPr>
          <a:lstStyle/>
          <a:p>
            <a:r>
              <a:rPr lang="pt-BR" sz="3200" dirty="0"/>
              <a:t>c. p: 2 &gt; 5 </a:t>
            </a:r>
          </a:p>
          <a:p>
            <a:r>
              <a:rPr lang="pt-BR" sz="3200" dirty="0"/>
              <a:t>q: 3 é real </a:t>
            </a:r>
          </a:p>
          <a:p>
            <a:r>
              <a:rPr lang="pt-BR" sz="3200" b="1" dirty="0">
                <a:highlight>
                  <a:srgbClr val="00FFFF"/>
                </a:highlight>
              </a:rPr>
              <a:t>p → q</a:t>
            </a:r>
            <a:r>
              <a:rPr lang="pt-BR" sz="3200" dirty="0"/>
              <a:t>: </a:t>
            </a:r>
            <a:r>
              <a:rPr lang="pt-BR" sz="3200" b="1" dirty="0"/>
              <a:t>Se 2 &gt; 5, </a:t>
            </a:r>
            <a:r>
              <a:rPr lang="pt-BR" sz="3200" b="1" dirty="0">
                <a:highlight>
                  <a:srgbClr val="FFFF00"/>
                </a:highlight>
              </a:rPr>
              <a:t>então</a:t>
            </a:r>
            <a:r>
              <a:rPr lang="pt-BR" sz="3200" dirty="0"/>
              <a:t> </a:t>
            </a:r>
            <a:r>
              <a:rPr lang="pt-BR" sz="3200" b="1" dirty="0"/>
              <a:t>3 é real </a:t>
            </a:r>
          </a:p>
          <a:p>
            <a:endParaRPr lang="pt-BR" dirty="0"/>
          </a:p>
          <a:p>
            <a:r>
              <a:rPr lang="pt-BR" sz="3200" dirty="0"/>
              <a:t>Temos: V(p) = F e V(q) = V. </a:t>
            </a:r>
          </a:p>
          <a:p>
            <a:endParaRPr lang="pt-BR" sz="3200" dirty="0"/>
          </a:p>
          <a:p>
            <a:r>
              <a:rPr lang="pt-BR" sz="3200" dirty="0"/>
              <a:t>Logo, V(p → q) = V(p) → V(q) = F → V = V</a:t>
            </a:r>
          </a:p>
        </p:txBody>
      </p:sp>
    </p:spTree>
    <p:extLst>
      <p:ext uri="{BB962C8B-B14F-4D97-AF65-F5344CB8AC3E}">
        <p14:creationId xmlns:p14="http://schemas.microsoft.com/office/powerpoint/2010/main" val="3873898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4AD5F-34BF-119D-EBEC-DFE73B8A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4.Exemplo das Condicional.</a:t>
            </a:r>
            <a:b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“Quando a primeira proposição é </a:t>
            </a:r>
            <a:r>
              <a:rPr lang="pt-BR" sz="3600" b="1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FALSO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e a segunda é </a:t>
            </a:r>
            <a:r>
              <a:rPr lang="pt-BR" sz="3600" b="1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FALSO</a:t>
            </a:r>
            <a:r>
              <a:rPr lang="pt-BR" sz="36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B7B1E-3AB3-226A-9FA1-50D4F84FE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35" y="2271253"/>
            <a:ext cx="11340127" cy="4306528"/>
          </a:xfrm>
        </p:spPr>
        <p:txBody>
          <a:bodyPr>
            <a:normAutofit fontScale="92500" lnSpcReduction="10000"/>
          </a:bodyPr>
          <a:lstStyle/>
          <a:p>
            <a:r>
              <a:rPr lang="pt-BR" sz="3200" b="1" dirty="0"/>
              <a:t>p: -1 é um número natural;</a:t>
            </a:r>
          </a:p>
          <a:p>
            <a:r>
              <a:rPr lang="pt-BR" sz="3200" b="1" dirty="0"/>
              <a:t>q: 3 é um número par. </a:t>
            </a:r>
          </a:p>
          <a:p>
            <a:endParaRPr lang="pt-BR" sz="3200" dirty="0"/>
          </a:p>
          <a:p>
            <a:r>
              <a:rPr lang="pt-BR" sz="3200" dirty="0">
                <a:highlight>
                  <a:srgbClr val="00FFFF"/>
                </a:highlight>
              </a:rPr>
              <a:t>p → q</a:t>
            </a:r>
            <a:r>
              <a:rPr lang="pt-BR" sz="3200" dirty="0"/>
              <a:t>: se -1 é um número natural, </a:t>
            </a:r>
            <a:r>
              <a:rPr lang="pt-BR" sz="3200" b="1" dirty="0">
                <a:highlight>
                  <a:srgbClr val="FFFF00"/>
                </a:highlight>
              </a:rPr>
              <a:t>então</a:t>
            </a:r>
            <a:r>
              <a:rPr lang="pt-BR" sz="3200" dirty="0"/>
              <a:t> 3 é um número par. </a:t>
            </a:r>
          </a:p>
          <a:p>
            <a:endParaRPr lang="pt-BR" sz="3200" dirty="0"/>
          </a:p>
          <a:p>
            <a:r>
              <a:rPr lang="pt-BR" sz="3200" dirty="0"/>
              <a:t>Temos: V(p) = F e V(q) = F. </a:t>
            </a:r>
          </a:p>
          <a:p>
            <a:endParaRPr lang="pt-BR" sz="3200" dirty="0"/>
          </a:p>
          <a:p>
            <a:r>
              <a:rPr lang="pt-BR" sz="3200" dirty="0"/>
              <a:t>Logo, V(p → q) = V(p) → V(q) = F → F = V</a:t>
            </a:r>
          </a:p>
        </p:txBody>
      </p:sp>
    </p:spTree>
    <p:extLst>
      <p:ext uri="{BB962C8B-B14F-4D97-AF65-F5344CB8AC3E}">
        <p14:creationId xmlns:p14="http://schemas.microsoft.com/office/powerpoint/2010/main" val="3812213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4A6AA-225A-CDC6-4FF1-3E5F7449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600" b="1" dirty="0"/>
              <a:t>Atenção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B6538D-2997-1C18-BBDE-BAB1F60BC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011680"/>
            <a:ext cx="11754465" cy="424163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Uma proposição condicional “p → q” não afirma que a proposição consequente q é deduzida da proposição antecedente p. </a:t>
            </a: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Portanto, quando se diz, por exemplo: </a:t>
            </a:r>
            <a:r>
              <a:rPr lang="pt-BR" sz="28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 é um número par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pt-BR" sz="2800" b="1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os patos nadam.</a:t>
            </a: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b="1" i="1" dirty="0">
                <a:highlight>
                  <a:srgbClr val="FF00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Não se quer dizer, de modo algum, que o fato de patos nadarem é uma consequência do número 2 ser par. </a:t>
            </a: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Ela afirma unicamente uma relação entre os valores lógicos de p e de q, conforme a tabela-verdade vista anteriormente</a:t>
            </a:r>
          </a:p>
        </p:txBody>
      </p:sp>
    </p:spTree>
    <p:extLst>
      <p:ext uri="{BB962C8B-B14F-4D97-AF65-F5344CB8AC3E}">
        <p14:creationId xmlns:p14="http://schemas.microsoft.com/office/powerpoint/2010/main" val="1021370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9F9227-B61B-5F55-FB5D-D05CC281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t-BR" sz="4400" b="1" dirty="0">
                <a:solidFill>
                  <a:srgbClr val="FFFFFF"/>
                </a:solidFill>
              </a:rPr>
              <a:t>Conceito de proposição Bicondicional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44B145-BF51-6CB6-9091-9F0ED690C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9080" y="663677"/>
            <a:ext cx="8132920" cy="5855110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t-BR" sz="3200" dirty="0"/>
              <a:t>A </a:t>
            </a:r>
            <a:r>
              <a:rPr lang="pt-BR" sz="3200" b="1" dirty="0">
                <a:highlight>
                  <a:srgbClr val="FFFF00"/>
                </a:highlight>
              </a:rPr>
              <a:t>Bicondicional </a:t>
            </a:r>
            <a:r>
              <a:rPr lang="pt-BR" sz="3200" dirty="0"/>
              <a:t>de duas proposições p e q é a proposição “p se, e somente se, q”, que representaremos por “p </a:t>
            </a:r>
            <a:r>
              <a:rPr lang="pt-BR" sz="3200" b="1" dirty="0">
                <a:highlight>
                  <a:srgbClr val="FFFF00"/>
                </a:highlight>
              </a:rPr>
              <a:t>↔</a:t>
            </a:r>
            <a:r>
              <a:rPr lang="pt-BR" sz="3200" dirty="0"/>
              <a:t> q”, cujo valor lógico é a verdadeiro (V) quando </a:t>
            </a:r>
            <a:r>
              <a:rPr lang="pt-BR" sz="3200" b="1" dirty="0">
                <a:highlight>
                  <a:srgbClr val="FFFF00"/>
                </a:highlight>
              </a:rPr>
              <a:t>p e q </a:t>
            </a:r>
            <a:r>
              <a:rPr lang="pt-BR" sz="3200" dirty="0"/>
              <a:t>têm </a:t>
            </a:r>
            <a:r>
              <a:rPr lang="pt-BR" sz="3200" b="1" dirty="0">
                <a:highlight>
                  <a:srgbClr val="FFFF00"/>
                </a:highlight>
              </a:rPr>
              <a:t>o mesmo valor lógico</a:t>
            </a:r>
            <a:r>
              <a:rPr lang="pt-BR" sz="3200" dirty="0"/>
              <a:t>, ou seja, se p e q são ambas verdadeiras, ou ambas falsas, e a falsidade (F) nos demais casos, ou seja, quando os valores lógicos de p e q são opostos.</a:t>
            </a:r>
          </a:p>
        </p:txBody>
      </p:sp>
    </p:spTree>
    <p:extLst>
      <p:ext uri="{BB962C8B-B14F-4D97-AF65-F5344CB8AC3E}">
        <p14:creationId xmlns:p14="http://schemas.microsoft.com/office/powerpoint/2010/main" val="3721056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CD766-88A5-D4B6-A5E1-1E55549B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tabela-verdade de p ↔ q é</a:t>
            </a:r>
          </a:p>
        </p:txBody>
      </p:sp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51AC0CB7-52E8-B3BF-FC70-7622A44FE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926470"/>
              </p:ext>
            </p:extLst>
          </p:nvPr>
        </p:nvGraphicFramePr>
        <p:xfrm>
          <a:off x="2161868" y="2157731"/>
          <a:ext cx="8127999" cy="2834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43587">
                  <a:extLst>
                    <a:ext uri="{9D8B030D-6E8A-4147-A177-3AD203B41FA5}">
                      <a16:colId xmlns:a16="http://schemas.microsoft.com/office/drawing/2014/main" val="3506288637"/>
                    </a:ext>
                  </a:extLst>
                </a:gridCol>
                <a:gridCol w="2241755">
                  <a:extLst>
                    <a:ext uri="{9D8B030D-6E8A-4147-A177-3AD203B41FA5}">
                      <a16:colId xmlns:a16="http://schemas.microsoft.com/office/drawing/2014/main" val="817406819"/>
                    </a:ext>
                  </a:extLst>
                </a:gridCol>
                <a:gridCol w="4142657">
                  <a:extLst>
                    <a:ext uri="{9D8B030D-6E8A-4147-A177-3AD203B41FA5}">
                      <a16:colId xmlns:a16="http://schemas.microsoft.com/office/drawing/2014/main" val="622074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pt-BR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↔</a:t>
                      </a:r>
                      <a:r>
                        <a:rPr lang="pt-BR" sz="2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pt-BR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21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480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26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83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211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587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CE974-EB84-D70C-1BBC-3E29031FE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99533"/>
            <a:ext cx="7115176" cy="1658198"/>
          </a:xfrm>
        </p:spPr>
        <p:txBody>
          <a:bodyPr>
            <a:normAutofit/>
          </a:bodyPr>
          <a:lstStyle/>
          <a:p>
            <a:pPr algn="ctr"/>
            <a:r>
              <a:rPr lang="pt-BR" sz="4400" dirty="0">
                <a:solidFill>
                  <a:srgbClr val="3951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Considerando as igualdades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5F8179-2934-A21C-C738-A8107E607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6877083" cy="3766185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V ↔ V = V, </a:t>
            </a:r>
          </a:p>
          <a:p>
            <a:pPr algn="ctr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V ↔ F = F, </a:t>
            </a:r>
          </a:p>
          <a:p>
            <a:pPr algn="ctr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F ↔ V = F, </a:t>
            </a:r>
          </a:p>
          <a:p>
            <a:pPr algn="ctr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F ↔ F = V,</a:t>
            </a:r>
          </a:p>
        </p:txBody>
      </p:sp>
      <p:pic>
        <p:nvPicPr>
          <p:cNvPr id="5" name="Picture 4" descr="Peças de metal de jogo da velha">
            <a:extLst>
              <a:ext uri="{FF2B5EF4-FFF2-40B4-BE49-F238E27FC236}">
                <a16:creationId xmlns:a16="http://schemas.microsoft.com/office/drawing/2014/main" id="{DD6DC1BA-B4F8-2F32-0FE8-EBAE50668B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57" r="34492" b="-2"/>
          <a:stretch/>
        </p:blipFill>
        <p:spPr>
          <a:xfrm>
            <a:off x="8114537" y="10"/>
            <a:ext cx="4077463" cy="68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90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15D9B-CE15-9FA1-4D44-FC251D41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9533"/>
            <a:ext cx="12039600" cy="1658198"/>
          </a:xfrm>
        </p:spPr>
        <p:txBody>
          <a:bodyPr>
            <a:noAutofit/>
          </a:bodyPr>
          <a:lstStyle/>
          <a:p>
            <a:pPr algn="ctr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1.Exemplo das </a:t>
            </a:r>
            <a:r>
              <a:rPr lang="pt-B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Bicondicionais</a:t>
            </a: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“Quando as duas proposições são </a:t>
            </a:r>
            <a:r>
              <a:rPr lang="pt-BR" sz="4000" b="1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Verdadeiras”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1E33FB-0B87-9C7B-77DB-0FB71CE9D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74" y="2468880"/>
            <a:ext cx="11715326" cy="3766185"/>
          </a:xfrm>
        </p:spPr>
        <p:txBody>
          <a:bodyPr/>
          <a:lstStyle/>
          <a:p>
            <a:r>
              <a:rPr lang="pt-BR" b="1" dirty="0">
                <a:highlight>
                  <a:srgbClr val="FFFF00"/>
                </a:highlight>
              </a:rPr>
              <a:t>p: O futebol é uma paixão brasileira </a:t>
            </a:r>
          </a:p>
          <a:p>
            <a:r>
              <a:rPr lang="pt-BR" b="1" dirty="0"/>
              <a:t>q: A bola de futebol é redonda </a:t>
            </a:r>
          </a:p>
          <a:p>
            <a:r>
              <a:rPr lang="pt-BR" dirty="0">
                <a:highlight>
                  <a:srgbClr val="00FFFF"/>
                </a:highlight>
              </a:rPr>
              <a:t>p ↔ q: </a:t>
            </a:r>
            <a:r>
              <a:rPr lang="pt-BR" dirty="0"/>
              <a:t>O futebol é uma paixão brasileira </a:t>
            </a:r>
            <a:r>
              <a:rPr lang="pt-BR" b="1" dirty="0">
                <a:highlight>
                  <a:srgbClr val="00FF00"/>
                </a:highlight>
              </a:rPr>
              <a:t>se, somente se</a:t>
            </a:r>
            <a:r>
              <a:rPr lang="pt-BR" dirty="0"/>
              <a:t>, a bola de futebol for redonda </a:t>
            </a:r>
          </a:p>
          <a:p>
            <a:endParaRPr lang="pt-BR" dirty="0"/>
          </a:p>
          <a:p>
            <a:r>
              <a:rPr lang="pt-BR" dirty="0"/>
              <a:t>Temos: V(p) = V e V(q) = V. </a:t>
            </a:r>
          </a:p>
          <a:p>
            <a:endParaRPr lang="pt-BR" dirty="0"/>
          </a:p>
          <a:p>
            <a:r>
              <a:rPr lang="pt-BR" dirty="0"/>
              <a:t>Logo, V(p ↔ q) = V(p) ↔ V(q) = V ↔ V = V</a:t>
            </a:r>
          </a:p>
        </p:txBody>
      </p:sp>
    </p:spTree>
    <p:extLst>
      <p:ext uri="{BB962C8B-B14F-4D97-AF65-F5344CB8AC3E}">
        <p14:creationId xmlns:p14="http://schemas.microsoft.com/office/powerpoint/2010/main" val="190252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5FEE1-EA2F-CBE8-EE1E-27FB1EE3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8491" y="499533"/>
            <a:ext cx="12295239" cy="1658198"/>
          </a:xfrm>
        </p:spPr>
        <p:txBody>
          <a:bodyPr>
            <a:no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2.Exemplo de Bicondicional</a:t>
            </a:r>
            <a:b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Quando a primeira proposição é </a:t>
            </a:r>
            <a:r>
              <a:rPr lang="pt-BR" sz="3200" b="1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Verdadeira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e a segunda é </a:t>
            </a:r>
            <a:r>
              <a:rPr lang="pt-BR" sz="3200" b="1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Falso</a:t>
            </a:r>
            <a:r>
              <a:rPr lang="pt-B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AC68183-111F-02D4-86A1-7AB01A20F2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2232" y="2011680"/>
                <a:ext cx="11754465" cy="466933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p: </a:t>
                </a:r>
                <a:r>
                  <a:rPr lang="el-GR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π &gt; 3 </a:t>
                </a:r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q: </a:t>
                </a:r>
                <a:r>
                  <a:rPr lang="pt-BR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tg</a:t>
                </a:r>
                <a:r>
                  <a:rPr lang="pt-BR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32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p ↔ q: p &gt; 3 </a:t>
                </a:r>
                <a:r>
                  <a:rPr lang="pt-BR" sz="3200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se, somente se</a:t>
                </a:r>
                <a:r>
                  <a:rPr lang="pt-BR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, tg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32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. </a:t>
                </a:r>
              </a:p>
              <a:p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Temos: V(p) = V e V(q) = F. </a:t>
                </a:r>
              </a:p>
              <a:p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Logo, V(p ↔ q) = V(p) ↔ V(q) = V ↔ F = F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AC68183-111F-02D4-86A1-7AB01A20F2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232" y="2011680"/>
                <a:ext cx="11754465" cy="4669339"/>
              </a:xfrm>
              <a:blipFill>
                <a:blip r:embed="rId2"/>
                <a:stretch>
                  <a:fillRect l="-363" t="-48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448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DC94F-3340-EE33-EDB5-7111C7CFE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.Exemplo das Bicondicional.</a:t>
            </a:r>
            <a:b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“Quando a primeira proposição é </a:t>
            </a:r>
            <a:r>
              <a:rPr lang="pt-BR" sz="2800" b="1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Falso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e a segunda é </a:t>
            </a:r>
            <a:r>
              <a:rPr lang="pt-BR" sz="2800" b="1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Verdadeira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2DB159-E47D-301C-F540-FB44B6BDB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57731"/>
            <a:ext cx="11872452" cy="4493792"/>
          </a:xfrm>
        </p:spPr>
        <p:txBody>
          <a:bodyPr/>
          <a:lstStyle/>
          <a:p>
            <a:r>
              <a:rPr lang="pt-BR" b="1" dirty="0">
                <a:highlight>
                  <a:srgbClr val="FFFF00"/>
                </a:highlight>
              </a:rPr>
              <a:t>p: Um triângulo é um quadrilátero. </a:t>
            </a:r>
          </a:p>
          <a:p>
            <a:endParaRPr lang="pt-BR" b="1" dirty="0">
              <a:highlight>
                <a:srgbClr val="FFFF00"/>
              </a:highlight>
            </a:endParaRPr>
          </a:p>
          <a:p>
            <a:r>
              <a:rPr lang="pt-BR" b="1" dirty="0">
                <a:highlight>
                  <a:srgbClr val="00FF00"/>
                </a:highlight>
              </a:rPr>
              <a:t>q: Um quadrado é um quadrilátero</a:t>
            </a:r>
            <a:r>
              <a:rPr lang="pt-BR" b="1" dirty="0"/>
              <a:t>. </a:t>
            </a:r>
          </a:p>
          <a:p>
            <a:r>
              <a:rPr lang="pt-BR" dirty="0"/>
              <a:t>p ↔ q: Um triângulo é um quadrilátero </a:t>
            </a:r>
            <a:r>
              <a:rPr lang="pt-BR" b="1" dirty="0">
                <a:highlight>
                  <a:srgbClr val="00FFFF"/>
                </a:highlight>
              </a:rPr>
              <a:t>se, somente se</a:t>
            </a:r>
            <a:r>
              <a:rPr lang="pt-BR" dirty="0"/>
              <a:t>, um quadrado for um quadrilátero. </a:t>
            </a:r>
          </a:p>
          <a:p>
            <a:endParaRPr lang="pt-BR" dirty="0"/>
          </a:p>
          <a:p>
            <a:r>
              <a:rPr lang="pt-BR" b="1" dirty="0"/>
              <a:t>Temos: V(p) = F e V(q) = V. </a:t>
            </a:r>
          </a:p>
          <a:p>
            <a:endParaRPr lang="pt-BR" dirty="0"/>
          </a:p>
          <a:p>
            <a:r>
              <a:rPr lang="pt-BR" sz="3200" dirty="0"/>
              <a:t>Logo, V(p ↔ q) = V(p) ↔ V(q) = F ↔ V = F</a:t>
            </a:r>
          </a:p>
        </p:txBody>
      </p:sp>
    </p:spTree>
    <p:extLst>
      <p:ext uri="{BB962C8B-B14F-4D97-AF65-F5344CB8AC3E}">
        <p14:creationId xmlns:p14="http://schemas.microsoft.com/office/powerpoint/2010/main" val="105284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5B9F81-A94F-87AA-2D36-53B293767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pt-BR" sz="6000">
                <a:solidFill>
                  <a:srgbClr val="FFFFFF"/>
                </a:solidFill>
              </a:rPr>
              <a:t>Objetivos</a:t>
            </a:r>
          </a:p>
        </p:txBody>
      </p:sp>
      <p:graphicFrame>
        <p:nvGraphicFramePr>
          <p:cNvPr id="30" name="Espaço Reservado para Conteúdo 2">
            <a:extLst>
              <a:ext uri="{FF2B5EF4-FFF2-40B4-BE49-F238E27FC236}">
                <a16:creationId xmlns:a16="http://schemas.microsoft.com/office/drawing/2014/main" id="{6DD56822-DE7A-95A6-FB99-E698B47517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772909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7129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B51B7-B4B4-241F-61C1-E41C4429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4.Exemplo das Bicondicional.</a:t>
            </a:r>
            <a:b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“Quando a primeira proposição é </a:t>
            </a:r>
            <a:r>
              <a:rPr lang="pt-BR" sz="2800" b="1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FALSO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e a segunda é </a:t>
            </a:r>
            <a:r>
              <a:rPr lang="pt-BR" sz="2800" b="1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FALSO</a:t>
            </a:r>
            <a:r>
              <a:rPr lang="pt-BR" sz="2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BF5F04-EFF2-0884-7FC2-84116E90B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36" y="2011680"/>
            <a:ext cx="11769212" cy="4492359"/>
          </a:xfrm>
        </p:spPr>
        <p:txBody>
          <a:bodyPr>
            <a:normAutofit/>
          </a:bodyPr>
          <a:lstStyle/>
          <a:p>
            <a:r>
              <a:rPr lang="pt-BR" sz="3200" b="1" dirty="0">
                <a:highlight>
                  <a:srgbClr val="FFFF00"/>
                </a:highlight>
              </a:rPr>
              <a:t>p: 2 é ímpar. </a:t>
            </a:r>
          </a:p>
          <a:p>
            <a:r>
              <a:rPr lang="pt-BR" sz="3200" b="1" dirty="0">
                <a:highlight>
                  <a:srgbClr val="00FFFF"/>
                </a:highlight>
              </a:rPr>
              <a:t>q: 3 é par.</a:t>
            </a:r>
          </a:p>
          <a:p>
            <a:r>
              <a:rPr lang="pt-BR" sz="4000" dirty="0"/>
              <a:t>p ↔ q: 2 é ímpar </a:t>
            </a:r>
            <a:r>
              <a:rPr lang="pt-BR" sz="4000" dirty="0">
                <a:highlight>
                  <a:srgbClr val="00FF00"/>
                </a:highlight>
              </a:rPr>
              <a:t>se, somente se</a:t>
            </a:r>
            <a:r>
              <a:rPr lang="pt-BR" sz="4000" dirty="0"/>
              <a:t>, 3 for par. </a:t>
            </a:r>
          </a:p>
          <a:p>
            <a:endParaRPr lang="pt-BR" sz="4000" dirty="0"/>
          </a:p>
          <a:p>
            <a:r>
              <a:rPr lang="pt-BR" sz="3200" dirty="0"/>
              <a:t>Temos: V(p) = F e V(q) = F. </a:t>
            </a:r>
          </a:p>
          <a:p>
            <a:endParaRPr lang="pt-BR" sz="3200" dirty="0"/>
          </a:p>
          <a:p>
            <a:r>
              <a:rPr lang="pt-BR" sz="3200" dirty="0"/>
              <a:t>Logo, V(p ↔ q) = V(p) ↔ V(q) = F ↔ F = V</a:t>
            </a:r>
          </a:p>
        </p:txBody>
      </p:sp>
    </p:spTree>
    <p:extLst>
      <p:ext uri="{BB962C8B-B14F-4D97-AF65-F5344CB8AC3E}">
        <p14:creationId xmlns:p14="http://schemas.microsoft.com/office/powerpoint/2010/main" val="2382967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5CABA-BAC9-473F-6A54-23E86C187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Atenção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8DF821-13C6-5A86-8B8E-476F73DA4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4" y="1982184"/>
            <a:ext cx="11783960" cy="3766185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Além de “p, se e somente se, q”, há outras maneiras de se ler a bicondicional “p ↔ q”, a saber: </a:t>
            </a:r>
          </a:p>
          <a:p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1. “p é condição necessária e suficiente para q” </a:t>
            </a:r>
          </a:p>
          <a:p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2. “q é condição necessária e suficiente para p”</a:t>
            </a:r>
          </a:p>
        </p:txBody>
      </p:sp>
    </p:spTree>
    <p:extLst>
      <p:ext uri="{BB962C8B-B14F-4D97-AF65-F5344CB8AC3E}">
        <p14:creationId xmlns:p14="http://schemas.microsoft.com/office/powerpoint/2010/main" val="4252905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1FC7B-F160-7A10-A048-73C7EE65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826" y="178518"/>
            <a:ext cx="4357228" cy="532854"/>
          </a:xfrm>
        </p:spPr>
        <p:txBody>
          <a:bodyPr>
            <a:noAutofit/>
          </a:bodyPr>
          <a:lstStyle/>
          <a:p>
            <a:pPr algn="ctr"/>
            <a:r>
              <a:rPr lang="pt-BR" sz="4400" b="1" dirty="0">
                <a:solidFill>
                  <a:schemeClr val="tx1"/>
                </a:solidFill>
              </a:rPr>
              <a:t>Tabelas - Verdades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931AC9-0F48-1A49-3E90-4BC3B2097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682" y="1391265"/>
            <a:ext cx="2903402" cy="362810"/>
          </a:xfrm>
        </p:spPr>
        <p:txBody>
          <a:bodyPr>
            <a:normAutofit fontScale="92500"/>
          </a:bodyPr>
          <a:lstStyle/>
          <a:p>
            <a:r>
              <a:rPr lang="pt-BR" sz="1800" b="1" dirty="0" err="1"/>
              <a:t>Bicondiconal</a:t>
            </a:r>
            <a:r>
              <a:rPr lang="pt-BR" sz="1800" b="1" dirty="0"/>
              <a:t> (se, somente se)</a:t>
            </a:r>
          </a:p>
        </p:txBody>
      </p:sp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EFDC7BD3-6329-8A39-8240-37F9DD70D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648557"/>
              </p:ext>
            </p:extLst>
          </p:nvPr>
        </p:nvGraphicFramePr>
        <p:xfrm>
          <a:off x="413093" y="1773328"/>
          <a:ext cx="3708299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95490">
                  <a:extLst>
                    <a:ext uri="{9D8B030D-6E8A-4147-A177-3AD203B41FA5}">
                      <a16:colId xmlns:a16="http://schemas.microsoft.com/office/drawing/2014/main" val="3506288637"/>
                    </a:ext>
                  </a:extLst>
                </a:gridCol>
                <a:gridCol w="1022773">
                  <a:extLst>
                    <a:ext uri="{9D8B030D-6E8A-4147-A177-3AD203B41FA5}">
                      <a16:colId xmlns:a16="http://schemas.microsoft.com/office/drawing/2014/main" val="817406819"/>
                    </a:ext>
                  </a:extLst>
                </a:gridCol>
                <a:gridCol w="1890036">
                  <a:extLst>
                    <a:ext uri="{9D8B030D-6E8A-4147-A177-3AD203B41FA5}">
                      <a16:colId xmlns:a16="http://schemas.microsoft.com/office/drawing/2014/main" val="622074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pt-BR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↔</a:t>
                      </a:r>
                      <a:r>
                        <a:rPr lang="pt-BR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pt-B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21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480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26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83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211865"/>
                  </a:ext>
                </a:extLst>
              </a:tr>
            </a:tbl>
          </a:graphicData>
        </a:graphic>
      </p:graphicFrame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FA33B091-2CD0-6C45-F0B8-88CEB2273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273050"/>
              </p:ext>
            </p:extLst>
          </p:nvPr>
        </p:nvGraphicFramePr>
        <p:xfrm>
          <a:off x="4442545" y="1773328"/>
          <a:ext cx="3598569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55898">
                  <a:extLst>
                    <a:ext uri="{9D8B030D-6E8A-4147-A177-3AD203B41FA5}">
                      <a16:colId xmlns:a16="http://schemas.microsoft.com/office/drawing/2014/main" val="3506288637"/>
                    </a:ext>
                  </a:extLst>
                </a:gridCol>
                <a:gridCol w="971868">
                  <a:extLst>
                    <a:ext uri="{9D8B030D-6E8A-4147-A177-3AD203B41FA5}">
                      <a16:colId xmlns:a16="http://schemas.microsoft.com/office/drawing/2014/main" val="817406819"/>
                    </a:ext>
                  </a:extLst>
                </a:gridCol>
                <a:gridCol w="1870803">
                  <a:extLst>
                    <a:ext uri="{9D8B030D-6E8A-4147-A177-3AD203B41FA5}">
                      <a16:colId xmlns:a16="http://schemas.microsoft.com/office/drawing/2014/main" val="622074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    q </a:t>
                      </a:r>
                      <a:endParaRPr lang="pt-BR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21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480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26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83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211865"/>
                  </a:ext>
                </a:extLst>
              </a:tr>
            </a:tbl>
          </a:graphicData>
        </a:graphic>
      </p:graphicFrame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6A5888CE-B68C-24AA-772C-A0AD37BD84AD}"/>
              </a:ext>
            </a:extLst>
          </p:cNvPr>
          <p:cNvSpPr/>
          <p:nvPr/>
        </p:nvSpPr>
        <p:spPr>
          <a:xfrm>
            <a:off x="7051501" y="1910944"/>
            <a:ext cx="160459" cy="653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4687995-5606-EFAE-44CC-20602E4FA40D}"/>
              </a:ext>
            </a:extLst>
          </p:cNvPr>
          <p:cNvSpPr txBox="1">
            <a:spLocks/>
          </p:cNvSpPr>
          <p:nvPr/>
        </p:nvSpPr>
        <p:spPr>
          <a:xfrm>
            <a:off x="5014453" y="1340629"/>
            <a:ext cx="2521973" cy="36281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600" b="1" dirty="0" err="1"/>
              <a:t>Condiconal</a:t>
            </a:r>
            <a:r>
              <a:rPr lang="pt-BR" sz="2600" b="1" dirty="0"/>
              <a:t> (então</a:t>
            </a:r>
            <a:r>
              <a:rPr lang="pt-BR" dirty="0"/>
              <a:t>)</a:t>
            </a:r>
          </a:p>
        </p:txBody>
      </p:sp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08382770-5698-809D-AE27-E0B9EF54D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597379"/>
              </p:ext>
            </p:extLst>
          </p:nvPr>
        </p:nvGraphicFramePr>
        <p:xfrm>
          <a:off x="8292278" y="1762676"/>
          <a:ext cx="3708300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95490">
                  <a:extLst>
                    <a:ext uri="{9D8B030D-6E8A-4147-A177-3AD203B41FA5}">
                      <a16:colId xmlns:a16="http://schemas.microsoft.com/office/drawing/2014/main" val="3506288637"/>
                    </a:ext>
                  </a:extLst>
                </a:gridCol>
                <a:gridCol w="1022773">
                  <a:extLst>
                    <a:ext uri="{9D8B030D-6E8A-4147-A177-3AD203B41FA5}">
                      <a16:colId xmlns:a16="http://schemas.microsoft.com/office/drawing/2014/main" val="817406819"/>
                    </a:ext>
                  </a:extLst>
                </a:gridCol>
                <a:gridCol w="1890037">
                  <a:extLst>
                    <a:ext uri="{9D8B030D-6E8A-4147-A177-3AD203B41FA5}">
                      <a16:colId xmlns:a16="http://schemas.microsoft.com/office/drawing/2014/main" val="622074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 v q </a:t>
                      </a:r>
                      <a:endParaRPr lang="pt-BR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21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480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26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83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211865"/>
                  </a:ext>
                </a:extLst>
              </a:tr>
            </a:tbl>
          </a:graphicData>
        </a:graphic>
      </p:graphicFrame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6D90B181-ED60-B509-A958-6AF33E2286F2}"/>
              </a:ext>
            </a:extLst>
          </p:cNvPr>
          <p:cNvSpPr txBox="1">
            <a:spLocks/>
          </p:cNvSpPr>
          <p:nvPr/>
        </p:nvSpPr>
        <p:spPr>
          <a:xfrm>
            <a:off x="8745795" y="1338170"/>
            <a:ext cx="2367537" cy="424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Disjunção (ou - </a:t>
            </a:r>
            <a:r>
              <a:rPr lang="pt-BR" b="1" dirty="0" err="1"/>
              <a:t>or</a:t>
            </a:r>
            <a:r>
              <a:rPr lang="pt-BR" b="1" dirty="0"/>
              <a:t>)</a:t>
            </a:r>
          </a:p>
        </p:txBody>
      </p:sp>
      <p:graphicFrame>
        <p:nvGraphicFramePr>
          <p:cNvPr id="10" name="Tabela 7">
            <a:extLst>
              <a:ext uri="{FF2B5EF4-FFF2-40B4-BE49-F238E27FC236}">
                <a16:creationId xmlns:a16="http://schemas.microsoft.com/office/drawing/2014/main" id="{13FEBA6F-91CE-D75D-C908-CACFB100B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558494"/>
              </p:ext>
            </p:extLst>
          </p:nvPr>
        </p:nvGraphicFramePr>
        <p:xfrm>
          <a:off x="467956" y="4401965"/>
          <a:ext cx="3598570" cy="1107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99285">
                  <a:extLst>
                    <a:ext uri="{9D8B030D-6E8A-4147-A177-3AD203B41FA5}">
                      <a16:colId xmlns:a16="http://schemas.microsoft.com/office/drawing/2014/main" val="2453564464"/>
                    </a:ext>
                  </a:extLst>
                </a:gridCol>
                <a:gridCol w="1799285">
                  <a:extLst>
                    <a:ext uri="{9D8B030D-6E8A-4147-A177-3AD203B41FA5}">
                      <a16:colId xmlns:a16="http://schemas.microsoft.com/office/drawing/2014/main" val="2334743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~p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45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873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576447"/>
                  </a:ext>
                </a:extLst>
              </a:tr>
            </a:tbl>
          </a:graphicData>
        </a:graphic>
      </p:graphicFrame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C81B535-D8D4-2C8A-DC9A-458B9C44176F}"/>
              </a:ext>
            </a:extLst>
          </p:cNvPr>
          <p:cNvSpPr txBox="1">
            <a:spLocks/>
          </p:cNvSpPr>
          <p:nvPr/>
        </p:nvSpPr>
        <p:spPr>
          <a:xfrm>
            <a:off x="1300337" y="3983205"/>
            <a:ext cx="1933809" cy="36281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Negação (~) (¬)</a:t>
            </a:r>
          </a:p>
        </p:txBody>
      </p:sp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AFCCAA6A-C125-7589-D11E-DF0535D90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001087"/>
              </p:ext>
            </p:extLst>
          </p:nvPr>
        </p:nvGraphicFramePr>
        <p:xfrm>
          <a:off x="5937421" y="4431855"/>
          <a:ext cx="4357229" cy="1981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34696">
                  <a:extLst>
                    <a:ext uri="{9D8B030D-6E8A-4147-A177-3AD203B41FA5}">
                      <a16:colId xmlns:a16="http://schemas.microsoft.com/office/drawing/2014/main" val="3506288637"/>
                    </a:ext>
                  </a:extLst>
                </a:gridCol>
                <a:gridCol w="1201752">
                  <a:extLst>
                    <a:ext uri="{9D8B030D-6E8A-4147-A177-3AD203B41FA5}">
                      <a16:colId xmlns:a16="http://schemas.microsoft.com/office/drawing/2014/main" val="817406819"/>
                    </a:ext>
                  </a:extLst>
                </a:gridCol>
                <a:gridCol w="2220781">
                  <a:extLst>
                    <a:ext uri="{9D8B030D-6E8A-4147-A177-3AD203B41FA5}">
                      <a16:colId xmlns:a16="http://schemas.microsoft.com/office/drawing/2014/main" val="622074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 ∧ q </a:t>
                      </a:r>
                      <a:endParaRPr lang="pt-B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21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480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26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83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211865"/>
                  </a:ext>
                </a:extLst>
              </a:tr>
            </a:tbl>
          </a:graphicData>
        </a:graphic>
      </p:graphicFrame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DD512A3A-8EEE-C5FE-0233-9EC8878A3B71}"/>
              </a:ext>
            </a:extLst>
          </p:cNvPr>
          <p:cNvSpPr txBox="1">
            <a:spLocks/>
          </p:cNvSpPr>
          <p:nvPr/>
        </p:nvSpPr>
        <p:spPr>
          <a:xfrm>
            <a:off x="7051501" y="3983205"/>
            <a:ext cx="2481966" cy="418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Conjunção (e - </a:t>
            </a:r>
            <a:r>
              <a:rPr lang="pt-BR" b="1" dirty="0" err="1"/>
              <a:t>and</a:t>
            </a:r>
            <a:r>
              <a:rPr lang="pt-BR" b="1" dirty="0"/>
              <a:t>)</a:t>
            </a:r>
          </a:p>
        </p:txBody>
      </p:sp>
      <p:graphicFrame>
        <p:nvGraphicFramePr>
          <p:cNvPr id="14" name="Tabela 7">
            <a:extLst>
              <a:ext uri="{FF2B5EF4-FFF2-40B4-BE49-F238E27FC236}">
                <a16:creationId xmlns:a16="http://schemas.microsoft.com/office/drawing/2014/main" id="{6939868E-3AEC-C66F-ECBF-125175268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40122"/>
              </p:ext>
            </p:extLst>
          </p:nvPr>
        </p:nvGraphicFramePr>
        <p:xfrm>
          <a:off x="467956" y="5700626"/>
          <a:ext cx="3598570" cy="1107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99285">
                  <a:extLst>
                    <a:ext uri="{9D8B030D-6E8A-4147-A177-3AD203B41FA5}">
                      <a16:colId xmlns:a16="http://schemas.microsoft.com/office/drawing/2014/main" val="2453564464"/>
                    </a:ext>
                  </a:extLst>
                </a:gridCol>
                <a:gridCol w="1799285">
                  <a:extLst>
                    <a:ext uri="{9D8B030D-6E8A-4147-A177-3AD203B41FA5}">
                      <a16:colId xmlns:a16="http://schemas.microsoft.com/office/drawing/2014/main" val="2334743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¬q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45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873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576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42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4707E7-9B73-58AD-46D1-863097D5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pt-BR" sz="5100" b="1" dirty="0">
                <a:solidFill>
                  <a:schemeClr val="tx2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1.Exercício de Identificação</a:t>
            </a:r>
            <a:endParaRPr lang="pt-BR" sz="5100" b="1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DE5D76A0-96D8-11D9-AB57-B9E5C2D298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009438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8159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DFF6FE-770D-D8AB-44F6-FF91A21D9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BDC63-FCC0-429E-CB2C-5DC9DF65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25" y="499533"/>
            <a:ext cx="6562726" cy="1658198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rgbClr val="2D4F74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2.Exercício de Construção</a:t>
            </a:r>
            <a:endParaRPr lang="pt-BR" b="1">
              <a:solidFill>
                <a:srgbClr val="2D4F74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 descr="Tela de fundo de placa de circuito">
            <a:extLst>
              <a:ext uri="{FF2B5EF4-FFF2-40B4-BE49-F238E27FC236}">
                <a16:creationId xmlns:a16="http://schemas.microsoft.com/office/drawing/2014/main" id="{ADC71501-CB03-AFFC-F139-72C1761110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26" r="47473"/>
          <a:stretch>
            <a:fillRect/>
          </a:stretch>
        </p:blipFill>
        <p:spPr>
          <a:xfrm>
            <a:off x="20" y="-6418"/>
            <a:ext cx="4077443" cy="6864418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6FCA4C-0967-05F5-58D4-B865E6C07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800" y="2011680"/>
            <a:ext cx="7620000" cy="46939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Crie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duas proposições condicionais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duas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bicondicionais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originais, ligadas ao contexto de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dados e tecnologia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Exemplo condicional: 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Se o código compila, então o programa executa.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Exemplo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bicondicional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O backup foi restaurado se, e somente se, os dados estão íntegros.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Em seguida, monte suas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tabelas-verdade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2969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74BCC-4C7D-E11D-8631-5E85F0A5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tx2"/>
                </a:solidFill>
                <a:highlight>
                  <a:srgbClr val="FFFF00"/>
                </a:highlight>
              </a:rPr>
              <a:t>3.Exercício de Interpretação</a:t>
            </a:r>
            <a:endParaRPr lang="pt-BR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C601EC-0C83-E012-24C7-90DE04925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Considere as proposições: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p: “O sistema está online.”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q: “Os usuários conseguem acessar a plataforma.”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Analise as proposições compostas:</a:t>
            </a:r>
            <a:br>
              <a:rPr lang="pt-B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  <a:r>
              <a:rPr lang="pt-BR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p→q</a:t>
            </a:r>
            <a:r>
              <a:rPr lang="pt-B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pt-B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pt-BR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p↔q</a:t>
            </a:r>
            <a:r>
              <a:rPr lang="pt-B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pt-B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Explique em linguagem natural o significado lógico de cada caso.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9226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939C1-D51F-B724-140A-FB617F94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Questões de múltipla escolha (estilo ENADE)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1FAB59-6A08-4CB3-3A08-F7BBD40E2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868" y="2011680"/>
            <a:ext cx="11142514" cy="3766185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Sobre a proposição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p↔q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assinale a alternativa correta: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a) É verdadeira apenas quando p é verdadeiro e q é falso.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b) É verdadeira apenas quando p é falso.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c) É verdadeira quando p e q têm o mesmo valor lógico.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d) É sempre verdadeira.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e) É sempre falsa.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881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5E86AC-9637-BC03-9B53-DFD09DE8D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t-BR" sz="4400" b="1">
                <a:solidFill>
                  <a:srgbClr val="FFFFFF"/>
                </a:solidFill>
              </a:rPr>
              <a:t>5 – Análise prática</a:t>
            </a:r>
            <a:endParaRPr lang="pt-BR" sz="440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ADD000-5A60-0E61-E777-0ECFF1F16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9080" y="936711"/>
            <a:ext cx="8014387" cy="498457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Considere o cenário: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p: “O aluno entregou o trabalho no SIGA.”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q: “O aluno recebeu nota.”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a) Escreva a proposição condicional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p→q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b) Escreva a proposição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bicondicional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p↔q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c) Construa as tabelas-verdade e interprete os casos em que a proposição é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verdadeira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falsa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0848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A10D4-E558-18C1-D529-BD60BB34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6.Exercício proposto individual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953854-0EF0-C447-E151-D7D29D406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30400"/>
            <a:ext cx="11430381" cy="4775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Considere as proposições simples: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p: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“O backup foi realizado.”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q: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“Os dados foram preservados.”</a:t>
            </a:r>
          </a:p>
          <a:p>
            <a:pPr>
              <a:lnSpc>
                <a:spcPct val="150000"/>
              </a:lnSpc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Sobre a proposição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 ↔ q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analise a tabela-verdade. Qual alternativa descreve corretamente os casos em que a proposição é verdadeira?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a) Somente quando p é V e q é F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b) Quando p e q têm o mesmo valor lógico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c) Quando p é falso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d) Quando q é verdadeiro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e) Em qualquer valor de p e q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647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FF057-B17D-D3C1-7658-7FF17B4E8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0E850-E22D-4A1F-87CC-FAEDC7664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0"/>
            <a:ext cx="10772775" cy="1658198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7.Exercício - Interpretação de Proposição Composta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37B722-F0F7-018A-CD03-201D67C0B0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7224" y="1299475"/>
            <a:ext cx="848180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“O sistema foi testado.”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“O sistema foi aprovado.”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proposição composta é: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¬p ∨ q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Assinale a alternativa que contém a tabela verdade correta para essa proposição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78F3F23-F59C-2300-3364-FFC5782CD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739703"/>
              </p:ext>
            </p:extLst>
          </p:nvPr>
        </p:nvGraphicFramePr>
        <p:xfrm>
          <a:off x="657224" y="2957673"/>
          <a:ext cx="10753724" cy="1828800"/>
        </p:xfrm>
        <a:graphic>
          <a:graphicData uri="http://schemas.openxmlformats.org/drawingml/2006/table">
            <a:tbl>
              <a:tblPr/>
              <a:tblGrid>
                <a:gridCol w="2688431">
                  <a:extLst>
                    <a:ext uri="{9D8B030D-6E8A-4147-A177-3AD203B41FA5}">
                      <a16:colId xmlns:a16="http://schemas.microsoft.com/office/drawing/2014/main" val="2823330772"/>
                    </a:ext>
                  </a:extLst>
                </a:gridCol>
                <a:gridCol w="2688431">
                  <a:extLst>
                    <a:ext uri="{9D8B030D-6E8A-4147-A177-3AD203B41FA5}">
                      <a16:colId xmlns:a16="http://schemas.microsoft.com/office/drawing/2014/main" val="195759150"/>
                    </a:ext>
                  </a:extLst>
                </a:gridCol>
                <a:gridCol w="2688431">
                  <a:extLst>
                    <a:ext uri="{9D8B030D-6E8A-4147-A177-3AD203B41FA5}">
                      <a16:colId xmlns:a16="http://schemas.microsoft.com/office/drawing/2014/main" val="3196687594"/>
                    </a:ext>
                  </a:extLst>
                </a:gridCol>
                <a:gridCol w="2688431">
                  <a:extLst>
                    <a:ext uri="{9D8B030D-6E8A-4147-A177-3AD203B41FA5}">
                      <a16:colId xmlns:a16="http://schemas.microsoft.com/office/drawing/2014/main" val="31045469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¬p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¬p ∨ 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684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>
                          <a:highlight>
                            <a:srgbClr val="FFFF00"/>
                          </a:highlight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129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>
                          <a:highlight>
                            <a:srgbClr val="FFFF00"/>
                          </a:highlight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712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>
                          <a:highlight>
                            <a:srgbClr val="FFFF00"/>
                          </a:highlight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621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highlight>
                            <a:srgbClr val="FFFF00"/>
                          </a:highlight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318452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760B1F85-9040-B5DC-A78F-E025DB65E499}"/>
              </a:ext>
            </a:extLst>
          </p:cNvPr>
          <p:cNvSpPr txBox="1"/>
          <p:nvPr/>
        </p:nvSpPr>
        <p:spPr>
          <a:xfrm>
            <a:off x="474133" y="5127151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a) V, F, V, F</a:t>
            </a:r>
            <a:br>
              <a:rPr lang="pt-BR" dirty="0"/>
            </a:br>
            <a:r>
              <a:rPr lang="pt-BR" dirty="0"/>
              <a:t>b) V, F, V, V</a:t>
            </a:r>
            <a:br>
              <a:rPr lang="pt-BR" dirty="0"/>
            </a:br>
            <a:r>
              <a:rPr lang="pt-BR" dirty="0"/>
              <a:t>c) V, F, V, F</a:t>
            </a:r>
            <a:br>
              <a:rPr lang="pt-BR" dirty="0"/>
            </a:br>
            <a:r>
              <a:rPr lang="pt-BR" dirty="0"/>
              <a:t>d) V, F, V, V</a:t>
            </a:r>
            <a:br>
              <a:rPr lang="pt-BR" dirty="0"/>
            </a:br>
            <a:r>
              <a:rPr lang="pt-BR" dirty="0"/>
              <a:t>e) V, F, V, V</a:t>
            </a:r>
          </a:p>
        </p:txBody>
      </p:sp>
    </p:spTree>
    <p:extLst>
      <p:ext uri="{BB962C8B-B14F-4D97-AF65-F5344CB8AC3E}">
        <p14:creationId xmlns:p14="http://schemas.microsoft.com/office/powerpoint/2010/main" val="130507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FFB9A-3D55-32B7-7EBD-EE4DD5CCB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1584A-E6F7-A286-9603-045BBAAD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pt-BR"/>
              <a:t>Objetivos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B2BEC786-8272-334C-EB46-F44BEA48C9C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9053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437638-E86C-41B1-BC86-6F186CB35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287" y="0"/>
            <a:ext cx="12202287" cy="6858000"/>
          </a:xfrm>
          <a:prstGeom prst="rect">
            <a:avLst/>
          </a:prstGeom>
          <a:solidFill>
            <a:srgbClr val="4D81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3D5537-1FB0-A50D-6462-21FD304F4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738" y="770467"/>
            <a:ext cx="6298065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 dirty="0">
                <a:solidFill>
                  <a:srgbClr val="FFFFFF"/>
                </a:solidFill>
              </a:rPr>
              <a:t>8</a:t>
            </a:r>
            <a:r>
              <a:rPr lang="en-US" sz="8800" kern="1200" spc="-12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.Exercício </a:t>
            </a:r>
            <a:r>
              <a:rPr lang="en-US" sz="8800" kern="1200" spc="-12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Proposto</a:t>
            </a:r>
            <a:endParaRPr lang="en-US" sz="8800" kern="1200" spc="-12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B965B8-9582-A8FA-E729-700F504DB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264" y="4206876"/>
            <a:ext cx="6820536" cy="1645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lang="en-US" sz="3200" dirty="0" err="1">
                <a:solidFill>
                  <a:srgbClr val="FFFFFF"/>
                </a:solidFill>
                <a:latin typeface="+mj-lt"/>
              </a:rPr>
              <a:t>Criar</a:t>
            </a:r>
            <a:r>
              <a:rPr lang="en-US" sz="3200" dirty="0">
                <a:solidFill>
                  <a:srgbClr val="FFFFFF"/>
                </a:solidFill>
                <a:latin typeface="+mj-lt"/>
              </a:rPr>
              <a:t> duas </a:t>
            </a:r>
            <a:r>
              <a:rPr lang="en-US" sz="3200" dirty="0" err="1">
                <a:solidFill>
                  <a:srgbClr val="FFFFFF"/>
                </a:solidFill>
                <a:latin typeface="+mj-lt"/>
              </a:rPr>
              <a:t>proposições</a:t>
            </a:r>
            <a:r>
              <a:rPr lang="en-US" sz="3200" dirty="0">
                <a:solidFill>
                  <a:srgbClr val="FFFFFF"/>
                </a:solidFill>
                <a:latin typeface="+mj-lt"/>
              </a:rPr>
              <a:t> de </a:t>
            </a:r>
            <a:r>
              <a:rPr lang="en-US" sz="3200" dirty="0" err="1">
                <a:solidFill>
                  <a:srgbClr val="FFFFFF"/>
                </a:solidFill>
                <a:latin typeface="+mj-lt"/>
              </a:rPr>
              <a:t>condicional</a:t>
            </a:r>
            <a:r>
              <a:rPr lang="en-US" sz="3200" dirty="0">
                <a:solidFill>
                  <a:srgbClr val="FFFFFF"/>
                </a:solidFill>
                <a:latin typeface="+mj-lt"/>
              </a:rPr>
              <a:t> e bicondicional com a </a:t>
            </a:r>
            <a:r>
              <a:rPr lang="en-US" sz="3200" dirty="0" err="1">
                <a:solidFill>
                  <a:srgbClr val="FFFFFF"/>
                </a:solidFill>
                <a:latin typeface="+mj-lt"/>
              </a:rPr>
              <a:t>suas</a:t>
            </a:r>
            <a:r>
              <a:rPr lang="en-US" sz="32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+mj-lt"/>
              </a:rPr>
              <a:t>respectivas</a:t>
            </a:r>
            <a:r>
              <a:rPr lang="en-US" sz="3200" dirty="0">
                <a:solidFill>
                  <a:srgbClr val="FFFFFF"/>
                </a:solidFill>
                <a:latin typeface="+mj-lt"/>
              </a:rPr>
              <a:t> tabelas-</a:t>
            </a:r>
            <a:r>
              <a:rPr lang="en-US" sz="3200" dirty="0" err="1">
                <a:solidFill>
                  <a:srgbClr val="FFFFFF"/>
                </a:solidFill>
                <a:latin typeface="+mj-lt"/>
              </a:rPr>
              <a:t>verdades</a:t>
            </a:r>
            <a:r>
              <a:rPr lang="en-US" sz="3200" dirty="0">
                <a:solidFill>
                  <a:srgbClr val="FFFFFF"/>
                </a:solidFill>
                <a:latin typeface="+mj-lt"/>
              </a:rPr>
              <a:t>. </a:t>
            </a:r>
          </a:p>
        </p:txBody>
      </p:sp>
      <p:pic>
        <p:nvPicPr>
          <p:cNvPr id="5" name="Picture 4" descr="Cadeiras em círculo">
            <a:extLst>
              <a:ext uri="{FF2B5EF4-FFF2-40B4-BE49-F238E27FC236}">
                <a16:creationId xmlns:a16="http://schemas.microsoft.com/office/drawing/2014/main" id="{835E3B9E-77CA-3EE4-6091-34BE411299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744" r="16444" b="1"/>
          <a:stretch/>
        </p:blipFill>
        <p:spPr>
          <a:xfrm>
            <a:off x="-10288" y="10"/>
            <a:ext cx="4628007" cy="68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85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5CB639-45A0-3F04-6513-08BF095FD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pt-BR" sz="6000">
                <a:solidFill>
                  <a:srgbClr val="FFFFFF"/>
                </a:solidFill>
              </a:rPr>
              <a:t>Ementa	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8D42991-684E-A9D7-3284-3D784B9697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031179"/>
              </p:ext>
            </p:extLst>
          </p:nvPr>
        </p:nvGraphicFramePr>
        <p:xfrm>
          <a:off x="4703991" y="491067"/>
          <a:ext cx="6839080" cy="5641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107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BA026A-8933-2581-AB61-049895CBC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pt-BR" sz="6000">
                <a:solidFill>
                  <a:srgbClr val="FFFFFF"/>
                </a:solidFill>
              </a:rPr>
              <a:t>Critério de Avaliação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C22C063-DC5D-D1EC-3B2B-82F1069FB2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810949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881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EEFA44-059D-D50F-CDCC-73D3DAA5E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pt-BR" sz="6000" b="1">
                <a:solidFill>
                  <a:srgbClr val="FFFFFF"/>
                </a:solidFill>
              </a:rPr>
              <a:t>Bibliografia Básica 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BC20F87F-C694-D8EB-15A3-7DF5A919D6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108065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44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BD2557-34D9-F71D-8FF8-04964B9F0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FFFFFF"/>
                </a:solidFill>
              </a:rPr>
              <a:t>Conceito de Proposição Condicional</a:t>
            </a:r>
            <a:endParaRPr lang="pt-BR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A02C77-893F-7869-559B-BB8B99691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73313"/>
            <a:ext cx="11413067" cy="3562954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A condicional de duas proposições p e q é a proposição “se p, então q”, que representaremos por “p → q”, cujo valor lógico é a falsidade (F) quando p for verdadeira e q for falsa e será a verdade (V) nos demais caso.</a:t>
            </a:r>
          </a:p>
        </p:txBody>
      </p:sp>
    </p:spTree>
    <p:extLst>
      <p:ext uri="{BB962C8B-B14F-4D97-AF65-F5344CB8AC3E}">
        <p14:creationId xmlns:p14="http://schemas.microsoft.com/office/powerpoint/2010/main" val="414272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DE11F-31EE-3245-D7CB-14FCEC65B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025205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tabela-verdade de p   q é: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59C57C11-D6D0-5161-3654-02567515812F}"/>
              </a:ext>
            </a:extLst>
          </p:cNvPr>
          <p:cNvCxnSpPr>
            <a:cxnSpLocks/>
          </p:cNvCxnSpPr>
          <p:nvPr/>
        </p:nvCxnSpPr>
        <p:spPr>
          <a:xfrm>
            <a:off x="8694994" y="984317"/>
            <a:ext cx="3244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96278F13-24F4-A12E-E3B3-2DED3EF7A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675736"/>
              </p:ext>
            </p:extLst>
          </p:nvPr>
        </p:nvGraphicFramePr>
        <p:xfrm>
          <a:off x="2277807" y="1889241"/>
          <a:ext cx="8127999" cy="2834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43587">
                  <a:extLst>
                    <a:ext uri="{9D8B030D-6E8A-4147-A177-3AD203B41FA5}">
                      <a16:colId xmlns:a16="http://schemas.microsoft.com/office/drawing/2014/main" val="3506288637"/>
                    </a:ext>
                  </a:extLst>
                </a:gridCol>
                <a:gridCol w="2241755">
                  <a:extLst>
                    <a:ext uri="{9D8B030D-6E8A-4147-A177-3AD203B41FA5}">
                      <a16:colId xmlns:a16="http://schemas.microsoft.com/office/drawing/2014/main" val="817406819"/>
                    </a:ext>
                  </a:extLst>
                </a:gridCol>
                <a:gridCol w="4142657">
                  <a:extLst>
                    <a:ext uri="{9D8B030D-6E8A-4147-A177-3AD203B41FA5}">
                      <a16:colId xmlns:a16="http://schemas.microsoft.com/office/drawing/2014/main" val="622074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    q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21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480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26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83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211865"/>
                  </a:ext>
                </a:extLst>
              </a:tr>
            </a:tbl>
          </a:graphicData>
        </a:graphic>
      </p:graphicFrame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EE37B33-4983-3C1D-14B2-72ABF1325265}"/>
              </a:ext>
            </a:extLst>
          </p:cNvPr>
          <p:cNvCxnSpPr/>
          <p:nvPr/>
        </p:nvCxnSpPr>
        <p:spPr>
          <a:xfrm>
            <a:off x="8214852" y="2218637"/>
            <a:ext cx="2359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5DB03CC-CFBD-53AE-1184-D2073BABE54A}"/>
              </a:ext>
            </a:extLst>
          </p:cNvPr>
          <p:cNvSpPr txBox="1"/>
          <p:nvPr/>
        </p:nvSpPr>
        <p:spPr>
          <a:xfrm>
            <a:off x="5872726" y="4811784"/>
            <a:ext cx="175219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V    </a:t>
            </a:r>
            <a:r>
              <a:rPr lang="pt-BR" sz="2800" b="1" dirty="0" err="1"/>
              <a:t>V</a:t>
            </a:r>
            <a:r>
              <a:rPr lang="pt-BR" sz="2800" b="1" dirty="0"/>
              <a:t> = V;</a:t>
            </a:r>
          </a:p>
          <a:p>
            <a:r>
              <a:rPr lang="pt-BR" sz="2800" b="1" dirty="0"/>
              <a:t>V    F = F;</a:t>
            </a:r>
          </a:p>
          <a:p>
            <a:r>
              <a:rPr lang="pt-BR" sz="2800" b="1" dirty="0"/>
              <a:t>F    V = V; </a:t>
            </a:r>
          </a:p>
          <a:p>
            <a:r>
              <a:rPr lang="pt-BR" sz="2800" b="1" dirty="0"/>
              <a:t>F    </a:t>
            </a:r>
            <a:r>
              <a:rPr lang="pt-BR" sz="2800" b="1" dirty="0" err="1"/>
              <a:t>F</a:t>
            </a:r>
            <a:r>
              <a:rPr lang="pt-BR" sz="2800" b="1" dirty="0"/>
              <a:t> = V.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4814FA3E-1BE9-815F-6EAF-3C6143CE3648}"/>
              </a:ext>
            </a:extLst>
          </p:cNvPr>
          <p:cNvCxnSpPr/>
          <p:nvPr/>
        </p:nvCxnSpPr>
        <p:spPr>
          <a:xfrm>
            <a:off x="6223820" y="6348635"/>
            <a:ext cx="2359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39EFDC9-2D6B-A32E-DFAF-597D72B7169C}"/>
              </a:ext>
            </a:extLst>
          </p:cNvPr>
          <p:cNvCxnSpPr/>
          <p:nvPr/>
        </p:nvCxnSpPr>
        <p:spPr>
          <a:xfrm>
            <a:off x="6223820" y="5085190"/>
            <a:ext cx="2359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9DAF966-E1C1-6C21-E3DE-771E466BF453}"/>
              </a:ext>
            </a:extLst>
          </p:cNvPr>
          <p:cNvCxnSpPr>
            <a:cxnSpLocks/>
          </p:cNvCxnSpPr>
          <p:nvPr/>
        </p:nvCxnSpPr>
        <p:spPr>
          <a:xfrm flipV="1">
            <a:off x="6179574" y="5503061"/>
            <a:ext cx="280220" cy="128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811C8425-C24E-7D9A-ADD7-549047F51152}"/>
              </a:ext>
            </a:extLst>
          </p:cNvPr>
          <p:cNvCxnSpPr>
            <a:cxnSpLocks/>
          </p:cNvCxnSpPr>
          <p:nvPr/>
        </p:nvCxnSpPr>
        <p:spPr>
          <a:xfrm flipV="1">
            <a:off x="6164826" y="5920931"/>
            <a:ext cx="280220" cy="128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580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88104-3180-0632-70FF-A7C28926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58" y="228599"/>
            <a:ext cx="11534776" cy="1658198"/>
          </a:xfrm>
        </p:spPr>
        <p:txBody>
          <a:bodyPr>
            <a:noAutofit/>
          </a:bodyPr>
          <a:lstStyle/>
          <a:p>
            <a:pPr algn="ctr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1.Exemplo das Condicionais </a:t>
            </a:r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“Quando as duas proposições são </a:t>
            </a:r>
            <a:r>
              <a:rPr lang="pt-BR" sz="4000" b="1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Verdadeiras”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F6EA76-8528-F863-168B-B279CAF5D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466" y="2011680"/>
            <a:ext cx="11636476" cy="4346787"/>
          </a:xfrm>
        </p:spPr>
        <p:txBody>
          <a:bodyPr>
            <a:normAutofit/>
          </a:bodyPr>
          <a:lstStyle/>
          <a:p>
            <a:r>
              <a:rPr lang="pt-BR" sz="4000" b="1" dirty="0"/>
              <a:t>p: Euler morreu cego;</a:t>
            </a:r>
          </a:p>
          <a:p>
            <a:r>
              <a:rPr lang="pt-BR" sz="4000" b="1" dirty="0"/>
              <a:t>q: Pitágoras era filósofo. </a:t>
            </a:r>
          </a:p>
          <a:p>
            <a:endParaRPr lang="pt-BR" sz="3200" dirty="0"/>
          </a:p>
          <a:p>
            <a:r>
              <a:rPr lang="pt-BR" sz="3200" dirty="0">
                <a:highlight>
                  <a:srgbClr val="00FFFF"/>
                </a:highlight>
              </a:rPr>
              <a:t>p → q</a:t>
            </a:r>
            <a:r>
              <a:rPr lang="pt-BR" sz="3200" dirty="0">
                <a:highlight>
                  <a:srgbClr val="FFFF00"/>
                </a:highlight>
              </a:rPr>
              <a:t>: Se Euler morreu cego, </a:t>
            </a:r>
            <a:r>
              <a:rPr lang="pt-BR" sz="3200" b="1" dirty="0"/>
              <a:t>então</a:t>
            </a:r>
            <a:r>
              <a:rPr lang="pt-BR" sz="3200" dirty="0">
                <a:highlight>
                  <a:srgbClr val="FFFF00"/>
                </a:highlight>
              </a:rPr>
              <a:t> Pitágoras era filósofo </a:t>
            </a:r>
          </a:p>
          <a:p>
            <a:endParaRPr lang="pt-BR" sz="3200" dirty="0"/>
          </a:p>
          <a:p>
            <a:r>
              <a:rPr lang="pt-BR" sz="3200" dirty="0"/>
              <a:t>Temos: V(p) = V e V(q) = V. </a:t>
            </a:r>
          </a:p>
          <a:p>
            <a:r>
              <a:rPr lang="pt-BR" sz="3200" dirty="0"/>
              <a:t>Logo, V(p → q) = V(p) → V(q) = V → V = V.</a:t>
            </a:r>
          </a:p>
        </p:txBody>
      </p:sp>
    </p:spTree>
    <p:extLst>
      <p:ext uri="{BB962C8B-B14F-4D97-AF65-F5344CB8AC3E}">
        <p14:creationId xmlns:p14="http://schemas.microsoft.com/office/powerpoint/2010/main" val="198450530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00C1ABC62A77F408CCCD3E2FA81569F" ma:contentTypeVersion="0" ma:contentTypeDescription="Crie um novo documento." ma:contentTypeScope="" ma:versionID="f7cd2a366015a3fc93f448ac580c45f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257547f92819c86ae4143fe76bb6c5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AC1DC7-7B2E-4DD9-806A-422F7F4C1494}"/>
</file>

<file path=customXml/itemProps2.xml><?xml version="1.0" encoding="utf-8"?>
<ds:datastoreItem xmlns:ds="http://schemas.openxmlformats.org/officeDocument/2006/customXml" ds:itemID="{5BE43480-8AD9-41E6-A3E0-BFC48FB311C3}"/>
</file>

<file path=customXml/itemProps3.xml><?xml version="1.0" encoding="utf-8"?>
<ds:datastoreItem xmlns:ds="http://schemas.openxmlformats.org/officeDocument/2006/customXml" ds:itemID="{F32F9EF3-3EEE-4353-91E5-559391D6A4B9}"/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1327</TotalTime>
  <Words>2244</Words>
  <Application>Microsoft Office PowerPoint</Application>
  <PresentationFormat>Widescreen</PresentationFormat>
  <Paragraphs>300</Paragraphs>
  <Slides>30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6" baseType="lpstr">
      <vt:lpstr>Abadi</vt:lpstr>
      <vt:lpstr>Arial</vt:lpstr>
      <vt:lpstr>Calibri</vt:lpstr>
      <vt:lpstr>Calibri Light</vt:lpstr>
      <vt:lpstr>Cambria Math</vt:lpstr>
      <vt:lpstr>Metropolitano</vt:lpstr>
      <vt:lpstr>Lógica Computacional </vt:lpstr>
      <vt:lpstr>Objetivos</vt:lpstr>
      <vt:lpstr>Objetivos</vt:lpstr>
      <vt:lpstr>Ementa </vt:lpstr>
      <vt:lpstr>Critério de Avaliação</vt:lpstr>
      <vt:lpstr>Bibliografia Básica </vt:lpstr>
      <vt:lpstr>Conceito de Proposição Condicional</vt:lpstr>
      <vt:lpstr>A tabela-verdade de p   q é:</vt:lpstr>
      <vt:lpstr>1.Exemplo das Condicionais  “Quando as duas proposições são Verdadeiras”</vt:lpstr>
      <vt:lpstr>2.Exemplo de Condicional Quando a primeira proposição é Verdadeira e a segunda é Falso”</vt:lpstr>
      <vt:lpstr>3.Exemplo das Condicional. “Quando a primeira proposição é Falso e a segunda é Verdadeira” </vt:lpstr>
      <vt:lpstr>4.Exemplo das Condicional. “Quando a primeira proposição é FALSO e a segunda é FALSO”</vt:lpstr>
      <vt:lpstr>Atenção</vt:lpstr>
      <vt:lpstr>Conceito de proposição Bicondicional</vt:lpstr>
      <vt:lpstr>A tabela-verdade de p ↔ q é</vt:lpstr>
      <vt:lpstr>Considerando as igualdades</vt:lpstr>
      <vt:lpstr>1.Exemplo das Bicondicionais  “Quando as duas proposições são Verdadeiras”</vt:lpstr>
      <vt:lpstr>2.Exemplo de Bicondicional Quando a primeira proposição é Verdadeira e a segunda é Falso”</vt:lpstr>
      <vt:lpstr>3.Exemplo das Bicondicional. “Quando a primeira proposição é Falso e a segunda é Verdadeira” </vt:lpstr>
      <vt:lpstr>4.Exemplo das Bicondicional. “Quando a primeira proposição é FALSO e a segunda é FALSO”</vt:lpstr>
      <vt:lpstr>Atenção</vt:lpstr>
      <vt:lpstr>Tabelas - Verdades</vt:lpstr>
      <vt:lpstr>1.Exercício de Identificação</vt:lpstr>
      <vt:lpstr>2.Exercício de Construção</vt:lpstr>
      <vt:lpstr>3.Exercício de Interpretação</vt:lpstr>
      <vt:lpstr>4. Questões de múltipla escolha (estilo ENADE)</vt:lpstr>
      <vt:lpstr>5 – Análise prática</vt:lpstr>
      <vt:lpstr>6.Exercício proposto individual</vt:lpstr>
      <vt:lpstr>7.Exercício - Interpretação de Proposição Composta</vt:lpstr>
      <vt:lpstr>8.Exercício Proposto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Tabela Verdade Disjunção</dc:title>
  <dc:creator>ODIRLEI AMARO FERREIRA</dc:creator>
  <cp:lastModifiedBy>Odirlei Amaro Ferreira</cp:lastModifiedBy>
  <cp:revision>163</cp:revision>
  <dcterms:created xsi:type="dcterms:W3CDTF">2023-09-27T10:55:46Z</dcterms:created>
  <dcterms:modified xsi:type="dcterms:W3CDTF">2025-08-26T00:18:44Z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0x010100500C1ABC62A77F408CCCD3E2FA81569F</vt:lpwstr>
  </property>
</Properties>
</file>