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21.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32.xml.rels" ContentType="application/vnd.openxmlformats-package.relationships+xml"/>
  <Override PartName="/ppt/slideMasters/_rels/slideMaster27.xml.rels" ContentType="application/vnd.openxmlformats-package.relationships+xml"/>
  <Override PartName="/ppt/slideMasters/_rels/slideMaster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26.xml.rels" ContentType="application/vnd.openxmlformats-package.relationships+xml"/>
  <Override PartName="/ppt/slideMasters/_rels/slideMaster8.xml.rels" ContentType="application/vnd.openxmlformats-package.relationships+xml"/>
  <Override PartName="/ppt/slideMasters/_rels/slideMaster19.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3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slideLayouts/slideLayout22.xml" ContentType="application/vnd.openxmlformats-officedocument.presentationml.slideLayout+xml"/>
  <Override PartName="/ppt/slideLayouts/_rels/slideLayout20.xml.rels" ContentType="application/vnd.openxmlformats-package.relationships+xml"/>
  <Override PartName="/ppt/slideLayouts/_rels/slideLayout18.xml.rels" ContentType="application/vnd.openxmlformats-package.relationships+xml"/>
  <Override PartName="/ppt/slideLayouts/_rels/slideLayout25.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22.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6.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 Target="slides/slide1.xml"/><Relationship Id="rId35" Type="http://schemas.openxmlformats.org/officeDocument/2006/relationships/slide" Target="slides/slide2.xml"/><Relationship Id="rId36" Type="http://schemas.openxmlformats.org/officeDocument/2006/relationships/slide" Target="slides/slide3.xml"/><Relationship Id="rId37" Type="http://schemas.openxmlformats.org/officeDocument/2006/relationships/slide" Target="slides/slide4.xml"/><Relationship Id="rId38" Type="http://schemas.openxmlformats.org/officeDocument/2006/relationships/slide" Target="slides/slide5.xml"/><Relationship Id="rId39" Type="http://schemas.openxmlformats.org/officeDocument/2006/relationships/slide" Target="slides/slide6.xml"/><Relationship Id="rId40" Type="http://schemas.openxmlformats.org/officeDocument/2006/relationships/slide" Target="slides/slide7.xml"/><Relationship Id="rId41" Type="http://schemas.openxmlformats.org/officeDocument/2006/relationships/slide" Target="slides/slide8.xml"/><Relationship Id="rId42" Type="http://schemas.openxmlformats.org/officeDocument/2006/relationships/slide" Target="slides/slide9.xml"/><Relationship Id="rId43" Type="http://schemas.openxmlformats.org/officeDocument/2006/relationships/slide" Target="slides/slide10.xml"/><Relationship Id="rId44" Type="http://schemas.openxmlformats.org/officeDocument/2006/relationships/slide" Target="slides/slide11.xml"/><Relationship Id="rId45" Type="http://schemas.openxmlformats.org/officeDocument/2006/relationships/slide" Target="slides/slide12.xml"/><Relationship Id="rId46" Type="http://schemas.openxmlformats.org/officeDocument/2006/relationships/slide" Target="slides/slide13.xml"/><Relationship Id="rId47" Type="http://schemas.openxmlformats.org/officeDocument/2006/relationships/slide" Target="slides/slide14.xml"/><Relationship Id="rId48" Type="http://schemas.openxmlformats.org/officeDocument/2006/relationships/slide" Target="slides/slide15.xml"/><Relationship Id="rId49" Type="http://schemas.openxmlformats.org/officeDocument/2006/relationships/slide" Target="slides/slide16.xml"/><Relationship Id="rId50" Type="http://schemas.openxmlformats.org/officeDocument/2006/relationships/slide" Target="slides/slide17.xml"/><Relationship Id="rId51" Type="http://schemas.openxmlformats.org/officeDocument/2006/relationships/slide" Target="slides/slide18.xml"/><Relationship Id="rId52" Type="http://schemas.openxmlformats.org/officeDocument/2006/relationships/slide" Target="slides/slide19.xml"/><Relationship Id="rId53" Type="http://schemas.openxmlformats.org/officeDocument/2006/relationships/slide" Target="slides/slide20.xml"/><Relationship Id="rId5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4570920" y="972360"/>
            <a:ext cx="3851640" cy="7606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0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3_2">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1_1_1_1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7">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_1_1_1">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0">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0_1">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2">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4">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5">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03" name="PlaceHolder 1"/>
          <p:cNvSpPr>
            <a:spLocks noGrp="1"/>
          </p:cNvSpPr>
          <p:nvPr>
            <p:ph type="title"/>
          </p:nvPr>
        </p:nvSpPr>
        <p:spPr>
          <a:xfrm>
            <a:off x="4570920" y="972360"/>
            <a:ext cx="3851640" cy="7606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0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110" name="PlaceHolder 1"/>
          <p:cNvSpPr>
            <a:spLocks noGrp="1"/>
          </p:cNvSpPr>
          <p:nvPr>
            <p:ph type="title"/>
          </p:nvPr>
        </p:nvSpPr>
        <p:spPr>
          <a:xfrm>
            <a:off x="4570920" y="972360"/>
            <a:ext cx="3851640" cy="7606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11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11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115" name="PlaceHolder 1"/>
          <p:cNvSpPr>
            <a:spLocks noGrp="1"/>
          </p:cNvSpPr>
          <p:nvPr>
            <p:ph type="title"/>
          </p:nvPr>
        </p:nvSpPr>
        <p:spPr>
          <a:xfrm>
            <a:off x="4570920" y="972360"/>
            <a:ext cx="3851640" cy="7606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6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8_1">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3">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3_1_2_2">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2_1_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_4_2_1_1">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881880" y="1016280"/>
            <a:ext cx="4086720" cy="2329200"/>
          </a:xfrm>
          <a:prstGeom prst="rect">
            <a:avLst/>
          </a:prstGeom>
          <a:noFill/>
          <a:ln w="0">
            <a:noFill/>
          </a:ln>
        </p:spPr>
        <p:txBody>
          <a:bodyPr lIns="91440" rIns="91440" tIns="91440" bIns="91440" anchor="ctr">
            <a:noAutofit/>
          </a:bodyPr>
          <a:p>
            <a:pPr indent="0">
              <a:buNone/>
            </a:pPr>
            <a:r>
              <a:rPr b="0" lang="fr-FR" sz="5500" spc="-1" strike="noStrike">
                <a:solidFill>
                  <a:schemeClr val="dk1"/>
                </a:solidFill>
                <a:latin typeface="Arial"/>
              </a:rPr>
              <a:t>Click to edit the title text format</a:t>
            </a:r>
            <a:endParaRPr b="0" lang="fr-FR" sz="5500" spc="-1" strike="noStrike">
              <a:solidFill>
                <a:schemeClr val="dk1"/>
              </a:solidFill>
              <a:latin typeface="Arial"/>
            </a:endParaRPr>
          </a:p>
        </p:txBody>
      </p:sp>
      <p:grpSp>
        <p:nvGrpSpPr>
          <p:cNvPr id="1" name="Google Shape;11;p2"/>
          <p:cNvGrpSpPr/>
          <p:nvPr/>
        </p:nvGrpSpPr>
        <p:grpSpPr>
          <a:xfrm>
            <a:off x="-978480" y="0"/>
            <a:ext cx="10170360" cy="5143680"/>
            <a:chOff x="-978480" y="0"/>
            <a:chExt cx="10170360" cy="5143680"/>
          </a:xfrm>
        </p:grpSpPr>
        <p:grpSp>
          <p:nvGrpSpPr>
            <p:cNvPr id="2" name="Google Shape;12;p2"/>
            <p:cNvGrpSpPr/>
            <p:nvPr/>
          </p:nvGrpSpPr>
          <p:grpSpPr>
            <a:xfrm>
              <a:off x="-978480" y="0"/>
              <a:ext cx="7032240" cy="5143320"/>
              <a:chOff x="-978480" y="0"/>
              <a:chExt cx="7032240" cy="5143320"/>
            </a:xfrm>
          </p:grpSpPr>
          <p:sp>
            <p:nvSpPr>
              <p:cNvPr id="3" name="Google Shape;13;p2"/>
              <p:cNvSpPr/>
              <p:nvPr/>
            </p:nvSpPr>
            <p:spPr>
              <a:xfrm>
                <a:off x="-978480" y="0"/>
                <a:ext cx="5557680" cy="3101400"/>
              </a:xfrm>
              <a:custGeom>
                <a:avLst/>
                <a:gdLst>
                  <a:gd name="textAreaLeft" fmla="*/ 0 w 5557680"/>
                  <a:gd name="textAreaRight" fmla="*/ 5558040 w 5557680"/>
                  <a:gd name="textAreaTop" fmla="*/ 0 h 3101400"/>
                  <a:gd name="textAreaBottom" fmla="*/ 3101760 h 310140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 name="Google Shape;14;p2"/>
              <p:cNvSpPr/>
              <p:nvPr/>
            </p:nvSpPr>
            <p:spPr>
              <a:xfrm>
                <a:off x="0" y="2571840"/>
                <a:ext cx="6053760" cy="2571480"/>
              </a:xfrm>
              <a:custGeom>
                <a:avLst/>
                <a:gdLst>
                  <a:gd name="textAreaLeft" fmla="*/ 0 w 6053760"/>
                  <a:gd name="textAreaRight" fmla="*/ 6054120 w 6053760"/>
                  <a:gd name="textAreaTop" fmla="*/ 0 h 2571480"/>
                  <a:gd name="textAreaBottom" fmla="*/ 2571840 h 2571480"/>
                </a:gdLst>
                <a:ahLst/>
                <a:rect l="textAreaLeft" t="textAreaTop" r="textAreaRight" b="textAreaBottom"/>
                <a:pathLst>
                  <a:path w="145230" h="61693">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 name="Google Shape;15;p2"/>
            <p:cNvSpPr/>
            <p:nvPr/>
          </p:nvSpPr>
          <p:spPr>
            <a:xfrm flipH="1" rot="10800000">
              <a:off x="7378920" y="3164040"/>
              <a:ext cx="1812960" cy="1979640"/>
            </a:xfrm>
            <a:custGeom>
              <a:avLst/>
              <a:gdLst>
                <a:gd name="textAreaLeft" fmla="*/ 360 w 1812960"/>
                <a:gd name="textAreaRight" fmla="*/ 1813680 w 1812960"/>
                <a:gd name="textAreaTop" fmla="*/ 0 h 1979640"/>
                <a:gd name="textAreaBottom" fmla="*/ 1980000 h 1979640"/>
              </a:gdLst>
              <a:ahLst/>
              <a:rect l="textAreaLeft" t="textAreaTop" r="textAreaRight" b="textAreaBottom"/>
              <a:pathLst>
                <a:path w="72535" h="7919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48" name="Google Shape;144;p19"/>
          <p:cNvSpPr/>
          <p:nvPr/>
        </p:nvSpPr>
        <p:spPr>
          <a:xfrm>
            <a:off x="0" y="3345840"/>
            <a:ext cx="4232160" cy="1797480"/>
          </a:xfrm>
          <a:custGeom>
            <a:avLst/>
            <a:gdLst>
              <a:gd name="textAreaLeft" fmla="*/ 0 w 4232160"/>
              <a:gd name="textAreaRight" fmla="*/ 4232520 w 4232160"/>
              <a:gd name="textAreaTop" fmla="*/ 0 h 1797480"/>
              <a:gd name="textAreaBottom" fmla="*/ 1797840 h 1797480"/>
            </a:gdLst>
            <a:ahLst/>
            <a:rect l="textAreaLeft" t="textAreaTop" r="textAreaRight" b="textAreaBottom"/>
            <a:pathLst>
              <a:path w="145230" h="61693">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 name="Google Shape;145;p19"/>
          <p:cNvSpPr/>
          <p:nvPr/>
        </p:nvSpPr>
        <p:spPr>
          <a:xfrm flipH="1">
            <a:off x="7833600" y="-354240"/>
            <a:ext cx="2369520" cy="1233000"/>
          </a:xfrm>
          <a:custGeom>
            <a:avLst/>
            <a:gdLst>
              <a:gd name="textAreaLeft" fmla="*/ 360 w 2369520"/>
              <a:gd name="textAreaRight" fmla="*/ 2370240 w 2369520"/>
              <a:gd name="textAreaTop" fmla="*/ 0 h 1233000"/>
              <a:gd name="textAreaBottom" fmla="*/ 1233360 h 1233000"/>
            </a:gdLst>
            <a:ahLst/>
            <a:rect l="textAreaLeft" t="textAreaTop" r="textAreaRight" b="textAreaBottom"/>
            <a:pathLst>
              <a:path w="94794" h="49330">
                <a:moveTo>
                  <a:pt x="94793" y="0"/>
                </a:moveTo>
                <a:lnTo>
                  <a:pt x="94793" y="0"/>
                </a:lnTo>
                <a:cubicBezTo>
                  <a:pt x="93760" y="296"/>
                  <a:pt x="92779" y="711"/>
                  <a:pt x="91856" y="1227"/>
                </a:cubicBezTo>
                <a:lnTo>
                  <a:pt x="91856" y="1227"/>
                </a:lnTo>
                <a:cubicBezTo>
                  <a:pt x="92850" y="822"/>
                  <a:pt x="93830" y="414"/>
                  <a:pt x="94793" y="0"/>
                </a:cubicBezTo>
                <a:close/>
                <a:moveTo>
                  <a:pt x="955" y="12954"/>
                </a:moveTo>
                <a:cubicBezTo>
                  <a:pt x="637" y="12954"/>
                  <a:pt x="343" y="13248"/>
                  <a:pt x="0" y="13248"/>
                </a:cubicBezTo>
                <a:lnTo>
                  <a:pt x="955" y="13248"/>
                </a:lnTo>
                <a:lnTo>
                  <a:pt x="955" y="12954"/>
                </a:lnTo>
                <a:close/>
                <a:moveTo>
                  <a:pt x="91856" y="1227"/>
                </a:moveTo>
                <a:lnTo>
                  <a:pt x="91856" y="1227"/>
                </a:lnTo>
                <a:cubicBezTo>
                  <a:pt x="83144" y="4776"/>
                  <a:pt x="73396" y="8053"/>
                  <a:pt x="65285" y="12318"/>
                </a:cubicBezTo>
                <a:cubicBezTo>
                  <a:pt x="65726" y="12440"/>
                  <a:pt x="66191" y="13101"/>
                  <a:pt x="66657" y="13248"/>
                </a:cubicBezTo>
                <a:lnTo>
                  <a:pt x="955" y="13248"/>
                </a:lnTo>
                <a:lnTo>
                  <a:pt x="955" y="20154"/>
                </a:lnTo>
                <a:cubicBezTo>
                  <a:pt x="1176" y="20154"/>
                  <a:pt x="1274" y="19566"/>
                  <a:pt x="1470" y="19566"/>
                </a:cubicBezTo>
                <a:cubicBezTo>
                  <a:pt x="5349" y="18844"/>
                  <a:pt x="9495" y="18369"/>
                  <a:pt x="13639" y="18369"/>
                </a:cubicBezTo>
                <a:cubicBezTo>
                  <a:pt x="21998" y="18369"/>
                  <a:pt x="30348" y="20301"/>
                  <a:pt x="36487" y="26031"/>
                </a:cubicBezTo>
                <a:cubicBezTo>
                  <a:pt x="42879" y="32030"/>
                  <a:pt x="45940" y="41164"/>
                  <a:pt x="53286" y="46160"/>
                </a:cubicBezTo>
                <a:cubicBezTo>
                  <a:pt x="56402" y="48276"/>
                  <a:pt x="60175" y="49330"/>
                  <a:pt x="63937" y="49330"/>
                </a:cubicBezTo>
                <a:cubicBezTo>
                  <a:pt x="69666" y="49330"/>
                  <a:pt x="75369" y="46885"/>
                  <a:pt x="78680" y="42021"/>
                </a:cubicBezTo>
                <a:cubicBezTo>
                  <a:pt x="80909" y="38716"/>
                  <a:pt x="81913" y="34749"/>
                  <a:pt x="82182" y="30757"/>
                </a:cubicBezTo>
                <a:cubicBezTo>
                  <a:pt x="82598" y="23974"/>
                  <a:pt x="81178" y="18244"/>
                  <a:pt x="83553" y="11632"/>
                </a:cubicBezTo>
                <a:cubicBezTo>
                  <a:pt x="85077" y="7357"/>
                  <a:pt x="87961" y="3401"/>
                  <a:pt x="91856" y="1227"/>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grpSp>
        <p:nvGrpSpPr>
          <p:cNvPr id="50" name="Google Shape;147;p20"/>
          <p:cNvGrpSpPr/>
          <p:nvPr/>
        </p:nvGrpSpPr>
        <p:grpSpPr>
          <a:xfrm>
            <a:off x="-330840" y="-175680"/>
            <a:ext cx="9805680" cy="5494680"/>
            <a:chOff x="-330840" y="-175680"/>
            <a:chExt cx="9805680" cy="5494680"/>
          </a:xfrm>
        </p:grpSpPr>
        <p:sp>
          <p:nvSpPr>
            <p:cNvPr id="51" name="Google Shape;148;p20"/>
            <p:cNvSpPr/>
            <p:nvPr/>
          </p:nvSpPr>
          <p:spPr>
            <a:xfrm>
              <a:off x="-330840" y="4154760"/>
              <a:ext cx="2070720" cy="1164240"/>
            </a:xfrm>
            <a:custGeom>
              <a:avLst/>
              <a:gdLst>
                <a:gd name="textAreaLeft" fmla="*/ 0 w 2070720"/>
                <a:gd name="textAreaRight" fmla="*/ 2071080 w 2070720"/>
                <a:gd name="textAreaTop" fmla="*/ 0 h 1164240"/>
                <a:gd name="textAreaBottom" fmla="*/ 1164600 h 1164240"/>
              </a:gdLst>
              <a:ahLst/>
              <a:rect l="textAreaLeft" t="textAreaTop" r="textAreaRight" b="textAreaBottom"/>
              <a:pathLst>
                <a:path w="126897" h="71359">
                  <a:moveTo>
                    <a:pt x="4310" y="1"/>
                  </a:moveTo>
                  <a:cubicBezTo>
                    <a:pt x="4041" y="1"/>
                    <a:pt x="3208" y="760"/>
                    <a:pt x="2939" y="760"/>
                  </a:cubicBezTo>
                  <a:cubicBezTo>
                    <a:pt x="2841" y="2401"/>
                    <a:pt x="2841" y="4041"/>
                    <a:pt x="2963" y="5658"/>
                  </a:cubicBezTo>
                  <a:lnTo>
                    <a:pt x="0" y="71359"/>
                  </a:lnTo>
                  <a:lnTo>
                    <a:pt x="126578" y="71359"/>
                  </a:lnTo>
                  <a:cubicBezTo>
                    <a:pt x="125770" y="69645"/>
                    <a:pt x="126211" y="66020"/>
                    <a:pt x="126897" y="64257"/>
                  </a:cubicBezTo>
                  <a:lnTo>
                    <a:pt x="126897" y="64257"/>
                  </a:lnTo>
                  <a:cubicBezTo>
                    <a:pt x="126059" y="64277"/>
                    <a:pt x="125221" y="64286"/>
                    <a:pt x="124384" y="64286"/>
                  </a:cubicBezTo>
                  <a:cubicBezTo>
                    <a:pt x="116828" y="64286"/>
                    <a:pt x="109306" y="63489"/>
                    <a:pt x="101943" y="61857"/>
                  </a:cubicBezTo>
                  <a:cubicBezTo>
                    <a:pt x="95797" y="60511"/>
                    <a:pt x="89699" y="58551"/>
                    <a:pt x="84434" y="55050"/>
                  </a:cubicBezTo>
                  <a:cubicBezTo>
                    <a:pt x="72019" y="46724"/>
                    <a:pt x="66264" y="31003"/>
                    <a:pt x="54143" y="22236"/>
                  </a:cubicBezTo>
                  <a:cubicBezTo>
                    <a:pt x="51302" y="20228"/>
                    <a:pt x="48241" y="18563"/>
                    <a:pt x="45009" y="17289"/>
                  </a:cubicBezTo>
                  <a:cubicBezTo>
                    <a:pt x="40209" y="15355"/>
                    <a:pt x="35165" y="14130"/>
                    <a:pt x="29998" y="13641"/>
                  </a:cubicBezTo>
                  <a:cubicBezTo>
                    <a:pt x="25076" y="13175"/>
                    <a:pt x="19982" y="13371"/>
                    <a:pt x="15354" y="11608"/>
                  </a:cubicBezTo>
                  <a:cubicBezTo>
                    <a:pt x="10114" y="9600"/>
                    <a:pt x="6049" y="5339"/>
                    <a:pt x="4310"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 name="Google Shape;149;p20"/>
            <p:cNvSpPr/>
            <p:nvPr/>
          </p:nvSpPr>
          <p:spPr>
            <a:xfrm rot="10800000">
              <a:off x="6555960" y="-175680"/>
              <a:ext cx="2918880" cy="1641240"/>
            </a:xfrm>
            <a:custGeom>
              <a:avLst/>
              <a:gdLst>
                <a:gd name="textAreaLeft" fmla="*/ 0 w 2918880"/>
                <a:gd name="textAreaRight" fmla="*/ 2919240 w 2918880"/>
                <a:gd name="textAreaTop" fmla="*/ 0 h 1641240"/>
                <a:gd name="textAreaBottom" fmla="*/ 1641600 h 1641240"/>
              </a:gdLst>
              <a:ahLst/>
              <a:rect l="textAreaLeft" t="textAreaTop" r="textAreaRight" b="textAreaBottom"/>
              <a:pathLst>
                <a:path w="126897" h="71359">
                  <a:moveTo>
                    <a:pt x="4310" y="1"/>
                  </a:moveTo>
                  <a:cubicBezTo>
                    <a:pt x="4041" y="1"/>
                    <a:pt x="3208" y="760"/>
                    <a:pt x="2939" y="760"/>
                  </a:cubicBezTo>
                  <a:cubicBezTo>
                    <a:pt x="2841" y="2401"/>
                    <a:pt x="2841" y="4041"/>
                    <a:pt x="2963" y="5658"/>
                  </a:cubicBezTo>
                  <a:lnTo>
                    <a:pt x="0" y="71359"/>
                  </a:lnTo>
                  <a:lnTo>
                    <a:pt x="126578" y="71359"/>
                  </a:lnTo>
                  <a:cubicBezTo>
                    <a:pt x="125770" y="69645"/>
                    <a:pt x="126211" y="66020"/>
                    <a:pt x="126897" y="64257"/>
                  </a:cubicBezTo>
                  <a:lnTo>
                    <a:pt x="126897" y="64257"/>
                  </a:lnTo>
                  <a:cubicBezTo>
                    <a:pt x="126059" y="64277"/>
                    <a:pt x="125221" y="64286"/>
                    <a:pt x="124384" y="64286"/>
                  </a:cubicBezTo>
                  <a:cubicBezTo>
                    <a:pt x="116828" y="64286"/>
                    <a:pt x="109306" y="63489"/>
                    <a:pt x="101943" y="61857"/>
                  </a:cubicBezTo>
                  <a:cubicBezTo>
                    <a:pt x="95797" y="60511"/>
                    <a:pt x="89699" y="58551"/>
                    <a:pt x="84434" y="55050"/>
                  </a:cubicBezTo>
                  <a:cubicBezTo>
                    <a:pt x="72019" y="46724"/>
                    <a:pt x="66264" y="31003"/>
                    <a:pt x="54143" y="22236"/>
                  </a:cubicBezTo>
                  <a:cubicBezTo>
                    <a:pt x="51302" y="20228"/>
                    <a:pt x="48241" y="18563"/>
                    <a:pt x="45009" y="17289"/>
                  </a:cubicBezTo>
                  <a:cubicBezTo>
                    <a:pt x="40209" y="15355"/>
                    <a:pt x="35165" y="14130"/>
                    <a:pt x="29998" y="13641"/>
                  </a:cubicBezTo>
                  <a:cubicBezTo>
                    <a:pt x="25076" y="13175"/>
                    <a:pt x="19982" y="13371"/>
                    <a:pt x="15354" y="11608"/>
                  </a:cubicBezTo>
                  <a:cubicBezTo>
                    <a:pt x="10114" y="9600"/>
                    <a:pt x="6049" y="5339"/>
                    <a:pt x="4310"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3" name="PlaceHolder 1"/>
          <p:cNvSpPr>
            <a:spLocks noGrp="1"/>
          </p:cNvSpPr>
          <p:nvPr>
            <p:ph type="title"/>
          </p:nvPr>
        </p:nvSpPr>
        <p:spPr>
          <a:xfrm>
            <a:off x="71748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54" name="Google Shape;17;p3"/>
          <p:cNvSpPr/>
          <p:nvPr/>
        </p:nvSpPr>
        <p:spPr>
          <a:xfrm flipH="1">
            <a:off x="-74520" y="-58680"/>
            <a:ext cx="1812960" cy="1979640"/>
          </a:xfrm>
          <a:custGeom>
            <a:avLst/>
            <a:gdLst>
              <a:gd name="textAreaLeft" fmla="*/ 360 w 1812960"/>
              <a:gd name="textAreaRight" fmla="*/ 1813680 w 1812960"/>
              <a:gd name="textAreaTop" fmla="*/ 0 h 1979640"/>
              <a:gd name="textAreaBottom" fmla="*/ 1980000 h 1979640"/>
            </a:gdLst>
            <a:ahLst/>
            <a:rect l="textAreaLeft" t="textAreaTop" r="textAreaRight" b="textAreaBottom"/>
            <a:pathLst>
              <a:path w="72535" h="7919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 name="PlaceHolder 1"/>
          <p:cNvSpPr>
            <a:spLocks noGrp="1"/>
          </p:cNvSpPr>
          <p:nvPr>
            <p:ph type="title"/>
          </p:nvPr>
        </p:nvSpPr>
        <p:spPr>
          <a:xfrm>
            <a:off x="720360" y="2329560"/>
            <a:ext cx="4310280" cy="1511640"/>
          </a:xfrm>
          <a:prstGeom prst="rect">
            <a:avLst/>
          </a:prstGeom>
          <a:noFill/>
          <a:ln w="0">
            <a:noFill/>
          </a:ln>
        </p:spPr>
        <p:txBody>
          <a:bodyPr lIns="91440" rIns="91440" tIns="91440" bIns="91440" anchor="ctr">
            <a:noAutofit/>
          </a:bodyPr>
          <a:p>
            <a:pPr indent="0">
              <a:buNone/>
            </a:pPr>
            <a:r>
              <a:rPr b="0" lang="fr-FR" sz="5500" spc="-1" strike="noStrike">
                <a:solidFill>
                  <a:schemeClr val="dk1"/>
                </a:solidFill>
                <a:latin typeface="Arial"/>
              </a:rPr>
              <a:t>Click to edit the title text format</a:t>
            </a:r>
            <a:endParaRPr b="0" lang="fr-FR" sz="5500" spc="-1" strike="noStrike">
              <a:solidFill>
                <a:schemeClr val="dk1"/>
              </a:solidFill>
              <a:latin typeface="Arial"/>
            </a:endParaRPr>
          </a:p>
        </p:txBody>
      </p:sp>
      <p:sp>
        <p:nvSpPr>
          <p:cNvPr id="56" name="PlaceHolder 2"/>
          <p:cNvSpPr>
            <a:spLocks noGrp="1"/>
          </p:cNvSpPr>
          <p:nvPr>
            <p:ph type="title"/>
          </p:nvPr>
        </p:nvSpPr>
        <p:spPr>
          <a:xfrm>
            <a:off x="2219040" y="875880"/>
            <a:ext cx="1312920" cy="926280"/>
          </a:xfrm>
          <a:prstGeom prst="rect">
            <a:avLst/>
          </a:prstGeom>
          <a:noFill/>
          <a:ln w="0">
            <a:noFill/>
          </a:ln>
        </p:spPr>
        <p:txBody>
          <a:bodyPr lIns="91440" rIns="91440" tIns="91440" bIns="91440" anchor="ctr">
            <a:noAutofit/>
          </a:bodyPr>
          <a:p>
            <a:pPr indent="0" algn="ctr">
              <a:lnSpc>
                <a:spcPct val="100000"/>
              </a:lnSpc>
              <a:buNone/>
            </a:pPr>
            <a:r>
              <a:rPr b="1" lang="fr-FR" sz="5500" spc="-1" strike="noStrike">
                <a:solidFill>
                  <a:schemeClr val="accent6"/>
                </a:solidFill>
                <a:latin typeface="Convergence"/>
                <a:ea typeface="Convergence"/>
              </a:rPr>
              <a:t>xx%</a:t>
            </a:r>
            <a:endParaRPr b="0" lang="fr-FR" sz="5500" spc="-1" strike="noStrike">
              <a:solidFill>
                <a:schemeClr val="dk1"/>
              </a:solidFill>
              <a:latin typeface="Arial"/>
            </a:endParaRPr>
          </a:p>
        </p:txBody>
      </p:sp>
      <p:sp>
        <p:nvSpPr>
          <p:cNvPr id="5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58" name="PlaceHolder 1"/>
          <p:cNvSpPr>
            <a:spLocks noGrp="1"/>
          </p:cNvSpPr>
          <p:nvPr>
            <p:ph type="title"/>
          </p:nvPr>
        </p:nvSpPr>
        <p:spPr>
          <a:xfrm>
            <a:off x="820800" y="3255840"/>
            <a:ext cx="2573640" cy="745560"/>
          </a:xfrm>
          <a:prstGeom prst="rect">
            <a:avLst/>
          </a:prstGeom>
          <a:noFill/>
          <a:ln w="0">
            <a:noFill/>
          </a:ln>
        </p:spPr>
        <p:txBody>
          <a:bodyPr lIns="91440" rIns="91440" tIns="91440" bIns="91440" anchor="ctr">
            <a:noAutofit/>
          </a:bodyPr>
          <a:p>
            <a:pPr indent="0" algn="ctr">
              <a:lnSpc>
                <a:spcPct val="100000"/>
              </a:lnSpc>
              <a:buNone/>
            </a:pPr>
            <a:r>
              <a:rPr b="1" lang="fr-FR" sz="5000" spc="-1" strike="noStrike">
                <a:solidFill>
                  <a:schemeClr val="accent6"/>
                </a:solidFill>
                <a:latin typeface="Convergence"/>
                <a:ea typeface="Convergence"/>
              </a:rPr>
              <a:t>xx%</a:t>
            </a:r>
            <a:endParaRPr b="0" lang="fr-FR" sz="5000" spc="-1" strike="noStrike">
              <a:solidFill>
                <a:schemeClr val="dk1"/>
              </a:solidFill>
              <a:latin typeface="Arial"/>
            </a:endParaRPr>
          </a:p>
        </p:txBody>
      </p:sp>
      <p:sp>
        <p:nvSpPr>
          <p:cNvPr id="59" name="PlaceHolder 2"/>
          <p:cNvSpPr>
            <a:spLocks noGrp="1"/>
          </p:cNvSpPr>
          <p:nvPr>
            <p:ph type="title"/>
          </p:nvPr>
        </p:nvSpPr>
        <p:spPr>
          <a:xfrm>
            <a:off x="3285000" y="835920"/>
            <a:ext cx="2573640" cy="745560"/>
          </a:xfrm>
          <a:prstGeom prst="rect">
            <a:avLst/>
          </a:prstGeom>
          <a:noFill/>
          <a:ln w="0">
            <a:noFill/>
          </a:ln>
        </p:spPr>
        <p:txBody>
          <a:bodyPr lIns="91440" rIns="91440" tIns="91440" bIns="91440" anchor="ctr">
            <a:noAutofit/>
          </a:bodyPr>
          <a:p>
            <a:pPr indent="0" algn="ctr">
              <a:lnSpc>
                <a:spcPct val="100000"/>
              </a:lnSpc>
              <a:buNone/>
            </a:pPr>
            <a:r>
              <a:rPr b="1" lang="fr-FR" sz="5000" spc="-1" strike="noStrike">
                <a:solidFill>
                  <a:schemeClr val="accent6"/>
                </a:solidFill>
                <a:latin typeface="Convergence"/>
                <a:ea typeface="Convergence"/>
              </a:rPr>
              <a:t>xx%</a:t>
            </a:r>
            <a:endParaRPr b="0" lang="fr-FR" sz="5000" spc="-1" strike="noStrike">
              <a:solidFill>
                <a:schemeClr val="dk1"/>
              </a:solidFill>
              <a:latin typeface="Arial"/>
            </a:endParaRPr>
          </a:p>
        </p:txBody>
      </p:sp>
      <p:sp>
        <p:nvSpPr>
          <p:cNvPr id="60" name="PlaceHolder 3"/>
          <p:cNvSpPr>
            <a:spLocks noGrp="1"/>
          </p:cNvSpPr>
          <p:nvPr>
            <p:ph type="title"/>
          </p:nvPr>
        </p:nvSpPr>
        <p:spPr>
          <a:xfrm>
            <a:off x="5749200" y="3255840"/>
            <a:ext cx="2573640" cy="745560"/>
          </a:xfrm>
          <a:prstGeom prst="rect">
            <a:avLst/>
          </a:prstGeom>
          <a:noFill/>
          <a:ln w="0">
            <a:noFill/>
          </a:ln>
        </p:spPr>
        <p:txBody>
          <a:bodyPr lIns="91440" rIns="91440" tIns="91440" bIns="91440" anchor="ctr">
            <a:noAutofit/>
          </a:bodyPr>
          <a:p>
            <a:pPr indent="0" algn="ctr">
              <a:lnSpc>
                <a:spcPct val="100000"/>
              </a:lnSpc>
              <a:buNone/>
            </a:pPr>
            <a:r>
              <a:rPr b="1" lang="fr-FR" sz="5000" spc="-1" strike="noStrike">
                <a:solidFill>
                  <a:schemeClr val="accent6"/>
                </a:solidFill>
                <a:latin typeface="Convergence"/>
                <a:ea typeface="Convergence"/>
              </a:rPr>
              <a:t>xx%</a:t>
            </a:r>
            <a:endParaRPr b="0" lang="fr-FR" sz="5000" spc="-1" strike="noStrike">
              <a:solidFill>
                <a:schemeClr val="dk1"/>
              </a:solidFill>
              <a:latin typeface="Arial"/>
            </a:endParaRPr>
          </a:p>
        </p:txBody>
      </p:sp>
      <p:grpSp>
        <p:nvGrpSpPr>
          <p:cNvPr id="61" name="Google Shape;170;p21"/>
          <p:cNvGrpSpPr/>
          <p:nvPr/>
        </p:nvGrpSpPr>
        <p:grpSpPr>
          <a:xfrm>
            <a:off x="360" y="720"/>
            <a:ext cx="9143640" cy="2571120"/>
            <a:chOff x="360" y="720"/>
            <a:chExt cx="9143640" cy="2571120"/>
          </a:xfrm>
        </p:grpSpPr>
        <p:sp>
          <p:nvSpPr>
            <p:cNvPr id="62" name="Google Shape;171;p21"/>
            <p:cNvSpPr/>
            <p:nvPr/>
          </p:nvSpPr>
          <p:spPr>
            <a:xfrm rot="10800000">
              <a:off x="5284080" y="360"/>
              <a:ext cx="3859920" cy="2571120"/>
            </a:xfrm>
            <a:custGeom>
              <a:avLst/>
              <a:gdLst>
                <a:gd name="textAreaLeft" fmla="*/ 0 w 3859920"/>
                <a:gd name="textAreaRight" fmla="*/ 3860280 w 3859920"/>
                <a:gd name="textAreaTop" fmla="*/ 0 h 2571120"/>
                <a:gd name="textAreaBottom" fmla="*/ 2571480 h 257112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 name="Google Shape;172;p21"/>
            <p:cNvSpPr/>
            <p:nvPr/>
          </p:nvSpPr>
          <p:spPr>
            <a:xfrm flipH="1" rot="10800000">
              <a:off x="360" y="720"/>
              <a:ext cx="3859920" cy="2571120"/>
            </a:xfrm>
            <a:custGeom>
              <a:avLst/>
              <a:gdLst>
                <a:gd name="textAreaLeft" fmla="*/ 360 w 3859920"/>
                <a:gd name="textAreaRight" fmla="*/ 3860640 w 3859920"/>
                <a:gd name="textAreaTop" fmla="*/ 0 h 2571120"/>
                <a:gd name="textAreaBottom" fmla="*/ 2571480 h 257112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4" name="Google Shape;173;p21"/>
          <p:cNvSpPr/>
          <p:nvPr/>
        </p:nvSpPr>
        <p:spPr>
          <a:xfrm flipH="1" rot="10800000">
            <a:off x="2756520" y="4263840"/>
            <a:ext cx="2869200" cy="1492920"/>
          </a:xfrm>
          <a:custGeom>
            <a:avLst/>
            <a:gdLst>
              <a:gd name="textAreaLeft" fmla="*/ 360 w 2869200"/>
              <a:gd name="textAreaRight" fmla="*/ 2869920 w 2869200"/>
              <a:gd name="textAreaTop" fmla="*/ 0 h 1492920"/>
              <a:gd name="textAreaBottom" fmla="*/ 1493280 h 1492920"/>
            </a:gdLst>
            <a:ahLst/>
            <a:rect l="textAreaLeft" t="textAreaTop" r="textAreaRight" b="textAreaBottom"/>
            <a:pathLst>
              <a:path w="94794" h="49330">
                <a:moveTo>
                  <a:pt x="94793" y="0"/>
                </a:moveTo>
                <a:lnTo>
                  <a:pt x="94793" y="0"/>
                </a:lnTo>
                <a:cubicBezTo>
                  <a:pt x="93760" y="296"/>
                  <a:pt x="92779" y="711"/>
                  <a:pt x="91856" y="1227"/>
                </a:cubicBezTo>
                <a:lnTo>
                  <a:pt x="91856" y="1227"/>
                </a:lnTo>
                <a:cubicBezTo>
                  <a:pt x="92850" y="822"/>
                  <a:pt x="93830" y="414"/>
                  <a:pt x="94793" y="0"/>
                </a:cubicBezTo>
                <a:close/>
                <a:moveTo>
                  <a:pt x="955" y="12954"/>
                </a:moveTo>
                <a:cubicBezTo>
                  <a:pt x="637" y="12954"/>
                  <a:pt x="343" y="13248"/>
                  <a:pt x="0" y="13248"/>
                </a:cubicBezTo>
                <a:lnTo>
                  <a:pt x="955" y="13248"/>
                </a:lnTo>
                <a:lnTo>
                  <a:pt x="955" y="12954"/>
                </a:lnTo>
                <a:close/>
                <a:moveTo>
                  <a:pt x="91856" y="1227"/>
                </a:moveTo>
                <a:lnTo>
                  <a:pt x="91856" y="1227"/>
                </a:lnTo>
                <a:cubicBezTo>
                  <a:pt x="83144" y="4776"/>
                  <a:pt x="73396" y="8053"/>
                  <a:pt x="65285" y="12318"/>
                </a:cubicBezTo>
                <a:cubicBezTo>
                  <a:pt x="65726" y="12440"/>
                  <a:pt x="66191" y="13101"/>
                  <a:pt x="66657" y="13248"/>
                </a:cubicBezTo>
                <a:lnTo>
                  <a:pt x="955" y="13248"/>
                </a:lnTo>
                <a:lnTo>
                  <a:pt x="955" y="20154"/>
                </a:lnTo>
                <a:cubicBezTo>
                  <a:pt x="1176" y="20154"/>
                  <a:pt x="1274" y="19566"/>
                  <a:pt x="1470" y="19566"/>
                </a:cubicBezTo>
                <a:cubicBezTo>
                  <a:pt x="5349" y="18844"/>
                  <a:pt x="9495" y="18369"/>
                  <a:pt x="13639" y="18369"/>
                </a:cubicBezTo>
                <a:cubicBezTo>
                  <a:pt x="21998" y="18369"/>
                  <a:pt x="30348" y="20301"/>
                  <a:pt x="36487" y="26031"/>
                </a:cubicBezTo>
                <a:cubicBezTo>
                  <a:pt x="42879" y="32030"/>
                  <a:pt x="45940" y="41164"/>
                  <a:pt x="53286" y="46160"/>
                </a:cubicBezTo>
                <a:cubicBezTo>
                  <a:pt x="56402" y="48276"/>
                  <a:pt x="60175" y="49330"/>
                  <a:pt x="63937" y="49330"/>
                </a:cubicBezTo>
                <a:cubicBezTo>
                  <a:pt x="69666" y="49330"/>
                  <a:pt x="75369" y="46885"/>
                  <a:pt x="78680" y="42021"/>
                </a:cubicBezTo>
                <a:cubicBezTo>
                  <a:pt x="80909" y="38716"/>
                  <a:pt x="81913" y="34749"/>
                  <a:pt x="82182" y="30757"/>
                </a:cubicBezTo>
                <a:cubicBezTo>
                  <a:pt x="82598" y="23974"/>
                  <a:pt x="81178" y="18244"/>
                  <a:pt x="83553" y="11632"/>
                </a:cubicBezTo>
                <a:cubicBezTo>
                  <a:pt x="85077" y="7357"/>
                  <a:pt x="87961" y="3401"/>
                  <a:pt x="91856" y="1227"/>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903960" y="2846520"/>
            <a:ext cx="13921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66" name="PlaceHolder 2"/>
          <p:cNvSpPr>
            <a:spLocks noGrp="1"/>
          </p:cNvSpPr>
          <p:nvPr>
            <p:ph type="title"/>
          </p:nvPr>
        </p:nvSpPr>
        <p:spPr>
          <a:xfrm>
            <a:off x="6847560" y="2846520"/>
            <a:ext cx="13921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67" name="PlaceHolder 3"/>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68" name="PlaceHolder 4"/>
          <p:cNvSpPr>
            <a:spLocks noGrp="1"/>
          </p:cNvSpPr>
          <p:nvPr>
            <p:ph type="title"/>
          </p:nvPr>
        </p:nvSpPr>
        <p:spPr>
          <a:xfrm>
            <a:off x="2809080" y="2846520"/>
            <a:ext cx="13921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69" name="PlaceHolder 5"/>
          <p:cNvSpPr>
            <a:spLocks noGrp="1"/>
          </p:cNvSpPr>
          <p:nvPr>
            <p:ph type="title"/>
          </p:nvPr>
        </p:nvSpPr>
        <p:spPr>
          <a:xfrm>
            <a:off x="4942800" y="2846520"/>
            <a:ext cx="13921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70" name="Google Shape;188;p22"/>
          <p:cNvSpPr/>
          <p:nvPr/>
        </p:nvSpPr>
        <p:spPr>
          <a:xfrm flipH="1" rot="10800000">
            <a:off x="360" y="3956760"/>
            <a:ext cx="2126880" cy="1186920"/>
          </a:xfrm>
          <a:custGeom>
            <a:avLst/>
            <a:gdLst>
              <a:gd name="textAreaLeft" fmla="*/ 360 w 2126880"/>
              <a:gd name="textAreaRight" fmla="*/ 2127600 w 2126880"/>
              <a:gd name="textAreaTop" fmla="*/ 0 h 1186920"/>
              <a:gd name="textAreaBottom" fmla="*/ 1187280 h 1186920"/>
            </a:gdLst>
            <a:ahLst/>
            <a:rect l="textAreaLeft" t="textAreaTop" r="textAreaRight" b="textAreaBottom"/>
            <a:pathLst>
              <a:path w="180703" h="100853">
                <a:moveTo>
                  <a:pt x="0" y="0"/>
                </a:moveTo>
                <a:lnTo>
                  <a:pt x="0" y="100853"/>
                </a:lnTo>
                <a:cubicBezTo>
                  <a:pt x="0" y="100853"/>
                  <a:pt x="61" y="76384"/>
                  <a:pt x="20821" y="71186"/>
                </a:cubicBezTo>
                <a:cubicBezTo>
                  <a:pt x="41612" y="66019"/>
                  <a:pt x="54834" y="62463"/>
                  <a:pt x="63223" y="41125"/>
                </a:cubicBezTo>
                <a:cubicBezTo>
                  <a:pt x="69828" y="24362"/>
                  <a:pt x="80380" y="9787"/>
                  <a:pt x="100266" y="9787"/>
                </a:cubicBezTo>
                <a:cubicBezTo>
                  <a:pt x="105728" y="9787"/>
                  <a:pt x="111895" y="10887"/>
                  <a:pt x="118878" y="13344"/>
                </a:cubicBezTo>
                <a:cubicBezTo>
                  <a:pt x="129509" y="17084"/>
                  <a:pt x="139198" y="18795"/>
                  <a:pt x="147623" y="18795"/>
                </a:cubicBezTo>
                <a:cubicBezTo>
                  <a:pt x="164874" y="18795"/>
                  <a:pt x="176822" y="11620"/>
                  <a:pt x="180702"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 name="Google Shape;189;p22"/>
          <p:cNvSpPr/>
          <p:nvPr/>
        </p:nvSpPr>
        <p:spPr>
          <a:xfrm rot="10800000">
            <a:off x="6839640" y="360"/>
            <a:ext cx="2609280" cy="1738080"/>
          </a:xfrm>
          <a:custGeom>
            <a:avLst/>
            <a:gdLst>
              <a:gd name="textAreaLeft" fmla="*/ 0 w 2609280"/>
              <a:gd name="textAreaRight" fmla="*/ 2609640 w 2609280"/>
              <a:gd name="textAreaTop" fmla="*/ 0 h 1738080"/>
              <a:gd name="textAreaBottom" fmla="*/ 1738440 h 173808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72" name="Google Shape;191;p23"/>
          <p:cNvSpPr/>
          <p:nvPr/>
        </p:nvSpPr>
        <p:spPr>
          <a:xfrm>
            <a:off x="0" y="0"/>
            <a:ext cx="1911240" cy="1857960"/>
          </a:xfrm>
          <a:custGeom>
            <a:avLst/>
            <a:gdLst>
              <a:gd name="textAreaLeft" fmla="*/ 0 w 1911240"/>
              <a:gd name="textAreaRight" fmla="*/ 1911600 w 1911240"/>
              <a:gd name="textAreaTop" fmla="*/ 0 h 1857960"/>
              <a:gd name="textAreaBottom" fmla="*/ 1858320 h 185796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3" name="Google Shape;192;p23"/>
          <p:cNvSpPr/>
          <p:nvPr/>
        </p:nvSpPr>
        <p:spPr>
          <a:xfrm rot="10800000">
            <a:off x="4524480" y="2565360"/>
            <a:ext cx="4619520" cy="2577960"/>
          </a:xfrm>
          <a:custGeom>
            <a:avLst/>
            <a:gdLst>
              <a:gd name="textAreaLeft" fmla="*/ 0 w 4619520"/>
              <a:gd name="textAreaRight" fmla="*/ 4619880 w 4619520"/>
              <a:gd name="textAreaTop" fmla="*/ 0 h 2577960"/>
              <a:gd name="textAreaBottom" fmla="*/ 2578320 h 257796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4" name="PlaceHolder 1"/>
          <p:cNvSpPr>
            <a:spLocks noGrp="1"/>
          </p:cNvSpPr>
          <p:nvPr>
            <p:ph type="body"/>
          </p:nvPr>
        </p:nvSpPr>
        <p:spPr>
          <a:xfrm>
            <a:off x="1850760" y="1684440"/>
            <a:ext cx="5442120" cy="26643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500" spc="-1" strike="noStrike">
                <a:solidFill>
                  <a:srgbClr val="000000"/>
                </a:solidFill>
                <a:latin typeface="Arial"/>
              </a:rPr>
              <a:t>Click to edit the outline text format</a:t>
            </a:r>
            <a:endParaRPr b="0" lang="fr-FR" sz="1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500" spc="-1" strike="noStrike">
                <a:solidFill>
                  <a:srgbClr val="000000"/>
                </a:solidFill>
                <a:latin typeface="Arial"/>
              </a:rPr>
              <a:t>Second Outline Level</a:t>
            </a:r>
            <a:endParaRPr b="0" lang="fr-FR" sz="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500" spc="-1" strike="noStrike">
                <a:solidFill>
                  <a:srgbClr val="000000"/>
                </a:solidFill>
                <a:latin typeface="Arial"/>
              </a:rPr>
              <a:t>Third Outline Level</a:t>
            </a:r>
            <a:endParaRPr b="0" lang="fr-FR" sz="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500" spc="-1" strike="noStrike">
                <a:solidFill>
                  <a:srgbClr val="000000"/>
                </a:solidFill>
                <a:latin typeface="Arial"/>
              </a:rPr>
              <a:t>Fourth Outline Level</a:t>
            </a:r>
            <a:endParaRPr b="0" lang="fr-FR" sz="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500" spc="-1" strike="noStrike">
                <a:solidFill>
                  <a:srgbClr val="000000"/>
                </a:solidFill>
                <a:latin typeface="Arial"/>
              </a:rPr>
              <a:t>Fifth Outline Level</a:t>
            </a:r>
            <a:endParaRPr b="0" lang="fr-FR" sz="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500" spc="-1" strike="noStrike">
                <a:solidFill>
                  <a:srgbClr val="000000"/>
                </a:solidFill>
                <a:latin typeface="Arial"/>
              </a:rPr>
              <a:t>Sixth Outline Level</a:t>
            </a:r>
            <a:endParaRPr b="0" lang="fr-FR" sz="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500" spc="-1" strike="noStrike">
                <a:solidFill>
                  <a:srgbClr val="000000"/>
                </a:solidFill>
                <a:latin typeface="Arial"/>
              </a:rPr>
              <a:t>Seventh Outline Level</a:t>
            </a:r>
            <a:endParaRPr b="0" lang="fr-FR" sz="1500" spc="-1" strike="noStrike">
              <a:solidFill>
                <a:srgbClr val="000000"/>
              </a:solidFill>
              <a:latin typeface="Arial"/>
            </a:endParaRPr>
          </a:p>
        </p:txBody>
      </p:sp>
      <p:sp>
        <p:nvSpPr>
          <p:cNvPr id="75" name="PlaceHolder 2"/>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829800" y="1560960"/>
            <a:ext cx="3122280" cy="918720"/>
          </a:xfrm>
          <a:prstGeom prst="rect">
            <a:avLst/>
          </a:prstGeom>
          <a:noFill/>
          <a:ln w="0">
            <a:noFill/>
          </a:ln>
        </p:spPr>
        <p:txBody>
          <a:bodyPr lIns="91440" rIns="91440" tIns="91440" bIns="91440" anchor="ctr">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77" name="Google Shape;198;p24"/>
          <p:cNvSpPr/>
          <p:nvPr/>
        </p:nvSpPr>
        <p:spPr>
          <a:xfrm rot="10800000">
            <a:off x="3251520" y="0"/>
            <a:ext cx="5892480" cy="3925440"/>
          </a:xfrm>
          <a:custGeom>
            <a:avLst/>
            <a:gdLst>
              <a:gd name="textAreaLeft" fmla="*/ 0 w 5892480"/>
              <a:gd name="textAreaRight" fmla="*/ 5892840 w 5892480"/>
              <a:gd name="textAreaTop" fmla="*/ 0 h 3925440"/>
              <a:gd name="textAreaBottom" fmla="*/ 3925800 h 392544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8" name="Google Shape;199;p24"/>
          <p:cNvSpPr/>
          <p:nvPr/>
        </p:nvSpPr>
        <p:spPr>
          <a:xfrm flipH="1" rot="10800000">
            <a:off x="360" y="3367080"/>
            <a:ext cx="1827360" cy="1776600"/>
          </a:xfrm>
          <a:custGeom>
            <a:avLst/>
            <a:gdLst>
              <a:gd name="textAreaLeft" fmla="*/ 360 w 1827360"/>
              <a:gd name="textAreaRight" fmla="*/ 1828080 w 1827360"/>
              <a:gd name="textAreaTop" fmla="*/ 0 h 1776600"/>
              <a:gd name="textAreaBottom" fmla="*/ 1776960 h 177660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79" name="Google Shape;201;p25"/>
          <p:cNvSpPr/>
          <p:nvPr/>
        </p:nvSpPr>
        <p:spPr>
          <a:xfrm flipH="1">
            <a:off x="2531160" y="0"/>
            <a:ext cx="6612480" cy="3690360"/>
          </a:xfrm>
          <a:custGeom>
            <a:avLst/>
            <a:gdLst>
              <a:gd name="textAreaLeft" fmla="*/ 360 w 6612480"/>
              <a:gd name="textAreaRight" fmla="*/ 6613200 w 6612480"/>
              <a:gd name="textAreaTop" fmla="*/ 0 h 3690360"/>
              <a:gd name="textAreaBottom" fmla="*/ 3690720 h 369036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0" name="PlaceHolder 1"/>
          <p:cNvSpPr>
            <a:spLocks noGrp="1"/>
          </p:cNvSpPr>
          <p:nvPr>
            <p:ph type="body"/>
          </p:nvPr>
        </p:nvSpPr>
        <p:spPr>
          <a:xfrm>
            <a:off x="5049360" y="1119600"/>
            <a:ext cx="2904120" cy="2904120"/>
          </a:xfrm>
          <a:prstGeom prst="rect">
            <a:avLst/>
          </a:prstGeom>
          <a:noFill/>
          <a:ln w="28440">
            <a:solidFill>
              <a:schemeClr val="dk1"/>
            </a:solidFill>
            <a:round/>
          </a:ln>
        </p:spPr>
        <p:txBody>
          <a:bodyPr lIns="90000" rIns="90000" tIns="45000" bIns="45000" anchor="t">
            <a:normAutofit fontScale="37222"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81" name="Google Shape;203;p25"/>
          <p:cNvSpPr/>
          <p:nvPr/>
        </p:nvSpPr>
        <p:spPr>
          <a:xfrm flipH="1">
            <a:off x="0" y="2571840"/>
            <a:ext cx="4881240" cy="2585880"/>
          </a:xfrm>
          <a:custGeom>
            <a:avLst/>
            <a:gdLst>
              <a:gd name="textAreaLeft" fmla="*/ -360 w 4881240"/>
              <a:gd name="textAreaRight" fmla="*/ 4881240 w 4881240"/>
              <a:gd name="textAreaTop" fmla="*/ 0 h 2585880"/>
              <a:gd name="textAreaBottom" fmla="*/ 2586240 h 258588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2" name="PlaceHolder 2"/>
          <p:cNvSpPr>
            <a:spLocks noGrp="1"/>
          </p:cNvSpPr>
          <p:nvPr>
            <p:ph type="title"/>
          </p:nvPr>
        </p:nvSpPr>
        <p:spPr>
          <a:xfrm>
            <a:off x="1193400" y="1296360"/>
            <a:ext cx="3417120" cy="1431000"/>
          </a:xfrm>
          <a:prstGeom prst="rect">
            <a:avLst/>
          </a:prstGeom>
          <a:noFill/>
          <a:ln w="0">
            <a:noFill/>
          </a:ln>
        </p:spPr>
        <p:txBody>
          <a:bodyPr lIns="91440" rIns="91440" tIns="91440" bIns="91440" anchor="ctr">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grpSp>
        <p:nvGrpSpPr>
          <p:cNvPr id="83" name="Google Shape;207;p26"/>
          <p:cNvGrpSpPr/>
          <p:nvPr/>
        </p:nvGrpSpPr>
        <p:grpSpPr>
          <a:xfrm>
            <a:off x="0" y="0"/>
            <a:ext cx="9143640" cy="5157720"/>
            <a:chOff x="0" y="0"/>
            <a:chExt cx="9143640" cy="5157720"/>
          </a:xfrm>
        </p:grpSpPr>
        <p:sp>
          <p:nvSpPr>
            <p:cNvPr id="84" name="Google Shape;208;p26"/>
            <p:cNvSpPr/>
            <p:nvPr/>
          </p:nvSpPr>
          <p:spPr>
            <a:xfrm>
              <a:off x="0" y="0"/>
              <a:ext cx="1728360" cy="1680120"/>
            </a:xfrm>
            <a:custGeom>
              <a:avLst/>
              <a:gdLst>
                <a:gd name="textAreaLeft" fmla="*/ 0 w 1728360"/>
                <a:gd name="textAreaRight" fmla="*/ 1728720 w 1728360"/>
                <a:gd name="textAreaTop" fmla="*/ 0 h 1680120"/>
                <a:gd name="textAreaBottom" fmla="*/ 1680480 h 168012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5" name="Google Shape;209;p26"/>
            <p:cNvSpPr/>
            <p:nvPr/>
          </p:nvSpPr>
          <p:spPr>
            <a:xfrm>
              <a:off x="6501240" y="4125960"/>
              <a:ext cx="2642400" cy="1031760"/>
            </a:xfrm>
            <a:custGeom>
              <a:avLst/>
              <a:gdLst>
                <a:gd name="textAreaLeft" fmla="*/ 0 w 2642400"/>
                <a:gd name="textAreaRight" fmla="*/ 2642760 w 2642400"/>
                <a:gd name="textAreaTop" fmla="*/ 0 h 1031760"/>
                <a:gd name="textAreaBottom" fmla="*/ 1032120 h 1031760"/>
              </a:gdLst>
              <a:ahLst/>
              <a:rect l="textAreaLeft" t="textAreaTop" r="textAreaRight" b="textAreaBottom"/>
              <a:pathLst>
                <a:path w="78604" h="30701">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86"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87" name="Google Shape;212;p27"/>
          <p:cNvSpPr/>
          <p:nvPr/>
        </p:nvSpPr>
        <p:spPr>
          <a:xfrm rot="10800000">
            <a:off x="-137880" y="-116280"/>
            <a:ext cx="1834200" cy="1245240"/>
          </a:xfrm>
          <a:custGeom>
            <a:avLst/>
            <a:gdLst>
              <a:gd name="textAreaLeft" fmla="*/ 0 w 1834200"/>
              <a:gd name="textAreaRight" fmla="*/ 1834560 w 1834200"/>
              <a:gd name="textAreaTop" fmla="*/ 0 h 1245240"/>
              <a:gd name="textAreaBottom" fmla="*/ 1245600 h 1245240"/>
            </a:gdLst>
            <a:ahLst/>
            <a:rect l="textAreaLeft" t="textAreaTop" r="textAreaRight" b="textAreaBottom"/>
            <a:pathLst>
              <a:path w="115829" h="78626">
                <a:moveTo>
                  <a:pt x="53387" y="0"/>
                </a:moveTo>
                <a:cubicBezTo>
                  <a:pt x="48480" y="0"/>
                  <a:pt x="43568" y="971"/>
                  <a:pt x="39328" y="3374"/>
                </a:cubicBezTo>
                <a:cubicBezTo>
                  <a:pt x="31883" y="7611"/>
                  <a:pt x="27500" y="17014"/>
                  <a:pt x="29263" y="25413"/>
                </a:cubicBezTo>
                <a:cubicBezTo>
                  <a:pt x="30243" y="30042"/>
                  <a:pt x="31932" y="34670"/>
                  <a:pt x="31394" y="39347"/>
                </a:cubicBezTo>
                <a:cubicBezTo>
                  <a:pt x="30806" y="44269"/>
                  <a:pt x="27769" y="48653"/>
                  <a:pt x="23974" y="51836"/>
                </a:cubicBezTo>
                <a:cubicBezTo>
                  <a:pt x="18880" y="56121"/>
                  <a:pt x="12513" y="58178"/>
                  <a:pt x="7493" y="62562"/>
                </a:cubicBezTo>
                <a:cubicBezTo>
                  <a:pt x="5192" y="64594"/>
                  <a:pt x="3012" y="66969"/>
                  <a:pt x="1837" y="69835"/>
                </a:cubicBezTo>
                <a:cubicBezTo>
                  <a:pt x="1494" y="70667"/>
                  <a:pt x="0" y="78356"/>
                  <a:pt x="1788" y="78356"/>
                </a:cubicBezTo>
                <a:lnTo>
                  <a:pt x="115828" y="78626"/>
                </a:lnTo>
                <a:lnTo>
                  <a:pt x="113992" y="4476"/>
                </a:lnTo>
                <a:cubicBezTo>
                  <a:pt x="110245" y="8272"/>
                  <a:pt x="104539" y="9251"/>
                  <a:pt x="99201" y="9398"/>
                </a:cubicBezTo>
                <a:cubicBezTo>
                  <a:pt x="98778" y="9411"/>
                  <a:pt x="98359" y="9417"/>
                  <a:pt x="97941" y="9417"/>
                </a:cubicBezTo>
                <a:cubicBezTo>
                  <a:pt x="90272" y="9417"/>
                  <a:pt x="83374" y="7332"/>
                  <a:pt x="76035" y="4917"/>
                </a:cubicBezTo>
                <a:cubicBezTo>
                  <a:pt x="70036" y="2909"/>
                  <a:pt x="63987" y="926"/>
                  <a:pt x="57694" y="240"/>
                </a:cubicBezTo>
                <a:cubicBezTo>
                  <a:pt x="56270" y="84"/>
                  <a:pt x="54829" y="0"/>
                  <a:pt x="53387"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8"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89" name="Google Shape;214;p27"/>
          <p:cNvSpPr/>
          <p:nvPr/>
        </p:nvSpPr>
        <p:spPr>
          <a:xfrm>
            <a:off x="7943760" y="4351320"/>
            <a:ext cx="1338480" cy="908280"/>
          </a:xfrm>
          <a:custGeom>
            <a:avLst/>
            <a:gdLst>
              <a:gd name="textAreaLeft" fmla="*/ 0 w 1338480"/>
              <a:gd name="textAreaRight" fmla="*/ 1338840 w 1338480"/>
              <a:gd name="textAreaTop" fmla="*/ 0 h 908280"/>
              <a:gd name="textAreaBottom" fmla="*/ 908640 h 908280"/>
            </a:gdLst>
            <a:ahLst/>
            <a:rect l="textAreaLeft" t="textAreaTop" r="textAreaRight" b="textAreaBottom"/>
            <a:pathLst>
              <a:path w="115829" h="78626">
                <a:moveTo>
                  <a:pt x="53387" y="0"/>
                </a:moveTo>
                <a:cubicBezTo>
                  <a:pt x="48480" y="0"/>
                  <a:pt x="43568" y="971"/>
                  <a:pt x="39328" y="3374"/>
                </a:cubicBezTo>
                <a:cubicBezTo>
                  <a:pt x="31883" y="7611"/>
                  <a:pt x="27500" y="17014"/>
                  <a:pt x="29263" y="25413"/>
                </a:cubicBezTo>
                <a:cubicBezTo>
                  <a:pt x="30243" y="30042"/>
                  <a:pt x="31932" y="34670"/>
                  <a:pt x="31394" y="39347"/>
                </a:cubicBezTo>
                <a:cubicBezTo>
                  <a:pt x="30806" y="44269"/>
                  <a:pt x="27769" y="48653"/>
                  <a:pt x="23974" y="51836"/>
                </a:cubicBezTo>
                <a:cubicBezTo>
                  <a:pt x="18880" y="56121"/>
                  <a:pt x="12513" y="58178"/>
                  <a:pt x="7493" y="62562"/>
                </a:cubicBezTo>
                <a:cubicBezTo>
                  <a:pt x="5192" y="64594"/>
                  <a:pt x="3012" y="66969"/>
                  <a:pt x="1837" y="69835"/>
                </a:cubicBezTo>
                <a:cubicBezTo>
                  <a:pt x="1494" y="70667"/>
                  <a:pt x="0" y="78356"/>
                  <a:pt x="1788" y="78356"/>
                </a:cubicBezTo>
                <a:lnTo>
                  <a:pt x="115828" y="78626"/>
                </a:lnTo>
                <a:lnTo>
                  <a:pt x="113992" y="4476"/>
                </a:lnTo>
                <a:cubicBezTo>
                  <a:pt x="110245" y="8272"/>
                  <a:pt x="104539" y="9251"/>
                  <a:pt x="99201" y="9398"/>
                </a:cubicBezTo>
                <a:cubicBezTo>
                  <a:pt x="98778" y="9411"/>
                  <a:pt x="98359" y="9417"/>
                  <a:pt x="97941" y="9417"/>
                </a:cubicBezTo>
                <a:cubicBezTo>
                  <a:pt x="90272" y="9417"/>
                  <a:pt x="83374" y="7332"/>
                  <a:pt x="76035" y="4917"/>
                </a:cubicBezTo>
                <a:cubicBezTo>
                  <a:pt x="70036" y="2909"/>
                  <a:pt x="63987" y="926"/>
                  <a:pt x="57694" y="240"/>
                </a:cubicBezTo>
                <a:cubicBezTo>
                  <a:pt x="56270" y="84"/>
                  <a:pt x="54829" y="0"/>
                  <a:pt x="53387"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1468080" y="1627560"/>
            <a:ext cx="6207480" cy="1255320"/>
          </a:xfrm>
          <a:prstGeom prst="rect">
            <a:avLst/>
          </a:prstGeom>
          <a:noFill/>
          <a:ln w="0">
            <a:noFill/>
          </a:ln>
        </p:spPr>
        <p:txBody>
          <a:bodyPr lIns="91440" rIns="91440" tIns="91440" bIns="91440" anchor="ctr">
            <a:noAutofit/>
          </a:bodyPr>
          <a:p>
            <a:pPr indent="0" algn="ctr">
              <a:lnSpc>
                <a:spcPct val="100000"/>
              </a:lnSpc>
              <a:buNone/>
            </a:pPr>
            <a:r>
              <a:rPr b="1" lang="fr-FR" sz="8500" spc="-1" strike="noStrike">
                <a:solidFill>
                  <a:schemeClr val="accent6"/>
                </a:solidFill>
                <a:latin typeface="Convergence"/>
                <a:ea typeface="Convergence"/>
              </a:rPr>
              <a:t>xx%</a:t>
            </a:r>
            <a:endParaRPr b="0" lang="fr-FR" sz="8500" spc="-1" strike="noStrike">
              <a:solidFill>
                <a:schemeClr val="dk1"/>
              </a:solidFill>
              <a:latin typeface="Arial"/>
            </a:endParaRPr>
          </a:p>
        </p:txBody>
      </p:sp>
      <p:sp>
        <p:nvSpPr>
          <p:cNvPr id="10" name="Google Shape;59;p11"/>
          <p:cNvSpPr/>
          <p:nvPr/>
        </p:nvSpPr>
        <p:spPr>
          <a:xfrm>
            <a:off x="0" y="2571840"/>
            <a:ext cx="4254480" cy="2571480"/>
          </a:xfrm>
          <a:custGeom>
            <a:avLst/>
            <a:gdLst>
              <a:gd name="textAreaLeft" fmla="*/ 0 w 4254480"/>
              <a:gd name="textAreaRight" fmla="*/ 4254840 w 4254480"/>
              <a:gd name="textAreaTop" fmla="*/ 0 h 2571480"/>
              <a:gd name="textAreaBottom" fmla="*/ 2571840 h 257148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 name="Google Shape;60;p11"/>
          <p:cNvSpPr/>
          <p:nvPr/>
        </p:nvSpPr>
        <p:spPr>
          <a:xfrm flipH="1">
            <a:off x="4176720" y="0"/>
            <a:ext cx="4966200" cy="2771640"/>
          </a:xfrm>
          <a:custGeom>
            <a:avLst/>
            <a:gdLst>
              <a:gd name="textAreaLeft" fmla="*/ -360 w 4966200"/>
              <a:gd name="textAreaRight" fmla="*/ 4966200 w 4966200"/>
              <a:gd name="textAreaTop" fmla="*/ 0 h 2771640"/>
              <a:gd name="textAreaBottom" fmla="*/ 2772000 h 277164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90" name="PlaceHolder 1"/>
          <p:cNvSpPr>
            <a:spLocks noGrp="1"/>
          </p:cNvSpPr>
          <p:nvPr>
            <p:ph type="title"/>
          </p:nvPr>
        </p:nvSpPr>
        <p:spPr>
          <a:xfrm>
            <a:off x="4570920" y="972360"/>
            <a:ext cx="3851640" cy="760680"/>
          </a:xfrm>
          <a:prstGeom prst="rect">
            <a:avLst/>
          </a:prstGeom>
          <a:noFill/>
          <a:ln w="0">
            <a:noFill/>
          </a:ln>
        </p:spPr>
        <p:txBody>
          <a:bodyPr lIns="91440" rIns="91440" tIns="91440" bIns="91440" anchor="ctr">
            <a:noAutofit/>
          </a:bodyPr>
          <a:p>
            <a:pPr indent="0">
              <a:buNone/>
            </a:pPr>
            <a:r>
              <a:rPr b="0" lang="fr-FR" sz="5000" spc="-1" strike="noStrike">
                <a:solidFill>
                  <a:schemeClr val="dk1"/>
                </a:solidFill>
                <a:latin typeface="Arial"/>
              </a:rPr>
              <a:t>Click to edit the title text format</a:t>
            </a:r>
            <a:endParaRPr b="0" lang="fr-FR" sz="5000" spc="-1" strike="noStrike">
              <a:solidFill>
                <a:schemeClr val="dk1"/>
              </a:solidFill>
              <a:latin typeface="Arial"/>
            </a:endParaRPr>
          </a:p>
        </p:txBody>
      </p:sp>
      <p:sp>
        <p:nvSpPr>
          <p:cNvPr id="91" name="Google Shape;218;p28"/>
          <p:cNvSpPr/>
          <p:nvPr/>
        </p:nvSpPr>
        <p:spPr>
          <a:xfrm>
            <a:off x="720" y="0"/>
            <a:ext cx="4569840" cy="2550240"/>
          </a:xfrm>
          <a:custGeom>
            <a:avLst/>
            <a:gdLst>
              <a:gd name="textAreaLeft" fmla="*/ 0 w 4569840"/>
              <a:gd name="textAreaRight" fmla="*/ 4570200 w 4569840"/>
              <a:gd name="textAreaTop" fmla="*/ 0 h 2550240"/>
              <a:gd name="textAreaBottom" fmla="*/ 2550600 h 255024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2" name="Google Shape;219;p28"/>
          <p:cNvSpPr/>
          <p:nvPr/>
        </p:nvSpPr>
        <p:spPr>
          <a:xfrm>
            <a:off x="5056200" y="2992320"/>
            <a:ext cx="4087800" cy="2165400"/>
          </a:xfrm>
          <a:custGeom>
            <a:avLst/>
            <a:gdLst>
              <a:gd name="textAreaLeft" fmla="*/ 0 w 4087800"/>
              <a:gd name="textAreaRight" fmla="*/ 4088160 w 4087800"/>
              <a:gd name="textAreaTop" fmla="*/ 0 h 2165400"/>
              <a:gd name="textAreaBottom" fmla="*/ 2165760 h 216540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3" name="Google Shape;220;p28"/>
          <p:cNvSpPr/>
          <p:nvPr/>
        </p:nvSpPr>
        <p:spPr>
          <a:xfrm>
            <a:off x="4570920" y="3192840"/>
            <a:ext cx="3318120" cy="659520"/>
          </a:xfrm>
          <a:prstGeom prst="rect">
            <a:avLst/>
          </a:prstGeom>
          <a:noFill/>
          <a:ln w="0">
            <a:noFill/>
          </a:ln>
        </p:spPr>
        <p:style>
          <a:lnRef idx="0"/>
          <a:fillRef idx="0"/>
          <a:effectRef idx="0"/>
          <a:fontRef idx="minor"/>
        </p:style>
        <p:txBody>
          <a:bodyPr tIns="91440" bIns="91440" anchor="ctr">
            <a:noAutofit/>
          </a:bodyPr>
          <a:p>
            <a:pPr defTabSz="914400">
              <a:lnSpc>
                <a:spcPct val="100000"/>
              </a:lnSpc>
              <a:spcBef>
                <a:spcPts val="300"/>
              </a:spcBef>
              <a:tabLst>
                <a:tab algn="l" pos="0"/>
              </a:tabLst>
            </a:pPr>
            <a:r>
              <a:rPr b="0" lang="en" sz="1200" spc="-1" strike="noStrike">
                <a:solidFill>
                  <a:schemeClr val="dk1"/>
                </a:solidFill>
                <a:latin typeface="Lato"/>
                <a:ea typeface="Lato"/>
              </a:rPr>
              <a:t>CREDITS: This presentation template was created by </a:t>
            </a:r>
            <a:r>
              <a:rPr b="1" lang="en" sz="1200" spc="-1" strike="noStrike" u="sng">
                <a:solidFill>
                  <a:schemeClr val="dk1"/>
                </a:solidFill>
                <a:uFillTx/>
                <a:latin typeface="Lato"/>
                <a:ea typeface="Lato"/>
                <a:hlinkClick r:id="rId2"/>
              </a:rPr>
              <a:t>Slidesgo</a:t>
            </a:r>
            <a:r>
              <a:rPr b="0" lang="en" sz="1200" spc="-1" strike="noStrike">
                <a:solidFill>
                  <a:schemeClr val="dk1"/>
                </a:solidFill>
                <a:latin typeface="Lato"/>
                <a:ea typeface="Lato"/>
              </a:rPr>
              <a:t>, including icons by </a:t>
            </a:r>
            <a:r>
              <a:rPr b="1" lang="en" sz="1200" spc="-1" strike="noStrike" u="sng">
                <a:solidFill>
                  <a:schemeClr val="dk1"/>
                </a:solidFill>
                <a:uFillTx/>
                <a:latin typeface="Lato"/>
                <a:ea typeface="Lato"/>
                <a:hlinkClick r:id="rId3"/>
              </a:rPr>
              <a:t>Flaticon</a:t>
            </a:r>
            <a:r>
              <a:rPr b="0" lang="en" sz="1200" spc="-1" strike="noStrike">
                <a:solidFill>
                  <a:schemeClr val="dk1"/>
                </a:solidFill>
                <a:latin typeface="Lato"/>
                <a:ea typeface="Lato"/>
              </a:rPr>
              <a:t>, and infographics &amp; images by </a:t>
            </a:r>
            <a:r>
              <a:rPr b="1" lang="en" sz="1200" spc="-1" strike="noStrike" u="sng">
                <a:solidFill>
                  <a:schemeClr val="dk1"/>
                </a:solidFill>
                <a:uFillTx/>
                <a:latin typeface="Lato"/>
                <a:ea typeface="Lato"/>
                <a:hlinkClick r:id="rId4"/>
              </a:rPr>
              <a:t>Freepik</a:t>
            </a:r>
            <a:endParaRPr b="0" lang="en-US" sz="1200" spc="-1" strike="noStrike">
              <a:solidFill>
                <a:srgbClr val="000000"/>
              </a:solidFill>
              <a:latin typeface="OpenSymbol"/>
            </a:endParaRPr>
          </a:p>
        </p:txBody>
      </p:sp>
      <p:sp>
        <p:nvSpPr>
          <p:cNvPr id="94"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5"/>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grpSp>
        <p:nvGrpSpPr>
          <p:cNvPr id="95" name="Google Shape;222;p29"/>
          <p:cNvGrpSpPr/>
          <p:nvPr/>
        </p:nvGrpSpPr>
        <p:grpSpPr>
          <a:xfrm>
            <a:off x="0" y="0"/>
            <a:ext cx="9143640" cy="5157720"/>
            <a:chOff x="0" y="0"/>
            <a:chExt cx="9143640" cy="5157720"/>
          </a:xfrm>
        </p:grpSpPr>
        <p:sp>
          <p:nvSpPr>
            <p:cNvPr id="96" name="Google Shape;223;p29"/>
            <p:cNvSpPr/>
            <p:nvPr/>
          </p:nvSpPr>
          <p:spPr>
            <a:xfrm>
              <a:off x="0" y="0"/>
              <a:ext cx="1728360" cy="1680120"/>
            </a:xfrm>
            <a:custGeom>
              <a:avLst/>
              <a:gdLst>
                <a:gd name="textAreaLeft" fmla="*/ 0 w 1728360"/>
                <a:gd name="textAreaRight" fmla="*/ 1728720 w 1728360"/>
                <a:gd name="textAreaTop" fmla="*/ 0 h 1680120"/>
                <a:gd name="textAreaBottom" fmla="*/ 1680480 h 168012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7" name="Google Shape;224;p29"/>
            <p:cNvSpPr/>
            <p:nvPr/>
          </p:nvSpPr>
          <p:spPr>
            <a:xfrm>
              <a:off x="6501240" y="4125960"/>
              <a:ext cx="2642400" cy="1031760"/>
            </a:xfrm>
            <a:custGeom>
              <a:avLst/>
              <a:gdLst>
                <a:gd name="textAreaLeft" fmla="*/ 0 w 2642400"/>
                <a:gd name="textAreaRight" fmla="*/ 2642760 w 2642400"/>
                <a:gd name="textAreaTop" fmla="*/ 0 h 1031760"/>
                <a:gd name="textAreaBottom" fmla="*/ 1032120 h 1031760"/>
              </a:gdLst>
              <a:ahLst/>
              <a:rect l="textAreaLeft" t="textAreaTop" r="textAreaRight" b="textAreaBottom"/>
              <a:pathLst>
                <a:path w="78604" h="30701">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98" name="Google Shape;226;p30"/>
          <p:cNvSpPr/>
          <p:nvPr/>
        </p:nvSpPr>
        <p:spPr>
          <a:xfrm>
            <a:off x="720" y="0"/>
            <a:ext cx="5172480" cy="2886480"/>
          </a:xfrm>
          <a:custGeom>
            <a:avLst/>
            <a:gdLst>
              <a:gd name="textAreaLeft" fmla="*/ 0 w 5172480"/>
              <a:gd name="textAreaRight" fmla="*/ 5172840 w 5172480"/>
              <a:gd name="textAreaTop" fmla="*/ 0 h 2886480"/>
              <a:gd name="textAreaBottom" fmla="*/ 2886840 h 288648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99" name="Google Shape;227;p30"/>
          <p:cNvSpPr/>
          <p:nvPr/>
        </p:nvSpPr>
        <p:spPr>
          <a:xfrm>
            <a:off x="1067400" y="879120"/>
            <a:ext cx="8076240" cy="4278600"/>
          </a:xfrm>
          <a:custGeom>
            <a:avLst/>
            <a:gdLst>
              <a:gd name="textAreaLeft" fmla="*/ 0 w 8076240"/>
              <a:gd name="textAreaRight" fmla="*/ 8076600 w 8076240"/>
              <a:gd name="textAreaTop" fmla="*/ 0 h 4278600"/>
              <a:gd name="textAreaBottom" fmla="*/ 4278960 h 427860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00" name="PlaceHolder 1"/>
          <p:cNvSpPr>
            <a:spLocks noGrp="1"/>
          </p:cNvSpPr>
          <p:nvPr>
            <p:ph type="body"/>
          </p:nvPr>
        </p:nvSpPr>
        <p:spPr>
          <a:xfrm>
            <a:off x="720000" y="1099080"/>
            <a:ext cx="7703640" cy="347076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101" name="PlaceHolder 2"/>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02" name="Google Shape;24;p4"/>
          <p:cNvSpPr/>
          <p:nvPr/>
        </p:nvSpPr>
        <p:spPr>
          <a:xfrm>
            <a:off x="4421160" y="2655720"/>
            <a:ext cx="4722480" cy="2502000"/>
          </a:xfrm>
          <a:custGeom>
            <a:avLst/>
            <a:gdLst>
              <a:gd name="textAreaLeft" fmla="*/ 0 w 4722480"/>
              <a:gd name="textAreaRight" fmla="*/ 4722840 w 4722480"/>
              <a:gd name="textAreaTop" fmla="*/ 0 h 2502000"/>
              <a:gd name="textAreaBottom" fmla="*/ 2502360 h 2502000"/>
            </a:gdLst>
            <a:ahLst/>
            <a:rect l="textAreaLeft" t="textAreaTop" r="textAreaRight" b="textAreaBottom"/>
            <a:pathLst>
              <a:path w="188910" h="100094">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06" name="PlaceHolder 2"/>
          <p:cNvSpPr>
            <a:spLocks noGrp="1"/>
          </p:cNvSpPr>
          <p:nvPr>
            <p:ph type="title"/>
          </p:nvPr>
        </p:nvSpPr>
        <p:spPr>
          <a:xfrm>
            <a:off x="2200320" y="1891440"/>
            <a:ext cx="88560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107" name="PlaceHolder 3"/>
          <p:cNvSpPr>
            <a:spLocks noGrp="1"/>
          </p:cNvSpPr>
          <p:nvPr>
            <p:ph type="title"/>
          </p:nvPr>
        </p:nvSpPr>
        <p:spPr>
          <a:xfrm>
            <a:off x="6057720" y="1891440"/>
            <a:ext cx="88560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108" name="Google Shape;33;p5"/>
          <p:cNvSpPr/>
          <p:nvPr/>
        </p:nvSpPr>
        <p:spPr>
          <a:xfrm>
            <a:off x="0" y="2881800"/>
            <a:ext cx="3394800" cy="2261520"/>
          </a:xfrm>
          <a:custGeom>
            <a:avLst/>
            <a:gdLst>
              <a:gd name="textAreaLeft" fmla="*/ 0 w 3394800"/>
              <a:gd name="textAreaRight" fmla="*/ 3395160 w 3394800"/>
              <a:gd name="textAreaTop" fmla="*/ 0 h 2261520"/>
              <a:gd name="textAreaBottom" fmla="*/ 2261880 h 226152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09" name="Google Shape;34;p5"/>
          <p:cNvSpPr/>
          <p:nvPr/>
        </p:nvSpPr>
        <p:spPr>
          <a:xfrm flipH="1">
            <a:off x="7355880" y="0"/>
            <a:ext cx="1787760" cy="1738080"/>
          </a:xfrm>
          <a:custGeom>
            <a:avLst/>
            <a:gdLst>
              <a:gd name="textAreaLeft" fmla="*/ 360 w 1787760"/>
              <a:gd name="textAreaRight" fmla="*/ 1788480 w 1787760"/>
              <a:gd name="textAreaTop" fmla="*/ 0 h 1738080"/>
              <a:gd name="textAreaBottom" fmla="*/ 1738440 h 173808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13"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14" name="Google Shape;37;p6"/>
          <p:cNvSpPr/>
          <p:nvPr/>
        </p:nvSpPr>
        <p:spPr>
          <a:xfrm>
            <a:off x="4421160" y="2655720"/>
            <a:ext cx="4722480" cy="2502000"/>
          </a:xfrm>
          <a:custGeom>
            <a:avLst/>
            <a:gdLst>
              <a:gd name="textAreaLeft" fmla="*/ 0 w 4722480"/>
              <a:gd name="textAreaRight" fmla="*/ 4722840 w 4722480"/>
              <a:gd name="textAreaTop" fmla="*/ 0 h 2502000"/>
              <a:gd name="textAreaBottom" fmla="*/ 2502360 h 2502000"/>
            </a:gdLst>
            <a:ahLst/>
            <a:rect l="textAreaLeft" t="textAreaTop" r="textAreaRight" b="textAreaBottom"/>
            <a:pathLst>
              <a:path w="188910" h="100094">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16" name="Google Shape;39;p7"/>
          <p:cNvSpPr/>
          <p:nvPr/>
        </p:nvSpPr>
        <p:spPr>
          <a:xfrm flipH="1">
            <a:off x="2531160" y="0"/>
            <a:ext cx="6612480" cy="3690360"/>
          </a:xfrm>
          <a:custGeom>
            <a:avLst/>
            <a:gdLst>
              <a:gd name="textAreaLeft" fmla="*/ 360 w 6612480"/>
              <a:gd name="textAreaRight" fmla="*/ 6613200 w 6612480"/>
              <a:gd name="textAreaTop" fmla="*/ 0 h 3690360"/>
              <a:gd name="textAreaBottom" fmla="*/ 3690720 h 369036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 name="Google Shape;40;p7"/>
          <p:cNvSpPr/>
          <p:nvPr/>
        </p:nvSpPr>
        <p:spPr>
          <a:xfrm flipH="1">
            <a:off x="0" y="2571840"/>
            <a:ext cx="4881240" cy="2585880"/>
          </a:xfrm>
          <a:custGeom>
            <a:avLst/>
            <a:gdLst>
              <a:gd name="textAreaLeft" fmla="*/ -360 w 4881240"/>
              <a:gd name="textAreaRight" fmla="*/ 4881240 w 4881240"/>
              <a:gd name="textAreaTop" fmla="*/ 0 h 2585880"/>
              <a:gd name="textAreaBottom" fmla="*/ 2586240 h 258588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8" name="PlaceHolder 1"/>
          <p:cNvSpPr>
            <a:spLocks noGrp="1"/>
          </p:cNvSpPr>
          <p:nvPr>
            <p:ph type="title"/>
          </p:nvPr>
        </p:nvSpPr>
        <p:spPr>
          <a:xfrm>
            <a:off x="1193400" y="1296360"/>
            <a:ext cx="3101400" cy="1431000"/>
          </a:xfrm>
          <a:prstGeom prst="rect">
            <a:avLst/>
          </a:prstGeom>
          <a:noFill/>
          <a:ln w="0">
            <a:noFill/>
          </a:ln>
        </p:spPr>
        <p:txBody>
          <a:bodyPr lIns="91440" rIns="91440" tIns="91440" bIns="91440" anchor="ctr">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19" name="PlaceHolder 1"/>
          <p:cNvSpPr>
            <a:spLocks noGrp="1"/>
          </p:cNvSpPr>
          <p:nvPr>
            <p:ph type="title"/>
          </p:nvPr>
        </p:nvSpPr>
        <p:spPr>
          <a:xfrm>
            <a:off x="1124640" y="1527120"/>
            <a:ext cx="6894720" cy="2221560"/>
          </a:xfrm>
          <a:prstGeom prst="rect">
            <a:avLst/>
          </a:prstGeom>
          <a:noFill/>
          <a:ln w="0">
            <a:noFill/>
          </a:ln>
        </p:spPr>
        <p:txBody>
          <a:bodyPr lIns="91440" rIns="91440" tIns="91440" bIns="91440" anchor="ctr">
            <a:noAutofit/>
          </a:bodyPr>
          <a:p>
            <a:pPr indent="0">
              <a:buNone/>
            </a:pPr>
            <a:r>
              <a:rPr b="0" lang="fr-FR" sz="8500" spc="-1" strike="noStrike">
                <a:solidFill>
                  <a:schemeClr val="dk1"/>
                </a:solidFill>
                <a:latin typeface="Arial"/>
              </a:rPr>
              <a:t>Click to edit the title text format</a:t>
            </a:r>
            <a:endParaRPr b="0" lang="fr-FR" sz="8500" spc="-1" strike="noStrike">
              <a:solidFill>
                <a:schemeClr val="dk1"/>
              </a:solidFill>
              <a:latin typeface="Arial"/>
            </a:endParaRPr>
          </a:p>
        </p:txBody>
      </p:sp>
      <p:grpSp>
        <p:nvGrpSpPr>
          <p:cNvPr id="120" name="Google Shape;45;p8"/>
          <p:cNvGrpSpPr/>
          <p:nvPr/>
        </p:nvGrpSpPr>
        <p:grpSpPr>
          <a:xfrm>
            <a:off x="-1142280" y="360"/>
            <a:ext cx="11428560" cy="5142960"/>
            <a:chOff x="-1142280" y="360"/>
            <a:chExt cx="11428560" cy="5142960"/>
          </a:xfrm>
        </p:grpSpPr>
        <p:sp>
          <p:nvSpPr>
            <p:cNvPr id="121" name="Google Shape;46;p8"/>
            <p:cNvSpPr/>
            <p:nvPr/>
          </p:nvSpPr>
          <p:spPr>
            <a:xfrm>
              <a:off x="-1142280" y="3153600"/>
              <a:ext cx="4683960" cy="1989720"/>
            </a:xfrm>
            <a:custGeom>
              <a:avLst/>
              <a:gdLst>
                <a:gd name="textAreaLeft" fmla="*/ 0 w 4683960"/>
                <a:gd name="textAreaRight" fmla="*/ 4684320 w 4683960"/>
                <a:gd name="textAreaTop" fmla="*/ 0 h 1989720"/>
                <a:gd name="textAreaBottom" fmla="*/ 1990080 h 1989720"/>
              </a:gdLst>
              <a:ahLst/>
              <a:rect l="textAreaLeft" t="textAreaTop" r="textAreaRight" b="textAreaBottom"/>
              <a:pathLst>
                <a:path w="145230" h="61693">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2" name="Google Shape;47;p8"/>
            <p:cNvSpPr/>
            <p:nvPr/>
          </p:nvSpPr>
          <p:spPr>
            <a:xfrm rot="10800000">
              <a:off x="5602320" y="0"/>
              <a:ext cx="4683960" cy="1989720"/>
            </a:xfrm>
            <a:custGeom>
              <a:avLst/>
              <a:gdLst>
                <a:gd name="textAreaLeft" fmla="*/ 0 w 4683960"/>
                <a:gd name="textAreaRight" fmla="*/ 4684320 w 4683960"/>
                <a:gd name="textAreaTop" fmla="*/ 0 h 1989720"/>
                <a:gd name="textAreaBottom" fmla="*/ 1990080 h 1989720"/>
              </a:gdLst>
              <a:ahLst/>
              <a:rect l="textAreaLeft" t="textAreaTop" r="textAreaRight" b="textAreaBottom"/>
              <a:pathLst>
                <a:path w="145230" h="61693">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23" name="Google Shape;49;p9"/>
          <p:cNvSpPr/>
          <p:nvPr/>
        </p:nvSpPr>
        <p:spPr>
          <a:xfrm>
            <a:off x="720" y="0"/>
            <a:ext cx="5172480" cy="2886480"/>
          </a:xfrm>
          <a:custGeom>
            <a:avLst/>
            <a:gdLst>
              <a:gd name="textAreaLeft" fmla="*/ 0 w 5172480"/>
              <a:gd name="textAreaRight" fmla="*/ 5172840 w 5172480"/>
              <a:gd name="textAreaTop" fmla="*/ 0 h 2886480"/>
              <a:gd name="textAreaBottom" fmla="*/ 2886840 h 2886480"/>
            </a:gdLst>
            <a:ahLst/>
            <a:rect l="textAreaLeft" t="textAreaTop" r="textAreaRight" b="textAreaBottom"/>
            <a:pathLst>
              <a:path w="222315" h="124075">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 name="Google Shape;50;p9"/>
          <p:cNvSpPr/>
          <p:nvPr/>
        </p:nvSpPr>
        <p:spPr>
          <a:xfrm>
            <a:off x="1067400" y="879120"/>
            <a:ext cx="8076240" cy="4278600"/>
          </a:xfrm>
          <a:custGeom>
            <a:avLst/>
            <a:gdLst>
              <a:gd name="textAreaLeft" fmla="*/ 0 w 8076240"/>
              <a:gd name="textAreaRight" fmla="*/ 8076600 w 8076240"/>
              <a:gd name="textAreaTop" fmla="*/ 0 h 4278600"/>
              <a:gd name="textAreaBottom" fmla="*/ 4278960 h 427860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5" name="PlaceHolder 1"/>
          <p:cNvSpPr>
            <a:spLocks noGrp="1"/>
          </p:cNvSpPr>
          <p:nvPr>
            <p:ph type="title"/>
          </p:nvPr>
        </p:nvSpPr>
        <p:spPr>
          <a:xfrm>
            <a:off x="771480" y="1411920"/>
            <a:ext cx="7600320" cy="797760"/>
          </a:xfrm>
          <a:prstGeom prst="rect">
            <a:avLst/>
          </a:prstGeom>
          <a:noFill/>
          <a:ln w="0">
            <a:noFill/>
          </a:ln>
        </p:spPr>
        <p:txBody>
          <a:bodyPr lIns="91440" rIns="91440" tIns="91440" bIns="91440" anchor="ctr">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26"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2642760" y="387720"/>
            <a:ext cx="5778720" cy="116532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28" name="Google Shape;55;p10"/>
          <p:cNvSpPr/>
          <p:nvPr/>
        </p:nvSpPr>
        <p:spPr>
          <a:xfrm flipH="1" rot="10800000">
            <a:off x="7378920" y="3164040"/>
            <a:ext cx="1812960" cy="1979640"/>
          </a:xfrm>
          <a:custGeom>
            <a:avLst/>
            <a:gdLst>
              <a:gd name="textAreaLeft" fmla="*/ 360 w 1812960"/>
              <a:gd name="textAreaRight" fmla="*/ 1813680 w 1812960"/>
              <a:gd name="textAreaTop" fmla="*/ 0 h 1979640"/>
              <a:gd name="textAreaBottom" fmla="*/ 1980000 h 1979640"/>
            </a:gdLst>
            <a:ahLst/>
            <a:rect l="textAreaLeft" t="textAreaTop" r="textAreaRight" b="textAreaBottom"/>
            <a:pathLst>
              <a:path w="72535" h="79195">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1048320" y="324000"/>
            <a:ext cx="704700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grpSp>
        <p:nvGrpSpPr>
          <p:cNvPr id="12" name="Google Shape;63;p13"/>
          <p:cNvGrpSpPr/>
          <p:nvPr/>
        </p:nvGrpSpPr>
        <p:grpSpPr>
          <a:xfrm>
            <a:off x="0" y="0"/>
            <a:ext cx="9143640" cy="5157720"/>
            <a:chOff x="0" y="0"/>
            <a:chExt cx="9143640" cy="5157720"/>
          </a:xfrm>
        </p:grpSpPr>
        <p:sp>
          <p:nvSpPr>
            <p:cNvPr id="13" name="Google Shape;64;p13"/>
            <p:cNvSpPr/>
            <p:nvPr/>
          </p:nvSpPr>
          <p:spPr>
            <a:xfrm>
              <a:off x="0" y="0"/>
              <a:ext cx="1728360" cy="1680120"/>
            </a:xfrm>
            <a:custGeom>
              <a:avLst/>
              <a:gdLst>
                <a:gd name="textAreaLeft" fmla="*/ 0 w 1728360"/>
                <a:gd name="textAreaRight" fmla="*/ 1728720 w 1728360"/>
                <a:gd name="textAreaTop" fmla="*/ 0 h 1680120"/>
                <a:gd name="textAreaBottom" fmla="*/ 1680480 h 168012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 name="Google Shape;65;p13"/>
            <p:cNvSpPr/>
            <p:nvPr/>
          </p:nvSpPr>
          <p:spPr>
            <a:xfrm>
              <a:off x="6501240" y="4125960"/>
              <a:ext cx="2642400" cy="1031760"/>
            </a:xfrm>
            <a:custGeom>
              <a:avLst/>
              <a:gdLst>
                <a:gd name="textAreaLeft" fmla="*/ 0 w 2642400"/>
                <a:gd name="textAreaRight" fmla="*/ 2642760 w 2642400"/>
                <a:gd name="textAreaTop" fmla="*/ 0 h 1031760"/>
                <a:gd name="textAreaBottom" fmla="*/ 1032120 h 1031760"/>
              </a:gdLst>
              <a:ahLst/>
              <a:rect l="textAreaLeft" t="textAreaTop" r="textAreaRight" b="textAreaBottom"/>
              <a:pathLst>
                <a:path w="78604" h="30701">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15" name="PlaceHolder 1"/>
          <p:cNvSpPr>
            <a:spLocks noGrp="1"/>
          </p:cNvSpPr>
          <p:nvPr>
            <p:ph type="title"/>
          </p:nvPr>
        </p:nvSpPr>
        <p:spPr>
          <a:xfrm>
            <a:off x="748080" y="154152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16" name="PlaceHolder 2"/>
          <p:cNvSpPr>
            <a:spLocks noGrp="1"/>
          </p:cNvSpPr>
          <p:nvPr>
            <p:ph type="title"/>
          </p:nvPr>
        </p:nvSpPr>
        <p:spPr>
          <a:xfrm>
            <a:off x="748080" y="378900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17" name="PlaceHolder 3"/>
          <p:cNvSpPr>
            <a:spLocks noGrp="1"/>
          </p:cNvSpPr>
          <p:nvPr>
            <p:ph type="title"/>
          </p:nvPr>
        </p:nvSpPr>
        <p:spPr>
          <a:xfrm>
            <a:off x="4688280" y="154152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18" name="PlaceHolder 4"/>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19" name="PlaceHolder 5"/>
          <p:cNvSpPr>
            <a:spLocks noGrp="1"/>
          </p:cNvSpPr>
          <p:nvPr>
            <p:ph type="title"/>
          </p:nvPr>
        </p:nvSpPr>
        <p:spPr>
          <a:xfrm>
            <a:off x="4688280" y="378900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20" name="PlaceHolder 6"/>
          <p:cNvSpPr>
            <a:spLocks noGrp="1"/>
          </p:cNvSpPr>
          <p:nvPr>
            <p:ph type="title"/>
          </p:nvPr>
        </p:nvSpPr>
        <p:spPr>
          <a:xfrm>
            <a:off x="748080" y="266544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21" name="PlaceHolder 7"/>
          <p:cNvSpPr>
            <a:spLocks noGrp="1"/>
          </p:cNvSpPr>
          <p:nvPr>
            <p:ph type="title"/>
          </p:nvPr>
        </p:nvSpPr>
        <p:spPr>
          <a:xfrm>
            <a:off x="4688280" y="266544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4558680" y="3374280"/>
            <a:ext cx="3392280" cy="402120"/>
          </a:xfrm>
          <a:prstGeom prst="rect">
            <a:avLst/>
          </a:prstGeom>
          <a:noFill/>
          <a:ln w="0">
            <a:noFill/>
          </a:ln>
        </p:spPr>
        <p:txBody>
          <a:bodyPr lIns="91440" rIns="91440" tIns="91440" bIns="91440" anchor="ctr">
            <a:noAutofit/>
          </a:bodyPr>
          <a:p>
            <a:pPr indent="0">
              <a:buNone/>
            </a:pPr>
            <a:r>
              <a:rPr b="0" lang="fr-FR" sz="2200" spc="-1" strike="noStrike">
                <a:solidFill>
                  <a:schemeClr val="dk1"/>
                </a:solidFill>
                <a:latin typeface="Arial"/>
              </a:rPr>
              <a:t>Click to edit the title text format</a:t>
            </a:r>
            <a:endParaRPr b="0" lang="fr-FR" sz="2200" spc="-1" strike="noStrike">
              <a:solidFill>
                <a:schemeClr val="dk1"/>
              </a:solidFill>
              <a:latin typeface="Arial"/>
            </a:endParaRPr>
          </a:p>
        </p:txBody>
      </p:sp>
      <p:sp>
        <p:nvSpPr>
          <p:cNvPr id="23" name="Google Shape;88;p14"/>
          <p:cNvSpPr/>
          <p:nvPr/>
        </p:nvSpPr>
        <p:spPr>
          <a:xfrm flipH="1" rot="10800000">
            <a:off x="6507000" y="360"/>
            <a:ext cx="2636280" cy="1198800"/>
          </a:xfrm>
          <a:custGeom>
            <a:avLst/>
            <a:gdLst>
              <a:gd name="textAreaLeft" fmla="*/ -360 w 2636280"/>
              <a:gd name="textAreaRight" fmla="*/ 2636280 w 2636280"/>
              <a:gd name="textAreaTop" fmla="*/ 0 h 1198800"/>
              <a:gd name="textAreaBottom" fmla="*/ 1199160 h 1198800"/>
            </a:gdLst>
            <a:ahLst/>
            <a:rect l="textAreaLeft" t="textAreaTop" r="textAreaRight" b="textAreaBottom"/>
            <a:pathLst>
              <a:path w="53326" h="20504">
                <a:moveTo>
                  <a:pt x="50508" y="0"/>
                </a:moveTo>
                <a:cubicBezTo>
                  <a:pt x="47941" y="0"/>
                  <a:pt x="45389" y="170"/>
                  <a:pt x="42868" y="717"/>
                </a:cubicBezTo>
                <a:cubicBezTo>
                  <a:pt x="34154" y="2607"/>
                  <a:pt x="29014" y="11013"/>
                  <a:pt x="19128" y="11130"/>
                </a:cubicBezTo>
                <a:cubicBezTo>
                  <a:pt x="9901" y="11233"/>
                  <a:pt x="2520" y="15714"/>
                  <a:pt x="1" y="20503"/>
                </a:cubicBezTo>
                <a:lnTo>
                  <a:pt x="53325" y="20503"/>
                </a:lnTo>
                <a:lnTo>
                  <a:pt x="53325" y="58"/>
                </a:lnTo>
                <a:cubicBezTo>
                  <a:pt x="52385" y="23"/>
                  <a:pt x="51445" y="0"/>
                  <a:pt x="50508"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 name="Google Shape;89;p14"/>
          <p:cNvSpPr/>
          <p:nvPr/>
        </p:nvSpPr>
        <p:spPr>
          <a:xfrm flipH="1" rot="10800000">
            <a:off x="-360" y="1528920"/>
            <a:ext cx="6476760" cy="3614760"/>
          </a:xfrm>
          <a:custGeom>
            <a:avLst/>
            <a:gdLst>
              <a:gd name="textAreaLeft" fmla="*/ -360 w 6476760"/>
              <a:gd name="textAreaRight" fmla="*/ 6476760 w 6476760"/>
              <a:gd name="textAreaTop" fmla="*/ 0 h 3614760"/>
              <a:gd name="textAreaBottom" fmla="*/ 3615120 h 3614760"/>
            </a:gdLst>
            <a:ahLst/>
            <a:rect l="textAreaLeft" t="textAreaTop" r="textAreaRight" b="textAreaBottom"/>
            <a:pathLst>
              <a:path w="180703" h="100853">
                <a:moveTo>
                  <a:pt x="0" y="0"/>
                </a:moveTo>
                <a:lnTo>
                  <a:pt x="0" y="100853"/>
                </a:lnTo>
                <a:cubicBezTo>
                  <a:pt x="0" y="100853"/>
                  <a:pt x="61" y="76384"/>
                  <a:pt x="20821" y="71186"/>
                </a:cubicBezTo>
                <a:cubicBezTo>
                  <a:pt x="41612" y="66019"/>
                  <a:pt x="54834" y="62463"/>
                  <a:pt x="63223" y="41125"/>
                </a:cubicBezTo>
                <a:cubicBezTo>
                  <a:pt x="69828" y="24362"/>
                  <a:pt x="80380" y="9787"/>
                  <a:pt x="100266" y="9787"/>
                </a:cubicBezTo>
                <a:cubicBezTo>
                  <a:pt x="105728" y="9787"/>
                  <a:pt x="111895" y="10887"/>
                  <a:pt x="118878" y="13344"/>
                </a:cubicBezTo>
                <a:cubicBezTo>
                  <a:pt x="129509" y="17084"/>
                  <a:pt x="139198" y="18795"/>
                  <a:pt x="147623" y="18795"/>
                </a:cubicBezTo>
                <a:cubicBezTo>
                  <a:pt x="164874" y="18795"/>
                  <a:pt x="176822" y="11620"/>
                  <a:pt x="180702"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25" name="Google Shape;91;p15"/>
          <p:cNvSpPr/>
          <p:nvPr/>
        </p:nvSpPr>
        <p:spPr>
          <a:xfrm rot="10800000">
            <a:off x="6464520" y="0"/>
            <a:ext cx="2679480" cy="1784880"/>
          </a:xfrm>
          <a:custGeom>
            <a:avLst/>
            <a:gdLst>
              <a:gd name="textAreaLeft" fmla="*/ 0 w 2679480"/>
              <a:gd name="textAreaRight" fmla="*/ 2679840 w 2679480"/>
              <a:gd name="textAreaTop" fmla="*/ 0 h 1784880"/>
              <a:gd name="textAreaBottom" fmla="*/ 1785240 h 178488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 name="Google Shape;92;p15"/>
          <p:cNvSpPr/>
          <p:nvPr/>
        </p:nvSpPr>
        <p:spPr>
          <a:xfrm flipH="1">
            <a:off x="0" y="2240640"/>
            <a:ext cx="5478480" cy="2902320"/>
          </a:xfrm>
          <a:custGeom>
            <a:avLst/>
            <a:gdLst>
              <a:gd name="textAreaLeft" fmla="*/ 360 w 5478480"/>
              <a:gd name="textAreaRight" fmla="*/ 5479200 w 5478480"/>
              <a:gd name="textAreaTop" fmla="*/ 0 h 2902320"/>
              <a:gd name="textAreaBottom" fmla="*/ 2902680 h 290232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 name="PlaceHolder 1"/>
          <p:cNvSpPr>
            <a:spLocks noGrp="1"/>
          </p:cNvSpPr>
          <p:nvPr>
            <p:ph type="body"/>
          </p:nvPr>
        </p:nvSpPr>
        <p:spPr>
          <a:xfrm>
            <a:off x="4748400" y="1713600"/>
            <a:ext cx="3675240" cy="274248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500" spc="-1" strike="noStrike">
                <a:solidFill>
                  <a:srgbClr val="000000"/>
                </a:solidFill>
                <a:latin typeface="Arial"/>
              </a:rPr>
              <a:t>Click to edit the outline text format</a:t>
            </a:r>
            <a:endParaRPr b="0" lang="fr-FR" sz="1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500" spc="-1" strike="noStrike">
                <a:solidFill>
                  <a:srgbClr val="000000"/>
                </a:solidFill>
                <a:latin typeface="Arial"/>
              </a:rPr>
              <a:t>Second Outline Level</a:t>
            </a:r>
            <a:endParaRPr b="0" lang="fr-FR" sz="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500" spc="-1" strike="noStrike">
                <a:solidFill>
                  <a:srgbClr val="000000"/>
                </a:solidFill>
                <a:latin typeface="Arial"/>
              </a:rPr>
              <a:t>Third Outline Level</a:t>
            </a:r>
            <a:endParaRPr b="0" lang="fr-FR" sz="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500" spc="-1" strike="noStrike">
                <a:solidFill>
                  <a:srgbClr val="000000"/>
                </a:solidFill>
                <a:latin typeface="Arial"/>
              </a:rPr>
              <a:t>Fourth Outline Level</a:t>
            </a:r>
            <a:endParaRPr b="0" lang="fr-FR" sz="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500" spc="-1" strike="noStrike">
                <a:solidFill>
                  <a:srgbClr val="000000"/>
                </a:solidFill>
                <a:latin typeface="Arial"/>
              </a:rPr>
              <a:t>Fifth Outline Level</a:t>
            </a:r>
            <a:endParaRPr b="0" lang="fr-FR" sz="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500" spc="-1" strike="noStrike">
                <a:solidFill>
                  <a:srgbClr val="000000"/>
                </a:solidFill>
                <a:latin typeface="Arial"/>
              </a:rPr>
              <a:t>Sixth Outline Level</a:t>
            </a:r>
            <a:endParaRPr b="0" lang="fr-FR" sz="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500" spc="-1" strike="noStrike">
                <a:solidFill>
                  <a:srgbClr val="000000"/>
                </a:solidFill>
                <a:latin typeface="Arial"/>
              </a:rPr>
              <a:t>Seventh Outline Level</a:t>
            </a:r>
            <a:endParaRPr b="0" lang="fr-FR" sz="1500" spc="-1" strike="noStrike">
              <a:solidFill>
                <a:srgbClr val="000000"/>
              </a:solidFill>
              <a:latin typeface="Arial"/>
            </a:endParaRPr>
          </a:p>
        </p:txBody>
      </p:sp>
      <p:sp>
        <p:nvSpPr>
          <p:cNvPr id="28" name="PlaceHolder 2"/>
          <p:cNvSpPr>
            <a:spLocks noGrp="1"/>
          </p:cNvSpPr>
          <p:nvPr>
            <p:ph type="body"/>
          </p:nvPr>
        </p:nvSpPr>
        <p:spPr>
          <a:xfrm>
            <a:off x="720000" y="1132920"/>
            <a:ext cx="3675240" cy="33235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500" spc="-1" strike="noStrike">
                <a:solidFill>
                  <a:srgbClr val="000000"/>
                </a:solidFill>
                <a:latin typeface="Arial"/>
              </a:rPr>
              <a:t>Click to edit the outline text format</a:t>
            </a:r>
            <a:endParaRPr b="0" lang="fr-FR" sz="15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500" spc="-1" strike="noStrike">
                <a:solidFill>
                  <a:srgbClr val="000000"/>
                </a:solidFill>
                <a:latin typeface="Arial"/>
              </a:rPr>
              <a:t>Second Outline Level</a:t>
            </a:r>
            <a:endParaRPr b="0" lang="fr-FR" sz="15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500" spc="-1" strike="noStrike">
                <a:solidFill>
                  <a:srgbClr val="000000"/>
                </a:solidFill>
                <a:latin typeface="Arial"/>
              </a:rPr>
              <a:t>Third Outline Level</a:t>
            </a:r>
            <a:endParaRPr b="0" lang="fr-FR" sz="15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500" spc="-1" strike="noStrike">
                <a:solidFill>
                  <a:srgbClr val="000000"/>
                </a:solidFill>
                <a:latin typeface="Arial"/>
              </a:rPr>
              <a:t>Fourth Outline Level</a:t>
            </a:r>
            <a:endParaRPr b="0" lang="fr-FR" sz="15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500" spc="-1" strike="noStrike">
                <a:solidFill>
                  <a:srgbClr val="000000"/>
                </a:solidFill>
                <a:latin typeface="Arial"/>
              </a:rPr>
              <a:t>Fifth Outline Level</a:t>
            </a:r>
            <a:endParaRPr b="0" lang="fr-FR" sz="15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500" spc="-1" strike="noStrike">
                <a:solidFill>
                  <a:srgbClr val="000000"/>
                </a:solidFill>
                <a:latin typeface="Arial"/>
              </a:rPr>
              <a:t>Sixth Outline Level</a:t>
            </a:r>
            <a:endParaRPr b="0" lang="fr-FR" sz="15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500" spc="-1" strike="noStrike">
                <a:solidFill>
                  <a:srgbClr val="000000"/>
                </a:solidFill>
                <a:latin typeface="Arial"/>
              </a:rPr>
              <a:t>Seventh Outline Level</a:t>
            </a:r>
            <a:endParaRPr b="0" lang="fr-FR" sz="1500" spc="-1" strike="noStrike">
              <a:solidFill>
                <a:srgbClr val="000000"/>
              </a:solidFill>
              <a:latin typeface="Arial"/>
            </a:endParaRPr>
          </a:p>
        </p:txBody>
      </p:sp>
      <p:sp>
        <p:nvSpPr>
          <p:cNvPr id="29" name="PlaceHolder 3"/>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30" name="Google Shape;97;p16"/>
          <p:cNvSpPr/>
          <p:nvPr/>
        </p:nvSpPr>
        <p:spPr>
          <a:xfrm rot="10800000">
            <a:off x="6464520" y="0"/>
            <a:ext cx="2679480" cy="1784880"/>
          </a:xfrm>
          <a:custGeom>
            <a:avLst/>
            <a:gdLst>
              <a:gd name="textAreaLeft" fmla="*/ 0 w 2679480"/>
              <a:gd name="textAreaRight" fmla="*/ 2679840 w 2679480"/>
              <a:gd name="textAreaTop" fmla="*/ 0 h 1784880"/>
              <a:gd name="textAreaBottom" fmla="*/ 1785240 h 1784880"/>
            </a:gdLst>
            <a:ahLst/>
            <a:rect l="textAreaLeft" t="textAreaTop" r="textAreaRight" b="textAreaBottom"/>
            <a:pathLst>
              <a:path w="139985" h="93255">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32" name="PlaceHolder 2"/>
          <p:cNvSpPr>
            <a:spLocks noGrp="1"/>
          </p:cNvSpPr>
          <p:nvPr>
            <p:ph type="body"/>
          </p:nvPr>
        </p:nvSpPr>
        <p:spPr>
          <a:xfrm>
            <a:off x="826200" y="2302560"/>
            <a:ext cx="1921320" cy="16203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33" name="PlaceHolder 3"/>
          <p:cNvSpPr>
            <a:spLocks noGrp="1"/>
          </p:cNvSpPr>
          <p:nvPr>
            <p:ph type="body"/>
          </p:nvPr>
        </p:nvSpPr>
        <p:spPr>
          <a:xfrm>
            <a:off x="3121200" y="2302560"/>
            <a:ext cx="1921320" cy="16203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400" spc="-1" strike="noStrike">
                <a:solidFill>
                  <a:srgbClr val="000000"/>
                </a:solidFill>
                <a:latin typeface="Arial"/>
              </a:rPr>
              <a:t>Fifth Outline Level</a:t>
            </a:r>
            <a:endParaRPr b="0" lang="fr-FR"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400" spc="-1" strike="noStrike">
                <a:solidFill>
                  <a:srgbClr val="000000"/>
                </a:solidFill>
                <a:latin typeface="Arial"/>
              </a:rPr>
              <a:t>Sixth Outline Level</a:t>
            </a:r>
            <a:endParaRPr b="0" lang="fr-FR"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400" spc="-1" strike="noStrike">
                <a:solidFill>
                  <a:srgbClr val="000000"/>
                </a:solidFill>
                <a:latin typeface="Arial"/>
              </a:rPr>
              <a:t>Seventh Outline Level</a:t>
            </a:r>
            <a:endParaRPr b="0" lang="fr-FR" sz="1400" spc="-1" strike="noStrike">
              <a:solidFill>
                <a:srgbClr val="000000"/>
              </a:solidFill>
              <a:latin typeface="Arial"/>
            </a:endParaRPr>
          </a:p>
        </p:txBody>
      </p:sp>
      <p:sp>
        <p:nvSpPr>
          <p:cNvPr id="34" name="Google Shape;103;p16"/>
          <p:cNvSpPr/>
          <p:nvPr/>
        </p:nvSpPr>
        <p:spPr>
          <a:xfrm flipH="1">
            <a:off x="0" y="2240640"/>
            <a:ext cx="5478480" cy="2902320"/>
          </a:xfrm>
          <a:custGeom>
            <a:avLst/>
            <a:gdLst>
              <a:gd name="textAreaLeft" fmla="*/ 360 w 5478480"/>
              <a:gd name="textAreaRight" fmla="*/ 5479200 w 5478480"/>
              <a:gd name="textAreaTop" fmla="*/ 0 h 2902320"/>
              <a:gd name="textAreaBottom" fmla="*/ 2902680 h 2902320"/>
            </a:gdLst>
            <a:ahLst/>
            <a:rect l="textAreaLeft" t="textAreaTop" r="textAreaRight" b="textAreaBottom"/>
            <a:pathLst>
              <a:path w="237057" h="125596">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35" name="Google Shape;105;p17"/>
          <p:cNvSpPr/>
          <p:nvPr/>
        </p:nvSpPr>
        <p:spPr>
          <a:xfrm>
            <a:off x="0" y="0"/>
            <a:ext cx="2075400" cy="2017800"/>
          </a:xfrm>
          <a:custGeom>
            <a:avLst/>
            <a:gdLst>
              <a:gd name="textAreaLeft" fmla="*/ 0 w 2075400"/>
              <a:gd name="textAreaRight" fmla="*/ 2075760 w 2075400"/>
              <a:gd name="textAreaTop" fmla="*/ 0 h 2017800"/>
              <a:gd name="textAreaBottom" fmla="*/ 2018160 h 2017800"/>
            </a:gdLst>
            <a:ahLst/>
            <a:rect l="textAreaLeft" t="textAreaTop" r="textAreaRight" b="textAreaBottom"/>
            <a:pathLst>
              <a:path w="83036" h="80731">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 name="Google Shape;106;p17"/>
          <p:cNvSpPr/>
          <p:nvPr/>
        </p:nvSpPr>
        <p:spPr>
          <a:xfrm>
            <a:off x="7178760" y="4390560"/>
            <a:ext cx="1964880" cy="767160"/>
          </a:xfrm>
          <a:custGeom>
            <a:avLst/>
            <a:gdLst>
              <a:gd name="textAreaLeft" fmla="*/ 0 w 1964880"/>
              <a:gd name="textAreaRight" fmla="*/ 1965240 w 1964880"/>
              <a:gd name="textAreaTop" fmla="*/ 0 h 767160"/>
              <a:gd name="textAreaBottom" fmla="*/ 767520 h 767160"/>
            </a:gdLst>
            <a:ahLst/>
            <a:rect l="textAreaLeft" t="textAreaTop" r="textAreaRight" b="textAreaBottom"/>
            <a:pathLst>
              <a:path w="78604" h="30701">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 name="PlaceHolder 1"/>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4"/>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2891880" y="190260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39" name="PlaceHolder 2"/>
          <p:cNvSpPr>
            <a:spLocks noGrp="1"/>
          </p:cNvSpPr>
          <p:nvPr>
            <p:ph type="title"/>
          </p:nvPr>
        </p:nvSpPr>
        <p:spPr>
          <a:xfrm>
            <a:off x="2891880" y="342936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40" name="PlaceHolder 3"/>
          <p:cNvSpPr>
            <a:spLocks noGrp="1"/>
          </p:cNvSpPr>
          <p:nvPr>
            <p:ph type="title"/>
          </p:nvPr>
        </p:nvSpPr>
        <p:spPr>
          <a:xfrm>
            <a:off x="5484600" y="190260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sp>
        <p:nvSpPr>
          <p:cNvPr id="41" name="PlaceHolder 4"/>
          <p:cNvSpPr>
            <a:spLocks noGrp="1"/>
          </p:cNvSpPr>
          <p:nvPr>
            <p:ph type="title"/>
          </p:nvPr>
        </p:nvSpPr>
        <p:spPr>
          <a:xfrm>
            <a:off x="720000" y="387720"/>
            <a:ext cx="7703640" cy="591840"/>
          </a:xfrm>
          <a:prstGeom prst="rect">
            <a:avLst/>
          </a:prstGeom>
          <a:noFill/>
          <a:ln w="0">
            <a:noFill/>
          </a:ln>
        </p:spPr>
        <p:txBody>
          <a:bodyPr lIns="91440" rIns="91440" tIns="91440" bIns="91440" anchor="t">
            <a:noAutofit/>
          </a:bodyPr>
          <a:p>
            <a:pPr indent="0">
              <a:buNone/>
            </a:pPr>
            <a:r>
              <a:rPr b="0" lang="fr-FR" sz="3200" spc="-1" strike="noStrike">
                <a:solidFill>
                  <a:schemeClr val="dk1"/>
                </a:solidFill>
                <a:latin typeface="Arial"/>
              </a:rPr>
              <a:t>Click to edit the title text format</a:t>
            </a:r>
            <a:endParaRPr b="0" lang="fr-FR" sz="3200" spc="-1" strike="noStrike">
              <a:solidFill>
                <a:schemeClr val="dk1"/>
              </a:solidFill>
              <a:latin typeface="Arial"/>
            </a:endParaRPr>
          </a:p>
        </p:txBody>
      </p:sp>
      <p:sp>
        <p:nvSpPr>
          <p:cNvPr id="42" name="PlaceHolder 5"/>
          <p:cNvSpPr>
            <a:spLocks noGrp="1"/>
          </p:cNvSpPr>
          <p:nvPr>
            <p:ph type="title"/>
          </p:nvPr>
        </p:nvSpPr>
        <p:spPr>
          <a:xfrm>
            <a:off x="5484600" y="3429360"/>
            <a:ext cx="767520" cy="527040"/>
          </a:xfrm>
          <a:prstGeom prst="rect">
            <a:avLst/>
          </a:prstGeom>
          <a:noFill/>
          <a:ln w="0">
            <a:noFill/>
          </a:ln>
        </p:spPr>
        <p:txBody>
          <a:bodyPr lIns="91440" rIns="91440" tIns="91440" bIns="91440" anchor="ctr">
            <a:noAutofit/>
          </a:bodyPr>
          <a:p>
            <a:pPr indent="0" algn="ctr">
              <a:lnSpc>
                <a:spcPct val="100000"/>
              </a:lnSpc>
              <a:buNone/>
            </a:pPr>
            <a:r>
              <a:rPr b="1" lang="fr-FR" sz="3200" spc="-1" strike="noStrike">
                <a:solidFill>
                  <a:schemeClr val="dk1"/>
                </a:solidFill>
                <a:latin typeface="Convergence"/>
                <a:ea typeface="Convergence"/>
              </a:rPr>
              <a:t>xx%</a:t>
            </a:r>
            <a:endParaRPr b="0" lang="fr-FR" sz="3200" spc="-1" strike="noStrike">
              <a:solidFill>
                <a:schemeClr val="dk1"/>
              </a:solidFill>
              <a:latin typeface="Arial"/>
            </a:endParaRPr>
          </a:p>
        </p:txBody>
      </p:sp>
      <p:grpSp>
        <p:nvGrpSpPr>
          <p:cNvPr id="43" name="Google Shape;128;p18"/>
          <p:cNvGrpSpPr/>
          <p:nvPr/>
        </p:nvGrpSpPr>
        <p:grpSpPr>
          <a:xfrm>
            <a:off x="-132840" y="-148680"/>
            <a:ext cx="9410760" cy="5440680"/>
            <a:chOff x="-132840" y="-148680"/>
            <a:chExt cx="9410760" cy="5440680"/>
          </a:xfrm>
        </p:grpSpPr>
        <p:sp>
          <p:nvSpPr>
            <p:cNvPr id="44" name="Google Shape;129;p18"/>
            <p:cNvSpPr/>
            <p:nvPr/>
          </p:nvSpPr>
          <p:spPr>
            <a:xfrm>
              <a:off x="-132840" y="3907800"/>
              <a:ext cx="1712160" cy="1384200"/>
            </a:xfrm>
            <a:custGeom>
              <a:avLst/>
              <a:gdLst>
                <a:gd name="textAreaLeft" fmla="*/ 0 w 1712160"/>
                <a:gd name="textAreaRight" fmla="*/ 1712520 w 1712160"/>
                <a:gd name="textAreaTop" fmla="*/ 0 h 1384200"/>
                <a:gd name="textAreaBottom" fmla="*/ 1384560 h 1384200"/>
              </a:gdLst>
              <a:ahLst/>
              <a:rect l="textAreaLeft" t="textAreaTop" r="textAreaRight" b="textAreaBottom"/>
              <a:pathLst>
                <a:path w="122245" h="98816">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 name="Google Shape;130;p18"/>
            <p:cNvSpPr/>
            <p:nvPr/>
          </p:nvSpPr>
          <p:spPr>
            <a:xfrm rot="5400000">
              <a:off x="7511760" y="3525840"/>
              <a:ext cx="1812600" cy="1719720"/>
            </a:xfrm>
            <a:custGeom>
              <a:avLst/>
              <a:gdLst>
                <a:gd name="textAreaLeft" fmla="*/ 0 w 1812600"/>
                <a:gd name="textAreaRight" fmla="*/ 1812960 w 1812600"/>
                <a:gd name="textAreaTop" fmla="*/ 0 h 1719720"/>
                <a:gd name="textAreaBottom" fmla="*/ 1720080 h 1719720"/>
              </a:gdLst>
              <a:ahLst/>
              <a:rect l="textAreaLeft" t="textAreaTop" r="textAreaRight" b="textAreaBottom"/>
              <a:pathLst>
                <a:path w="115780" h="109867">
                  <a:moveTo>
                    <a:pt x="4693" y="1"/>
                  </a:moveTo>
                  <a:lnTo>
                    <a:pt x="4693" y="1"/>
                  </a:lnTo>
                  <a:cubicBezTo>
                    <a:pt x="4689" y="1"/>
                    <a:pt x="4684" y="5"/>
                    <a:pt x="4678" y="12"/>
                  </a:cubicBezTo>
                  <a:lnTo>
                    <a:pt x="4704" y="12"/>
                  </a:lnTo>
                  <a:cubicBezTo>
                    <a:pt x="4701" y="5"/>
                    <a:pt x="4698" y="1"/>
                    <a:pt x="4693" y="1"/>
                  </a:cubicBezTo>
                  <a:close/>
                  <a:moveTo>
                    <a:pt x="4704" y="12"/>
                  </a:moveTo>
                  <a:cubicBezTo>
                    <a:pt x="4732" y="101"/>
                    <a:pt x="4634" y="661"/>
                    <a:pt x="4686" y="661"/>
                  </a:cubicBezTo>
                  <a:cubicBezTo>
                    <a:pt x="4690" y="661"/>
                    <a:pt x="4696" y="657"/>
                    <a:pt x="4702" y="649"/>
                  </a:cubicBezTo>
                  <a:lnTo>
                    <a:pt x="4702" y="649"/>
                  </a:lnTo>
                  <a:cubicBezTo>
                    <a:pt x="1004" y="7457"/>
                    <a:pt x="0" y="15881"/>
                    <a:pt x="2792" y="23129"/>
                  </a:cubicBezTo>
                  <a:cubicBezTo>
                    <a:pt x="5608" y="30353"/>
                    <a:pt x="12416" y="36083"/>
                    <a:pt x="20129" y="36842"/>
                  </a:cubicBezTo>
                  <a:cubicBezTo>
                    <a:pt x="20783" y="36905"/>
                    <a:pt x="21435" y="36935"/>
                    <a:pt x="22086" y="36935"/>
                  </a:cubicBezTo>
                  <a:cubicBezTo>
                    <a:pt x="31165" y="36935"/>
                    <a:pt x="39952" y="31223"/>
                    <a:pt x="48903" y="31223"/>
                  </a:cubicBezTo>
                  <a:cubicBezTo>
                    <a:pt x="50051" y="31223"/>
                    <a:pt x="51201" y="31316"/>
                    <a:pt x="52356" y="31528"/>
                  </a:cubicBezTo>
                  <a:cubicBezTo>
                    <a:pt x="62322" y="33365"/>
                    <a:pt x="68738" y="43479"/>
                    <a:pt x="70771" y="53421"/>
                  </a:cubicBezTo>
                  <a:cubicBezTo>
                    <a:pt x="72803" y="63338"/>
                    <a:pt x="71677" y="73648"/>
                    <a:pt x="73048" y="83688"/>
                  </a:cubicBezTo>
                  <a:cubicBezTo>
                    <a:pt x="73685" y="88414"/>
                    <a:pt x="74933" y="93140"/>
                    <a:pt x="77554" y="97132"/>
                  </a:cubicBezTo>
                  <a:cubicBezTo>
                    <a:pt x="83798" y="106584"/>
                    <a:pt x="96311" y="109620"/>
                    <a:pt x="107625" y="109865"/>
                  </a:cubicBezTo>
                  <a:cubicBezTo>
                    <a:pt x="107691" y="109866"/>
                    <a:pt x="107757" y="109867"/>
                    <a:pt x="107822" y="109867"/>
                  </a:cubicBezTo>
                  <a:cubicBezTo>
                    <a:pt x="110892" y="109867"/>
                    <a:pt x="112854" y="108733"/>
                    <a:pt x="114628" y="106143"/>
                  </a:cubicBezTo>
                  <a:cubicBezTo>
                    <a:pt x="115779" y="104454"/>
                    <a:pt x="115706" y="104796"/>
                    <a:pt x="114212" y="103352"/>
                  </a:cubicBezTo>
                  <a:lnTo>
                    <a:pt x="113673" y="12"/>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 name="Google Shape;131;p18"/>
            <p:cNvSpPr/>
            <p:nvPr/>
          </p:nvSpPr>
          <p:spPr>
            <a:xfrm rot="10800000">
              <a:off x="7565760" y="-148680"/>
              <a:ext cx="1712160" cy="1384200"/>
            </a:xfrm>
            <a:custGeom>
              <a:avLst/>
              <a:gdLst>
                <a:gd name="textAreaLeft" fmla="*/ 0 w 1712160"/>
                <a:gd name="textAreaRight" fmla="*/ 1712520 w 1712160"/>
                <a:gd name="textAreaTop" fmla="*/ 0 h 1384200"/>
                <a:gd name="textAreaBottom" fmla="*/ 1384560 h 1384200"/>
              </a:gdLst>
              <a:ahLst/>
              <a:rect l="textAreaLeft" t="textAreaTop" r="textAreaRight" b="textAreaBottom"/>
              <a:pathLst>
                <a:path w="122245" h="98816">
                  <a:moveTo>
                    <a:pt x="21840" y="0"/>
                  </a:moveTo>
                  <a:cubicBezTo>
                    <a:pt x="16360" y="0"/>
                    <a:pt x="10958" y="1255"/>
                    <a:pt x="6245" y="3998"/>
                  </a:cubicBezTo>
                  <a:cubicBezTo>
                    <a:pt x="1" y="7622"/>
                    <a:pt x="3086" y="16266"/>
                    <a:pt x="2964" y="22560"/>
                  </a:cubicBezTo>
                  <a:cubicBezTo>
                    <a:pt x="3062" y="27629"/>
                    <a:pt x="3429" y="32698"/>
                    <a:pt x="4090" y="37742"/>
                  </a:cubicBezTo>
                  <a:lnTo>
                    <a:pt x="4090" y="98619"/>
                  </a:lnTo>
                  <a:lnTo>
                    <a:pt x="118743" y="98815"/>
                  </a:lnTo>
                  <a:cubicBezTo>
                    <a:pt x="122245" y="89632"/>
                    <a:pt x="121559" y="79396"/>
                    <a:pt x="116906" y="70777"/>
                  </a:cubicBezTo>
                  <a:cubicBezTo>
                    <a:pt x="111519" y="60981"/>
                    <a:pt x="101405" y="54688"/>
                    <a:pt x="90288" y="53782"/>
                  </a:cubicBezTo>
                  <a:cubicBezTo>
                    <a:pt x="78852" y="52851"/>
                    <a:pt x="68347" y="52925"/>
                    <a:pt x="61514" y="41611"/>
                  </a:cubicBezTo>
                  <a:cubicBezTo>
                    <a:pt x="56078" y="32624"/>
                    <a:pt x="57915" y="22070"/>
                    <a:pt x="50838" y="13303"/>
                  </a:cubicBezTo>
                  <a:cubicBezTo>
                    <a:pt x="44167" y="5064"/>
                    <a:pt x="32847" y="0"/>
                    <a:pt x="21840" y="0"/>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1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886200" y="1019160"/>
            <a:ext cx="4086000" cy="2333160"/>
          </a:xfrm>
          <a:prstGeom prst="rect">
            <a:avLst/>
          </a:prstGeom>
          <a:noFill/>
          <a:ln w="0">
            <a:noFill/>
          </a:ln>
        </p:spPr>
        <p:txBody>
          <a:bodyPr lIns="91440" rIns="91440" tIns="91440" bIns="91440" anchor="ctr">
            <a:normAutofit fontScale="93467" lnSpcReduction="10000"/>
          </a:bodyPr>
          <a:p>
            <a:pPr indent="0">
              <a:lnSpc>
                <a:spcPct val="100000"/>
              </a:lnSpc>
              <a:buNone/>
              <a:tabLst>
                <a:tab algn="l" pos="0"/>
              </a:tabLst>
            </a:pPr>
            <a:r>
              <a:rPr b="1" lang="en" sz="5500" spc="-1" strike="noStrike">
                <a:solidFill>
                  <a:schemeClr val="accent6"/>
                </a:solidFill>
                <a:latin typeface="Convergence"/>
                <a:ea typeface="Convergence"/>
              </a:rPr>
              <a:t>COVID-19 Vakcinų Sąmokslo Teorija</a:t>
            </a:r>
            <a:endParaRPr b="0" lang="fr-FR" sz="5500" spc="-1" strike="noStrike">
              <a:solidFill>
                <a:schemeClr val="dk1"/>
              </a:solidFill>
              <a:latin typeface="Arial"/>
            </a:endParaRPr>
          </a:p>
        </p:txBody>
      </p:sp>
      <p:sp>
        <p:nvSpPr>
          <p:cNvPr id="131" name="PlaceHolder 2"/>
          <p:cNvSpPr>
            <a:spLocks noGrp="1"/>
          </p:cNvSpPr>
          <p:nvPr>
            <p:ph type="subTitle"/>
          </p:nvPr>
        </p:nvSpPr>
        <p:spPr>
          <a:xfrm>
            <a:off x="3886200" y="3390840"/>
            <a:ext cx="2895120" cy="685440"/>
          </a:xfrm>
          <a:prstGeom prst="rect">
            <a:avLst/>
          </a:prstGeom>
          <a:noFill/>
          <a:ln w="0">
            <a:noFill/>
          </a:ln>
        </p:spPr>
        <p:txBody>
          <a:bodyPr lIns="91440" rIns="91440" tIns="91440" bIns="91440" anchor="ctr">
            <a:normAutofit fontScale="93333"/>
          </a:bodyPr>
          <a:p>
            <a:pPr indent="0">
              <a:lnSpc>
                <a:spcPct val="100000"/>
              </a:lnSpc>
              <a:buNone/>
              <a:tabLst>
                <a:tab algn="l" pos="0"/>
              </a:tabLst>
            </a:pPr>
            <a:r>
              <a:rPr b="0" lang="en" sz="1800" spc="-1" strike="noStrike">
                <a:solidFill>
                  <a:schemeClr val="dk1"/>
                </a:solidFill>
                <a:latin typeface="Lato"/>
                <a:ea typeface="Lato"/>
              </a:rPr>
              <a:t>Argumentai ir Kontrargumentai apie COVID-19 vakcinas</a:t>
            </a:r>
            <a:endParaRPr b="0" lang="en-US" sz="1800" spc="-1" strike="noStrike">
              <a:solidFill>
                <a:srgbClr val="000000"/>
              </a:solidFill>
              <a:latin typeface="OpenSymbol"/>
            </a:endParaRPr>
          </a:p>
        </p:txBody>
      </p:sp>
      <p:grpSp>
        <p:nvGrpSpPr>
          <p:cNvPr id="132" name="Google Shape;244;p36"/>
          <p:cNvGrpSpPr/>
          <p:nvPr/>
        </p:nvGrpSpPr>
        <p:grpSpPr>
          <a:xfrm>
            <a:off x="1175040" y="804600"/>
            <a:ext cx="2104200" cy="3534120"/>
            <a:chOff x="1175040" y="804600"/>
            <a:chExt cx="2104200" cy="3534120"/>
          </a:xfrm>
        </p:grpSpPr>
        <p:grpSp>
          <p:nvGrpSpPr>
            <p:cNvPr id="133" name="Google Shape;245;p36"/>
            <p:cNvGrpSpPr/>
            <p:nvPr/>
          </p:nvGrpSpPr>
          <p:grpSpPr>
            <a:xfrm>
              <a:off x="1175040" y="804600"/>
              <a:ext cx="2104200" cy="3534120"/>
              <a:chOff x="1175040" y="804600"/>
              <a:chExt cx="2104200" cy="3534120"/>
            </a:xfrm>
          </p:grpSpPr>
          <p:sp>
            <p:nvSpPr>
              <p:cNvPr id="134" name="Google Shape;246;p36"/>
              <p:cNvSpPr/>
              <p:nvPr/>
            </p:nvSpPr>
            <p:spPr>
              <a:xfrm>
                <a:off x="1429560" y="812880"/>
                <a:ext cx="588240" cy="1117080"/>
              </a:xfrm>
              <a:custGeom>
                <a:avLst/>
                <a:gdLst>
                  <a:gd name="textAreaLeft" fmla="*/ 0 w 588240"/>
                  <a:gd name="textAreaRight" fmla="*/ 588600 w 588240"/>
                  <a:gd name="textAreaTop" fmla="*/ 0 h 1117080"/>
                  <a:gd name="textAreaBottom" fmla="*/ 1117440 h 1117080"/>
                </a:gdLst>
                <a:ahLst/>
                <a:rect l="textAreaLeft" t="textAreaTop" r="textAreaRight" b="textAreaBottom"/>
                <a:pathLst>
                  <a:path w="26719" h="5076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5" name="Google Shape;247;p36"/>
              <p:cNvSpPr/>
              <p:nvPr/>
            </p:nvSpPr>
            <p:spPr>
              <a:xfrm>
                <a:off x="1175040" y="1754280"/>
                <a:ext cx="664200" cy="1184760"/>
              </a:xfrm>
              <a:custGeom>
                <a:avLst/>
                <a:gdLst>
                  <a:gd name="textAreaLeft" fmla="*/ 0 w 664200"/>
                  <a:gd name="textAreaRight" fmla="*/ 664560 w 664200"/>
                  <a:gd name="textAreaTop" fmla="*/ 0 h 1184760"/>
                  <a:gd name="textAreaBottom" fmla="*/ 1185120 h 1184760"/>
                </a:gdLst>
                <a:ahLst/>
                <a:rect l="textAreaLeft" t="textAreaTop" r="textAreaRight" b="textAreaBottom"/>
                <a:pathLst>
                  <a:path w="30180" h="53827">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6" name="Google Shape;248;p36"/>
              <p:cNvSpPr/>
              <p:nvPr/>
            </p:nvSpPr>
            <p:spPr>
              <a:xfrm>
                <a:off x="2541960" y="1732680"/>
                <a:ext cx="736200" cy="641520"/>
              </a:xfrm>
              <a:custGeom>
                <a:avLst/>
                <a:gdLst>
                  <a:gd name="textAreaLeft" fmla="*/ 0 w 736200"/>
                  <a:gd name="textAreaRight" fmla="*/ 736560 w 736200"/>
                  <a:gd name="textAreaTop" fmla="*/ 0 h 641520"/>
                  <a:gd name="textAreaBottom" fmla="*/ 641880 h 641520"/>
                </a:gdLst>
                <a:ahLst/>
                <a:rect l="textAreaLeft" t="textAreaTop" r="textAreaRight" b="textAreaBottom"/>
                <a:pathLst>
                  <a:path w="33447" h="29157">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37" name="Google Shape;249;p36"/>
              <p:cNvSpPr/>
              <p:nvPr/>
            </p:nvSpPr>
            <p:spPr>
              <a:xfrm>
                <a:off x="1720440" y="884520"/>
                <a:ext cx="1356840" cy="1474560"/>
              </a:xfrm>
              <a:custGeom>
                <a:avLst/>
                <a:gdLst>
                  <a:gd name="textAreaLeft" fmla="*/ 0 w 1356840"/>
                  <a:gd name="textAreaRight" fmla="*/ 1357200 w 1356840"/>
                  <a:gd name="textAreaTop" fmla="*/ 0 h 1474560"/>
                  <a:gd name="textAreaBottom" fmla="*/ 1474920 h 1474560"/>
                </a:gdLst>
                <a:ahLst/>
                <a:rect l="textAreaLeft" t="textAreaTop" r="textAreaRight" b="textAreaBottom"/>
                <a:pathLst>
                  <a:path w="61627" h="66994">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8" name="Google Shape;250;p36"/>
              <p:cNvSpPr/>
              <p:nvPr/>
            </p:nvSpPr>
            <p:spPr>
              <a:xfrm>
                <a:off x="1702440" y="2062440"/>
                <a:ext cx="344520" cy="365760"/>
              </a:xfrm>
              <a:custGeom>
                <a:avLst/>
                <a:gdLst>
                  <a:gd name="textAreaLeft" fmla="*/ 0 w 344520"/>
                  <a:gd name="textAreaRight" fmla="*/ 344880 w 344520"/>
                  <a:gd name="textAreaTop" fmla="*/ 0 h 365760"/>
                  <a:gd name="textAreaBottom" fmla="*/ 366120 h 365760"/>
                </a:gdLst>
                <a:ahLst/>
                <a:rect l="textAreaLeft" t="textAreaTop" r="textAreaRight" b="textAreaBottom"/>
                <a:pathLst>
                  <a:path w="15651" h="16626">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39" name="Google Shape;251;p36"/>
              <p:cNvSpPr/>
              <p:nvPr/>
            </p:nvSpPr>
            <p:spPr>
              <a:xfrm>
                <a:off x="1238400" y="2206080"/>
                <a:ext cx="1955160" cy="1715400"/>
              </a:xfrm>
              <a:custGeom>
                <a:avLst/>
                <a:gdLst>
                  <a:gd name="textAreaLeft" fmla="*/ 0 w 1955160"/>
                  <a:gd name="textAreaRight" fmla="*/ 1955520 w 1955160"/>
                  <a:gd name="textAreaTop" fmla="*/ 0 h 1715400"/>
                  <a:gd name="textAreaBottom" fmla="*/ 1715760 h 1715400"/>
                </a:gdLst>
                <a:ahLst/>
                <a:rect l="textAreaLeft" t="textAreaTop" r="textAreaRight" b="textAreaBottom"/>
                <a:pathLst>
                  <a:path w="88784" h="77921">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0" name="Google Shape;252;p36"/>
              <p:cNvSpPr/>
              <p:nvPr/>
            </p:nvSpPr>
            <p:spPr>
              <a:xfrm>
                <a:off x="1561680" y="3450240"/>
                <a:ext cx="422640" cy="579600"/>
              </a:xfrm>
              <a:custGeom>
                <a:avLst/>
                <a:gdLst>
                  <a:gd name="textAreaLeft" fmla="*/ 0 w 422640"/>
                  <a:gd name="textAreaRight" fmla="*/ 423000 w 422640"/>
                  <a:gd name="textAreaTop" fmla="*/ 0 h 579600"/>
                  <a:gd name="textAreaBottom" fmla="*/ 579960 h 579600"/>
                </a:gdLst>
                <a:ahLst/>
                <a:rect l="textAreaLeft" t="textAreaTop" r="textAreaRight" b="textAreaBottom"/>
                <a:pathLst>
                  <a:path w="19210" h="26349">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1" name="Google Shape;253;p36"/>
              <p:cNvSpPr/>
              <p:nvPr/>
            </p:nvSpPr>
            <p:spPr>
              <a:xfrm>
                <a:off x="1906200" y="3581280"/>
                <a:ext cx="435600" cy="756720"/>
              </a:xfrm>
              <a:custGeom>
                <a:avLst/>
                <a:gdLst>
                  <a:gd name="textAreaLeft" fmla="*/ 0 w 435600"/>
                  <a:gd name="textAreaRight" fmla="*/ 435960 w 435600"/>
                  <a:gd name="textAreaTop" fmla="*/ 0 h 756720"/>
                  <a:gd name="textAreaBottom" fmla="*/ 757080 h 756720"/>
                </a:gdLst>
                <a:ahLst/>
                <a:rect l="textAreaLeft" t="textAreaTop" r="textAreaRight" b="textAreaBottom"/>
                <a:pathLst>
                  <a:path w="19796" h="34378">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2" name="Google Shape;254;p36"/>
              <p:cNvSpPr/>
              <p:nvPr/>
            </p:nvSpPr>
            <p:spPr>
              <a:xfrm>
                <a:off x="1271880" y="2353680"/>
                <a:ext cx="1821240" cy="957600"/>
              </a:xfrm>
              <a:custGeom>
                <a:avLst/>
                <a:gdLst>
                  <a:gd name="textAreaLeft" fmla="*/ 0 w 1821240"/>
                  <a:gd name="textAreaRight" fmla="*/ 1821600 w 1821240"/>
                  <a:gd name="textAreaTop" fmla="*/ 0 h 957600"/>
                  <a:gd name="textAreaBottom" fmla="*/ 957960 h 957600"/>
                </a:gdLst>
                <a:ahLst/>
                <a:rect l="textAreaLeft" t="textAreaTop" r="textAreaRight" b="textAreaBottom"/>
                <a:pathLst>
                  <a:path w="85030" h="44738">
                    <a:moveTo>
                      <a:pt x="37170" y="1"/>
                    </a:moveTo>
                    <a:cubicBezTo>
                      <a:pt x="36104" y="1"/>
                      <a:pt x="35041" y="66"/>
                      <a:pt x="33983" y="227"/>
                    </a:cubicBezTo>
                    <a:cubicBezTo>
                      <a:pt x="30277" y="861"/>
                      <a:pt x="26865" y="2664"/>
                      <a:pt x="23695" y="4615"/>
                    </a:cubicBezTo>
                    <a:cubicBezTo>
                      <a:pt x="16870" y="8808"/>
                      <a:pt x="9898" y="13634"/>
                      <a:pt x="5315" y="20314"/>
                    </a:cubicBezTo>
                    <a:cubicBezTo>
                      <a:pt x="0" y="27968"/>
                      <a:pt x="488" y="38353"/>
                      <a:pt x="9654" y="42936"/>
                    </a:cubicBezTo>
                    <a:cubicBezTo>
                      <a:pt x="11401" y="43819"/>
                      <a:pt x="13363" y="44258"/>
                      <a:pt x="15318" y="44258"/>
                    </a:cubicBezTo>
                    <a:cubicBezTo>
                      <a:pt x="18546" y="44258"/>
                      <a:pt x="21753" y="43062"/>
                      <a:pt x="23939" y="40694"/>
                    </a:cubicBezTo>
                    <a:cubicBezTo>
                      <a:pt x="25402" y="39085"/>
                      <a:pt x="26377" y="37134"/>
                      <a:pt x="27498" y="35330"/>
                    </a:cubicBezTo>
                    <a:cubicBezTo>
                      <a:pt x="31935" y="28456"/>
                      <a:pt x="39492" y="23922"/>
                      <a:pt x="47439" y="22118"/>
                    </a:cubicBezTo>
                    <a:cubicBezTo>
                      <a:pt x="50426" y="21446"/>
                      <a:pt x="53490" y="21030"/>
                      <a:pt x="56484" y="21030"/>
                    </a:cubicBezTo>
                    <a:cubicBezTo>
                      <a:pt x="63264" y="21030"/>
                      <a:pt x="69681" y="23163"/>
                      <a:pt x="74011" y="29285"/>
                    </a:cubicBezTo>
                    <a:cubicBezTo>
                      <a:pt x="76643" y="33185"/>
                      <a:pt x="78252" y="37768"/>
                      <a:pt x="78642" y="42497"/>
                    </a:cubicBezTo>
                    <a:cubicBezTo>
                      <a:pt x="78691" y="43180"/>
                      <a:pt x="78789" y="44009"/>
                      <a:pt x="79325" y="44448"/>
                    </a:cubicBezTo>
                    <a:cubicBezTo>
                      <a:pt x="79620" y="44644"/>
                      <a:pt x="79955" y="44738"/>
                      <a:pt x="80291" y="44738"/>
                    </a:cubicBezTo>
                    <a:cubicBezTo>
                      <a:pt x="80787" y="44738"/>
                      <a:pt x="81287" y="44533"/>
                      <a:pt x="81665" y="44155"/>
                    </a:cubicBezTo>
                    <a:cubicBezTo>
                      <a:pt x="82202" y="43521"/>
                      <a:pt x="82592" y="42741"/>
                      <a:pt x="82738" y="41912"/>
                    </a:cubicBezTo>
                    <a:cubicBezTo>
                      <a:pt x="84200" y="36988"/>
                      <a:pt x="85029" y="31820"/>
                      <a:pt x="84688" y="26750"/>
                    </a:cubicBezTo>
                    <a:cubicBezTo>
                      <a:pt x="84152" y="21094"/>
                      <a:pt x="82445" y="15633"/>
                      <a:pt x="79715" y="10709"/>
                    </a:cubicBezTo>
                    <a:cubicBezTo>
                      <a:pt x="76351" y="5005"/>
                      <a:pt x="68843" y="3835"/>
                      <a:pt x="62943" y="3054"/>
                    </a:cubicBezTo>
                    <a:lnTo>
                      <a:pt x="43685" y="568"/>
                    </a:lnTo>
                    <a:cubicBezTo>
                      <a:pt x="41525" y="273"/>
                      <a:pt x="39344" y="1"/>
                      <a:pt x="3717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3" name="Google Shape;255;p36"/>
              <p:cNvSpPr/>
              <p:nvPr/>
            </p:nvSpPr>
            <p:spPr>
              <a:xfrm>
                <a:off x="1429920" y="2415600"/>
                <a:ext cx="810000" cy="653400"/>
              </a:xfrm>
              <a:custGeom>
                <a:avLst/>
                <a:gdLst>
                  <a:gd name="textAreaLeft" fmla="*/ 0 w 810000"/>
                  <a:gd name="textAreaRight" fmla="*/ 810360 w 810000"/>
                  <a:gd name="textAreaTop" fmla="*/ 0 h 653400"/>
                  <a:gd name="textAreaBottom" fmla="*/ 653760 h 653400"/>
                </a:gdLst>
                <a:ahLst/>
                <a:rect l="textAreaLeft" t="textAreaTop" r="textAreaRight" b="textAreaBottom"/>
                <a:pathLst>
                  <a:path w="36786" h="29695">
                    <a:moveTo>
                      <a:pt x="24563" y="1"/>
                    </a:moveTo>
                    <a:cubicBezTo>
                      <a:pt x="12835" y="1"/>
                      <a:pt x="0" y="12167"/>
                      <a:pt x="4071" y="23987"/>
                    </a:cubicBezTo>
                    <a:cubicBezTo>
                      <a:pt x="5160" y="27175"/>
                      <a:pt x="8320" y="29695"/>
                      <a:pt x="11506" y="29695"/>
                    </a:cubicBezTo>
                    <a:cubicBezTo>
                      <a:pt x="12169" y="29695"/>
                      <a:pt x="12834" y="29586"/>
                      <a:pt x="13481" y="29350"/>
                    </a:cubicBezTo>
                    <a:cubicBezTo>
                      <a:pt x="15333" y="28668"/>
                      <a:pt x="16698" y="27156"/>
                      <a:pt x="17966" y="25742"/>
                    </a:cubicBezTo>
                    <a:cubicBezTo>
                      <a:pt x="20696" y="22671"/>
                      <a:pt x="23475" y="19551"/>
                      <a:pt x="26986" y="17454"/>
                    </a:cubicBezTo>
                    <a:cubicBezTo>
                      <a:pt x="28985" y="16235"/>
                      <a:pt x="31227" y="15455"/>
                      <a:pt x="33178" y="14139"/>
                    </a:cubicBezTo>
                    <a:cubicBezTo>
                      <a:pt x="35128" y="12774"/>
                      <a:pt x="36786" y="10677"/>
                      <a:pt x="36737" y="8337"/>
                    </a:cubicBezTo>
                    <a:cubicBezTo>
                      <a:pt x="36688" y="5850"/>
                      <a:pt x="34787" y="3803"/>
                      <a:pt x="32739" y="2389"/>
                    </a:cubicBezTo>
                    <a:cubicBezTo>
                      <a:pt x="30258" y="735"/>
                      <a:pt x="27444" y="1"/>
                      <a:pt x="24563" y="1"/>
                    </a:cubicBezTo>
                    <a:close/>
                  </a:path>
                </a:pathLst>
              </a:custGeom>
              <a:solidFill>
                <a:srgbClr val="ffffff">
                  <a:alpha val="34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44" name="Google Shape;256;p36"/>
              <p:cNvSpPr/>
              <p:nvPr/>
            </p:nvSpPr>
            <p:spPr>
              <a:xfrm>
                <a:off x="1495080" y="2695680"/>
                <a:ext cx="1732680" cy="1225080"/>
              </a:xfrm>
              <a:custGeom>
                <a:avLst/>
                <a:gdLst>
                  <a:gd name="textAreaLeft" fmla="*/ 0 w 1732680"/>
                  <a:gd name="textAreaRight" fmla="*/ 1733040 w 1732680"/>
                  <a:gd name="textAreaTop" fmla="*/ 0 h 1225080"/>
                  <a:gd name="textAreaBottom" fmla="*/ 1225440 h 1225080"/>
                </a:gdLst>
                <a:ahLst/>
                <a:rect l="textAreaLeft" t="textAreaTop" r="textAreaRight" b="textAreaBottom"/>
                <a:pathLst>
                  <a:path w="78692" h="55657">
                    <a:moveTo>
                      <a:pt x="74840" y="1"/>
                    </a:moveTo>
                    <a:cubicBezTo>
                      <a:pt x="75425" y="11702"/>
                      <a:pt x="73962" y="21794"/>
                      <a:pt x="69330" y="32618"/>
                    </a:cubicBezTo>
                    <a:cubicBezTo>
                      <a:pt x="67721" y="36323"/>
                      <a:pt x="65771" y="40029"/>
                      <a:pt x="62748" y="42662"/>
                    </a:cubicBezTo>
                    <a:cubicBezTo>
                      <a:pt x="60067" y="44915"/>
                      <a:pt x="56705" y="46116"/>
                      <a:pt x="53254" y="46116"/>
                    </a:cubicBezTo>
                    <a:cubicBezTo>
                      <a:pt x="52375" y="46116"/>
                      <a:pt x="51490" y="46038"/>
                      <a:pt x="50608" y="45880"/>
                    </a:cubicBezTo>
                    <a:cubicBezTo>
                      <a:pt x="48512" y="45538"/>
                      <a:pt x="46464" y="44904"/>
                      <a:pt x="44563" y="44027"/>
                    </a:cubicBezTo>
                    <a:cubicBezTo>
                      <a:pt x="43002" y="43295"/>
                      <a:pt x="41101" y="42954"/>
                      <a:pt x="40126" y="41443"/>
                    </a:cubicBezTo>
                    <a:cubicBezTo>
                      <a:pt x="38517" y="38956"/>
                      <a:pt x="37591" y="36177"/>
                      <a:pt x="37347" y="33301"/>
                    </a:cubicBezTo>
                    <a:cubicBezTo>
                      <a:pt x="37054" y="34715"/>
                      <a:pt x="36713" y="36275"/>
                      <a:pt x="35689" y="37299"/>
                    </a:cubicBezTo>
                    <a:cubicBezTo>
                      <a:pt x="35348" y="37591"/>
                      <a:pt x="34958" y="37884"/>
                      <a:pt x="34519" y="38079"/>
                    </a:cubicBezTo>
                    <a:cubicBezTo>
                      <a:pt x="33510" y="38474"/>
                      <a:pt x="32422" y="38671"/>
                      <a:pt x="31326" y="38671"/>
                    </a:cubicBezTo>
                    <a:cubicBezTo>
                      <a:pt x="31204" y="38671"/>
                      <a:pt x="31082" y="38669"/>
                      <a:pt x="30960" y="38664"/>
                    </a:cubicBezTo>
                    <a:cubicBezTo>
                      <a:pt x="27645" y="38517"/>
                      <a:pt x="24427" y="37542"/>
                      <a:pt x="21209" y="36519"/>
                    </a:cubicBezTo>
                    <a:cubicBezTo>
                      <a:pt x="17747" y="35446"/>
                      <a:pt x="13993" y="33739"/>
                      <a:pt x="10385" y="33447"/>
                    </a:cubicBezTo>
                    <a:cubicBezTo>
                      <a:pt x="6875" y="33154"/>
                      <a:pt x="3316" y="33398"/>
                      <a:pt x="1" y="31887"/>
                    </a:cubicBezTo>
                    <a:lnTo>
                      <a:pt x="1" y="31887"/>
                    </a:lnTo>
                    <a:cubicBezTo>
                      <a:pt x="9508" y="37640"/>
                      <a:pt x="20526" y="39200"/>
                      <a:pt x="30667" y="43393"/>
                    </a:cubicBezTo>
                    <a:cubicBezTo>
                      <a:pt x="36372" y="45684"/>
                      <a:pt x="41247" y="48756"/>
                      <a:pt x="46318" y="52071"/>
                    </a:cubicBezTo>
                    <a:cubicBezTo>
                      <a:pt x="47293" y="52656"/>
                      <a:pt x="48219" y="53290"/>
                      <a:pt x="49243" y="53827"/>
                    </a:cubicBezTo>
                    <a:cubicBezTo>
                      <a:pt x="51239" y="54802"/>
                      <a:pt x="53637" y="55657"/>
                      <a:pt x="55889" y="55657"/>
                    </a:cubicBezTo>
                    <a:cubicBezTo>
                      <a:pt x="56113" y="55657"/>
                      <a:pt x="56336" y="55648"/>
                      <a:pt x="56556" y="55631"/>
                    </a:cubicBezTo>
                    <a:cubicBezTo>
                      <a:pt x="61676" y="55289"/>
                      <a:pt x="66015" y="51974"/>
                      <a:pt x="68745" y="47830"/>
                    </a:cubicBezTo>
                    <a:cubicBezTo>
                      <a:pt x="78691" y="33057"/>
                      <a:pt x="77619" y="16626"/>
                      <a:pt x="74840" y="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5" name="Google Shape;257;p36"/>
              <p:cNvSpPr/>
              <p:nvPr/>
            </p:nvSpPr>
            <p:spPr>
              <a:xfrm>
                <a:off x="2534400" y="2281320"/>
                <a:ext cx="579600" cy="430200"/>
              </a:xfrm>
              <a:custGeom>
                <a:avLst/>
                <a:gdLst>
                  <a:gd name="textAreaLeft" fmla="*/ 0 w 579600"/>
                  <a:gd name="textAreaRight" fmla="*/ 579960 w 579600"/>
                  <a:gd name="textAreaTop" fmla="*/ 0 h 430200"/>
                  <a:gd name="textAreaBottom" fmla="*/ 430560 h 430200"/>
                </a:gdLst>
                <a:ahLst/>
                <a:rect l="textAreaLeft" t="textAreaTop" r="textAreaRight" b="textAreaBottom"/>
                <a:pathLst>
                  <a:path w="26330" h="19556">
                    <a:moveTo>
                      <a:pt x="1172" y="4100"/>
                    </a:moveTo>
                    <a:lnTo>
                      <a:pt x="2634" y="4831"/>
                    </a:lnTo>
                    <a:cubicBezTo>
                      <a:pt x="2386" y="4707"/>
                      <a:pt x="2154" y="4562"/>
                      <a:pt x="1941" y="4400"/>
                    </a:cubicBezTo>
                    <a:lnTo>
                      <a:pt x="1941" y="4400"/>
                    </a:lnTo>
                    <a:cubicBezTo>
                      <a:pt x="1686" y="4297"/>
                      <a:pt x="1430" y="4197"/>
                      <a:pt x="1172" y="4100"/>
                    </a:cubicBezTo>
                    <a:close/>
                    <a:moveTo>
                      <a:pt x="26101" y="15251"/>
                    </a:moveTo>
                    <a:cubicBezTo>
                      <a:pt x="26178" y="15451"/>
                      <a:pt x="26254" y="15651"/>
                      <a:pt x="26329" y="15850"/>
                    </a:cubicBezTo>
                    <a:cubicBezTo>
                      <a:pt x="26265" y="15643"/>
                      <a:pt x="26188" y="15444"/>
                      <a:pt x="26101" y="15251"/>
                    </a:cubicBezTo>
                    <a:close/>
                    <a:moveTo>
                      <a:pt x="1519" y="0"/>
                    </a:moveTo>
                    <a:cubicBezTo>
                      <a:pt x="1110" y="0"/>
                      <a:pt x="700" y="34"/>
                      <a:pt x="294" y="102"/>
                    </a:cubicBezTo>
                    <a:cubicBezTo>
                      <a:pt x="1" y="1776"/>
                      <a:pt x="642" y="3415"/>
                      <a:pt x="1941" y="4400"/>
                    </a:cubicBezTo>
                    <a:lnTo>
                      <a:pt x="1941" y="4400"/>
                    </a:lnTo>
                    <a:cubicBezTo>
                      <a:pt x="8997" y="7268"/>
                      <a:pt x="14698" y="12685"/>
                      <a:pt x="17992" y="19555"/>
                    </a:cubicBezTo>
                    <a:cubicBezTo>
                      <a:pt x="17309" y="17459"/>
                      <a:pt x="17017" y="15216"/>
                      <a:pt x="17114" y="13022"/>
                    </a:cubicBezTo>
                    <a:cubicBezTo>
                      <a:pt x="17163" y="11998"/>
                      <a:pt x="17358" y="10828"/>
                      <a:pt x="18236" y="10292"/>
                    </a:cubicBezTo>
                    <a:cubicBezTo>
                      <a:pt x="18536" y="10114"/>
                      <a:pt x="18859" y="10040"/>
                      <a:pt x="19191" y="10040"/>
                    </a:cubicBezTo>
                    <a:cubicBezTo>
                      <a:pt x="20046" y="10040"/>
                      <a:pt x="20960" y="10531"/>
                      <a:pt x="21697" y="11023"/>
                    </a:cubicBezTo>
                    <a:cubicBezTo>
                      <a:pt x="23420" y="12171"/>
                      <a:pt x="25262" y="13399"/>
                      <a:pt x="26101" y="15251"/>
                    </a:cubicBezTo>
                    <a:lnTo>
                      <a:pt x="26101" y="15251"/>
                    </a:lnTo>
                    <a:cubicBezTo>
                      <a:pt x="24787" y="11828"/>
                      <a:pt x="23224" y="8331"/>
                      <a:pt x="20137" y="6489"/>
                    </a:cubicBezTo>
                    <a:cubicBezTo>
                      <a:pt x="16481" y="4295"/>
                      <a:pt x="11654" y="4977"/>
                      <a:pt x="7949" y="2832"/>
                    </a:cubicBezTo>
                    <a:cubicBezTo>
                      <a:pt x="6778" y="2198"/>
                      <a:pt x="5803" y="1272"/>
                      <a:pt x="4584" y="687"/>
                    </a:cubicBezTo>
                    <a:cubicBezTo>
                      <a:pt x="3634" y="229"/>
                      <a:pt x="2581" y="0"/>
                      <a:pt x="1519" y="0"/>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6" name="Google Shape;258;p36"/>
              <p:cNvSpPr/>
              <p:nvPr/>
            </p:nvSpPr>
            <p:spPr>
              <a:xfrm>
                <a:off x="1224360" y="2822400"/>
                <a:ext cx="681480" cy="738360"/>
              </a:xfrm>
              <a:custGeom>
                <a:avLst/>
                <a:gdLst>
                  <a:gd name="textAreaLeft" fmla="*/ 0 w 681480"/>
                  <a:gd name="textAreaRight" fmla="*/ 681840 w 681480"/>
                  <a:gd name="textAreaTop" fmla="*/ 0 h 738360"/>
                  <a:gd name="textAreaBottom" fmla="*/ 738720 h 738360"/>
                </a:gdLst>
                <a:ahLst/>
                <a:rect l="textAreaLeft" t="textAreaTop" r="textAreaRight" b="textAreaBottom"/>
                <a:pathLst>
                  <a:path w="30960" h="33545">
                    <a:moveTo>
                      <a:pt x="4778" y="1"/>
                    </a:moveTo>
                    <a:cubicBezTo>
                      <a:pt x="1463" y="2536"/>
                      <a:pt x="0" y="7070"/>
                      <a:pt x="488" y="11215"/>
                    </a:cubicBezTo>
                    <a:cubicBezTo>
                      <a:pt x="975" y="15408"/>
                      <a:pt x="3169" y="19211"/>
                      <a:pt x="6046" y="22282"/>
                    </a:cubicBezTo>
                    <a:cubicBezTo>
                      <a:pt x="7460" y="23794"/>
                      <a:pt x="9069" y="25110"/>
                      <a:pt x="10873" y="26183"/>
                    </a:cubicBezTo>
                    <a:cubicBezTo>
                      <a:pt x="12384" y="26963"/>
                      <a:pt x="13944" y="27645"/>
                      <a:pt x="15553" y="28181"/>
                    </a:cubicBezTo>
                    <a:cubicBezTo>
                      <a:pt x="20624" y="30034"/>
                      <a:pt x="25792" y="31838"/>
                      <a:pt x="30960" y="33545"/>
                    </a:cubicBezTo>
                    <a:lnTo>
                      <a:pt x="18625" y="28377"/>
                    </a:lnTo>
                    <a:cubicBezTo>
                      <a:pt x="16869" y="27645"/>
                      <a:pt x="15163" y="26865"/>
                      <a:pt x="13554" y="25939"/>
                    </a:cubicBezTo>
                    <a:cubicBezTo>
                      <a:pt x="5024" y="20888"/>
                      <a:pt x="1245" y="10574"/>
                      <a:pt x="4447" y="1233"/>
                    </a:cubicBezTo>
                    <a:lnTo>
                      <a:pt x="4447" y="1233"/>
                    </a:lnTo>
                    <a:cubicBezTo>
                      <a:pt x="4810" y="966"/>
                      <a:pt x="4964" y="483"/>
                      <a:pt x="4778" y="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7" name="Google Shape;259;p36"/>
              <p:cNvSpPr/>
              <p:nvPr/>
            </p:nvSpPr>
            <p:spPr>
              <a:xfrm>
                <a:off x="2764440" y="3361320"/>
                <a:ext cx="153360" cy="210240"/>
              </a:xfrm>
              <a:custGeom>
                <a:avLst/>
                <a:gdLst>
                  <a:gd name="textAreaLeft" fmla="*/ 0 w 153360"/>
                  <a:gd name="textAreaRight" fmla="*/ 153720 w 153360"/>
                  <a:gd name="textAreaTop" fmla="*/ 0 h 210240"/>
                  <a:gd name="textAreaBottom" fmla="*/ 210600 h 210240"/>
                </a:gdLst>
                <a:ahLst/>
                <a:rect l="textAreaLeft" t="textAreaTop" r="textAreaRight" b="textAreaBottom"/>
                <a:pathLst>
                  <a:path w="6972" h="9557">
                    <a:moveTo>
                      <a:pt x="1761" y="7324"/>
                    </a:moveTo>
                    <a:cubicBezTo>
                      <a:pt x="1547" y="7532"/>
                      <a:pt x="1370" y="7766"/>
                      <a:pt x="1257" y="8031"/>
                    </a:cubicBezTo>
                    <a:lnTo>
                      <a:pt x="1257" y="8031"/>
                    </a:lnTo>
                    <a:cubicBezTo>
                      <a:pt x="1430" y="7799"/>
                      <a:pt x="1597" y="7563"/>
                      <a:pt x="1761" y="7324"/>
                    </a:cubicBezTo>
                    <a:close/>
                    <a:moveTo>
                      <a:pt x="5802" y="0"/>
                    </a:moveTo>
                    <a:lnTo>
                      <a:pt x="5217" y="1170"/>
                    </a:lnTo>
                    <a:cubicBezTo>
                      <a:pt x="4140" y="3254"/>
                      <a:pt x="3088" y="5388"/>
                      <a:pt x="1761" y="7324"/>
                    </a:cubicBezTo>
                    <a:lnTo>
                      <a:pt x="1761" y="7324"/>
                    </a:lnTo>
                    <a:cubicBezTo>
                      <a:pt x="2066" y="7028"/>
                      <a:pt x="2447" y="6785"/>
                      <a:pt x="2828" y="6582"/>
                    </a:cubicBezTo>
                    <a:cubicBezTo>
                      <a:pt x="3359" y="6240"/>
                      <a:pt x="3950" y="6046"/>
                      <a:pt x="4554" y="6046"/>
                    </a:cubicBezTo>
                    <a:cubicBezTo>
                      <a:pt x="4725" y="6046"/>
                      <a:pt x="4898" y="6062"/>
                      <a:pt x="5071" y="6094"/>
                    </a:cubicBezTo>
                    <a:cubicBezTo>
                      <a:pt x="5704" y="6290"/>
                      <a:pt x="6192" y="6777"/>
                      <a:pt x="6436" y="7411"/>
                    </a:cubicBezTo>
                    <a:cubicBezTo>
                      <a:pt x="6679" y="7996"/>
                      <a:pt x="6826" y="8630"/>
                      <a:pt x="6826" y="9312"/>
                    </a:cubicBezTo>
                    <a:cubicBezTo>
                      <a:pt x="6972" y="7752"/>
                      <a:pt x="6923" y="6192"/>
                      <a:pt x="6582" y="4681"/>
                    </a:cubicBezTo>
                    <a:cubicBezTo>
                      <a:pt x="6338" y="3120"/>
                      <a:pt x="6046" y="1560"/>
                      <a:pt x="5802" y="0"/>
                    </a:cubicBezTo>
                    <a:close/>
                    <a:moveTo>
                      <a:pt x="1257" y="8031"/>
                    </a:moveTo>
                    <a:cubicBezTo>
                      <a:pt x="865" y="8559"/>
                      <a:pt x="448" y="9069"/>
                      <a:pt x="0" y="9556"/>
                    </a:cubicBezTo>
                    <a:lnTo>
                      <a:pt x="1170" y="8288"/>
                    </a:lnTo>
                    <a:cubicBezTo>
                      <a:pt x="1192" y="8200"/>
                      <a:pt x="1222" y="8114"/>
                      <a:pt x="1257" y="803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8" name="Google Shape;260;p36"/>
              <p:cNvSpPr/>
              <p:nvPr/>
            </p:nvSpPr>
            <p:spPr>
              <a:xfrm>
                <a:off x="2928600" y="2653920"/>
                <a:ext cx="95400" cy="234720"/>
              </a:xfrm>
              <a:custGeom>
                <a:avLst/>
                <a:gdLst>
                  <a:gd name="textAreaLeft" fmla="*/ 0 w 95400"/>
                  <a:gd name="textAreaRight" fmla="*/ 95760 w 95400"/>
                  <a:gd name="textAreaTop" fmla="*/ 0 h 234720"/>
                  <a:gd name="textAreaBottom" fmla="*/ 235080 h 234720"/>
                </a:gdLst>
                <a:ahLst/>
                <a:rect l="textAreaLeft" t="textAreaTop" r="textAreaRight" b="textAreaBottom"/>
                <a:pathLst>
                  <a:path w="4340" h="10678">
                    <a:moveTo>
                      <a:pt x="1" y="0"/>
                    </a:moveTo>
                    <a:lnTo>
                      <a:pt x="1" y="0"/>
                    </a:lnTo>
                    <a:cubicBezTo>
                      <a:pt x="586" y="1756"/>
                      <a:pt x="927" y="3560"/>
                      <a:pt x="976" y="5412"/>
                    </a:cubicBezTo>
                    <a:lnTo>
                      <a:pt x="1414" y="10678"/>
                    </a:lnTo>
                    <a:cubicBezTo>
                      <a:pt x="1523" y="10272"/>
                      <a:pt x="1556" y="9851"/>
                      <a:pt x="1522" y="9432"/>
                    </a:cubicBezTo>
                    <a:lnTo>
                      <a:pt x="1522" y="9432"/>
                    </a:lnTo>
                    <a:lnTo>
                      <a:pt x="1658" y="10093"/>
                    </a:lnTo>
                    <a:cubicBezTo>
                      <a:pt x="1561" y="9264"/>
                      <a:pt x="1463" y="8435"/>
                      <a:pt x="1414" y="7606"/>
                    </a:cubicBezTo>
                    <a:cubicBezTo>
                      <a:pt x="1219" y="6631"/>
                      <a:pt x="1414" y="5705"/>
                      <a:pt x="1902" y="4827"/>
                    </a:cubicBezTo>
                    <a:cubicBezTo>
                      <a:pt x="2224" y="4358"/>
                      <a:pt x="2811" y="4065"/>
                      <a:pt x="3366" y="4065"/>
                    </a:cubicBezTo>
                    <a:cubicBezTo>
                      <a:pt x="3733" y="4065"/>
                      <a:pt x="4087" y="4194"/>
                      <a:pt x="4340" y="4486"/>
                    </a:cubicBezTo>
                    <a:cubicBezTo>
                      <a:pt x="3218" y="2731"/>
                      <a:pt x="1707" y="1219"/>
                      <a:pt x="1" y="0"/>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49" name="Google Shape;261;p36"/>
              <p:cNvSpPr/>
              <p:nvPr/>
            </p:nvSpPr>
            <p:spPr>
              <a:xfrm>
                <a:off x="2190960" y="2897640"/>
                <a:ext cx="402480" cy="352800"/>
              </a:xfrm>
              <a:custGeom>
                <a:avLst/>
                <a:gdLst>
                  <a:gd name="textAreaLeft" fmla="*/ 0 w 402480"/>
                  <a:gd name="textAreaRight" fmla="*/ 402840 w 402480"/>
                  <a:gd name="textAreaTop" fmla="*/ 0 h 352800"/>
                  <a:gd name="textAreaBottom" fmla="*/ 353160 h 352800"/>
                </a:gdLst>
                <a:ahLst/>
                <a:rect l="textAreaLeft" t="textAreaTop" r="textAreaRight" b="textAreaBottom"/>
                <a:pathLst>
                  <a:path w="18284" h="16042">
                    <a:moveTo>
                      <a:pt x="18177" y="4482"/>
                    </a:moveTo>
                    <a:lnTo>
                      <a:pt x="18177" y="4482"/>
                    </a:lnTo>
                    <a:cubicBezTo>
                      <a:pt x="18212" y="4500"/>
                      <a:pt x="18248" y="4517"/>
                      <a:pt x="18284" y="4535"/>
                    </a:cubicBezTo>
                    <a:cubicBezTo>
                      <a:pt x="18248" y="4517"/>
                      <a:pt x="18213" y="4500"/>
                      <a:pt x="18177" y="4482"/>
                    </a:cubicBezTo>
                    <a:close/>
                    <a:moveTo>
                      <a:pt x="1" y="1"/>
                    </a:moveTo>
                    <a:lnTo>
                      <a:pt x="1" y="1"/>
                    </a:lnTo>
                    <a:cubicBezTo>
                      <a:pt x="2789" y="4618"/>
                      <a:pt x="4849" y="9707"/>
                      <a:pt x="6100" y="14985"/>
                    </a:cubicBezTo>
                    <a:lnTo>
                      <a:pt x="6100" y="14985"/>
                    </a:lnTo>
                    <a:cubicBezTo>
                      <a:pt x="5497" y="12325"/>
                      <a:pt x="4894" y="9697"/>
                      <a:pt x="4291" y="7070"/>
                    </a:cubicBezTo>
                    <a:cubicBezTo>
                      <a:pt x="4145" y="6485"/>
                      <a:pt x="4096" y="5754"/>
                      <a:pt x="4633" y="5461"/>
                    </a:cubicBezTo>
                    <a:cubicBezTo>
                      <a:pt x="4754" y="5413"/>
                      <a:pt x="4901" y="5388"/>
                      <a:pt x="5053" y="5388"/>
                    </a:cubicBezTo>
                    <a:cubicBezTo>
                      <a:pt x="5205" y="5388"/>
                      <a:pt x="5364" y="5413"/>
                      <a:pt x="5510" y="5461"/>
                    </a:cubicBezTo>
                    <a:cubicBezTo>
                      <a:pt x="8484" y="6144"/>
                      <a:pt x="10971" y="8192"/>
                      <a:pt x="12190" y="10971"/>
                    </a:cubicBezTo>
                    <a:lnTo>
                      <a:pt x="12823" y="10727"/>
                    </a:lnTo>
                    <a:cubicBezTo>
                      <a:pt x="11556" y="9752"/>
                      <a:pt x="9118" y="5754"/>
                      <a:pt x="10629" y="4243"/>
                    </a:cubicBezTo>
                    <a:cubicBezTo>
                      <a:pt x="11117" y="3852"/>
                      <a:pt x="11751" y="3609"/>
                      <a:pt x="12385" y="3560"/>
                    </a:cubicBezTo>
                    <a:cubicBezTo>
                      <a:pt x="12850" y="3492"/>
                      <a:pt x="13318" y="3458"/>
                      <a:pt x="13786" y="3458"/>
                    </a:cubicBezTo>
                    <a:cubicBezTo>
                      <a:pt x="15288" y="3458"/>
                      <a:pt x="16786" y="3806"/>
                      <a:pt x="18177" y="4482"/>
                    </a:cubicBezTo>
                    <a:lnTo>
                      <a:pt x="18177" y="4482"/>
                    </a:lnTo>
                    <a:cubicBezTo>
                      <a:pt x="12311" y="1608"/>
                      <a:pt x="6252" y="1455"/>
                      <a:pt x="1" y="1"/>
                    </a:cubicBezTo>
                    <a:close/>
                    <a:moveTo>
                      <a:pt x="6100" y="14985"/>
                    </a:moveTo>
                    <a:lnTo>
                      <a:pt x="6100" y="14985"/>
                    </a:lnTo>
                    <a:cubicBezTo>
                      <a:pt x="6180" y="15337"/>
                      <a:pt x="6259" y="15689"/>
                      <a:pt x="6339" y="16041"/>
                    </a:cubicBezTo>
                    <a:cubicBezTo>
                      <a:pt x="6263" y="15689"/>
                      <a:pt x="6183" y="15337"/>
                      <a:pt x="6100" y="14985"/>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0" name="Google Shape;262;p36"/>
              <p:cNvSpPr/>
              <p:nvPr/>
            </p:nvSpPr>
            <p:spPr>
              <a:xfrm>
                <a:off x="1909440" y="2936520"/>
                <a:ext cx="403560" cy="461160"/>
              </a:xfrm>
              <a:custGeom>
                <a:avLst/>
                <a:gdLst>
                  <a:gd name="textAreaLeft" fmla="*/ 0 w 403560"/>
                  <a:gd name="textAreaRight" fmla="*/ 403920 w 403560"/>
                  <a:gd name="textAreaTop" fmla="*/ 0 h 461160"/>
                  <a:gd name="textAreaBottom" fmla="*/ 461520 h 461160"/>
                </a:gdLst>
                <a:ahLst/>
                <a:rect l="textAreaLeft" t="textAreaTop" r="textAreaRight" b="textAreaBottom"/>
                <a:pathLst>
                  <a:path w="18333" h="20955">
                    <a:moveTo>
                      <a:pt x="12413" y="1"/>
                    </a:moveTo>
                    <a:cubicBezTo>
                      <a:pt x="12183" y="1"/>
                      <a:pt x="11978" y="91"/>
                      <a:pt x="11800" y="234"/>
                    </a:cubicBezTo>
                    <a:cubicBezTo>
                      <a:pt x="5900" y="4085"/>
                      <a:pt x="1707" y="9985"/>
                      <a:pt x="1" y="16762"/>
                    </a:cubicBezTo>
                    <a:cubicBezTo>
                      <a:pt x="1220" y="13788"/>
                      <a:pt x="2926" y="11009"/>
                      <a:pt x="5120" y="8620"/>
                    </a:cubicBezTo>
                    <a:cubicBezTo>
                      <a:pt x="5315" y="8327"/>
                      <a:pt x="5608" y="8132"/>
                      <a:pt x="5949" y="7986"/>
                    </a:cubicBezTo>
                    <a:cubicBezTo>
                      <a:pt x="5985" y="7983"/>
                      <a:pt x="6020" y="7982"/>
                      <a:pt x="6055" y="7982"/>
                    </a:cubicBezTo>
                    <a:cubicBezTo>
                      <a:pt x="6642" y="7982"/>
                      <a:pt x="7130" y="8360"/>
                      <a:pt x="7314" y="8912"/>
                    </a:cubicBezTo>
                    <a:cubicBezTo>
                      <a:pt x="7509" y="9497"/>
                      <a:pt x="7558" y="10082"/>
                      <a:pt x="7607" y="10667"/>
                    </a:cubicBezTo>
                    <a:cubicBezTo>
                      <a:pt x="7879" y="13059"/>
                      <a:pt x="9581" y="14981"/>
                      <a:pt x="10925" y="17005"/>
                    </a:cubicBezTo>
                    <a:lnTo>
                      <a:pt x="10925" y="17005"/>
                    </a:lnTo>
                    <a:cubicBezTo>
                      <a:pt x="9376" y="13985"/>
                      <a:pt x="8591" y="10640"/>
                      <a:pt x="8679" y="7255"/>
                    </a:cubicBezTo>
                    <a:cubicBezTo>
                      <a:pt x="8679" y="6036"/>
                      <a:pt x="8972" y="4622"/>
                      <a:pt x="10093" y="4134"/>
                    </a:cubicBezTo>
                    <a:cubicBezTo>
                      <a:pt x="10332" y="4023"/>
                      <a:pt x="10575" y="3974"/>
                      <a:pt x="10819" y="3974"/>
                    </a:cubicBezTo>
                    <a:cubicBezTo>
                      <a:pt x="11966" y="3974"/>
                      <a:pt x="13115" y="5079"/>
                      <a:pt x="13799" y="6084"/>
                    </a:cubicBezTo>
                    <a:cubicBezTo>
                      <a:pt x="15846" y="9058"/>
                      <a:pt x="17358" y="12374"/>
                      <a:pt x="18333" y="15884"/>
                    </a:cubicBezTo>
                    <a:cubicBezTo>
                      <a:pt x="17699" y="10424"/>
                      <a:pt x="15895" y="5158"/>
                      <a:pt x="13067" y="478"/>
                    </a:cubicBezTo>
                    <a:cubicBezTo>
                      <a:pt x="12970" y="283"/>
                      <a:pt x="12824" y="136"/>
                      <a:pt x="12677" y="39"/>
                    </a:cubicBezTo>
                    <a:cubicBezTo>
                      <a:pt x="12586" y="13"/>
                      <a:pt x="12498" y="1"/>
                      <a:pt x="12413" y="1"/>
                    </a:cubicBezTo>
                    <a:close/>
                    <a:moveTo>
                      <a:pt x="10925" y="17005"/>
                    </a:moveTo>
                    <a:lnTo>
                      <a:pt x="10925" y="17005"/>
                    </a:lnTo>
                    <a:cubicBezTo>
                      <a:pt x="11094" y="17334"/>
                      <a:pt x="11272" y="17660"/>
                      <a:pt x="11458" y="17981"/>
                    </a:cubicBezTo>
                    <a:lnTo>
                      <a:pt x="12580" y="20955"/>
                    </a:lnTo>
                    <a:cubicBezTo>
                      <a:pt x="12432" y="19514"/>
                      <a:pt x="11745" y="18240"/>
                      <a:pt x="10925" y="17005"/>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1" name="Google Shape;263;p36"/>
              <p:cNvSpPr/>
              <p:nvPr/>
            </p:nvSpPr>
            <p:spPr>
              <a:xfrm>
                <a:off x="2325960" y="3296880"/>
                <a:ext cx="72000" cy="249840"/>
              </a:xfrm>
              <a:custGeom>
                <a:avLst/>
                <a:gdLst>
                  <a:gd name="textAreaLeft" fmla="*/ 0 w 72000"/>
                  <a:gd name="textAreaRight" fmla="*/ 72360 w 72000"/>
                  <a:gd name="textAreaTop" fmla="*/ 0 h 249840"/>
                  <a:gd name="textAreaBottom" fmla="*/ 250200 h 249840"/>
                </a:gdLst>
                <a:ahLst/>
                <a:rect l="textAreaLeft" t="textAreaTop" r="textAreaRight" b="textAreaBottom"/>
                <a:pathLst>
                  <a:path w="3286" h="11361">
                    <a:moveTo>
                      <a:pt x="165" y="1"/>
                    </a:moveTo>
                    <a:lnTo>
                      <a:pt x="165" y="1"/>
                    </a:lnTo>
                    <a:cubicBezTo>
                      <a:pt x="0" y="2571"/>
                      <a:pt x="81" y="5164"/>
                      <a:pt x="406" y="7719"/>
                    </a:cubicBezTo>
                    <a:lnTo>
                      <a:pt x="406" y="7719"/>
                    </a:lnTo>
                    <a:cubicBezTo>
                      <a:pt x="407" y="7698"/>
                      <a:pt x="408" y="7677"/>
                      <a:pt x="409" y="7655"/>
                    </a:cubicBezTo>
                    <a:cubicBezTo>
                      <a:pt x="409" y="6729"/>
                      <a:pt x="604" y="5656"/>
                      <a:pt x="1433" y="5315"/>
                    </a:cubicBezTo>
                    <a:cubicBezTo>
                      <a:pt x="1629" y="5270"/>
                      <a:pt x="1825" y="5248"/>
                      <a:pt x="2020" y="5248"/>
                    </a:cubicBezTo>
                    <a:cubicBezTo>
                      <a:pt x="2454" y="5248"/>
                      <a:pt x="2882" y="5357"/>
                      <a:pt x="3286" y="5559"/>
                    </a:cubicBezTo>
                    <a:cubicBezTo>
                      <a:pt x="1872" y="3901"/>
                      <a:pt x="848" y="2048"/>
                      <a:pt x="165" y="1"/>
                    </a:cubicBezTo>
                    <a:close/>
                    <a:moveTo>
                      <a:pt x="406" y="7719"/>
                    </a:moveTo>
                    <a:cubicBezTo>
                      <a:pt x="365" y="8675"/>
                      <a:pt x="462" y="9676"/>
                      <a:pt x="653" y="10629"/>
                    </a:cubicBezTo>
                    <a:lnTo>
                      <a:pt x="1043" y="11361"/>
                    </a:lnTo>
                    <a:cubicBezTo>
                      <a:pt x="774" y="10160"/>
                      <a:pt x="562" y="8944"/>
                      <a:pt x="406" y="7719"/>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2" name="Google Shape;264;p36"/>
              <p:cNvSpPr/>
              <p:nvPr/>
            </p:nvSpPr>
            <p:spPr>
              <a:xfrm>
                <a:off x="2899800" y="2857680"/>
                <a:ext cx="195120" cy="395640"/>
              </a:xfrm>
              <a:custGeom>
                <a:avLst/>
                <a:gdLst>
                  <a:gd name="textAreaLeft" fmla="*/ 0 w 195120"/>
                  <a:gd name="textAreaRight" fmla="*/ 195480 w 195120"/>
                  <a:gd name="textAreaTop" fmla="*/ 0 h 395640"/>
                  <a:gd name="textAreaBottom" fmla="*/ 396000 h 395640"/>
                </a:gdLst>
                <a:ahLst/>
                <a:rect l="textAreaLeft" t="textAreaTop" r="textAreaRight" b="textAreaBottom"/>
                <a:pathLst>
                  <a:path w="8874" h="17992">
                    <a:moveTo>
                      <a:pt x="4832" y="7099"/>
                    </a:moveTo>
                    <a:cubicBezTo>
                      <a:pt x="5248" y="8017"/>
                      <a:pt x="5702" y="8919"/>
                      <a:pt x="6192" y="9801"/>
                    </a:cubicBezTo>
                    <a:cubicBezTo>
                      <a:pt x="5739" y="8894"/>
                      <a:pt x="5285" y="7987"/>
                      <a:pt x="4832" y="7099"/>
                    </a:cubicBezTo>
                    <a:close/>
                    <a:moveTo>
                      <a:pt x="398" y="17077"/>
                    </a:moveTo>
                    <a:lnTo>
                      <a:pt x="0" y="17943"/>
                    </a:lnTo>
                    <a:cubicBezTo>
                      <a:pt x="177" y="17672"/>
                      <a:pt x="305" y="17381"/>
                      <a:pt x="398" y="17077"/>
                    </a:cubicBezTo>
                    <a:close/>
                    <a:moveTo>
                      <a:pt x="2438" y="1"/>
                    </a:moveTo>
                    <a:cubicBezTo>
                      <a:pt x="1122" y="4535"/>
                      <a:pt x="536" y="9264"/>
                      <a:pt x="634" y="13994"/>
                    </a:cubicBezTo>
                    <a:cubicBezTo>
                      <a:pt x="634" y="15029"/>
                      <a:pt x="690" y="16121"/>
                      <a:pt x="398" y="17077"/>
                    </a:cubicBezTo>
                    <a:lnTo>
                      <a:pt x="398" y="17077"/>
                    </a:lnTo>
                    <a:lnTo>
                      <a:pt x="829" y="16139"/>
                    </a:lnTo>
                    <a:cubicBezTo>
                      <a:pt x="1170" y="15408"/>
                      <a:pt x="829" y="14530"/>
                      <a:pt x="829" y="13750"/>
                    </a:cubicBezTo>
                    <a:cubicBezTo>
                      <a:pt x="786" y="13024"/>
                      <a:pt x="1267" y="12185"/>
                      <a:pt x="1912" y="12185"/>
                    </a:cubicBezTo>
                    <a:cubicBezTo>
                      <a:pt x="2003" y="12185"/>
                      <a:pt x="2097" y="12202"/>
                      <a:pt x="2194" y="12238"/>
                    </a:cubicBezTo>
                    <a:cubicBezTo>
                      <a:pt x="2340" y="12336"/>
                      <a:pt x="2487" y="12433"/>
                      <a:pt x="2633" y="12531"/>
                    </a:cubicBezTo>
                    <a:lnTo>
                      <a:pt x="8874" y="17992"/>
                    </a:lnTo>
                    <a:cubicBezTo>
                      <a:pt x="7362" y="15310"/>
                      <a:pt x="4339" y="13652"/>
                      <a:pt x="3169" y="10825"/>
                    </a:cubicBezTo>
                    <a:cubicBezTo>
                      <a:pt x="2730" y="9654"/>
                      <a:pt x="2487" y="8436"/>
                      <a:pt x="2438" y="7217"/>
                    </a:cubicBezTo>
                    <a:cubicBezTo>
                      <a:pt x="2340" y="6729"/>
                      <a:pt x="2340" y="6290"/>
                      <a:pt x="2487" y="5852"/>
                    </a:cubicBezTo>
                    <a:cubicBezTo>
                      <a:pt x="2621" y="5450"/>
                      <a:pt x="3000" y="5212"/>
                      <a:pt x="3399" y="5212"/>
                    </a:cubicBezTo>
                    <a:cubicBezTo>
                      <a:pt x="3436" y="5212"/>
                      <a:pt x="3473" y="5214"/>
                      <a:pt x="3511" y="5218"/>
                    </a:cubicBezTo>
                    <a:cubicBezTo>
                      <a:pt x="3901" y="5315"/>
                      <a:pt x="4144" y="5705"/>
                      <a:pt x="4291" y="6047"/>
                    </a:cubicBezTo>
                    <a:cubicBezTo>
                      <a:pt x="4471" y="6394"/>
                      <a:pt x="4652" y="6745"/>
                      <a:pt x="4832" y="7099"/>
                    </a:cubicBezTo>
                    <a:lnTo>
                      <a:pt x="4832" y="7099"/>
                    </a:lnTo>
                    <a:cubicBezTo>
                      <a:pt x="3798" y="4818"/>
                      <a:pt x="2994" y="2434"/>
                      <a:pt x="2438" y="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3" name="Google Shape;265;p36"/>
              <p:cNvSpPr/>
              <p:nvPr/>
            </p:nvSpPr>
            <p:spPr>
              <a:xfrm>
                <a:off x="2780280" y="2620440"/>
                <a:ext cx="163800" cy="198360"/>
              </a:xfrm>
              <a:custGeom>
                <a:avLst/>
                <a:gdLst>
                  <a:gd name="textAreaLeft" fmla="*/ 0 w 163800"/>
                  <a:gd name="textAreaRight" fmla="*/ 164160 w 163800"/>
                  <a:gd name="textAreaTop" fmla="*/ 0 h 198360"/>
                  <a:gd name="textAreaBottom" fmla="*/ 198720 h 198360"/>
                </a:gdLst>
                <a:ahLst/>
                <a:rect l="textAreaLeft" t="textAreaTop" r="textAreaRight" b="textAreaBottom"/>
                <a:pathLst>
                  <a:path w="7460" h="9021">
                    <a:moveTo>
                      <a:pt x="2269" y="5384"/>
                    </a:moveTo>
                    <a:cubicBezTo>
                      <a:pt x="1730" y="5851"/>
                      <a:pt x="1276" y="6411"/>
                      <a:pt x="919" y="7043"/>
                    </a:cubicBezTo>
                    <a:lnTo>
                      <a:pt x="919" y="7043"/>
                    </a:lnTo>
                    <a:cubicBezTo>
                      <a:pt x="1390" y="6505"/>
                      <a:pt x="1840" y="5951"/>
                      <a:pt x="2269" y="5384"/>
                    </a:cubicBezTo>
                    <a:close/>
                    <a:moveTo>
                      <a:pt x="919" y="7043"/>
                    </a:moveTo>
                    <a:cubicBezTo>
                      <a:pt x="621" y="7383"/>
                      <a:pt x="315" y="7718"/>
                      <a:pt x="0" y="8046"/>
                    </a:cubicBezTo>
                    <a:lnTo>
                      <a:pt x="634" y="7607"/>
                    </a:lnTo>
                    <a:cubicBezTo>
                      <a:pt x="721" y="7413"/>
                      <a:pt x="816" y="7225"/>
                      <a:pt x="919" y="7043"/>
                    </a:cubicBezTo>
                    <a:close/>
                    <a:moveTo>
                      <a:pt x="5510" y="1"/>
                    </a:moveTo>
                    <a:cubicBezTo>
                      <a:pt x="4628" y="1890"/>
                      <a:pt x="3543" y="3697"/>
                      <a:pt x="2269" y="5384"/>
                    </a:cubicBezTo>
                    <a:lnTo>
                      <a:pt x="2269" y="5384"/>
                    </a:lnTo>
                    <a:cubicBezTo>
                      <a:pt x="2709" y="5003"/>
                      <a:pt x="3206" y="4684"/>
                      <a:pt x="3754" y="4438"/>
                    </a:cubicBezTo>
                    <a:cubicBezTo>
                      <a:pt x="3961" y="4320"/>
                      <a:pt x="4204" y="4255"/>
                      <a:pt x="4449" y="4255"/>
                    </a:cubicBezTo>
                    <a:cubicBezTo>
                      <a:pt x="4609" y="4255"/>
                      <a:pt x="4771" y="4282"/>
                      <a:pt x="4925" y="4340"/>
                    </a:cubicBezTo>
                    <a:cubicBezTo>
                      <a:pt x="5217" y="4438"/>
                      <a:pt x="5461" y="4681"/>
                      <a:pt x="5656" y="4974"/>
                    </a:cubicBezTo>
                    <a:cubicBezTo>
                      <a:pt x="6485" y="6193"/>
                      <a:pt x="7021" y="7558"/>
                      <a:pt x="7265" y="9021"/>
                    </a:cubicBezTo>
                    <a:cubicBezTo>
                      <a:pt x="7460" y="7802"/>
                      <a:pt x="7411" y="6583"/>
                      <a:pt x="7070" y="5413"/>
                    </a:cubicBezTo>
                    <a:cubicBezTo>
                      <a:pt x="6631" y="3560"/>
                      <a:pt x="6143" y="1756"/>
                      <a:pt x="5510" y="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4" name="Google Shape;266;p36"/>
              <p:cNvSpPr/>
              <p:nvPr/>
            </p:nvSpPr>
            <p:spPr>
              <a:xfrm>
                <a:off x="1832400" y="2724840"/>
                <a:ext cx="277920" cy="426960"/>
              </a:xfrm>
              <a:custGeom>
                <a:avLst/>
                <a:gdLst>
                  <a:gd name="textAreaLeft" fmla="*/ 0 w 277920"/>
                  <a:gd name="textAreaRight" fmla="*/ 278280 w 277920"/>
                  <a:gd name="textAreaTop" fmla="*/ 0 h 426960"/>
                  <a:gd name="textAreaBottom" fmla="*/ 427320 h 426960"/>
                </a:gdLst>
                <a:ahLst/>
                <a:rect l="textAreaLeft" t="textAreaTop" r="textAreaRight" b="textAreaBottom"/>
                <a:pathLst>
                  <a:path w="12628" h="19405">
                    <a:moveTo>
                      <a:pt x="10214" y="4785"/>
                    </a:moveTo>
                    <a:cubicBezTo>
                      <a:pt x="10919" y="5100"/>
                      <a:pt x="11628" y="5404"/>
                      <a:pt x="12336" y="5705"/>
                    </a:cubicBezTo>
                    <a:cubicBezTo>
                      <a:pt x="12401" y="5705"/>
                      <a:pt x="12466" y="5726"/>
                      <a:pt x="12516" y="5726"/>
                    </a:cubicBezTo>
                    <a:cubicBezTo>
                      <a:pt x="12541" y="5726"/>
                      <a:pt x="12563" y="5721"/>
                      <a:pt x="12579" y="5705"/>
                    </a:cubicBezTo>
                    <a:cubicBezTo>
                      <a:pt x="12621" y="5663"/>
                      <a:pt x="12627" y="5549"/>
                      <a:pt x="12566" y="5549"/>
                    </a:cubicBezTo>
                    <a:cubicBezTo>
                      <a:pt x="12556" y="5549"/>
                      <a:pt x="12544" y="5552"/>
                      <a:pt x="12531" y="5558"/>
                    </a:cubicBezTo>
                    <a:lnTo>
                      <a:pt x="12336" y="5558"/>
                    </a:lnTo>
                    <a:cubicBezTo>
                      <a:pt x="12287" y="5120"/>
                      <a:pt x="11751" y="4925"/>
                      <a:pt x="11312" y="4876"/>
                    </a:cubicBezTo>
                    <a:cubicBezTo>
                      <a:pt x="10953" y="4837"/>
                      <a:pt x="10585" y="4802"/>
                      <a:pt x="10214" y="4785"/>
                    </a:cubicBezTo>
                    <a:close/>
                    <a:moveTo>
                      <a:pt x="2341" y="0"/>
                    </a:moveTo>
                    <a:lnTo>
                      <a:pt x="2341" y="0"/>
                    </a:lnTo>
                    <a:cubicBezTo>
                      <a:pt x="3755" y="3218"/>
                      <a:pt x="3852" y="6826"/>
                      <a:pt x="2633" y="10093"/>
                    </a:cubicBezTo>
                    <a:cubicBezTo>
                      <a:pt x="1463" y="13115"/>
                      <a:pt x="586" y="16236"/>
                      <a:pt x="1" y="19405"/>
                    </a:cubicBezTo>
                    <a:cubicBezTo>
                      <a:pt x="976" y="14773"/>
                      <a:pt x="2975" y="10434"/>
                      <a:pt x="5851" y="6728"/>
                    </a:cubicBezTo>
                    <a:cubicBezTo>
                      <a:pt x="6241" y="6192"/>
                      <a:pt x="6680" y="5753"/>
                      <a:pt x="7216" y="5363"/>
                    </a:cubicBezTo>
                    <a:cubicBezTo>
                      <a:pt x="7978" y="4906"/>
                      <a:pt x="8854" y="4773"/>
                      <a:pt x="9737" y="4773"/>
                    </a:cubicBezTo>
                    <a:cubicBezTo>
                      <a:pt x="9896" y="4773"/>
                      <a:pt x="10055" y="4777"/>
                      <a:pt x="10214" y="4785"/>
                    </a:cubicBezTo>
                    <a:lnTo>
                      <a:pt x="10214" y="4785"/>
                    </a:lnTo>
                    <a:cubicBezTo>
                      <a:pt x="7373" y="3515"/>
                      <a:pt x="4606" y="2071"/>
                      <a:pt x="2341" y="0"/>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5" name="Google Shape;267;p36"/>
              <p:cNvSpPr/>
              <p:nvPr/>
            </p:nvSpPr>
            <p:spPr>
              <a:xfrm>
                <a:off x="1558440" y="2516040"/>
                <a:ext cx="325080" cy="297360"/>
              </a:xfrm>
              <a:custGeom>
                <a:avLst/>
                <a:gdLst>
                  <a:gd name="textAreaLeft" fmla="*/ 0 w 325080"/>
                  <a:gd name="textAreaRight" fmla="*/ 325440 w 325080"/>
                  <a:gd name="textAreaTop" fmla="*/ 0 h 297360"/>
                  <a:gd name="textAreaBottom" fmla="*/ 297720 h 297360"/>
                </a:gdLst>
                <a:ahLst/>
                <a:rect l="textAreaLeft" t="textAreaTop" r="textAreaRight" b="textAreaBottom"/>
                <a:pathLst>
                  <a:path w="14773" h="13527">
                    <a:moveTo>
                      <a:pt x="6508" y="0"/>
                    </a:moveTo>
                    <a:cubicBezTo>
                      <a:pt x="6419" y="0"/>
                      <a:pt x="6330" y="22"/>
                      <a:pt x="6241" y="70"/>
                    </a:cubicBezTo>
                    <a:cubicBezTo>
                      <a:pt x="3608" y="4166"/>
                      <a:pt x="1511" y="8603"/>
                      <a:pt x="0" y="13186"/>
                    </a:cubicBezTo>
                    <a:lnTo>
                      <a:pt x="146" y="13527"/>
                    </a:lnTo>
                    <a:cubicBezTo>
                      <a:pt x="634" y="11089"/>
                      <a:pt x="2048" y="8993"/>
                      <a:pt x="3462" y="6945"/>
                    </a:cubicBezTo>
                    <a:cubicBezTo>
                      <a:pt x="4388" y="5677"/>
                      <a:pt x="5509" y="4263"/>
                      <a:pt x="7021" y="4215"/>
                    </a:cubicBezTo>
                    <a:cubicBezTo>
                      <a:pt x="7996" y="4263"/>
                      <a:pt x="8873" y="4702"/>
                      <a:pt x="9507" y="5385"/>
                    </a:cubicBezTo>
                    <a:cubicBezTo>
                      <a:pt x="10141" y="6116"/>
                      <a:pt x="10677" y="6847"/>
                      <a:pt x="11116" y="7676"/>
                    </a:cubicBezTo>
                    <a:cubicBezTo>
                      <a:pt x="12189" y="9383"/>
                      <a:pt x="13408" y="10992"/>
                      <a:pt x="14773" y="12454"/>
                    </a:cubicBezTo>
                    <a:lnTo>
                      <a:pt x="12676" y="7189"/>
                    </a:lnTo>
                    <a:cubicBezTo>
                      <a:pt x="12238" y="5824"/>
                      <a:pt x="11555" y="4507"/>
                      <a:pt x="10629" y="3435"/>
                    </a:cubicBezTo>
                    <a:cubicBezTo>
                      <a:pt x="9702" y="2508"/>
                      <a:pt x="8483" y="1923"/>
                      <a:pt x="7703" y="948"/>
                    </a:cubicBezTo>
                    <a:cubicBezTo>
                      <a:pt x="7378" y="542"/>
                      <a:pt x="6952" y="0"/>
                      <a:pt x="6508" y="0"/>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6" name="Google Shape;268;p36"/>
              <p:cNvSpPr/>
              <p:nvPr/>
            </p:nvSpPr>
            <p:spPr>
              <a:xfrm>
                <a:off x="1266480" y="1771200"/>
                <a:ext cx="605160" cy="957600"/>
              </a:xfrm>
              <a:custGeom>
                <a:avLst/>
                <a:gdLst>
                  <a:gd name="textAreaLeft" fmla="*/ 0 w 605160"/>
                  <a:gd name="textAreaRight" fmla="*/ 605520 w 605160"/>
                  <a:gd name="textAreaTop" fmla="*/ 0 h 957600"/>
                  <a:gd name="textAreaBottom" fmla="*/ 957960 h 957600"/>
                </a:gdLst>
                <a:ahLst/>
                <a:rect l="textAreaLeft" t="textAreaTop" r="textAreaRight" b="textAreaBottom"/>
                <a:pathLst>
                  <a:path w="27499" h="43510">
                    <a:moveTo>
                      <a:pt x="20158" y="0"/>
                    </a:moveTo>
                    <a:cubicBezTo>
                      <a:pt x="20072" y="0"/>
                      <a:pt x="19984" y="7"/>
                      <a:pt x="19893" y="20"/>
                    </a:cubicBezTo>
                    <a:cubicBezTo>
                      <a:pt x="17809" y="193"/>
                      <a:pt x="15840" y="1063"/>
                      <a:pt x="14333" y="2525"/>
                    </a:cubicBezTo>
                    <a:lnTo>
                      <a:pt x="14333" y="2525"/>
                    </a:lnTo>
                    <a:lnTo>
                      <a:pt x="15456" y="1336"/>
                    </a:lnTo>
                    <a:lnTo>
                      <a:pt x="15456" y="1336"/>
                    </a:lnTo>
                    <a:cubicBezTo>
                      <a:pt x="13945" y="2165"/>
                      <a:pt x="8630" y="5870"/>
                      <a:pt x="11556" y="7869"/>
                    </a:cubicBezTo>
                    <a:cubicBezTo>
                      <a:pt x="12144" y="8251"/>
                      <a:pt x="12856" y="8368"/>
                      <a:pt x="13585" y="8368"/>
                    </a:cubicBezTo>
                    <a:cubicBezTo>
                      <a:pt x="14065" y="8368"/>
                      <a:pt x="14553" y="8317"/>
                      <a:pt x="15017" y="8259"/>
                    </a:cubicBezTo>
                    <a:lnTo>
                      <a:pt x="15017" y="8259"/>
                    </a:lnTo>
                    <a:cubicBezTo>
                      <a:pt x="12336" y="9673"/>
                      <a:pt x="9995" y="11672"/>
                      <a:pt x="8143" y="14110"/>
                    </a:cubicBezTo>
                    <a:cubicBezTo>
                      <a:pt x="7997" y="14256"/>
                      <a:pt x="7899" y="14500"/>
                      <a:pt x="7899" y="14744"/>
                    </a:cubicBezTo>
                    <a:cubicBezTo>
                      <a:pt x="7997" y="15085"/>
                      <a:pt x="8435" y="15182"/>
                      <a:pt x="8777" y="15182"/>
                    </a:cubicBezTo>
                    <a:cubicBezTo>
                      <a:pt x="9277" y="15217"/>
                      <a:pt x="9778" y="15233"/>
                      <a:pt x="10279" y="15233"/>
                    </a:cubicBezTo>
                    <a:cubicBezTo>
                      <a:pt x="11192" y="15233"/>
                      <a:pt x="12105" y="15179"/>
                      <a:pt x="13018" y="15085"/>
                    </a:cubicBezTo>
                    <a:lnTo>
                      <a:pt x="13018" y="15085"/>
                    </a:lnTo>
                    <a:cubicBezTo>
                      <a:pt x="9849" y="16158"/>
                      <a:pt x="7460" y="18693"/>
                      <a:pt x="5169" y="21179"/>
                    </a:cubicBezTo>
                    <a:cubicBezTo>
                      <a:pt x="3852" y="22593"/>
                      <a:pt x="2438" y="24202"/>
                      <a:pt x="2390" y="26104"/>
                    </a:cubicBezTo>
                    <a:cubicBezTo>
                      <a:pt x="2731" y="26152"/>
                      <a:pt x="3075" y="26177"/>
                      <a:pt x="3420" y="26177"/>
                    </a:cubicBezTo>
                    <a:cubicBezTo>
                      <a:pt x="4453" y="26177"/>
                      <a:pt x="5486" y="25957"/>
                      <a:pt x="6436" y="25519"/>
                    </a:cubicBezTo>
                    <a:lnTo>
                      <a:pt x="6436" y="25519"/>
                    </a:lnTo>
                    <a:cubicBezTo>
                      <a:pt x="3267" y="26981"/>
                      <a:pt x="635" y="31613"/>
                      <a:pt x="2487" y="34928"/>
                    </a:cubicBezTo>
                    <a:cubicBezTo>
                      <a:pt x="1366" y="36245"/>
                      <a:pt x="342" y="37756"/>
                      <a:pt x="196" y="39463"/>
                    </a:cubicBezTo>
                    <a:cubicBezTo>
                      <a:pt x="1" y="41169"/>
                      <a:pt x="976" y="43070"/>
                      <a:pt x="2633" y="43509"/>
                    </a:cubicBezTo>
                    <a:cubicBezTo>
                      <a:pt x="6729" y="34343"/>
                      <a:pt x="18820" y="31125"/>
                      <a:pt x="23598" y="22252"/>
                    </a:cubicBezTo>
                    <a:cubicBezTo>
                      <a:pt x="27499" y="15036"/>
                      <a:pt x="25646" y="7187"/>
                      <a:pt x="21355" y="751"/>
                    </a:cubicBezTo>
                    <a:cubicBezTo>
                      <a:pt x="21258" y="507"/>
                      <a:pt x="21063" y="312"/>
                      <a:pt x="20819" y="117"/>
                    </a:cubicBezTo>
                    <a:cubicBezTo>
                      <a:pt x="20605" y="46"/>
                      <a:pt x="20391" y="0"/>
                      <a:pt x="20158" y="0"/>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7" name="Google Shape;269;p36"/>
              <p:cNvSpPr/>
              <p:nvPr/>
            </p:nvSpPr>
            <p:spPr>
              <a:xfrm>
                <a:off x="1651680" y="1568520"/>
                <a:ext cx="211320" cy="866880"/>
              </a:xfrm>
              <a:custGeom>
                <a:avLst/>
                <a:gdLst>
                  <a:gd name="textAreaLeft" fmla="*/ 0 w 211320"/>
                  <a:gd name="textAreaRight" fmla="*/ 211680 w 211320"/>
                  <a:gd name="textAreaTop" fmla="*/ 0 h 866880"/>
                  <a:gd name="textAreaBottom" fmla="*/ 867240 h 866880"/>
                </a:gdLst>
                <a:ahLst/>
                <a:rect l="textAreaLeft" t="textAreaTop" r="textAreaRight" b="textAreaBottom"/>
                <a:pathLst>
                  <a:path w="9606" h="39396">
                    <a:moveTo>
                      <a:pt x="4096" y="1"/>
                    </a:moveTo>
                    <a:cubicBezTo>
                      <a:pt x="3965" y="676"/>
                      <a:pt x="3843" y="1366"/>
                      <a:pt x="3743" y="2062"/>
                    </a:cubicBezTo>
                    <a:lnTo>
                      <a:pt x="3743" y="2062"/>
                    </a:lnTo>
                    <a:cubicBezTo>
                      <a:pt x="3974" y="1779"/>
                      <a:pt x="4206" y="1499"/>
                      <a:pt x="4437" y="1220"/>
                    </a:cubicBezTo>
                    <a:lnTo>
                      <a:pt x="4096" y="1"/>
                    </a:lnTo>
                    <a:close/>
                    <a:moveTo>
                      <a:pt x="3743" y="2062"/>
                    </a:moveTo>
                    <a:cubicBezTo>
                      <a:pt x="2564" y="3509"/>
                      <a:pt x="1433" y="5024"/>
                      <a:pt x="781" y="6778"/>
                    </a:cubicBezTo>
                    <a:cubicBezTo>
                      <a:pt x="1" y="8874"/>
                      <a:pt x="50" y="11410"/>
                      <a:pt x="1366" y="13165"/>
                    </a:cubicBezTo>
                    <a:cubicBezTo>
                      <a:pt x="2243" y="14189"/>
                      <a:pt x="3462" y="14920"/>
                      <a:pt x="4047" y="16090"/>
                    </a:cubicBezTo>
                    <a:cubicBezTo>
                      <a:pt x="4486" y="17065"/>
                      <a:pt x="4681" y="18187"/>
                      <a:pt x="4632" y="19259"/>
                    </a:cubicBezTo>
                    <a:cubicBezTo>
                      <a:pt x="4584" y="26085"/>
                      <a:pt x="3560" y="32862"/>
                      <a:pt x="1561" y="39395"/>
                    </a:cubicBezTo>
                    <a:cubicBezTo>
                      <a:pt x="3755" y="36031"/>
                      <a:pt x="5559" y="32423"/>
                      <a:pt x="6924" y="28669"/>
                    </a:cubicBezTo>
                    <a:cubicBezTo>
                      <a:pt x="8728" y="23550"/>
                      <a:pt x="9606" y="17455"/>
                      <a:pt x="6583" y="12921"/>
                    </a:cubicBezTo>
                    <a:cubicBezTo>
                      <a:pt x="5998" y="12092"/>
                      <a:pt x="5315" y="11312"/>
                      <a:pt x="4779" y="10434"/>
                    </a:cubicBezTo>
                    <a:cubicBezTo>
                      <a:pt x="3322" y="7993"/>
                      <a:pt x="3328" y="4980"/>
                      <a:pt x="3743" y="2062"/>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58" name="Google Shape;270;p36"/>
              <p:cNvSpPr/>
              <p:nvPr/>
            </p:nvSpPr>
            <p:spPr>
              <a:xfrm>
                <a:off x="1670040" y="884880"/>
                <a:ext cx="287280" cy="744480"/>
              </a:xfrm>
              <a:custGeom>
                <a:avLst/>
                <a:gdLst>
                  <a:gd name="textAreaLeft" fmla="*/ 0 w 287280"/>
                  <a:gd name="textAreaRight" fmla="*/ 287640 w 287280"/>
                  <a:gd name="textAreaTop" fmla="*/ 0 h 744480"/>
                  <a:gd name="textAreaBottom" fmla="*/ 744840 h 744480"/>
                </a:gdLst>
                <a:ahLst/>
                <a:rect l="textAreaLeft" t="textAreaTop" r="textAreaRight" b="textAreaBottom"/>
                <a:pathLst>
                  <a:path w="13067" h="33837">
                    <a:moveTo>
                      <a:pt x="6290" y="1"/>
                    </a:moveTo>
                    <a:cubicBezTo>
                      <a:pt x="5022" y="2536"/>
                      <a:pt x="2731" y="4437"/>
                      <a:pt x="1" y="5315"/>
                    </a:cubicBezTo>
                    <a:lnTo>
                      <a:pt x="488" y="5315"/>
                    </a:lnTo>
                    <a:cubicBezTo>
                      <a:pt x="2828" y="14627"/>
                      <a:pt x="3657" y="24232"/>
                      <a:pt x="2926" y="33837"/>
                    </a:cubicBezTo>
                    <a:cubicBezTo>
                      <a:pt x="4535" y="27694"/>
                      <a:pt x="8874" y="22672"/>
                      <a:pt x="13067" y="17894"/>
                    </a:cubicBezTo>
                    <a:cubicBezTo>
                      <a:pt x="8435" y="13408"/>
                      <a:pt x="10532" y="4925"/>
                      <a:pt x="6290"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59" name="Google Shape;271;p36"/>
              <p:cNvSpPr/>
              <p:nvPr/>
            </p:nvSpPr>
            <p:spPr>
              <a:xfrm>
                <a:off x="1515960" y="833400"/>
                <a:ext cx="263520" cy="163080"/>
              </a:xfrm>
              <a:custGeom>
                <a:avLst/>
                <a:gdLst>
                  <a:gd name="textAreaLeft" fmla="*/ 0 w 263520"/>
                  <a:gd name="textAreaRight" fmla="*/ 263880 w 263520"/>
                  <a:gd name="textAreaTop" fmla="*/ 0 h 163080"/>
                  <a:gd name="textAreaBottom" fmla="*/ 163440 h 163080"/>
                </a:gdLst>
                <a:ahLst/>
                <a:rect l="textAreaLeft" t="textAreaTop" r="textAreaRight" b="textAreaBottom"/>
                <a:pathLst>
                  <a:path w="11979" h="7424">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w="0">
                <a:noFill/>
              </a:ln>
            </p:spPr>
            <p:style>
              <a:lnRef idx="0"/>
              <a:fillRef idx="0"/>
              <a:effectRef idx="0"/>
              <a:fontRef idx="minor"/>
            </p:style>
            <p:txBody>
              <a:bodyPr tIns="81720" bIns="81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0" name="Google Shape;272;p36"/>
              <p:cNvSpPr/>
              <p:nvPr/>
            </p:nvSpPr>
            <p:spPr>
              <a:xfrm>
                <a:off x="1728000" y="1233720"/>
                <a:ext cx="559800" cy="519840"/>
              </a:xfrm>
              <a:custGeom>
                <a:avLst/>
                <a:gdLst>
                  <a:gd name="textAreaLeft" fmla="*/ 0 w 559800"/>
                  <a:gd name="textAreaRight" fmla="*/ 560160 w 559800"/>
                  <a:gd name="textAreaTop" fmla="*/ 0 h 519840"/>
                  <a:gd name="textAreaBottom" fmla="*/ 520200 h 519840"/>
                </a:gdLst>
                <a:ahLst/>
                <a:rect l="textAreaLeft" t="textAreaTop" r="textAreaRight" b="textAreaBottom"/>
                <a:pathLst>
                  <a:path w="27450" h="25494">
                    <a:moveTo>
                      <a:pt x="20009" y="0"/>
                    </a:moveTo>
                    <a:cubicBezTo>
                      <a:pt x="18803" y="0"/>
                      <a:pt x="17583" y="192"/>
                      <a:pt x="16431" y="553"/>
                    </a:cubicBezTo>
                    <a:cubicBezTo>
                      <a:pt x="14432" y="1187"/>
                      <a:pt x="12482" y="2796"/>
                      <a:pt x="10873" y="4112"/>
                    </a:cubicBezTo>
                    <a:cubicBezTo>
                      <a:pt x="7363" y="6940"/>
                      <a:pt x="5510" y="11133"/>
                      <a:pt x="3950" y="15228"/>
                    </a:cubicBezTo>
                    <a:cubicBezTo>
                      <a:pt x="2780" y="18446"/>
                      <a:pt x="1" y="22444"/>
                      <a:pt x="4389" y="24930"/>
                    </a:cubicBezTo>
                    <a:cubicBezTo>
                      <a:pt x="5079" y="25321"/>
                      <a:pt x="5834" y="25494"/>
                      <a:pt x="6603" y="25494"/>
                    </a:cubicBezTo>
                    <a:cubicBezTo>
                      <a:pt x="8331" y="25494"/>
                      <a:pt x="10127" y="24619"/>
                      <a:pt x="11409" y="23370"/>
                    </a:cubicBezTo>
                    <a:cubicBezTo>
                      <a:pt x="13213" y="21518"/>
                      <a:pt x="14286" y="19080"/>
                      <a:pt x="15553" y="16886"/>
                    </a:cubicBezTo>
                    <a:cubicBezTo>
                      <a:pt x="17845" y="12985"/>
                      <a:pt x="21014" y="9621"/>
                      <a:pt x="24719" y="7135"/>
                    </a:cubicBezTo>
                    <a:cubicBezTo>
                      <a:pt x="25987" y="6306"/>
                      <a:pt x="27450" y="5185"/>
                      <a:pt x="27206" y="3722"/>
                    </a:cubicBezTo>
                    <a:cubicBezTo>
                      <a:pt x="27011" y="3039"/>
                      <a:pt x="26621" y="2454"/>
                      <a:pt x="26036" y="2064"/>
                    </a:cubicBezTo>
                    <a:cubicBezTo>
                      <a:pt x="24395" y="644"/>
                      <a:pt x="22223" y="0"/>
                      <a:pt x="20009" y="0"/>
                    </a:cubicBezTo>
                    <a:close/>
                  </a:path>
                </a:pathLst>
              </a:custGeom>
              <a:solidFill>
                <a:srgbClr val="ffffff">
                  <a:alpha val="34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1" name="Google Shape;273;p36"/>
              <p:cNvSpPr/>
              <p:nvPr/>
            </p:nvSpPr>
            <p:spPr>
              <a:xfrm>
                <a:off x="1874160" y="1401120"/>
                <a:ext cx="406800" cy="744480"/>
              </a:xfrm>
              <a:custGeom>
                <a:avLst/>
                <a:gdLst>
                  <a:gd name="textAreaLeft" fmla="*/ 0 w 406800"/>
                  <a:gd name="textAreaRight" fmla="*/ 407160 w 406800"/>
                  <a:gd name="textAreaTop" fmla="*/ 0 h 744480"/>
                  <a:gd name="textAreaBottom" fmla="*/ 744840 h 744480"/>
                </a:gdLst>
                <a:ahLst/>
                <a:rect l="textAreaLeft" t="textAreaTop" r="textAreaRight" b="textAreaBottom"/>
                <a:pathLst>
                  <a:path w="18479" h="33837">
                    <a:moveTo>
                      <a:pt x="18478" y="0"/>
                    </a:moveTo>
                    <a:lnTo>
                      <a:pt x="18478" y="0"/>
                    </a:lnTo>
                    <a:cubicBezTo>
                      <a:pt x="18144" y="146"/>
                      <a:pt x="17830" y="310"/>
                      <a:pt x="17536" y="491"/>
                    </a:cubicBezTo>
                    <a:lnTo>
                      <a:pt x="17536" y="491"/>
                    </a:lnTo>
                    <a:cubicBezTo>
                      <a:pt x="17844" y="318"/>
                      <a:pt x="18159" y="154"/>
                      <a:pt x="18478" y="0"/>
                    </a:cubicBezTo>
                    <a:close/>
                    <a:moveTo>
                      <a:pt x="1185" y="17138"/>
                    </a:moveTo>
                    <a:cubicBezTo>
                      <a:pt x="848" y="17138"/>
                      <a:pt x="511" y="17221"/>
                      <a:pt x="195" y="17406"/>
                    </a:cubicBezTo>
                    <a:lnTo>
                      <a:pt x="0" y="17503"/>
                    </a:lnTo>
                    <a:cubicBezTo>
                      <a:pt x="531" y="17430"/>
                      <a:pt x="1050" y="17318"/>
                      <a:pt x="1553" y="17170"/>
                    </a:cubicBezTo>
                    <a:lnTo>
                      <a:pt x="1553" y="17170"/>
                    </a:lnTo>
                    <a:cubicBezTo>
                      <a:pt x="1431" y="17149"/>
                      <a:pt x="1308" y="17138"/>
                      <a:pt x="1185" y="17138"/>
                    </a:cubicBezTo>
                    <a:close/>
                    <a:moveTo>
                      <a:pt x="17536" y="491"/>
                    </a:moveTo>
                    <a:lnTo>
                      <a:pt x="17536" y="491"/>
                    </a:lnTo>
                    <a:cubicBezTo>
                      <a:pt x="15398" y="1694"/>
                      <a:pt x="13540" y="3367"/>
                      <a:pt x="12091" y="5412"/>
                    </a:cubicBezTo>
                    <a:cubicBezTo>
                      <a:pt x="10385" y="7655"/>
                      <a:pt x="9068" y="10141"/>
                      <a:pt x="7557" y="12530"/>
                    </a:cubicBezTo>
                    <a:cubicBezTo>
                      <a:pt x="6177" y="14803"/>
                      <a:pt x="4054" y="16434"/>
                      <a:pt x="1553" y="17170"/>
                    </a:cubicBezTo>
                    <a:lnTo>
                      <a:pt x="1553" y="17170"/>
                    </a:lnTo>
                    <a:cubicBezTo>
                      <a:pt x="2597" y="17350"/>
                      <a:pt x="3566" y="18270"/>
                      <a:pt x="3803" y="19356"/>
                    </a:cubicBezTo>
                    <a:cubicBezTo>
                      <a:pt x="4144" y="20916"/>
                      <a:pt x="3364" y="22525"/>
                      <a:pt x="2292" y="23695"/>
                    </a:cubicBezTo>
                    <a:cubicBezTo>
                      <a:pt x="2490" y="23559"/>
                      <a:pt x="2699" y="23500"/>
                      <a:pt x="2910" y="23500"/>
                    </a:cubicBezTo>
                    <a:cubicBezTo>
                      <a:pt x="3685" y="23500"/>
                      <a:pt x="4482" y="24304"/>
                      <a:pt x="4827" y="25109"/>
                    </a:cubicBezTo>
                    <a:cubicBezTo>
                      <a:pt x="5997" y="28083"/>
                      <a:pt x="4486" y="31447"/>
                      <a:pt x="2438" y="33836"/>
                    </a:cubicBezTo>
                    <a:cubicBezTo>
                      <a:pt x="4583" y="33105"/>
                      <a:pt x="6143" y="31252"/>
                      <a:pt x="7557" y="29497"/>
                    </a:cubicBezTo>
                    <a:cubicBezTo>
                      <a:pt x="10824" y="25450"/>
                      <a:pt x="14090" y="21355"/>
                      <a:pt x="16821" y="16918"/>
                    </a:cubicBezTo>
                    <a:cubicBezTo>
                      <a:pt x="14822" y="15455"/>
                      <a:pt x="13798" y="12920"/>
                      <a:pt x="13603" y="10434"/>
                    </a:cubicBezTo>
                    <a:cubicBezTo>
                      <a:pt x="13379" y="6803"/>
                      <a:pt x="14185" y="2555"/>
                      <a:pt x="17536" y="49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2" name="Google Shape;274;p36"/>
              <p:cNvSpPr/>
              <p:nvPr/>
            </p:nvSpPr>
            <p:spPr>
              <a:xfrm>
                <a:off x="2255400" y="1394640"/>
                <a:ext cx="724320" cy="448560"/>
              </a:xfrm>
              <a:custGeom>
                <a:avLst/>
                <a:gdLst>
                  <a:gd name="textAreaLeft" fmla="*/ 0 w 724320"/>
                  <a:gd name="textAreaRight" fmla="*/ 724680 w 724320"/>
                  <a:gd name="textAreaTop" fmla="*/ 0 h 448560"/>
                  <a:gd name="textAreaBottom" fmla="*/ 448920 h 448560"/>
                </a:gdLst>
                <a:ahLst/>
                <a:rect l="textAreaLeft" t="textAreaTop" r="textAreaRight" b="textAreaBottom"/>
                <a:pathLst>
                  <a:path w="32910" h="20393">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3" name="Google Shape;275;p36"/>
              <p:cNvSpPr/>
              <p:nvPr/>
            </p:nvSpPr>
            <p:spPr>
              <a:xfrm>
                <a:off x="2259720" y="1661040"/>
                <a:ext cx="354960" cy="383400"/>
              </a:xfrm>
              <a:custGeom>
                <a:avLst/>
                <a:gdLst>
                  <a:gd name="textAreaLeft" fmla="*/ 0 w 354960"/>
                  <a:gd name="textAreaRight" fmla="*/ 355320 w 354960"/>
                  <a:gd name="textAreaTop" fmla="*/ 0 h 383400"/>
                  <a:gd name="textAreaBottom" fmla="*/ 383760 h 383400"/>
                </a:gdLst>
                <a:ahLst/>
                <a:rect l="textAreaLeft" t="textAreaTop" r="textAreaRight" b="textAreaBottom"/>
                <a:pathLst>
                  <a:path w="16139" h="17431">
                    <a:moveTo>
                      <a:pt x="0" y="1"/>
                    </a:moveTo>
                    <a:cubicBezTo>
                      <a:pt x="24" y="133"/>
                      <a:pt x="50" y="264"/>
                      <a:pt x="79" y="395"/>
                    </a:cubicBezTo>
                    <a:lnTo>
                      <a:pt x="79" y="395"/>
                    </a:lnTo>
                    <a:cubicBezTo>
                      <a:pt x="52" y="263"/>
                      <a:pt x="26" y="132"/>
                      <a:pt x="0" y="1"/>
                    </a:cubicBezTo>
                    <a:close/>
                    <a:moveTo>
                      <a:pt x="79" y="395"/>
                    </a:moveTo>
                    <a:cubicBezTo>
                      <a:pt x="389" y="1965"/>
                      <a:pt x="685" y="3550"/>
                      <a:pt x="985" y="5130"/>
                    </a:cubicBezTo>
                    <a:lnTo>
                      <a:pt x="985" y="5130"/>
                    </a:lnTo>
                    <a:cubicBezTo>
                      <a:pt x="1393" y="7554"/>
                      <a:pt x="1855" y="9999"/>
                      <a:pt x="2974" y="12238"/>
                    </a:cubicBezTo>
                    <a:cubicBezTo>
                      <a:pt x="4144" y="14627"/>
                      <a:pt x="6241" y="16724"/>
                      <a:pt x="8825" y="17358"/>
                    </a:cubicBezTo>
                    <a:cubicBezTo>
                      <a:pt x="8995" y="17406"/>
                      <a:pt x="9166" y="17431"/>
                      <a:pt x="9337" y="17431"/>
                    </a:cubicBezTo>
                    <a:cubicBezTo>
                      <a:pt x="9507" y="17431"/>
                      <a:pt x="9678" y="17406"/>
                      <a:pt x="9849" y="17358"/>
                    </a:cubicBezTo>
                    <a:cubicBezTo>
                      <a:pt x="10190" y="17163"/>
                      <a:pt x="10531" y="16919"/>
                      <a:pt x="10775" y="16578"/>
                    </a:cubicBezTo>
                    <a:cubicBezTo>
                      <a:pt x="14237" y="12287"/>
                      <a:pt x="16089" y="6973"/>
                      <a:pt x="16138" y="1512"/>
                    </a:cubicBezTo>
                    <a:lnTo>
                      <a:pt x="16138" y="1512"/>
                    </a:lnTo>
                    <a:lnTo>
                      <a:pt x="11750" y="5998"/>
                    </a:lnTo>
                    <a:cubicBezTo>
                      <a:pt x="11068" y="6875"/>
                      <a:pt x="10190" y="7558"/>
                      <a:pt x="9166" y="7997"/>
                    </a:cubicBezTo>
                    <a:cubicBezTo>
                      <a:pt x="8718" y="8169"/>
                      <a:pt x="8256" y="8247"/>
                      <a:pt x="7792" y="8247"/>
                    </a:cubicBezTo>
                    <a:cubicBezTo>
                      <a:pt x="6286" y="8247"/>
                      <a:pt x="4752" y="7431"/>
                      <a:pt x="3559" y="6388"/>
                    </a:cubicBezTo>
                    <a:cubicBezTo>
                      <a:pt x="1807" y="4820"/>
                      <a:pt x="578" y="2684"/>
                      <a:pt x="79" y="395"/>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64" name="Google Shape;276;p36"/>
              <p:cNvSpPr/>
              <p:nvPr/>
            </p:nvSpPr>
            <p:spPr>
              <a:xfrm>
                <a:off x="1912680" y="1778040"/>
                <a:ext cx="332640" cy="482760"/>
              </a:xfrm>
              <a:custGeom>
                <a:avLst/>
                <a:gdLst>
                  <a:gd name="textAreaLeft" fmla="*/ 0 w 332640"/>
                  <a:gd name="textAreaRight" fmla="*/ 333000 w 332640"/>
                  <a:gd name="textAreaTop" fmla="*/ 0 h 482760"/>
                  <a:gd name="textAreaBottom" fmla="*/ 483120 h 482760"/>
                </a:gdLst>
                <a:ahLst/>
                <a:rect l="textAreaLeft" t="textAreaTop" r="textAreaRight" b="textAreaBottom"/>
                <a:pathLst>
                  <a:path w="15115" h="21940">
                    <a:moveTo>
                      <a:pt x="15114" y="1073"/>
                    </a:moveTo>
                    <a:cubicBezTo>
                      <a:pt x="14608" y="1816"/>
                      <a:pt x="14119" y="2570"/>
                      <a:pt x="13648" y="3336"/>
                    </a:cubicBezTo>
                    <a:lnTo>
                      <a:pt x="13648" y="3336"/>
                    </a:lnTo>
                    <a:cubicBezTo>
                      <a:pt x="13582" y="3463"/>
                      <a:pt x="13515" y="3590"/>
                      <a:pt x="13447" y="3716"/>
                    </a:cubicBezTo>
                    <a:lnTo>
                      <a:pt x="13447" y="3716"/>
                    </a:lnTo>
                    <a:lnTo>
                      <a:pt x="15114" y="1073"/>
                    </a:lnTo>
                    <a:close/>
                    <a:moveTo>
                      <a:pt x="15066" y="0"/>
                    </a:moveTo>
                    <a:lnTo>
                      <a:pt x="15066" y="0"/>
                    </a:lnTo>
                    <a:cubicBezTo>
                      <a:pt x="14285" y="1512"/>
                      <a:pt x="13359" y="2974"/>
                      <a:pt x="12335" y="4339"/>
                    </a:cubicBezTo>
                    <a:lnTo>
                      <a:pt x="0" y="21257"/>
                    </a:lnTo>
                    <a:cubicBezTo>
                      <a:pt x="1377" y="21131"/>
                      <a:pt x="2759" y="21066"/>
                      <a:pt x="4141" y="21066"/>
                    </a:cubicBezTo>
                    <a:cubicBezTo>
                      <a:pt x="7017" y="21066"/>
                      <a:pt x="9893" y="21347"/>
                      <a:pt x="12725" y="21940"/>
                    </a:cubicBezTo>
                    <a:cubicBezTo>
                      <a:pt x="11263" y="20770"/>
                      <a:pt x="9069" y="20672"/>
                      <a:pt x="8094" y="19063"/>
                    </a:cubicBezTo>
                    <a:cubicBezTo>
                      <a:pt x="7362" y="17845"/>
                      <a:pt x="7752" y="16284"/>
                      <a:pt x="8191" y="14968"/>
                    </a:cubicBezTo>
                    <a:cubicBezTo>
                      <a:pt x="9291" y="11701"/>
                      <a:pt x="10691" y="8542"/>
                      <a:pt x="12362" y="5533"/>
                    </a:cubicBezTo>
                    <a:lnTo>
                      <a:pt x="12362" y="5533"/>
                    </a:lnTo>
                    <a:cubicBezTo>
                      <a:pt x="12752" y="4941"/>
                      <a:pt x="13114" y="4335"/>
                      <a:pt x="13447" y="3716"/>
                    </a:cubicBezTo>
                    <a:lnTo>
                      <a:pt x="13447" y="3716"/>
                    </a:lnTo>
                    <a:lnTo>
                      <a:pt x="12921" y="4551"/>
                    </a:lnTo>
                    <a:lnTo>
                      <a:pt x="12921" y="4551"/>
                    </a:lnTo>
                    <a:cubicBezTo>
                      <a:pt x="13158" y="4143"/>
                      <a:pt x="13400" y="3738"/>
                      <a:pt x="13648" y="3336"/>
                    </a:cubicBezTo>
                    <a:lnTo>
                      <a:pt x="13648" y="3336"/>
                    </a:lnTo>
                    <a:cubicBezTo>
                      <a:pt x="14205" y="2256"/>
                      <a:pt x="14677" y="1140"/>
                      <a:pt x="15066"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5" name="Google Shape;277;p36"/>
              <p:cNvSpPr/>
              <p:nvPr/>
            </p:nvSpPr>
            <p:spPr>
              <a:xfrm>
                <a:off x="1714680" y="1614600"/>
                <a:ext cx="218160" cy="280440"/>
              </a:xfrm>
              <a:custGeom>
                <a:avLst/>
                <a:gdLst>
                  <a:gd name="textAreaLeft" fmla="*/ 0 w 218160"/>
                  <a:gd name="textAreaRight" fmla="*/ 218520 w 218160"/>
                  <a:gd name="textAreaTop" fmla="*/ 0 h 280440"/>
                  <a:gd name="textAreaBottom" fmla="*/ 280800 h 280440"/>
                </a:gdLst>
                <a:ahLst/>
                <a:rect l="textAreaLeft" t="textAreaTop" r="textAreaRight" b="textAreaBottom"/>
                <a:pathLst>
                  <a:path w="9914" h="12750">
                    <a:moveTo>
                      <a:pt x="1284" y="0"/>
                    </a:moveTo>
                    <a:cubicBezTo>
                      <a:pt x="1100" y="867"/>
                      <a:pt x="1001" y="1747"/>
                      <a:pt x="979" y="2634"/>
                    </a:cubicBezTo>
                    <a:lnTo>
                      <a:pt x="979" y="2634"/>
                    </a:lnTo>
                    <a:cubicBezTo>
                      <a:pt x="1" y="6343"/>
                      <a:pt x="1725" y="10341"/>
                      <a:pt x="5233" y="12140"/>
                    </a:cubicBezTo>
                    <a:cubicBezTo>
                      <a:pt x="5883" y="12547"/>
                      <a:pt x="6669" y="12750"/>
                      <a:pt x="7449" y="12750"/>
                    </a:cubicBezTo>
                    <a:cubicBezTo>
                      <a:pt x="7604" y="12750"/>
                      <a:pt x="7760" y="12742"/>
                      <a:pt x="7915" y="12725"/>
                    </a:cubicBezTo>
                    <a:cubicBezTo>
                      <a:pt x="8841" y="12579"/>
                      <a:pt x="9621" y="11897"/>
                      <a:pt x="9865" y="10970"/>
                    </a:cubicBezTo>
                    <a:cubicBezTo>
                      <a:pt x="9914" y="9995"/>
                      <a:pt x="9377" y="9020"/>
                      <a:pt x="8500" y="8532"/>
                    </a:cubicBezTo>
                    <a:cubicBezTo>
                      <a:pt x="7671" y="8045"/>
                      <a:pt x="6793" y="7655"/>
                      <a:pt x="5867" y="7265"/>
                    </a:cubicBezTo>
                    <a:cubicBezTo>
                      <a:pt x="3137" y="5900"/>
                      <a:pt x="1381" y="3072"/>
                      <a:pt x="1284" y="0"/>
                    </a:cubicBezTo>
                    <a:close/>
                  </a:path>
                </a:pathLst>
              </a:custGeom>
              <a:solidFill>
                <a:srgbClr val="ffffff">
                  <a:alpha val="34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6" name="Google Shape;278;p36"/>
              <p:cNvSpPr/>
              <p:nvPr/>
            </p:nvSpPr>
            <p:spPr>
              <a:xfrm>
                <a:off x="1827000" y="1946520"/>
                <a:ext cx="143640" cy="154440"/>
              </a:xfrm>
              <a:custGeom>
                <a:avLst/>
                <a:gdLst>
                  <a:gd name="textAreaLeft" fmla="*/ 0 w 143640"/>
                  <a:gd name="textAreaRight" fmla="*/ 144000 w 143640"/>
                  <a:gd name="textAreaTop" fmla="*/ 0 h 154440"/>
                  <a:gd name="textAreaBottom" fmla="*/ 154800 h 154440"/>
                </a:gdLst>
                <a:ahLst/>
                <a:rect l="textAreaLeft" t="textAreaTop" r="textAreaRight" b="textAreaBottom"/>
                <a:pathLst>
                  <a:path w="6535" h="7027">
                    <a:moveTo>
                      <a:pt x="147" y="1"/>
                    </a:moveTo>
                    <a:cubicBezTo>
                      <a:pt x="1" y="488"/>
                      <a:pt x="50" y="976"/>
                      <a:pt x="147" y="1415"/>
                    </a:cubicBezTo>
                    <a:lnTo>
                      <a:pt x="732" y="488"/>
                    </a:lnTo>
                    <a:lnTo>
                      <a:pt x="732" y="488"/>
                    </a:lnTo>
                    <a:cubicBezTo>
                      <a:pt x="488" y="1853"/>
                      <a:pt x="196" y="3267"/>
                      <a:pt x="586" y="4584"/>
                    </a:cubicBezTo>
                    <a:cubicBezTo>
                      <a:pt x="914" y="5850"/>
                      <a:pt x="2055" y="7027"/>
                      <a:pt x="3401" y="7027"/>
                    </a:cubicBezTo>
                    <a:cubicBezTo>
                      <a:pt x="3454" y="7027"/>
                      <a:pt x="3507" y="7025"/>
                      <a:pt x="3560" y="7021"/>
                    </a:cubicBezTo>
                    <a:cubicBezTo>
                      <a:pt x="4730" y="6924"/>
                      <a:pt x="5656" y="5900"/>
                      <a:pt x="6095" y="4779"/>
                    </a:cubicBezTo>
                    <a:cubicBezTo>
                      <a:pt x="6436" y="4145"/>
                      <a:pt x="6534" y="3365"/>
                      <a:pt x="6436" y="2633"/>
                    </a:cubicBezTo>
                    <a:cubicBezTo>
                      <a:pt x="6339" y="1902"/>
                      <a:pt x="5851" y="1268"/>
                      <a:pt x="5169" y="976"/>
                    </a:cubicBezTo>
                    <a:cubicBezTo>
                      <a:pt x="4779" y="878"/>
                      <a:pt x="4389" y="830"/>
                      <a:pt x="3999" y="830"/>
                    </a:cubicBezTo>
                    <a:cubicBezTo>
                      <a:pt x="2682" y="732"/>
                      <a:pt x="1366" y="488"/>
                      <a:pt x="147" y="1"/>
                    </a:cubicBezTo>
                    <a:close/>
                  </a:path>
                </a:pathLst>
              </a:custGeom>
              <a:solidFill>
                <a:srgbClr val="ffffff">
                  <a:alpha val="34000"/>
                </a:srgbClr>
              </a:solidFill>
              <a:ln w="0">
                <a:noFill/>
              </a:ln>
            </p:spPr>
            <p:style>
              <a:lnRef idx="0"/>
              <a:fillRef idx="0"/>
              <a:effectRef idx="0"/>
              <a:fontRef idx="minor"/>
            </p:style>
            <p:txBody>
              <a:bodyPr tIns="77400" bIns="77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7" name="Google Shape;279;p36"/>
              <p:cNvSpPr/>
              <p:nvPr/>
            </p:nvSpPr>
            <p:spPr>
              <a:xfrm>
                <a:off x="2087640" y="893160"/>
                <a:ext cx="282240" cy="362160"/>
              </a:xfrm>
              <a:custGeom>
                <a:avLst/>
                <a:gdLst>
                  <a:gd name="textAreaLeft" fmla="*/ 0 w 282240"/>
                  <a:gd name="textAreaRight" fmla="*/ 282600 w 282240"/>
                  <a:gd name="textAreaTop" fmla="*/ 0 h 362160"/>
                  <a:gd name="textAreaBottom" fmla="*/ 362520 h 362160"/>
                </a:gdLst>
                <a:ahLst/>
                <a:rect l="textAreaLeft" t="textAreaTop" r="textAreaRight" b="textAreaBottom"/>
                <a:pathLst>
                  <a:path w="12823" h="16458">
                    <a:moveTo>
                      <a:pt x="1853" y="1561"/>
                    </a:moveTo>
                    <a:lnTo>
                      <a:pt x="1853" y="1853"/>
                    </a:lnTo>
                    <a:lnTo>
                      <a:pt x="2684" y="2110"/>
                    </a:lnTo>
                    <a:lnTo>
                      <a:pt x="2684" y="2110"/>
                    </a:lnTo>
                    <a:cubicBezTo>
                      <a:pt x="2388" y="1972"/>
                      <a:pt x="2107" y="1789"/>
                      <a:pt x="1853" y="1561"/>
                    </a:cubicBezTo>
                    <a:close/>
                    <a:moveTo>
                      <a:pt x="2684" y="2110"/>
                    </a:moveTo>
                    <a:lnTo>
                      <a:pt x="2684" y="2110"/>
                    </a:lnTo>
                    <a:cubicBezTo>
                      <a:pt x="2963" y="2240"/>
                      <a:pt x="3256" y="2330"/>
                      <a:pt x="3556" y="2380"/>
                    </a:cubicBezTo>
                    <a:lnTo>
                      <a:pt x="3556" y="2380"/>
                    </a:lnTo>
                    <a:lnTo>
                      <a:pt x="2684" y="2110"/>
                    </a:lnTo>
                    <a:close/>
                    <a:moveTo>
                      <a:pt x="7947" y="1"/>
                    </a:moveTo>
                    <a:cubicBezTo>
                      <a:pt x="7314" y="1025"/>
                      <a:pt x="6338" y="1853"/>
                      <a:pt x="5217" y="2244"/>
                    </a:cubicBezTo>
                    <a:cubicBezTo>
                      <a:pt x="4853" y="2365"/>
                      <a:pt x="4479" y="2425"/>
                      <a:pt x="4109" y="2425"/>
                    </a:cubicBezTo>
                    <a:cubicBezTo>
                      <a:pt x="3923" y="2425"/>
                      <a:pt x="3738" y="2410"/>
                      <a:pt x="3556" y="2380"/>
                    </a:cubicBezTo>
                    <a:lnTo>
                      <a:pt x="3556" y="2380"/>
                    </a:lnTo>
                    <a:lnTo>
                      <a:pt x="4535" y="2682"/>
                    </a:lnTo>
                    <a:cubicBezTo>
                      <a:pt x="4681" y="2682"/>
                      <a:pt x="4827" y="2780"/>
                      <a:pt x="4973" y="2877"/>
                    </a:cubicBezTo>
                    <a:cubicBezTo>
                      <a:pt x="5168" y="3072"/>
                      <a:pt x="5266" y="3316"/>
                      <a:pt x="5266" y="3560"/>
                    </a:cubicBezTo>
                    <a:cubicBezTo>
                      <a:pt x="5802" y="6875"/>
                      <a:pt x="6729" y="10142"/>
                      <a:pt x="8045" y="13213"/>
                    </a:cubicBezTo>
                    <a:cubicBezTo>
                      <a:pt x="7119" y="14432"/>
                      <a:pt x="5753" y="15212"/>
                      <a:pt x="4291" y="15359"/>
                    </a:cubicBezTo>
                    <a:cubicBezTo>
                      <a:pt x="4203" y="15364"/>
                      <a:pt x="4116" y="15367"/>
                      <a:pt x="4029" y="15367"/>
                    </a:cubicBezTo>
                    <a:cubicBezTo>
                      <a:pt x="2569" y="15367"/>
                      <a:pt x="1227" y="14602"/>
                      <a:pt x="537" y="13360"/>
                    </a:cubicBezTo>
                    <a:lnTo>
                      <a:pt x="537" y="13360"/>
                    </a:lnTo>
                    <a:cubicBezTo>
                      <a:pt x="0" y="14432"/>
                      <a:pt x="829" y="15797"/>
                      <a:pt x="1951" y="16236"/>
                    </a:cubicBezTo>
                    <a:cubicBezTo>
                      <a:pt x="2355" y="16395"/>
                      <a:pt x="2779" y="16458"/>
                      <a:pt x="3207" y="16458"/>
                    </a:cubicBezTo>
                    <a:cubicBezTo>
                      <a:pt x="3967" y="16458"/>
                      <a:pt x="4744" y="16259"/>
                      <a:pt x="5461" y="16041"/>
                    </a:cubicBezTo>
                    <a:cubicBezTo>
                      <a:pt x="8094" y="15261"/>
                      <a:pt x="10580" y="14091"/>
                      <a:pt x="12823" y="12580"/>
                    </a:cubicBezTo>
                    <a:cubicBezTo>
                      <a:pt x="9898" y="9021"/>
                      <a:pt x="8191" y="4584"/>
                      <a:pt x="7947"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8" name="Google Shape;280;p36"/>
              <p:cNvSpPr/>
              <p:nvPr/>
            </p:nvSpPr>
            <p:spPr>
              <a:xfrm>
                <a:off x="2400120" y="1002960"/>
                <a:ext cx="106920" cy="164880"/>
              </a:xfrm>
              <a:custGeom>
                <a:avLst/>
                <a:gdLst>
                  <a:gd name="textAreaLeft" fmla="*/ 0 w 106920"/>
                  <a:gd name="textAreaRight" fmla="*/ 107280 w 106920"/>
                  <a:gd name="textAreaTop" fmla="*/ 0 h 164880"/>
                  <a:gd name="textAreaBottom" fmla="*/ 165240 h 164880"/>
                </a:gdLst>
                <a:ahLst/>
                <a:rect l="textAreaLeft" t="textAreaTop" r="textAreaRight" b="textAreaBottom"/>
                <a:pathLst>
                  <a:path w="4876" h="7510">
                    <a:moveTo>
                      <a:pt x="2194" y="732"/>
                    </a:moveTo>
                    <a:lnTo>
                      <a:pt x="2145" y="781"/>
                    </a:lnTo>
                    <a:cubicBezTo>
                      <a:pt x="2160" y="772"/>
                      <a:pt x="2176" y="763"/>
                      <a:pt x="2191" y="754"/>
                    </a:cubicBezTo>
                    <a:lnTo>
                      <a:pt x="2191" y="754"/>
                    </a:lnTo>
                    <a:cubicBezTo>
                      <a:pt x="2192" y="747"/>
                      <a:pt x="2193" y="740"/>
                      <a:pt x="2194" y="732"/>
                    </a:cubicBezTo>
                    <a:close/>
                    <a:moveTo>
                      <a:pt x="4876" y="1"/>
                    </a:moveTo>
                    <a:cubicBezTo>
                      <a:pt x="3918" y="1"/>
                      <a:pt x="3008" y="283"/>
                      <a:pt x="2191" y="754"/>
                    </a:cubicBezTo>
                    <a:lnTo>
                      <a:pt x="2191" y="754"/>
                    </a:lnTo>
                    <a:cubicBezTo>
                      <a:pt x="1848" y="3135"/>
                      <a:pt x="1118" y="5419"/>
                      <a:pt x="0" y="7509"/>
                    </a:cubicBezTo>
                    <a:cubicBezTo>
                      <a:pt x="1316" y="7265"/>
                      <a:pt x="2584" y="6827"/>
                      <a:pt x="3754" y="6144"/>
                    </a:cubicBezTo>
                    <a:cubicBezTo>
                      <a:pt x="3852" y="6046"/>
                      <a:pt x="3949" y="5949"/>
                      <a:pt x="4047" y="5851"/>
                    </a:cubicBezTo>
                    <a:cubicBezTo>
                      <a:pt x="4095" y="5705"/>
                      <a:pt x="4095" y="5510"/>
                      <a:pt x="4095" y="5364"/>
                    </a:cubicBezTo>
                    <a:cubicBezTo>
                      <a:pt x="3900" y="3511"/>
                      <a:pt x="4144" y="1707"/>
                      <a:pt x="4876" y="1"/>
                    </a:cubicBezTo>
                    <a:close/>
                  </a:path>
                </a:pathLst>
              </a:custGeom>
              <a:solidFill>
                <a:schemeClr val="accent1"/>
              </a:solidFill>
              <a:ln w="0">
                <a:noFill/>
              </a:ln>
            </p:spPr>
            <p:style>
              <a:lnRef idx="0"/>
              <a:fillRef idx="0"/>
              <a:effectRef idx="0"/>
              <a:fontRef idx="minor"/>
            </p:style>
            <p:txBody>
              <a:bodyPr tIns="82440" bIns="82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69" name="Google Shape;281;p36"/>
              <p:cNvSpPr/>
              <p:nvPr/>
            </p:nvSpPr>
            <p:spPr>
              <a:xfrm>
                <a:off x="2597400" y="1098360"/>
                <a:ext cx="149400" cy="192960"/>
              </a:xfrm>
              <a:custGeom>
                <a:avLst/>
                <a:gdLst>
                  <a:gd name="textAreaLeft" fmla="*/ 0 w 149400"/>
                  <a:gd name="textAreaRight" fmla="*/ 149760 w 149400"/>
                  <a:gd name="textAreaTop" fmla="*/ 0 h 192960"/>
                  <a:gd name="textAreaBottom" fmla="*/ 193320 h 192960"/>
                </a:gdLst>
                <a:ahLst/>
                <a:rect l="textAreaLeft" t="textAreaTop" r="textAreaRight" b="textAreaBottom"/>
                <a:pathLst>
                  <a:path w="6802" h="8776">
                    <a:moveTo>
                      <a:pt x="4169" y="0"/>
                    </a:moveTo>
                    <a:cubicBezTo>
                      <a:pt x="3329" y="1961"/>
                      <a:pt x="1997" y="3653"/>
                      <a:pt x="345" y="4906"/>
                    </a:cubicBezTo>
                    <a:lnTo>
                      <a:pt x="345" y="4906"/>
                    </a:lnTo>
                    <a:cubicBezTo>
                      <a:pt x="292" y="4870"/>
                      <a:pt x="210" y="4851"/>
                      <a:pt x="141" y="4851"/>
                    </a:cubicBezTo>
                    <a:cubicBezTo>
                      <a:pt x="62" y="4851"/>
                      <a:pt x="1" y="4876"/>
                      <a:pt x="25" y="4924"/>
                    </a:cubicBezTo>
                    <a:lnTo>
                      <a:pt x="122" y="5071"/>
                    </a:lnTo>
                    <a:cubicBezTo>
                      <a:pt x="197" y="5017"/>
                      <a:pt x="271" y="4962"/>
                      <a:pt x="345" y="4906"/>
                    </a:cubicBezTo>
                    <a:lnTo>
                      <a:pt x="345" y="4906"/>
                    </a:lnTo>
                    <a:cubicBezTo>
                      <a:pt x="353" y="4912"/>
                      <a:pt x="360" y="4918"/>
                      <a:pt x="366" y="4924"/>
                    </a:cubicBezTo>
                    <a:cubicBezTo>
                      <a:pt x="1634" y="6094"/>
                      <a:pt x="2707" y="7362"/>
                      <a:pt x="3730" y="8776"/>
                    </a:cubicBezTo>
                    <a:cubicBezTo>
                      <a:pt x="3292" y="6046"/>
                      <a:pt x="4510" y="3315"/>
                      <a:pt x="6802" y="1853"/>
                    </a:cubicBezTo>
                    <a:cubicBezTo>
                      <a:pt x="5778" y="1463"/>
                      <a:pt x="4852" y="829"/>
                      <a:pt x="4169"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0" name="Google Shape;282;p36"/>
              <p:cNvSpPr/>
              <p:nvPr/>
            </p:nvSpPr>
            <p:spPr>
              <a:xfrm>
                <a:off x="2964960" y="1317600"/>
                <a:ext cx="87840" cy="139320"/>
              </a:xfrm>
              <a:custGeom>
                <a:avLst/>
                <a:gdLst>
                  <a:gd name="textAreaLeft" fmla="*/ 0 w 87840"/>
                  <a:gd name="textAreaRight" fmla="*/ 88200 w 87840"/>
                  <a:gd name="textAreaTop" fmla="*/ 0 h 139320"/>
                  <a:gd name="textAreaBottom" fmla="*/ 139680 h 139320"/>
                </a:gdLst>
                <a:ahLst/>
                <a:rect l="textAreaLeft" t="textAreaTop" r="textAreaRight" b="textAreaBottom"/>
                <a:pathLst>
                  <a:path w="4006" h="6337">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w="0">
                <a:noFill/>
              </a:ln>
            </p:spPr>
            <p:style>
              <a:lnRef idx="0"/>
              <a:fillRef idx="0"/>
              <a:effectRef idx="0"/>
              <a:fontRef idx="minor"/>
            </p:style>
            <p:txBody>
              <a:bodyPr tIns="69840" bIns="69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1" name="Google Shape;283;p36"/>
              <p:cNvSpPr/>
              <p:nvPr/>
            </p:nvSpPr>
            <p:spPr>
              <a:xfrm>
                <a:off x="2526840" y="1826280"/>
                <a:ext cx="354960" cy="531360"/>
              </a:xfrm>
              <a:custGeom>
                <a:avLst/>
                <a:gdLst>
                  <a:gd name="textAreaLeft" fmla="*/ 0 w 354960"/>
                  <a:gd name="textAreaRight" fmla="*/ 355320 w 354960"/>
                  <a:gd name="textAreaTop" fmla="*/ 0 h 531360"/>
                  <a:gd name="textAreaBottom" fmla="*/ 531720 h 531360"/>
                </a:gdLst>
                <a:ahLst/>
                <a:rect l="textAreaLeft" t="textAreaTop" r="textAreaRight" b="textAreaBottom"/>
                <a:pathLst>
                  <a:path w="16139" h="24157">
                    <a:moveTo>
                      <a:pt x="3120" y="0"/>
                    </a:moveTo>
                    <a:cubicBezTo>
                      <a:pt x="1219" y="6046"/>
                      <a:pt x="195" y="12335"/>
                      <a:pt x="49" y="18722"/>
                    </a:cubicBezTo>
                    <a:cubicBezTo>
                      <a:pt x="0" y="19161"/>
                      <a:pt x="146" y="19648"/>
                      <a:pt x="439" y="19990"/>
                    </a:cubicBezTo>
                    <a:cubicBezTo>
                      <a:pt x="681" y="20151"/>
                      <a:pt x="991" y="20246"/>
                      <a:pt x="1284" y="20246"/>
                    </a:cubicBezTo>
                    <a:cubicBezTo>
                      <a:pt x="1344" y="20246"/>
                      <a:pt x="1404" y="20242"/>
                      <a:pt x="1463" y="20234"/>
                    </a:cubicBezTo>
                    <a:cubicBezTo>
                      <a:pt x="4291" y="20331"/>
                      <a:pt x="7021" y="21404"/>
                      <a:pt x="9215" y="23208"/>
                    </a:cubicBezTo>
                    <a:cubicBezTo>
                      <a:pt x="9605" y="23646"/>
                      <a:pt x="10092" y="23988"/>
                      <a:pt x="10629" y="24134"/>
                    </a:cubicBezTo>
                    <a:cubicBezTo>
                      <a:pt x="10716" y="24149"/>
                      <a:pt x="10803" y="24157"/>
                      <a:pt x="10888" y="24157"/>
                    </a:cubicBezTo>
                    <a:cubicBezTo>
                      <a:pt x="11611" y="24157"/>
                      <a:pt x="12256" y="23633"/>
                      <a:pt x="12823" y="23110"/>
                    </a:cubicBezTo>
                    <a:cubicBezTo>
                      <a:pt x="14529" y="21355"/>
                      <a:pt x="15651" y="19112"/>
                      <a:pt x="16138" y="16674"/>
                    </a:cubicBezTo>
                    <a:lnTo>
                      <a:pt x="16138" y="16674"/>
                    </a:lnTo>
                    <a:cubicBezTo>
                      <a:pt x="14845" y="17787"/>
                      <a:pt x="13183" y="18636"/>
                      <a:pt x="11578" y="18636"/>
                    </a:cubicBezTo>
                    <a:cubicBezTo>
                      <a:pt x="11004" y="18636"/>
                      <a:pt x="10437" y="18527"/>
                      <a:pt x="9897" y="18283"/>
                    </a:cubicBezTo>
                    <a:cubicBezTo>
                      <a:pt x="8727" y="17698"/>
                      <a:pt x="7801" y="16772"/>
                      <a:pt x="7167" y="15651"/>
                    </a:cubicBezTo>
                    <a:cubicBezTo>
                      <a:pt x="4242" y="11263"/>
                      <a:pt x="2828" y="5997"/>
                      <a:pt x="3218" y="731"/>
                    </a:cubicBezTo>
                    <a:lnTo>
                      <a:pt x="3120" y="0"/>
                    </a:ln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2" name="Google Shape;284;p36"/>
              <p:cNvSpPr/>
              <p:nvPr/>
            </p:nvSpPr>
            <p:spPr>
              <a:xfrm>
                <a:off x="2596680" y="1733040"/>
                <a:ext cx="261720" cy="279720"/>
              </a:xfrm>
              <a:custGeom>
                <a:avLst/>
                <a:gdLst>
                  <a:gd name="textAreaLeft" fmla="*/ 0 w 261720"/>
                  <a:gd name="textAreaRight" fmla="*/ 262080 w 261720"/>
                  <a:gd name="textAreaTop" fmla="*/ 0 h 279720"/>
                  <a:gd name="textAreaBottom" fmla="*/ 280080 h 279720"/>
                </a:gdLst>
                <a:ahLst/>
                <a:rect l="textAreaLeft" t="textAreaTop" r="textAreaRight" b="textAreaBottom"/>
                <a:pathLst>
                  <a:path w="11897" h="12714">
                    <a:moveTo>
                      <a:pt x="3876" y="1"/>
                    </a:moveTo>
                    <a:cubicBezTo>
                      <a:pt x="3815" y="1"/>
                      <a:pt x="3754" y="13"/>
                      <a:pt x="3706" y="37"/>
                    </a:cubicBezTo>
                    <a:cubicBezTo>
                      <a:pt x="3511" y="135"/>
                      <a:pt x="3364" y="281"/>
                      <a:pt x="3267" y="476"/>
                    </a:cubicBezTo>
                    <a:cubicBezTo>
                      <a:pt x="3023" y="1061"/>
                      <a:pt x="2682" y="1549"/>
                      <a:pt x="2243" y="1987"/>
                    </a:cubicBezTo>
                    <a:cubicBezTo>
                      <a:pt x="2010" y="2157"/>
                      <a:pt x="1722" y="2243"/>
                      <a:pt x="1447" y="2243"/>
                    </a:cubicBezTo>
                    <a:cubicBezTo>
                      <a:pt x="1088" y="2243"/>
                      <a:pt x="751" y="2096"/>
                      <a:pt x="585" y="1792"/>
                    </a:cubicBezTo>
                    <a:lnTo>
                      <a:pt x="0" y="5351"/>
                    </a:lnTo>
                    <a:lnTo>
                      <a:pt x="195" y="4864"/>
                    </a:lnTo>
                    <a:lnTo>
                      <a:pt x="3364" y="6327"/>
                    </a:lnTo>
                    <a:cubicBezTo>
                      <a:pt x="3608" y="6424"/>
                      <a:pt x="3852" y="6619"/>
                      <a:pt x="3998" y="6814"/>
                    </a:cubicBezTo>
                    <a:cubicBezTo>
                      <a:pt x="4144" y="7058"/>
                      <a:pt x="4193" y="7302"/>
                      <a:pt x="4193" y="7545"/>
                    </a:cubicBezTo>
                    <a:cubicBezTo>
                      <a:pt x="4486" y="9593"/>
                      <a:pt x="5607" y="11446"/>
                      <a:pt x="7265" y="12714"/>
                    </a:cubicBezTo>
                    <a:cubicBezTo>
                      <a:pt x="6192" y="10763"/>
                      <a:pt x="5705" y="8569"/>
                      <a:pt x="5802" y="6375"/>
                    </a:cubicBezTo>
                    <a:cubicBezTo>
                      <a:pt x="5802" y="6034"/>
                      <a:pt x="5900" y="5644"/>
                      <a:pt x="6046" y="5351"/>
                    </a:cubicBezTo>
                    <a:cubicBezTo>
                      <a:pt x="6351" y="4970"/>
                      <a:pt x="6805" y="4768"/>
                      <a:pt x="7292" y="4768"/>
                    </a:cubicBezTo>
                    <a:cubicBezTo>
                      <a:pt x="7428" y="4768"/>
                      <a:pt x="7566" y="4783"/>
                      <a:pt x="7704" y="4815"/>
                    </a:cubicBezTo>
                    <a:cubicBezTo>
                      <a:pt x="8240" y="5010"/>
                      <a:pt x="8776" y="5351"/>
                      <a:pt x="9215" y="5790"/>
                    </a:cubicBezTo>
                    <a:cubicBezTo>
                      <a:pt x="9751" y="4718"/>
                      <a:pt x="10726" y="3889"/>
                      <a:pt x="11896" y="3499"/>
                    </a:cubicBezTo>
                    <a:cubicBezTo>
                      <a:pt x="11159" y="2725"/>
                      <a:pt x="10144" y="2285"/>
                      <a:pt x="9102" y="2285"/>
                    </a:cubicBezTo>
                    <a:cubicBezTo>
                      <a:pt x="8766" y="2285"/>
                      <a:pt x="8427" y="2331"/>
                      <a:pt x="8094" y="2426"/>
                    </a:cubicBezTo>
                    <a:cubicBezTo>
                      <a:pt x="7972" y="2475"/>
                      <a:pt x="7838" y="2499"/>
                      <a:pt x="7704" y="2499"/>
                    </a:cubicBezTo>
                    <a:cubicBezTo>
                      <a:pt x="7569" y="2499"/>
                      <a:pt x="7435" y="2475"/>
                      <a:pt x="7313" y="2426"/>
                    </a:cubicBezTo>
                    <a:cubicBezTo>
                      <a:pt x="7167" y="2329"/>
                      <a:pt x="7070" y="2182"/>
                      <a:pt x="6972" y="1987"/>
                    </a:cubicBezTo>
                    <a:cubicBezTo>
                      <a:pt x="6387" y="866"/>
                      <a:pt x="5266" y="135"/>
                      <a:pt x="4047" y="37"/>
                    </a:cubicBezTo>
                    <a:cubicBezTo>
                      <a:pt x="3998" y="13"/>
                      <a:pt x="3937" y="1"/>
                      <a:pt x="3876"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3" name="Google Shape;285;p36"/>
              <p:cNvSpPr/>
              <p:nvPr/>
            </p:nvSpPr>
            <p:spPr>
              <a:xfrm>
                <a:off x="2835000" y="1784160"/>
                <a:ext cx="282240" cy="91440"/>
              </a:xfrm>
              <a:custGeom>
                <a:avLst/>
                <a:gdLst>
                  <a:gd name="textAreaLeft" fmla="*/ 0 w 282240"/>
                  <a:gd name="textAreaRight" fmla="*/ 282600 w 282240"/>
                  <a:gd name="textAreaTop" fmla="*/ 0 h 91440"/>
                  <a:gd name="textAreaBottom" fmla="*/ 91800 h 91440"/>
                </a:gdLst>
                <a:ahLst/>
                <a:rect l="textAreaLeft" t="textAreaTop" r="textAreaRight" b="textAreaBottom"/>
                <a:pathLst>
                  <a:path w="12824" h="4163">
                    <a:moveTo>
                      <a:pt x="976" y="1707"/>
                    </a:moveTo>
                    <a:cubicBezTo>
                      <a:pt x="1003" y="1724"/>
                      <a:pt x="1030" y="1740"/>
                      <a:pt x="1058" y="1756"/>
                    </a:cubicBezTo>
                    <a:lnTo>
                      <a:pt x="1058" y="1756"/>
                    </a:lnTo>
                    <a:cubicBezTo>
                      <a:pt x="1063" y="1756"/>
                      <a:pt x="1068" y="1756"/>
                      <a:pt x="1073" y="1756"/>
                    </a:cubicBezTo>
                    <a:lnTo>
                      <a:pt x="976" y="1707"/>
                    </a:lnTo>
                    <a:close/>
                    <a:moveTo>
                      <a:pt x="12823" y="1"/>
                    </a:moveTo>
                    <a:lnTo>
                      <a:pt x="12823" y="1"/>
                    </a:lnTo>
                    <a:cubicBezTo>
                      <a:pt x="9612" y="1323"/>
                      <a:pt x="6172" y="2051"/>
                      <a:pt x="2724" y="2051"/>
                    </a:cubicBezTo>
                    <a:cubicBezTo>
                      <a:pt x="2613" y="2051"/>
                      <a:pt x="2501" y="2050"/>
                      <a:pt x="2390" y="2048"/>
                    </a:cubicBezTo>
                    <a:cubicBezTo>
                      <a:pt x="2321" y="2055"/>
                      <a:pt x="2252" y="2058"/>
                      <a:pt x="2185" y="2058"/>
                    </a:cubicBezTo>
                    <a:cubicBezTo>
                      <a:pt x="1765" y="2058"/>
                      <a:pt x="1381" y="1940"/>
                      <a:pt x="1058" y="1756"/>
                    </a:cubicBezTo>
                    <a:lnTo>
                      <a:pt x="1058" y="1756"/>
                    </a:lnTo>
                    <a:cubicBezTo>
                      <a:pt x="625" y="1763"/>
                      <a:pt x="243" y="2054"/>
                      <a:pt x="98" y="2487"/>
                    </a:cubicBezTo>
                    <a:cubicBezTo>
                      <a:pt x="1" y="3072"/>
                      <a:pt x="342" y="3706"/>
                      <a:pt x="927" y="3950"/>
                    </a:cubicBezTo>
                    <a:cubicBezTo>
                      <a:pt x="1337" y="4099"/>
                      <a:pt x="1804" y="4162"/>
                      <a:pt x="2262" y="4162"/>
                    </a:cubicBezTo>
                    <a:cubicBezTo>
                      <a:pt x="2403" y="4162"/>
                      <a:pt x="2544" y="4156"/>
                      <a:pt x="2682" y="4145"/>
                    </a:cubicBezTo>
                    <a:cubicBezTo>
                      <a:pt x="5120" y="3901"/>
                      <a:pt x="7509" y="3560"/>
                      <a:pt x="9898" y="3121"/>
                    </a:cubicBezTo>
                    <a:cubicBezTo>
                      <a:pt x="10824" y="2926"/>
                      <a:pt x="11946" y="2633"/>
                      <a:pt x="12336" y="1756"/>
                    </a:cubicBezTo>
                    <a:cubicBezTo>
                      <a:pt x="12531" y="1171"/>
                      <a:pt x="12385" y="488"/>
                      <a:pt x="12823" y="1"/>
                    </a:cubicBezTo>
                    <a:close/>
                  </a:path>
                </a:pathLst>
              </a:custGeom>
              <a:solidFill>
                <a:schemeClr val="accent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74" name="Google Shape;286;p36"/>
              <p:cNvSpPr/>
              <p:nvPr/>
            </p:nvSpPr>
            <p:spPr>
              <a:xfrm>
                <a:off x="2916720" y="1967760"/>
                <a:ext cx="321840" cy="87840"/>
              </a:xfrm>
              <a:custGeom>
                <a:avLst/>
                <a:gdLst>
                  <a:gd name="textAreaLeft" fmla="*/ 0 w 321840"/>
                  <a:gd name="textAreaRight" fmla="*/ 322200 w 321840"/>
                  <a:gd name="textAreaTop" fmla="*/ 0 h 87840"/>
                  <a:gd name="textAreaBottom" fmla="*/ 88200 h 87840"/>
                </a:gdLst>
                <a:ahLst/>
                <a:rect l="textAreaLeft" t="textAreaTop" r="textAreaRight" b="textAreaBottom"/>
                <a:pathLst>
                  <a:path w="14627" h="3999">
                    <a:moveTo>
                      <a:pt x="293" y="1"/>
                    </a:moveTo>
                    <a:cubicBezTo>
                      <a:pt x="293" y="635"/>
                      <a:pt x="195" y="1268"/>
                      <a:pt x="0" y="1853"/>
                    </a:cubicBezTo>
                    <a:lnTo>
                      <a:pt x="390" y="1756"/>
                    </a:lnTo>
                    <a:cubicBezTo>
                      <a:pt x="4437" y="2292"/>
                      <a:pt x="8484" y="2829"/>
                      <a:pt x="12384" y="3999"/>
                    </a:cubicBezTo>
                    <a:cubicBezTo>
                      <a:pt x="13115" y="3462"/>
                      <a:pt x="13652" y="2682"/>
                      <a:pt x="14627" y="2585"/>
                    </a:cubicBezTo>
                    <a:cubicBezTo>
                      <a:pt x="12725" y="2390"/>
                      <a:pt x="10824" y="2049"/>
                      <a:pt x="9020" y="1415"/>
                    </a:cubicBezTo>
                    <a:cubicBezTo>
                      <a:pt x="6143" y="683"/>
                      <a:pt x="3218" y="196"/>
                      <a:pt x="293" y="1"/>
                    </a:cubicBezTo>
                    <a:close/>
                  </a:path>
                </a:pathLst>
              </a:custGeom>
              <a:solidFill>
                <a:schemeClr val="dk2"/>
              </a:solidFill>
              <a:ln w="0">
                <a:noFill/>
              </a:ln>
            </p:spPr>
            <p:style>
              <a:lnRef idx="0"/>
              <a:fillRef idx="0"/>
              <a:effectRef idx="0"/>
              <a:fontRef idx="minor"/>
            </p:style>
            <p:txBody>
              <a:bodyPr tIns="43920" bIns="43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5" name="Google Shape;287;p36"/>
              <p:cNvSpPr/>
              <p:nvPr/>
            </p:nvSpPr>
            <p:spPr>
              <a:xfrm>
                <a:off x="3197160" y="2058120"/>
                <a:ext cx="61920" cy="104040"/>
              </a:xfrm>
              <a:custGeom>
                <a:avLst/>
                <a:gdLst>
                  <a:gd name="textAreaLeft" fmla="*/ 0 w 61920"/>
                  <a:gd name="textAreaRight" fmla="*/ 62280 w 61920"/>
                  <a:gd name="textAreaTop" fmla="*/ 0 h 104040"/>
                  <a:gd name="textAreaBottom" fmla="*/ 104400 h 104040"/>
                </a:gdLst>
                <a:ahLst/>
                <a:rect l="textAreaLeft" t="textAreaTop" r="textAreaRight" b="textAreaBottom"/>
                <a:pathLst>
                  <a:path w="2829" h="4736">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w="0">
                <a:noFill/>
              </a:ln>
            </p:spPr>
            <p:style>
              <a:lnRef idx="0"/>
              <a:fillRef idx="0"/>
              <a:effectRef idx="0"/>
              <a:fontRef idx="minor"/>
            </p:style>
            <p:txBody>
              <a:bodyPr tIns="52200" bIns="522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6" name="Google Shape;288;p36"/>
              <p:cNvSpPr/>
              <p:nvPr/>
            </p:nvSpPr>
            <p:spPr>
              <a:xfrm>
                <a:off x="3127320" y="1807200"/>
                <a:ext cx="43560" cy="63720"/>
              </a:xfrm>
              <a:custGeom>
                <a:avLst/>
                <a:gdLst>
                  <a:gd name="textAreaLeft" fmla="*/ 0 w 43560"/>
                  <a:gd name="textAreaRight" fmla="*/ 43920 w 43560"/>
                  <a:gd name="textAreaTop" fmla="*/ 0 h 63720"/>
                  <a:gd name="textAreaBottom" fmla="*/ 64080 h 63720"/>
                </a:gdLst>
                <a:ahLst/>
                <a:rect l="textAreaLeft" t="textAreaTop" r="textAreaRight" b="textAreaBottom"/>
                <a:pathLst>
                  <a:path w="2000" h="2909">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w="0">
                <a:noFill/>
              </a:ln>
            </p:spPr>
            <p:style>
              <a:lnRef idx="0"/>
              <a:fillRef idx="0"/>
              <a:effectRef idx="0"/>
              <a:fontRef idx="minor"/>
            </p:style>
            <p:txBody>
              <a:bodyPr tIns="32040" bIns="320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7" name="Google Shape;289;p36"/>
              <p:cNvSpPr/>
              <p:nvPr/>
            </p:nvSpPr>
            <p:spPr>
              <a:xfrm>
                <a:off x="2891160" y="1971000"/>
                <a:ext cx="68400" cy="218520"/>
              </a:xfrm>
              <a:custGeom>
                <a:avLst/>
                <a:gdLst>
                  <a:gd name="textAreaLeft" fmla="*/ 0 w 68400"/>
                  <a:gd name="textAreaRight" fmla="*/ 68760 w 68400"/>
                  <a:gd name="textAreaTop" fmla="*/ 0 h 218520"/>
                  <a:gd name="textAreaBottom" fmla="*/ 218880 h 218520"/>
                </a:gdLst>
                <a:ahLst/>
                <a:rect l="textAreaLeft" t="textAreaTop" r="textAreaRight" b="textAreaBottom"/>
                <a:pathLst>
                  <a:path w="3121" h="9939">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8" name="Google Shape;290;p36"/>
              <p:cNvSpPr/>
              <p:nvPr/>
            </p:nvSpPr>
            <p:spPr>
              <a:xfrm>
                <a:off x="2724480" y="1913040"/>
                <a:ext cx="184320" cy="127440"/>
              </a:xfrm>
              <a:custGeom>
                <a:avLst/>
                <a:gdLst>
                  <a:gd name="textAreaLeft" fmla="*/ 0 w 184320"/>
                  <a:gd name="textAreaRight" fmla="*/ 184680 w 184320"/>
                  <a:gd name="textAreaTop" fmla="*/ 0 h 127440"/>
                  <a:gd name="textAreaBottom" fmla="*/ 127800 h 127440"/>
                </a:gdLst>
                <a:ahLst/>
                <a:rect l="textAreaLeft" t="textAreaTop" r="textAreaRight" b="textAreaBottom"/>
                <a:pathLst>
                  <a:path w="8386" h="5805">
                    <a:moveTo>
                      <a:pt x="3218" y="0"/>
                    </a:moveTo>
                    <a:lnTo>
                      <a:pt x="3218" y="0"/>
                    </a:lnTo>
                    <a:cubicBezTo>
                      <a:pt x="3241" y="98"/>
                      <a:pt x="3268" y="193"/>
                      <a:pt x="3298" y="287"/>
                    </a:cubicBezTo>
                    <a:lnTo>
                      <a:pt x="3298" y="287"/>
                    </a:lnTo>
                    <a:cubicBezTo>
                      <a:pt x="3272" y="191"/>
                      <a:pt x="3246" y="95"/>
                      <a:pt x="3218" y="0"/>
                    </a:cubicBezTo>
                    <a:close/>
                    <a:moveTo>
                      <a:pt x="0" y="0"/>
                    </a:moveTo>
                    <a:cubicBezTo>
                      <a:pt x="293" y="1755"/>
                      <a:pt x="1073" y="3413"/>
                      <a:pt x="2243" y="4778"/>
                    </a:cubicBezTo>
                    <a:cubicBezTo>
                      <a:pt x="2584" y="5168"/>
                      <a:pt x="2974" y="5461"/>
                      <a:pt x="3413" y="5656"/>
                    </a:cubicBezTo>
                    <a:cubicBezTo>
                      <a:pt x="3728" y="5750"/>
                      <a:pt x="4083" y="5804"/>
                      <a:pt x="4427" y="5804"/>
                    </a:cubicBezTo>
                    <a:cubicBezTo>
                      <a:pt x="4615" y="5804"/>
                      <a:pt x="4800" y="5788"/>
                      <a:pt x="4973" y="5753"/>
                    </a:cubicBezTo>
                    <a:cubicBezTo>
                      <a:pt x="5461" y="5753"/>
                      <a:pt x="5899" y="5656"/>
                      <a:pt x="6338" y="5510"/>
                    </a:cubicBezTo>
                    <a:cubicBezTo>
                      <a:pt x="7167" y="5071"/>
                      <a:pt x="7850" y="4339"/>
                      <a:pt x="8191" y="3413"/>
                    </a:cubicBezTo>
                    <a:cubicBezTo>
                      <a:pt x="8288" y="3267"/>
                      <a:pt x="8386" y="3023"/>
                      <a:pt x="8191" y="2877"/>
                    </a:cubicBezTo>
                    <a:cubicBezTo>
                      <a:pt x="8142" y="2852"/>
                      <a:pt x="8081" y="2840"/>
                      <a:pt x="8020" y="2840"/>
                    </a:cubicBezTo>
                    <a:cubicBezTo>
                      <a:pt x="7959" y="2840"/>
                      <a:pt x="7898" y="2852"/>
                      <a:pt x="7850" y="2877"/>
                    </a:cubicBezTo>
                    <a:cubicBezTo>
                      <a:pt x="7554" y="2946"/>
                      <a:pt x="7259" y="2978"/>
                      <a:pt x="6970" y="2978"/>
                    </a:cubicBezTo>
                    <a:cubicBezTo>
                      <a:pt x="5304" y="2978"/>
                      <a:pt x="3811" y="1890"/>
                      <a:pt x="3298" y="287"/>
                    </a:cubicBezTo>
                    <a:lnTo>
                      <a:pt x="3298" y="287"/>
                    </a:lnTo>
                    <a:cubicBezTo>
                      <a:pt x="3493" y="1030"/>
                      <a:pt x="3608" y="1807"/>
                      <a:pt x="3608" y="2584"/>
                    </a:cubicBezTo>
                    <a:cubicBezTo>
                      <a:pt x="3705" y="2974"/>
                      <a:pt x="3559" y="3413"/>
                      <a:pt x="3267" y="3754"/>
                    </a:cubicBezTo>
                    <a:cubicBezTo>
                      <a:pt x="3090" y="3873"/>
                      <a:pt x="2877" y="3937"/>
                      <a:pt x="2671" y="3937"/>
                    </a:cubicBezTo>
                    <a:cubicBezTo>
                      <a:pt x="2538" y="3937"/>
                      <a:pt x="2407" y="3910"/>
                      <a:pt x="2292" y="3852"/>
                    </a:cubicBezTo>
                    <a:cubicBezTo>
                      <a:pt x="1950" y="3657"/>
                      <a:pt x="1707" y="3413"/>
                      <a:pt x="1511" y="3121"/>
                    </a:cubicBezTo>
                    <a:cubicBezTo>
                      <a:pt x="975" y="2536"/>
                      <a:pt x="585" y="1853"/>
                      <a:pt x="293" y="1122"/>
                    </a:cubicBezTo>
                    <a:lnTo>
                      <a:pt x="0" y="0"/>
                    </a:lnTo>
                    <a:close/>
                  </a:path>
                </a:pathLst>
              </a:custGeom>
              <a:solidFill>
                <a:srgbClr val="000000">
                  <a:alpha val="32000"/>
                </a:srgbClr>
              </a:solidFill>
              <a:ln w="0">
                <a:noFill/>
              </a:ln>
            </p:spPr>
            <p:style>
              <a:lnRef idx="0"/>
              <a:fillRef idx="0"/>
              <a:effectRef idx="0"/>
              <a:fontRef idx="minor"/>
            </p:style>
            <p:txBody>
              <a:bodyPr tIns="63720" bIns="637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79" name="Google Shape;291;p36"/>
              <p:cNvSpPr/>
              <p:nvPr/>
            </p:nvSpPr>
            <p:spPr>
              <a:xfrm>
                <a:off x="1564920" y="3454560"/>
                <a:ext cx="415080" cy="543960"/>
              </a:xfrm>
              <a:custGeom>
                <a:avLst/>
                <a:gdLst>
                  <a:gd name="textAreaLeft" fmla="*/ 0 w 415080"/>
                  <a:gd name="textAreaRight" fmla="*/ 415440 w 415080"/>
                  <a:gd name="textAreaTop" fmla="*/ 0 h 543960"/>
                  <a:gd name="textAreaBottom" fmla="*/ 544320 h 543960"/>
                </a:gdLst>
                <a:ahLst/>
                <a:rect l="textAreaLeft" t="textAreaTop" r="textAreaRight" b="textAreaBottom"/>
                <a:pathLst>
                  <a:path w="18869" h="24720">
                    <a:moveTo>
                      <a:pt x="4593" y="6993"/>
                    </a:moveTo>
                    <a:lnTo>
                      <a:pt x="4593" y="6993"/>
                    </a:lnTo>
                    <a:cubicBezTo>
                      <a:pt x="4346" y="7340"/>
                      <a:pt x="4135" y="7724"/>
                      <a:pt x="3963" y="8121"/>
                    </a:cubicBezTo>
                    <a:lnTo>
                      <a:pt x="3963" y="8121"/>
                    </a:lnTo>
                    <a:cubicBezTo>
                      <a:pt x="3782" y="8679"/>
                      <a:pt x="3673" y="9261"/>
                      <a:pt x="3639" y="9856"/>
                    </a:cubicBezTo>
                    <a:lnTo>
                      <a:pt x="3639" y="9856"/>
                    </a:lnTo>
                    <a:lnTo>
                      <a:pt x="4593" y="6993"/>
                    </a:lnTo>
                    <a:close/>
                    <a:moveTo>
                      <a:pt x="3459" y="9894"/>
                    </a:moveTo>
                    <a:cubicBezTo>
                      <a:pt x="3429" y="10117"/>
                      <a:pt x="3413" y="10331"/>
                      <a:pt x="3413" y="10532"/>
                    </a:cubicBezTo>
                    <a:lnTo>
                      <a:pt x="3522" y="10206"/>
                    </a:lnTo>
                    <a:lnTo>
                      <a:pt x="3522" y="10206"/>
                    </a:lnTo>
                    <a:cubicBezTo>
                      <a:pt x="3501" y="10102"/>
                      <a:pt x="3480" y="9998"/>
                      <a:pt x="3459" y="9894"/>
                    </a:cubicBezTo>
                    <a:close/>
                    <a:moveTo>
                      <a:pt x="3639" y="9856"/>
                    </a:moveTo>
                    <a:lnTo>
                      <a:pt x="3522" y="10206"/>
                    </a:lnTo>
                    <a:lnTo>
                      <a:pt x="3522" y="10206"/>
                    </a:lnTo>
                    <a:cubicBezTo>
                      <a:pt x="3569" y="10444"/>
                      <a:pt x="3614" y="10683"/>
                      <a:pt x="3657" y="10922"/>
                    </a:cubicBezTo>
                    <a:cubicBezTo>
                      <a:pt x="3625" y="10563"/>
                      <a:pt x="3619" y="10207"/>
                      <a:pt x="3639" y="9856"/>
                    </a:cubicBezTo>
                    <a:close/>
                    <a:moveTo>
                      <a:pt x="1" y="1"/>
                    </a:moveTo>
                    <a:lnTo>
                      <a:pt x="1" y="1"/>
                    </a:lnTo>
                    <a:cubicBezTo>
                      <a:pt x="1597" y="3149"/>
                      <a:pt x="2750" y="6459"/>
                      <a:pt x="3459" y="9894"/>
                    </a:cubicBezTo>
                    <a:lnTo>
                      <a:pt x="3459" y="9894"/>
                    </a:lnTo>
                    <a:cubicBezTo>
                      <a:pt x="3535" y="9329"/>
                      <a:pt x="3706" y="8711"/>
                      <a:pt x="3963" y="8121"/>
                    </a:cubicBezTo>
                    <a:lnTo>
                      <a:pt x="3963" y="8121"/>
                    </a:lnTo>
                    <a:cubicBezTo>
                      <a:pt x="4155" y="7528"/>
                      <a:pt x="4428" y="6963"/>
                      <a:pt x="4779" y="6436"/>
                    </a:cubicBezTo>
                    <a:lnTo>
                      <a:pt x="4779" y="6436"/>
                    </a:lnTo>
                    <a:lnTo>
                      <a:pt x="4593" y="6993"/>
                    </a:lnTo>
                    <a:lnTo>
                      <a:pt x="4593" y="6993"/>
                    </a:lnTo>
                    <a:cubicBezTo>
                      <a:pt x="5098" y="6284"/>
                      <a:pt x="5754" y="5734"/>
                      <a:pt x="6534" y="5559"/>
                    </a:cubicBezTo>
                    <a:cubicBezTo>
                      <a:pt x="6712" y="5519"/>
                      <a:pt x="6895" y="5501"/>
                      <a:pt x="7081" y="5501"/>
                    </a:cubicBezTo>
                    <a:cubicBezTo>
                      <a:pt x="8731" y="5501"/>
                      <a:pt x="10631" y="6955"/>
                      <a:pt x="11507" y="8094"/>
                    </a:cubicBezTo>
                    <a:cubicBezTo>
                      <a:pt x="12872" y="9849"/>
                      <a:pt x="13457" y="12043"/>
                      <a:pt x="13750" y="14189"/>
                    </a:cubicBezTo>
                    <a:cubicBezTo>
                      <a:pt x="14091" y="16675"/>
                      <a:pt x="14140" y="19210"/>
                      <a:pt x="13896" y="21697"/>
                    </a:cubicBezTo>
                    <a:cubicBezTo>
                      <a:pt x="13141" y="21591"/>
                      <a:pt x="12386" y="21539"/>
                      <a:pt x="11635" y="21539"/>
                    </a:cubicBezTo>
                    <a:cubicBezTo>
                      <a:pt x="9622" y="21539"/>
                      <a:pt x="7636" y="21913"/>
                      <a:pt x="5754" y="22623"/>
                    </a:cubicBezTo>
                    <a:cubicBezTo>
                      <a:pt x="6192" y="23696"/>
                      <a:pt x="7606" y="23940"/>
                      <a:pt x="8728" y="24037"/>
                    </a:cubicBezTo>
                    <a:lnTo>
                      <a:pt x="17699" y="24720"/>
                    </a:lnTo>
                    <a:cubicBezTo>
                      <a:pt x="18479" y="19503"/>
                      <a:pt x="18869" y="14237"/>
                      <a:pt x="18869" y="9021"/>
                    </a:cubicBezTo>
                    <a:cubicBezTo>
                      <a:pt x="18869" y="8143"/>
                      <a:pt x="18820" y="7168"/>
                      <a:pt x="18284" y="6583"/>
                    </a:cubicBezTo>
                    <a:cubicBezTo>
                      <a:pt x="17796" y="6144"/>
                      <a:pt x="17260" y="5851"/>
                      <a:pt x="16675" y="5754"/>
                    </a:cubicBezTo>
                    <a:cubicBezTo>
                      <a:pt x="11068" y="3901"/>
                      <a:pt x="5510" y="2000"/>
                      <a:pt x="1"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0" name="Google Shape;292;p36"/>
              <p:cNvSpPr/>
              <p:nvPr/>
            </p:nvSpPr>
            <p:spPr>
              <a:xfrm>
                <a:off x="1701000" y="3472920"/>
                <a:ext cx="273600" cy="412920"/>
              </a:xfrm>
              <a:custGeom>
                <a:avLst/>
                <a:gdLst>
                  <a:gd name="textAreaLeft" fmla="*/ 0 w 273600"/>
                  <a:gd name="textAreaRight" fmla="*/ 273960 w 273600"/>
                  <a:gd name="textAreaTop" fmla="*/ 0 h 412920"/>
                  <a:gd name="textAreaBottom" fmla="*/ 413280 h 412920"/>
                </a:gdLst>
                <a:ahLst/>
                <a:rect l="textAreaLeft" t="textAreaTop" r="textAreaRight" b="textAreaBottom"/>
                <a:pathLst>
                  <a:path w="12442" h="18772">
                    <a:moveTo>
                      <a:pt x="57" y="1"/>
                    </a:moveTo>
                    <a:lnTo>
                      <a:pt x="57" y="1"/>
                    </a:lnTo>
                    <a:cubicBezTo>
                      <a:pt x="0" y="266"/>
                      <a:pt x="10" y="538"/>
                      <a:pt x="77" y="797"/>
                    </a:cubicBezTo>
                    <a:lnTo>
                      <a:pt x="77" y="797"/>
                    </a:lnTo>
                    <a:lnTo>
                      <a:pt x="57" y="1"/>
                    </a:lnTo>
                    <a:close/>
                    <a:moveTo>
                      <a:pt x="77" y="797"/>
                    </a:moveTo>
                    <a:lnTo>
                      <a:pt x="106" y="2000"/>
                    </a:lnTo>
                    <a:cubicBezTo>
                      <a:pt x="3714" y="3413"/>
                      <a:pt x="7419" y="5364"/>
                      <a:pt x="9369" y="8728"/>
                    </a:cubicBezTo>
                    <a:cubicBezTo>
                      <a:pt x="11125" y="11751"/>
                      <a:pt x="11125" y="15505"/>
                      <a:pt x="12441" y="18771"/>
                    </a:cubicBezTo>
                    <a:lnTo>
                      <a:pt x="12002" y="7899"/>
                    </a:lnTo>
                    <a:cubicBezTo>
                      <a:pt x="12100" y="6973"/>
                      <a:pt x="11856" y="5998"/>
                      <a:pt x="11368" y="5217"/>
                    </a:cubicBezTo>
                    <a:cubicBezTo>
                      <a:pt x="10442" y="4047"/>
                      <a:pt x="8736" y="4047"/>
                      <a:pt x="7224" y="3901"/>
                    </a:cubicBezTo>
                    <a:cubicBezTo>
                      <a:pt x="5664" y="3657"/>
                      <a:pt x="4153" y="3267"/>
                      <a:pt x="2690" y="2780"/>
                    </a:cubicBezTo>
                    <a:cubicBezTo>
                      <a:pt x="2007" y="2585"/>
                      <a:pt x="1374" y="2292"/>
                      <a:pt x="789" y="1853"/>
                    </a:cubicBezTo>
                    <a:cubicBezTo>
                      <a:pt x="431" y="1585"/>
                      <a:pt x="182" y="1207"/>
                      <a:pt x="77" y="797"/>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1" name="Google Shape;293;p36"/>
              <p:cNvSpPr/>
              <p:nvPr/>
            </p:nvSpPr>
            <p:spPr>
              <a:xfrm>
                <a:off x="1963080" y="3581280"/>
                <a:ext cx="367920" cy="736560"/>
              </a:xfrm>
              <a:custGeom>
                <a:avLst/>
                <a:gdLst>
                  <a:gd name="textAreaLeft" fmla="*/ 0 w 367920"/>
                  <a:gd name="textAreaRight" fmla="*/ 368280 w 367920"/>
                  <a:gd name="textAreaTop" fmla="*/ 0 h 736560"/>
                  <a:gd name="textAreaBottom" fmla="*/ 736920 h 736560"/>
                </a:gdLst>
                <a:ahLst/>
                <a:rect l="textAreaLeft" t="textAreaTop" r="textAreaRight" b="textAreaBottom"/>
                <a:pathLst>
                  <a:path w="16724" h="33477">
                    <a:moveTo>
                      <a:pt x="537" y="1"/>
                    </a:moveTo>
                    <a:lnTo>
                      <a:pt x="537" y="1"/>
                    </a:lnTo>
                    <a:cubicBezTo>
                      <a:pt x="1073" y="4048"/>
                      <a:pt x="1171" y="8094"/>
                      <a:pt x="878" y="12190"/>
                    </a:cubicBezTo>
                    <a:lnTo>
                      <a:pt x="1220" y="9654"/>
                    </a:lnTo>
                    <a:cubicBezTo>
                      <a:pt x="1644" y="7650"/>
                      <a:pt x="3409" y="6346"/>
                      <a:pt x="5310" y="6346"/>
                    </a:cubicBezTo>
                    <a:cubicBezTo>
                      <a:pt x="5813" y="6346"/>
                      <a:pt x="6326" y="6438"/>
                      <a:pt x="6826" y="6632"/>
                    </a:cubicBezTo>
                    <a:cubicBezTo>
                      <a:pt x="9020" y="7704"/>
                      <a:pt x="9752" y="10386"/>
                      <a:pt x="10142" y="12726"/>
                    </a:cubicBezTo>
                    <a:cubicBezTo>
                      <a:pt x="11019" y="18382"/>
                      <a:pt x="11166" y="24135"/>
                      <a:pt x="10532" y="29790"/>
                    </a:cubicBezTo>
                    <a:cubicBezTo>
                      <a:pt x="7753" y="29010"/>
                      <a:pt x="4925" y="28523"/>
                      <a:pt x="2048" y="28376"/>
                    </a:cubicBezTo>
                    <a:cubicBezTo>
                      <a:pt x="1971" y="28372"/>
                      <a:pt x="1891" y="28369"/>
                      <a:pt x="1810" y="28369"/>
                    </a:cubicBezTo>
                    <a:cubicBezTo>
                      <a:pt x="1027" y="28369"/>
                      <a:pt x="138" y="28596"/>
                      <a:pt x="49" y="29303"/>
                    </a:cubicBezTo>
                    <a:cubicBezTo>
                      <a:pt x="1" y="29937"/>
                      <a:pt x="586" y="30424"/>
                      <a:pt x="1171" y="30717"/>
                    </a:cubicBezTo>
                    <a:cubicBezTo>
                      <a:pt x="4483" y="32548"/>
                      <a:pt x="8170" y="33477"/>
                      <a:pt x="11906" y="33477"/>
                    </a:cubicBezTo>
                    <a:cubicBezTo>
                      <a:pt x="12844" y="33477"/>
                      <a:pt x="13786" y="33418"/>
                      <a:pt x="14725" y="33301"/>
                    </a:cubicBezTo>
                    <a:cubicBezTo>
                      <a:pt x="15164" y="33301"/>
                      <a:pt x="15554" y="33154"/>
                      <a:pt x="15944" y="32959"/>
                    </a:cubicBezTo>
                    <a:cubicBezTo>
                      <a:pt x="16724" y="32374"/>
                      <a:pt x="16675" y="31253"/>
                      <a:pt x="16577" y="30327"/>
                    </a:cubicBezTo>
                    <a:cubicBezTo>
                      <a:pt x="15797" y="22672"/>
                      <a:pt x="15066" y="15164"/>
                      <a:pt x="15066" y="7460"/>
                    </a:cubicBezTo>
                    <a:cubicBezTo>
                      <a:pt x="15115" y="6924"/>
                      <a:pt x="15017" y="6437"/>
                      <a:pt x="14822" y="5949"/>
                    </a:cubicBezTo>
                    <a:cubicBezTo>
                      <a:pt x="14578" y="5657"/>
                      <a:pt x="14286" y="5364"/>
                      <a:pt x="13945" y="5218"/>
                    </a:cubicBezTo>
                    <a:cubicBezTo>
                      <a:pt x="12092" y="4096"/>
                      <a:pt x="9654" y="3463"/>
                      <a:pt x="7655" y="2585"/>
                    </a:cubicBezTo>
                    <a:cubicBezTo>
                      <a:pt x="5315" y="1561"/>
                      <a:pt x="2975" y="683"/>
                      <a:pt x="537" y="1"/>
                    </a:cubicBezTo>
                    <a:close/>
                  </a:path>
                </a:pathLst>
              </a:custGeom>
              <a:solidFill>
                <a:schemeClr val="accent6"/>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2" name="Google Shape;294;p36"/>
              <p:cNvSpPr/>
              <p:nvPr/>
            </p:nvSpPr>
            <p:spPr>
              <a:xfrm>
                <a:off x="1970640" y="3594240"/>
                <a:ext cx="328320" cy="339840"/>
              </a:xfrm>
              <a:custGeom>
                <a:avLst/>
                <a:gdLst>
                  <a:gd name="textAreaLeft" fmla="*/ 0 w 328320"/>
                  <a:gd name="textAreaRight" fmla="*/ 328680 w 328320"/>
                  <a:gd name="textAreaTop" fmla="*/ 0 h 339840"/>
                  <a:gd name="textAreaBottom" fmla="*/ 340200 h 339840"/>
                </a:gdLst>
                <a:ahLst/>
                <a:rect l="textAreaLeft" t="textAreaTop" r="textAreaRight" b="textAreaBottom"/>
                <a:pathLst>
                  <a:path w="14920" h="15451">
                    <a:moveTo>
                      <a:pt x="330" y="1"/>
                    </a:moveTo>
                    <a:cubicBezTo>
                      <a:pt x="193" y="1"/>
                      <a:pt x="69" y="52"/>
                      <a:pt x="0" y="190"/>
                    </a:cubicBezTo>
                    <a:cubicBezTo>
                      <a:pt x="0" y="288"/>
                      <a:pt x="0" y="385"/>
                      <a:pt x="0" y="483"/>
                    </a:cubicBezTo>
                    <a:cubicBezTo>
                      <a:pt x="244" y="2481"/>
                      <a:pt x="536" y="4529"/>
                      <a:pt x="926" y="6577"/>
                    </a:cubicBezTo>
                    <a:cubicBezTo>
                      <a:pt x="786" y="4575"/>
                      <a:pt x="1701" y="3876"/>
                      <a:pt x="3005" y="3876"/>
                    </a:cubicBezTo>
                    <a:cubicBezTo>
                      <a:pt x="5323" y="3876"/>
                      <a:pt x="8868" y="6084"/>
                      <a:pt x="9897" y="7113"/>
                    </a:cubicBezTo>
                    <a:cubicBezTo>
                      <a:pt x="12091" y="9453"/>
                      <a:pt x="13456" y="12476"/>
                      <a:pt x="14773" y="15450"/>
                    </a:cubicBezTo>
                    <a:cubicBezTo>
                      <a:pt x="14919" y="12818"/>
                      <a:pt x="14870" y="10185"/>
                      <a:pt x="14627" y="7552"/>
                    </a:cubicBezTo>
                    <a:cubicBezTo>
                      <a:pt x="14627" y="6967"/>
                      <a:pt x="14480" y="6333"/>
                      <a:pt x="14285" y="5797"/>
                    </a:cubicBezTo>
                    <a:cubicBezTo>
                      <a:pt x="13846" y="4822"/>
                      <a:pt x="12871" y="4285"/>
                      <a:pt x="11896" y="3798"/>
                    </a:cubicBezTo>
                    <a:cubicBezTo>
                      <a:pt x="10092" y="2872"/>
                      <a:pt x="8142" y="2091"/>
                      <a:pt x="6192" y="1506"/>
                    </a:cubicBezTo>
                    <a:cubicBezTo>
                      <a:pt x="4388" y="970"/>
                      <a:pt x="2438" y="873"/>
                      <a:pt x="780" y="141"/>
                    </a:cubicBezTo>
                    <a:cubicBezTo>
                      <a:pt x="652" y="64"/>
                      <a:pt x="482" y="1"/>
                      <a:pt x="330" y="1"/>
                    </a:cubicBezTo>
                    <a:close/>
                  </a:path>
                </a:pathLst>
              </a:custGeom>
              <a:solidFill>
                <a:srgbClr val="000000">
                  <a:alpha val="32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3" name="Google Shape;295;p36"/>
              <p:cNvSpPr/>
              <p:nvPr/>
            </p:nvSpPr>
            <p:spPr>
              <a:xfrm>
                <a:off x="1995480" y="3771000"/>
                <a:ext cx="141480" cy="370080"/>
              </a:xfrm>
              <a:custGeom>
                <a:avLst/>
                <a:gdLst>
                  <a:gd name="textAreaLeft" fmla="*/ 0 w 141480"/>
                  <a:gd name="textAreaRight" fmla="*/ 141840 w 141480"/>
                  <a:gd name="textAreaTop" fmla="*/ 0 h 370080"/>
                  <a:gd name="textAreaBottom" fmla="*/ 370440 h 370080"/>
                </a:gdLst>
                <a:ahLst/>
                <a:rect l="textAreaLeft" t="textAreaTop" r="textAreaRight" b="textAreaBottom"/>
                <a:pathLst>
                  <a:path w="6437" h="16829">
                    <a:moveTo>
                      <a:pt x="3391" y="1"/>
                    </a:moveTo>
                    <a:cubicBezTo>
                      <a:pt x="2674" y="1"/>
                      <a:pt x="1989" y="825"/>
                      <a:pt x="1658" y="1909"/>
                    </a:cubicBezTo>
                    <a:cubicBezTo>
                      <a:pt x="1414" y="2689"/>
                      <a:pt x="1268" y="3567"/>
                      <a:pt x="1268" y="4444"/>
                    </a:cubicBezTo>
                    <a:cubicBezTo>
                      <a:pt x="1073" y="7223"/>
                      <a:pt x="1073" y="9807"/>
                      <a:pt x="537" y="12635"/>
                    </a:cubicBezTo>
                    <a:cubicBezTo>
                      <a:pt x="293" y="13610"/>
                      <a:pt x="98" y="14585"/>
                      <a:pt x="0" y="15609"/>
                    </a:cubicBezTo>
                    <a:cubicBezTo>
                      <a:pt x="0" y="15756"/>
                      <a:pt x="49" y="15951"/>
                      <a:pt x="147" y="16097"/>
                    </a:cubicBezTo>
                    <a:cubicBezTo>
                      <a:pt x="232" y="16154"/>
                      <a:pt x="335" y="16178"/>
                      <a:pt x="434" y="16178"/>
                    </a:cubicBezTo>
                    <a:cubicBezTo>
                      <a:pt x="505" y="16178"/>
                      <a:pt x="574" y="16166"/>
                      <a:pt x="634" y="16146"/>
                    </a:cubicBezTo>
                    <a:cubicBezTo>
                      <a:pt x="1541" y="16013"/>
                      <a:pt x="2507" y="15860"/>
                      <a:pt x="3429" y="15860"/>
                    </a:cubicBezTo>
                    <a:cubicBezTo>
                      <a:pt x="4541" y="15860"/>
                      <a:pt x="5588" y="16082"/>
                      <a:pt x="6387" y="16828"/>
                    </a:cubicBezTo>
                    <a:cubicBezTo>
                      <a:pt x="6241" y="14147"/>
                      <a:pt x="6436" y="11465"/>
                      <a:pt x="6387" y="8784"/>
                    </a:cubicBezTo>
                    <a:cubicBezTo>
                      <a:pt x="6339" y="6151"/>
                      <a:pt x="5948" y="3420"/>
                      <a:pt x="4681" y="1080"/>
                    </a:cubicBezTo>
                    <a:cubicBezTo>
                      <a:pt x="4290" y="316"/>
                      <a:pt x="3834" y="1"/>
                      <a:pt x="3391" y="1"/>
                    </a:cubicBezTo>
                    <a:close/>
                  </a:path>
                </a:pathLst>
              </a:custGeom>
              <a:solidFill>
                <a:srgbClr val="ffffff">
                  <a:alpha val="34000"/>
                </a:srgbClr>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4" name="Google Shape;296;p36"/>
              <p:cNvSpPr/>
              <p:nvPr/>
            </p:nvSpPr>
            <p:spPr>
              <a:xfrm>
                <a:off x="1673280" y="3628080"/>
                <a:ext cx="137520" cy="250200"/>
              </a:xfrm>
              <a:custGeom>
                <a:avLst/>
                <a:gdLst>
                  <a:gd name="textAreaLeft" fmla="*/ 0 w 137520"/>
                  <a:gd name="textAreaRight" fmla="*/ 137880 w 137520"/>
                  <a:gd name="textAreaTop" fmla="*/ 0 h 250200"/>
                  <a:gd name="textAreaBottom" fmla="*/ 250560 h 250200"/>
                </a:gdLst>
                <a:ahLst/>
                <a:rect l="textAreaLeft" t="textAreaTop" r="textAreaRight" b="textAreaBottom"/>
                <a:pathLst>
                  <a:path w="6256" h="11383">
                    <a:moveTo>
                      <a:pt x="2010" y="1"/>
                    </a:moveTo>
                    <a:cubicBezTo>
                      <a:pt x="1" y="1"/>
                      <a:pt x="895" y="5521"/>
                      <a:pt x="1067" y="6554"/>
                    </a:cubicBezTo>
                    <a:cubicBezTo>
                      <a:pt x="1311" y="8115"/>
                      <a:pt x="1409" y="9723"/>
                      <a:pt x="1360" y="11332"/>
                    </a:cubicBezTo>
                    <a:cubicBezTo>
                      <a:pt x="2040" y="11192"/>
                      <a:pt x="2719" y="11119"/>
                      <a:pt x="3399" y="11119"/>
                    </a:cubicBezTo>
                    <a:cubicBezTo>
                      <a:pt x="4133" y="11119"/>
                      <a:pt x="4868" y="11204"/>
                      <a:pt x="5602" y="11381"/>
                    </a:cubicBezTo>
                    <a:cubicBezTo>
                      <a:pt x="5607" y="11382"/>
                      <a:pt x="5613" y="11383"/>
                      <a:pt x="5618" y="11383"/>
                    </a:cubicBezTo>
                    <a:cubicBezTo>
                      <a:pt x="6256" y="11383"/>
                      <a:pt x="4526" y="2598"/>
                      <a:pt x="4139" y="1776"/>
                    </a:cubicBezTo>
                    <a:cubicBezTo>
                      <a:pt x="3895" y="1191"/>
                      <a:pt x="3505" y="655"/>
                      <a:pt x="2969" y="314"/>
                    </a:cubicBezTo>
                    <a:cubicBezTo>
                      <a:pt x="2593" y="97"/>
                      <a:pt x="2276" y="1"/>
                      <a:pt x="201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5" name="Google Shape;297;p36"/>
              <p:cNvSpPr/>
              <p:nvPr/>
            </p:nvSpPr>
            <p:spPr>
              <a:xfrm>
                <a:off x="1971720" y="4205880"/>
                <a:ext cx="249840" cy="77040"/>
              </a:xfrm>
              <a:custGeom>
                <a:avLst/>
                <a:gdLst>
                  <a:gd name="textAreaLeft" fmla="*/ 0 w 249840"/>
                  <a:gd name="textAreaRight" fmla="*/ 250200 w 249840"/>
                  <a:gd name="textAreaTop" fmla="*/ 0 h 77040"/>
                  <a:gd name="textAreaBottom" fmla="*/ 77400 h 77040"/>
                </a:gdLst>
                <a:ahLst/>
                <a:rect l="textAreaLeft" t="textAreaTop" r="textAreaRight" b="textAreaBottom"/>
                <a:pathLst>
                  <a:path w="11361" h="3522">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000"/>
                </a:srgbClr>
              </a:solidFill>
              <a:ln w="0">
                <a:noFill/>
              </a:ln>
            </p:spPr>
            <p:style>
              <a:lnRef idx="0"/>
              <a:fillRef idx="0"/>
              <a:effectRef idx="0"/>
              <a:fontRef idx="minor"/>
            </p:style>
            <p:txBody>
              <a:bodyPr tIns="38520" bIns="385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6" name="Google Shape;298;p36"/>
              <p:cNvSpPr/>
              <p:nvPr/>
            </p:nvSpPr>
            <p:spPr>
              <a:xfrm>
                <a:off x="1706760" y="3938760"/>
                <a:ext cx="258480" cy="61920"/>
              </a:xfrm>
              <a:custGeom>
                <a:avLst/>
                <a:gdLst>
                  <a:gd name="textAreaLeft" fmla="*/ 0 w 258480"/>
                  <a:gd name="textAreaRight" fmla="*/ 258840 w 258480"/>
                  <a:gd name="textAreaTop" fmla="*/ 0 h 61920"/>
                  <a:gd name="textAreaBottom" fmla="*/ 62280 h 61920"/>
                </a:gdLst>
                <a:ahLst/>
                <a:rect l="textAreaLeft" t="textAreaTop" r="textAreaRight" b="textAreaBottom"/>
                <a:pathLst>
                  <a:path w="11751" h="2829">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w="0">
                <a:noFill/>
              </a:ln>
            </p:spPr>
            <p:style>
              <a:lnRef idx="0"/>
              <a:fillRef idx="0"/>
              <a:effectRef idx="0"/>
              <a:fontRef idx="minor"/>
            </p:style>
            <p:txBody>
              <a:bodyPr tIns="30960" bIns="309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7" name="Google Shape;299;p36"/>
              <p:cNvSpPr/>
              <p:nvPr/>
            </p:nvSpPr>
            <p:spPr>
              <a:xfrm>
                <a:off x="1990080" y="2026800"/>
                <a:ext cx="547200" cy="330120"/>
              </a:xfrm>
              <a:custGeom>
                <a:avLst/>
                <a:gdLst>
                  <a:gd name="textAreaLeft" fmla="*/ 0 w 547200"/>
                  <a:gd name="textAreaRight" fmla="*/ 547560 w 547200"/>
                  <a:gd name="textAreaTop" fmla="*/ 0 h 330120"/>
                  <a:gd name="textAreaBottom" fmla="*/ 330480 h 330120"/>
                </a:gdLst>
                <a:ahLst/>
                <a:rect l="textAreaLeft" t="textAreaTop" r="textAreaRight" b="textAreaBottom"/>
                <a:pathLst>
                  <a:path w="24866" h="15017">
                    <a:moveTo>
                      <a:pt x="2351" y="9391"/>
                    </a:moveTo>
                    <a:cubicBezTo>
                      <a:pt x="1741" y="9394"/>
                      <a:pt x="1135" y="9433"/>
                      <a:pt x="537" y="9508"/>
                    </a:cubicBezTo>
                    <a:lnTo>
                      <a:pt x="1" y="9654"/>
                    </a:lnTo>
                    <a:cubicBezTo>
                      <a:pt x="782" y="9550"/>
                      <a:pt x="1566" y="9462"/>
                      <a:pt x="2351" y="9391"/>
                    </a:cubicBezTo>
                    <a:close/>
                    <a:moveTo>
                      <a:pt x="24866" y="0"/>
                    </a:moveTo>
                    <a:lnTo>
                      <a:pt x="24866" y="0"/>
                    </a:lnTo>
                    <a:cubicBezTo>
                      <a:pt x="23647" y="2779"/>
                      <a:pt x="22867" y="5753"/>
                      <a:pt x="22525" y="8776"/>
                    </a:cubicBezTo>
                    <a:cubicBezTo>
                      <a:pt x="22574" y="9361"/>
                      <a:pt x="22379" y="9946"/>
                      <a:pt x="21989" y="10385"/>
                    </a:cubicBezTo>
                    <a:cubicBezTo>
                      <a:pt x="21687" y="10662"/>
                      <a:pt x="21306" y="10757"/>
                      <a:pt x="20908" y="10757"/>
                    </a:cubicBezTo>
                    <a:cubicBezTo>
                      <a:pt x="20536" y="10757"/>
                      <a:pt x="20148" y="10674"/>
                      <a:pt x="19795" y="10580"/>
                    </a:cubicBezTo>
                    <a:cubicBezTo>
                      <a:pt x="15724" y="9631"/>
                      <a:pt x="11556" y="9163"/>
                      <a:pt x="7389" y="9163"/>
                    </a:cubicBezTo>
                    <a:cubicBezTo>
                      <a:pt x="5708" y="9163"/>
                      <a:pt x="4026" y="9239"/>
                      <a:pt x="2351" y="9391"/>
                    </a:cubicBezTo>
                    <a:lnTo>
                      <a:pt x="2351" y="9391"/>
                    </a:lnTo>
                    <a:cubicBezTo>
                      <a:pt x="2377" y="9391"/>
                      <a:pt x="2403" y="9391"/>
                      <a:pt x="2429" y="9391"/>
                    </a:cubicBezTo>
                    <a:cubicBezTo>
                      <a:pt x="3384" y="9391"/>
                      <a:pt x="4350" y="9478"/>
                      <a:pt x="5315" y="9654"/>
                    </a:cubicBezTo>
                    <a:cubicBezTo>
                      <a:pt x="11994" y="10531"/>
                      <a:pt x="18869" y="11458"/>
                      <a:pt x="24573" y="15017"/>
                    </a:cubicBezTo>
                    <a:cubicBezTo>
                      <a:pt x="24573" y="9995"/>
                      <a:pt x="24671" y="4973"/>
                      <a:pt x="24866"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88" name="Google Shape;300;p36"/>
              <p:cNvSpPr/>
              <p:nvPr/>
            </p:nvSpPr>
            <p:spPr>
              <a:xfrm>
                <a:off x="1736640" y="1851120"/>
                <a:ext cx="92160" cy="277200"/>
              </a:xfrm>
              <a:custGeom>
                <a:avLst/>
                <a:gdLst>
                  <a:gd name="textAreaLeft" fmla="*/ 0 w 92160"/>
                  <a:gd name="textAreaRight" fmla="*/ 92520 w 92160"/>
                  <a:gd name="textAreaTop" fmla="*/ 0 h 277200"/>
                  <a:gd name="textAreaBottom" fmla="*/ 277560 h 277200"/>
                </a:gdLst>
                <a:ahLst/>
                <a:rect l="textAreaLeft" t="textAreaTop" r="textAreaRight" b="textAreaBottom"/>
                <a:pathLst>
                  <a:path w="4194" h="12611">
                    <a:moveTo>
                      <a:pt x="1953" y="1"/>
                    </a:moveTo>
                    <a:cubicBezTo>
                      <a:pt x="1840" y="1"/>
                      <a:pt x="1725" y="11"/>
                      <a:pt x="1609" y="31"/>
                    </a:cubicBezTo>
                    <a:cubicBezTo>
                      <a:pt x="1073" y="226"/>
                      <a:pt x="683" y="714"/>
                      <a:pt x="147" y="909"/>
                    </a:cubicBezTo>
                    <a:lnTo>
                      <a:pt x="0" y="860"/>
                    </a:lnTo>
                    <a:lnTo>
                      <a:pt x="0" y="860"/>
                    </a:lnTo>
                    <a:cubicBezTo>
                      <a:pt x="683" y="1299"/>
                      <a:pt x="1122" y="1981"/>
                      <a:pt x="1366" y="2762"/>
                    </a:cubicBezTo>
                    <a:cubicBezTo>
                      <a:pt x="2584" y="5931"/>
                      <a:pt x="3413" y="9246"/>
                      <a:pt x="3852" y="12610"/>
                    </a:cubicBezTo>
                    <a:cubicBezTo>
                      <a:pt x="4145" y="9538"/>
                      <a:pt x="4193" y="6418"/>
                      <a:pt x="4096" y="3347"/>
                    </a:cubicBezTo>
                    <a:cubicBezTo>
                      <a:pt x="4145" y="2518"/>
                      <a:pt x="3950" y="1738"/>
                      <a:pt x="3608" y="1006"/>
                    </a:cubicBezTo>
                    <a:cubicBezTo>
                      <a:pt x="3273" y="377"/>
                      <a:pt x="2649" y="1"/>
                      <a:pt x="1953"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89" name="Google Shape;301;p36"/>
              <p:cNvSpPr/>
              <p:nvPr/>
            </p:nvSpPr>
            <p:spPr>
              <a:xfrm>
                <a:off x="1175040" y="1749600"/>
                <a:ext cx="559800" cy="1199520"/>
              </a:xfrm>
              <a:custGeom>
                <a:avLst/>
                <a:gdLst>
                  <a:gd name="textAreaLeft" fmla="*/ 0 w 559800"/>
                  <a:gd name="textAreaRight" fmla="*/ 560160 w 559800"/>
                  <a:gd name="textAreaTop" fmla="*/ 0 h 1199520"/>
                  <a:gd name="textAreaBottom" fmla="*/ 1199880 h 1199520"/>
                </a:gdLst>
                <a:ahLst/>
                <a:rect l="textAreaLeft" t="textAreaTop" r="textAreaRight" b="textAreaBottom"/>
                <a:pathLst>
                  <a:path w="25438" h="54494">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0" name="Google Shape;302;p36"/>
              <p:cNvSpPr/>
              <p:nvPr/>
            </p:nvSpPr>
            <p:spPr>
              <a:xfrm>
                <a:off x="2772720" y="2035440"/>
                <a:ext cx="142560" cy="336600"/>
              </a:xfrm>
              <a:custGeom>
                <a:avLst/>
                <a:gdLst>
                  <a:gd name="textAreaLeft" fmla="*/ 0 w 142560"/>
                  <a:gd name="textAreaRight" fmla="*/ 142920 w 142560"/>
                  <a:gd name="textAreaTop" fmla="*/ 0 h 336600"/>
                  <a:gd name="textAreaBottom" fmla="*/ 336960 h 336600"/>
                </a:gdLst>
                <a:ahLst/>
                <a:rect l="textAreaLeft" t="textAreaTop" r="textAreaRight" b="textAreaBottom"/>
                <a:pathLst>
                  <a:path w="6492" h="15309">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1" name="Google Shape;303;p36"/>
              <p:cNvSpPr/>
              <p:nvPr/>
            </p:nvSpPr>
            <p:spPr>
              <a:xfrm>
                <a:off x="2672640" y="1724040"/>
                <a:ext cx="101880" cy="66600"/>
              </a:xfrm>
              <a:custGeom>
                <a:avLst/>
                <a:gdLst>
                  <a:gd name="textAreaLeft" fmla="*/ 0 w 101880"/>
                  <a:gd name="textAreaRight" fmla="*/ 102240 w 101880"/>
                  <a:gd name="textAreaTop" fmla="*/ 0 h 66600"/>
                  <a:gd name="textAreaBottom" fmla="*/ 66960 h 66600"/>
                </a:gdLst>
                <a:ahLst/>
                <a:rect l="textAreaLeft" t="textAreaTop" r="textAreaRight" b="textAreaBottom"/>
                <a:pathLst>
                  <a:path w="4646" h="3047">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w="0">
                <a:noFill/>
              </a:ln>
            </p:spPr>
            <p:style>
              <a:lnRef idx="0"/>
              <a:fillRef idx="0"/>
              <a:effectRef idx="0"/>
              <a:fontRef idx="minor"/>
            </p:style>
            <p:txBody>
              <a:bodyPr tIns="33480" bIns="33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2" name="Google Shape;304;p36"/>
              <p:cNvSpPr/>
              <p:nvPr/>
            </p:nvSpPr>
            <p:spPr>
              <a:xfrm>
                <a:off x="2514240" y="1674000"/>
                <a:ext cx="125640" cy="695160"/>
              </a:xfrm>
              <a:custGeom>
                <a:avLst/>
                <a:gdLst>
                  <a:gd name="textAreaLeft" fmla="*/ 0 w 125640"/>
                  <a:gd name="textAreaRight" fmla="*/ 126000 w 125640"/>
                  <a:gd name="textAreaTop" fmla="*/ 0 h 695160"/>
                  <a:gd name="textAreaBottom" fmla="*/ 695520 h 695160"/>
                </a:gdLst>
                <a:ahLst/>
                <a:rect l="textAreaLeft" t="textAreaTop" r="textAreaRight" b="textAreaBottom"/>
                <a:pathLst>
                  <a:path w="5715" h="31592">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3" name="Google Shape;305;p36"/>
              <p:cNvSpPr/>
              <p:nvPr/>
            </p:nvSpPr>
            <p:spPr>
              <a:xfrm>
                <a:off x="2344320" y="1295640"/>
                <a:ext cx="636840" cy="156240"/>
              </a:xfrm>
              <a:custGeom>
                <a:avLst/>
                <a:gdLst>
                  <a:gd name="textAreaLeft" fmla="*/ 0 w 636840"/>
                  <a:gd name="textAreaRight" fmla="*/ 637200 w 636840"/>
                  <a:gd name="textAreaTop" fmla="*/ 0 h 156240"/>
                  <a:gd name="textAreaBottom" fmla="*/ 156600 h 156240"/>
                </a:gdLst>
                <a:ahLst/>
                <a:rect l="textAreaLeft" t="textAreaTop" r="textAreaRight" b="textAreaBottom"/>
                <a:pathLst>
                  <a:path w="28931" h="7116">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w="0">
                <a:noFill/>
              </a:ln>
            </p:spPr>
            <p:style>
              <a:lnRef idx="0"/>
              <a:fillRef idx="0"/>
              <a:effectRef idx="0"/>
              <a:fontRef idx="minor"/>
            </p:style>
            <p:txBody>
              <a:bodyPr tIns="78120" bIns="781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4" name="Google Shape;306;p36"/>
              <p:cNvSpPr/>
              <p:nvPr/>
            </p:nvSpPr>
            <p:spPr>
              <a:xfrm>
                <a:off x="2455200" y="1483560"/>
                <a:ext cx="549000" cy="374400"/>
              </a:xfrm>
              <a:custGeom>
                <a:avLst/>
                <a:gdLst>
                  <a:gd name="textAreaLeft" fmla="*/ 0 w 549000"/>
                  <a:gd name="textAreaRight" fmla="*/ 549360 w 549000"/>
                  <a:gd name="textAreaTop" fmla="*/ 0 h 374400"/>
                  <a:gd name="textAreaBottom" fmla="*/ 374760 h 374400"/>
                </a:gdLst>
                <a:ahLst/>
                <a:rect l="textAreaLeft" t="textAreaTop" r="textAreaRight" b="textAreaBottom"/>
                <a:pathLst>
                  <a:path w="24939" h="1702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5" name="Google Shape;307;p36"/>
              <p:cNvSpPr/>
              <p:nvPr/>
            </p:nvSpPr>
            <p:spPr>
              <a:xfrm>
                <a:off x="2924280" y="1269000"/>
                <a:ext cx="154080" cy="236160"/>
              </a:xfrm>
              <a:custGeom>
                <a:avLst/>
                <a:gdLst>
                  <a:gd name="textAreaLeft" fmla="*/ 0 w 154080"/>
                  <a:gd name="textAreaRight" fmla="*/ 154440 w 154080"/>
                  <a:gd name="textAreaTop" fmla="*/ 0 h 236160"/>
                  <a:gd name="textAreaBottom" fmla="*/ 236520 h 236160"/>
                </a:gdLst>
                <a:ahLst/>
                <a:rect l="textAreaLeft" t="textAreaTop" r="textAreaRight" b="textAreaBottom"/>
                <a:pathLst>
                  <a:path w="7019" h="10747">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6" name="Google Shape;308;p36"/>
              <p:cNvSpPr/>
              <p:nvPr/>
            </p:nvSpPr>
            <p:spPr>
              <a:xfrm>
                <a:off x="2952360" y="1308600"/>
                <a:ext cx="112320" cy="157320"/>
              </a:xfrm>
              <a:custGeom>
                <a:avLst/>
                <a:gdLst>
                  <a:gd name="textAreaLeft" fmla="*/ 0 w 112320"/>
                  <a:gd name="textAreaRight" fmla="*/ 112680 w 112320"/>
                  <a:gd name="textAreaTop" fmla="*/ 0 h 157320"/>
                  <a:gd name="textAreaBottom" fmla="*/ 157680 h 157320"/>
                </a:gdLst>
                <a:ahLst/>
                <a:rect l="textAreaLeft" t="textAreaTop" r="textAreaRight" b="textAreaBottom"/>
                <a:pathLst>
                  <a:path w="5110" h="7154">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w="0">
                <a:noFill/>
              </a:ln>
            </p:spPr>
            <p:style>
              <a:lnRef idx="0"/>
              <a:fillRef idx="0"/>
              <a:effectRef idx="0"/>
              <a:fontRef idx="minor"/>
            </p:style>
            <p:txBody>
              <a:bodyPr tIns="78840" bIns="788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7" name="Google Shape;309;p36"/>
              <p:cNvSpPr/>
              <p:nvPr/>
            </p:nvSpPr>
            <p:spPr>
              <a:xfrm>
                <a:off x="2713680" y="1783440"/>
                <a:ext cx="215640" cy="266400"/>
              </a:xfrm>
              <a:custGeom>
                <a:avLst/>
                <a:gdLst>
                  <a:gd name="textAreaLeft" fmla="*/ 0 w 215640"/>
                  <a:gd name="textAreaRight" fmla="*/ 216000 w 215640"/>
                  <a:gd name="textAreaTop" fmla="*/ 0 h 266400"/>
                  <a:gd name="textAreaBottom" fmla="*/ 266760 h 266400"/>
                </a:gdLst>
                <a:ahLst/>
                <a:rect l="textAreaLeft" t="textAreaTop" r="textAreaRight" b="textAreaBottom"/>
                <a:pathLst>
                  <a:path w="9801" h="12115">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8" name="Google Shape;310;p36"/>
              <p:cNvSpPr/>
              <p:nvPr/>
            </p:nvSpPr>
            <p:spPr>
              <a:xfrm>
                <a:off x="2865240" y="1775520"/>
                <a:ext cx="257040" cy="57600"/>
              </a:xfrm>
              <a:custGeom>
                <a:avLst/>
                <a:gdLst>
                  <a:gd name="textAreaLeft" fmla="*/ 0 w 257040"/>
                  <a:gd name="textAreaRight" fmla="*/ 257400 w 257040"/>
                  <a:gd name="textAreaTop" fmla="*/ 0 h 57600"/>
                  <a:gd name="textAreaBottom" fmla="*/ 57960 h 57600"/>
                </a:gdLst>
                <a:ahLst/>
                <a:rect l="textAreaLeft" t="textAreaTop" r="textAreaRight" b="textAreaBottom"/>
                <a:pathLst>
                  <a:path w="11692" h="2628">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w="0">
                <a:noFill/>
              </a:ln>
            </p:spPr>
            <p:style>
              <a:lnRef idx="0"/>
              <a:fillRef idx="0"/>
              <a:effectRef idx="0"/>
              <a:fontRef idx="minor"/>
            </p:style>
            <p:txBody>
              <a:bodyPr tIns="28800" bIns="288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99" name="Google Shape;311;p36"/>
              <p:cNvSpPr/>
              <p:nvPr/>
            </p:nvSpPr>
            <p:spPr>
              <a:xfrm>
                <a:off x="2767680" y="1814400"/>
                <a:ext cx="393840" cy="169560"/>
              </a:xfrm>
              <a:custGeom>
                <a:avLst/>
                <a:gdLst>
                  <a:gd name="textAreaLeft" fmla="*/ 0 w 393840"/>
                  <a:gd name="textAreaRight" fmla="*/ 394200 w 393840"/>
                  <a:gd name="textAreaTop" fmla="*/ 0 h 169560"/>
                  <a:gd name="textAreaBottom" fmla="*/ 169920 h 169560"/>
                </a:gdLst>
                <a:ahLst/>
                <a:rect l="textAreaLeft" t="textAreaTop" r="textAreaRight" b="textAreaBottom"/>
                <a:pathLst>
                  <a:path w="17894" h="7712">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w="0">
                <a:noFill/>
              </a:ln>
            </p:spPr>
            <p:style>
              <a:lnRef idx="0"/>
              <a:fillRef idx="0"/>
              <a:effectRef idx="0"/>
              <a:fontRef idx="minor"/>
            </p:style>
            <p:txBody>
              <a:bodyPr tIns="84960" bIns="849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0" name="Google Shape;312;p36"/>
              <p:cNvSpPr/>
              <p:nvPr/>
            </p:nvSpPr>
            <p:spPr>
              <a:xfrm>
                <a:off x="3085560" y="1768320"/>
                <a:ext cx="120960" cy="143280"/>
              </a:xfrm>
              <a:custGeom>
                <a:avLst/>
                <a:gdLst>
                  <a:gd name="textAreaLeft" fmla="*/ 0 w 120960"/>
                  <a:gd name="textAreaRight" fmla="*/ 121320 w 120960"/>
                  <a:gd name="textAreaTop" fmla="*/ 0 h 143280"/>
                  <a:gd name="textAreaBottom" fmla="*/ 143640 h 143280"/>
                </a:gdLst>
                <a:ahLst/>
                <a:rect l="textAreaLeft" t="textAreaTop" r="textAreaRight" b="textAreaBottom"/>
                <a:pathLst>
                  <a:path w="5511" h="6526">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w="0">
                <a:noFill/>
              </a:ln>
            </p:spPr>
            <p:style>
              <a:lnRef idx="0"/>
              <a:fillRef idx="0"/>
              <a:effectRef idx="0"/>
              <a:fontRef idx="minor"/>
            </p:style>
            <p:txBody>
              <a:bodyPr tIns="71640" bIns="716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1" name="Google Shape;313;p36"/>
              <p:cNvSpPr/>
              <p:nvPr/>
            </p:nvSpPr>
            <p:spPr>
              <a:xfrm>
                <a:off x="3113280" y="1800720"/>
                <a:ext cx="67320" cy="77760"/>
              </a:xfrm>
              <a:custGeom>
                <a:avLst/>
                <a:gdLst>
                  <a:gd name="textAreaLeft" fmla="*/ 0 w 67320"/>
                  <a:gd name="textAreaRight" fmla="*/ 67680 w 67320"/>
                  <a:gd name="textAreaTop" fmla="*/ 0 h 77760"/>
                  <a:gd name="textAreaBottom" fmla="*/ 78120 h 77760"/>
                </a:gdLst>
                <a:ahLst/>
                <a:rect l="textAreaLeft" t="textAreaTop" r="textAreaRight" b="textAreaBottom"/>
                <a:pathLst>
                  <a:path w="3072" h="3544">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2" name="Google Shape;314;p36"/>
              <p:cNvSpPr/>
              <p:nvPr/>
            </p:nvSpPr>
            <p:spPr>
              <a:xfrm>
                <a:off x="2891880" y="2108520"/>
                <a:ext cx="306360" cy="86760"/>
              </a:xfrm>
              <a:custGeom>
                <a:avLst/>
                <a:gdLst>
                  <a:gd name="textAreaLeft" fmla="*/ 0 w 306360"/>
                  <a:gd name="textAreaRight" fmla="*/ 306720 w 306360"/>
                  <a:gd name="textAreaTop" fmla="*/ 0 h 86760"/>
                  <a:gd name="textAreaBottom" fmla="*/ 87120 h 86760"/>
                </a:gdLst>
                <a:ahLst/>
                <a:rect l="textAreaLeft" t="textAreaTop" r="textAreaRight" b="textAreaBottom"/>
                <a:pathLst>
                  <a:path w="13929" h="3955">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w="0">
                <a:noFill/>
              </a:ln>
            </p:spPr>
            <p:style>
              <a:lnRef idx="0"/>
              <a:fillRef idx="0"/>
              <a:effectRef idx="0"/>
              <a:fontRef idx="minor"/>
            </p:style>
            <p:txBody>
              <a:bodyPr tIns="43560" bIns="435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3" name="Google Shape;315;p36"/>
              <p:cNvSpPr/>
              <p:nvPr/>
            </p:nvSpPr>
            <p:spPr>
              <a:xfrm>
                <a:off x="2928600" y="1969920"/>
                <a:ext cx="315360" cy="57960"/>
              </a:xfrm>
              <a:custGeom>
                <a:avLst/>
                <a:gdLst>
                  <a:gd name="textAreaLeft" fmla="*/ 0 w 315360"/>
                  <a:gd name="textAreaRight" fmla="*/ 315720 w 315360"/>
                  <a:gd name="textAreaTop" fmla="*/ 0 h 57960"/>
                  <a:gd name="textAreaBottom" fmla="*/ 58320 h 57960"/>
                </a:gdLst>
                <a:ahLst/>
                <a:rect l="textAreaLeft" t="textAreaTop" r="textAreaRight" b="textAreaBottom"/>
                <a:pathLst>
                  <a:path w="14335" h="2645">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w="0">
                <a:noFill/>
              </a:ln>
            </p:spPr>
            <p:style>
              <a:lnRef idx="0"/>
              <a:fillRef idx="0"/>
              <a:effectRef idx="0"/>
              <a:fontRef idx="minor"/>
            </p:style>
            <p:txBody>
              <a:bodyPr tIns="29160" bIns="291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4" name="Google Shape;316;p36"/>
              <p:cNvSpPr/>
              <p:nvPr/>
            </p:nvSpPr>
            <p:spPr>
              <a:xfrm>
                <a:off x="3170160" y="2023920"/>
                <a:ext cx="109080" cy="174960"/>
              </a:xfrm>
              <a:custGeom>
                <a:avLst/>
                <a:gdLst>
                  <a:gd name="textAreaLeft" fmla="*/ 0 w 109080"/>
                  <a:gd name="textAreaRight" fmla="*/ 109440 w 109080"/>
                  <a:gd name="textAreaTop" fmla="*/ 0 h 174960"/>
                  <a:gd name="textAreaBottom" fmla="*/ 175320 h 174960"/>
                </a:gdLst>
                <a:ahLst/>
                <a:rect l="textAreaLeft" t="textAreaTop" r="textAreaRight" b="textAreaBottom"/>
                <a:pathLst>
                  <a:path w="4974" h="7959">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w="0">
                <a:noFill/>
              </a:ln>
            </p:spPr>
            <p:style>
              <a:lnRef idx="0"/>
              <a:fillRef idx="0"/>
              <a:effectRef idx="0"/>
              <a:fontRef idx="minor"/>
            </p:style>
            <p:txBody>
              <a:bodyPr tIns="87480" bIns="874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5" name="Google Shape;317;p36"/>
              <p:cNvSpPr/>
              <p:nvPr/>
            </p:nvSpPr>
            <p:spPr>
              <a:xfrm>
                <a:off x="3187440" y="2050560"/>
                <a:ext cx="78120" cy="121680"/>
              </a:xfrm>
              <a:custGeom>
                <a:avLst/>
                <a:gdLst>
                  <a:gd name="textAreaLeft" fmla="*/ 0 w 78120"/>
                  <a:gd name="textAreaRight" fmla="*/ 78480 w 78120"/>
                  <a:gd name="textAreaTop" fmla="*/ 0 h 121680"/>
                  <a:gd name="textAreaBottom" fmla="*/ 122040 h 121680"/>
                </a:gdLst>
                <a:ahLst/>
                <a:rect l="textAreaLeft" t="textAreaTop" r="textAreaRight" b="textAreaBottom"/>
                <a:pathLst>
                  <a:path w="3560" h="5549">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w="0">
                <a:noFill/>
              </a:ln>
            </p:spPr>
            <p:style>
              <a:lnRef idx="0"/>
              <a:fillRef idx="0"/>
              <a:effectRef idx="0"/>
              <a:fontRef idx="minor"/>
            </p:style>
            <p:txBody>
              <a:bodyPr tIns="60840" bIns="608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6" name="Google Shape;318;p36"/>
              <p:cNvSpPr/>
              <p:nvPr/>
            </p:nvSpPr>
            <p:spPr>
              <a:xfrm>
                <a:off x="1432800" y="995760"/>
                <a:ext cx="204480" cy="918360"/>
              </a:xfrm>
              <a:custGeom>
                <a:avLst/>
                <a:gdLst>
                  <a:gd name="textAreaLeft" fmla="*/ 0 w 204480"/>
                  <a:gd name="textAreaRight" fmla="*/ 204840 w 204480"/>
                  <a:gd name="textAreaTop" fmla="*/ 0 h 918360"/>
                  <a:gd name="textAreaBottom" fmla="*/ 918720 h 918360"/>
                </a:gdLst>
                <a:ahLst/>
                <a:rect l="textAreaLeft" t="textAreaTop" r="textAreaRight" b="textAreaBottom"/>
                <a:pathLst>
                  <a:path w="9303" h="41728">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7" name="Google Shape;319;p36"/>
              <p:cNvSpPr/>
              <p:nvPr/>
            </p:nvSpPr>
            <p:spPr>
              <a:xfrm>
                <a:off x="1790280" y="806400"/>
                <a:ext cx="222840" cy="447840"/>
              </a:xfrm>
              <a:custGeom>
                <a:avLst/>
                <a:gdLst>
                  <a:gd name="textAreaLeft" fmla="*/ 0 w 222840"/>
                  <a:gd name="textAreaRight" fmla="*/ 223200 w 222840"/>
                  <a:gd name="textAreaTop" fmla="*/ 0 h 447840"/>
                  <a:gd name="textAreaBottom" fmla="*/ 448200 h 447840"/>
                </a:gdLst>
                <a:ahLst/>
                <a:rect l="textAreaLeft" t="textAreaTop" r="textAreaRight" b="textAreaBottom"/>
                <a:pathLst>
                  <a:path w="10126" h="20364">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8" name="Google Shape;320;p36"/>
              <p:cNvSpPr/>
              <p:nvPr/>
            </p:nvSpPr>
            <p:spPr>
              <a:xfrm>
                <a:off x="1442520" y="804600"/>
                <a:ext cx="403560" cy="224640"/>
              </a:xfrm>
              <a:custGeom>
                <a:avLst/>
                <a:gdLst>
                  <a:gd name="textAreaLeft" fmla="*/ 0 w 403560"/>
                  <a:gd name="textAreaRight" fmla="*/ 403920 w 403560"/>
                  <a:gd name="textAreaTop" fmla="*/ 0 h 224640"/>
                  <a:gd name="textAreaBottom" fmla="*/ 225000 h 224640"/>
                </a:gdLst>
                <a:ahLst/>
                <a:rect l="textAreaLeft" t="textAreaTop" r="textAreaRight" b="textAreaBottom"/>
                <a:pathLst>
                  <a:path w="18333" h="10223">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09" name="Google Shape;321;p36"/>
              <p:cNvSpPr/>
              <p:nvPr/>
            </p:nvSpPr>
            <p:spPr>
              <a:xfrm>
                <a:off x="1500480" y="835200"/>
                <a:ext cx="292680" cy="163800"/>
              </a:xfrm>
              <a:custGeom>
                <a:avLst/>
                <a:gdLst>
                  <a:gd name="textAreaLeft" fmla="*/ 0 w 292680"/>
                  <a:gd name="textAreaRight" fmla="*/ 293040 w 292680"/>
                  <a:gd name="textAreaTop" fmla="*/ 0 h 163800"/>
                  <a:gd name="textAreaBottom" fmla="*/ 164160 h 163800"/>
                </a:gdLst>
                <a:ahLst/>
                <a:rect l="textAreaLeft" t="textAreaTop" r="textAreaRight" b="textAreaBottom"/>
                <a:pathLst>
                  <a:path w="13311" h="7464">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0" name="Google Shape;322;p36"/>
              <p:cNvSpPr/>
              <p:nvPr/>
            </p:nvSpPr>
            <p:spPr>
              <a:xfrm>
                <a:off x="2279880" y="3718080"/>
                <a:ext cx="65160" cy="571680"/>
              </a:xfrm>
              <a:custGeom>
                <a:avLst/>
                <a:gdLst>
                  <a:gd name="textAreaLeft" fmla="*/ 0 w 65160"/>
                  <a:gd name="textAreaRight" fmla="*/ 65520 w 65160"/>
                  <a:gd name="textAreaTop" fmla="*/ 0 h 571680"/>
                  <a:gd name="textAreaBottom" fmla="*/ 572040 h 571680"/>
                </a:gdLst>
                <a:ahLst/>
                <a:rect l="textAreaLeft" t="textAreaTop" r="textAreaRight" b="textAreaBottom"/>
                <a:pathLst>
                  <a:path w="2975" h="25982">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1" name="Google Shape;323;p36"/>
              <p:cNvSpPr/>
              <p:nvPr/>
            </p:nvSpPr>
            <p:spPr>
              <a:xfrm>
                <a:off x="1950480" y="4207320"/>
                <a:ext cx="365760" cy="117000"/>
              </a:xfrm>
              <a:custGeom>
                <a:avLst/>
                <a:gdLst>
                  <a:gd name="textAreaLeft" fmla="*/ 0 w 365760"/>
                  <a:gd name="textAreaRight" fmla="*/ 366120 w 365760"/>
                  <a:gd name="textAreaTop" fmla="*/ 0 h 117000"/>
                  <a:gd name="textAreaBottom" fmla="*/ 117360 h 117000"/>
                </a:gdLst>
                <a:ahLst/>
                <a:rect l="textAreaLeft" t="textAreaTop" r="textAreaRight" b="textAreaBottom"/>
                <a:pathLst>
                  <a:path w="16627" h="5334">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w="0">
                <a:noFill/>
              </a:ln>
            </p:spPr>
            <p:style>
              <a:lnRef idx="0"/>
              <a:fillRef idx="0"/>
              <a:effectRef idx="0"/>
              <a:fontRef idx="minor"/>
            </p:style>
            <p:txBody>
              <a:bodyPr tIns="58680" bIns="586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2" name="Google Shape;324;p36"/>
              <p:cNvSpPr/>
              <p:nvPr/>
            </p:nvSpPr>
            <p:spPr>
              <a:xfrm>
                <a:off x="1687320" y="2062440"/>
                <a:ext cx="146520" cy="369360"/>
              </a:xfrm>
              <a:custGeom>
                <a:avLst/>
                <a:gdLst>
                  <a:gd name="textAreaLeft" fmla="*/ 0 w 146520"/>
                  <a:gd name="textAreaRight" fmla="*/ 146880 w 146520"/>
                  <a:gd name="textAreaTop" fmla="*/ 0 h 369360"/>
                  <a:gd name="textAreaBottom" fmla="*/ 369720 h 369360"/>
                </a:gdLst>
                <a:ahLst/>
                <a:rect l="textAreaLeft" t="textAreaTop" r="textAreaRight" b="textAreaBottom"/>
                <a:pathLst>
                  <a:path w="6670" h="1680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3" name="Google Shape;325;p36"/>
              <p:cNvSpPr/>
              <p:nvPr/>
            </p:nvSpPr>
            <p:spPr>
              <a:xfrm>
                <a:off x="1896840" y="1903680"/>
                <a:ext cx="261360" cy="351720"/>
              </a:xfrm>
              <a:custGeom>
                <a:avLst/>
                <a:gdLst>
                  <a:gd name="textAreaLeft" fmla="*/ 0 w 261360"/>
                  <a:gd name="textAreaRight" fmla="*/ 261720 w 261360"/>
                  <a:gd name="textAreaTop" fmla="*/ 0 h 351720"/>
                  <a:gd name="textAreaBottom" fmla="*/ 352080 h 351720"/>
                </a:gdLst>
                <a:ahLst/>
                <a:rect l="textAreaLeft" t="textAreaTop" r="textAreaRight" b="textAreaBottom"/>
                <a:pathLst>
                  <a:path w="11886" h="15999">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4" name="Google Shape;326;p36"/>
              <p:cNvSpPr/>
              <p:nvPr/>
            </p:nvSpPr>
            <p:spPr>
              <a:xfrm>
                <a:off x="1811880" y="1838520"/>
                <a:ext cx="257040" cy="95040"/>
              </a:xfrm>
              <a:custGeom>
                <a:avLst/>
                <a:gdLst>
                  <a:gd name="textAreaLeft" fmla="*/ 0 w 257040"/>
                  <a:gd name="textAreaRight" fmla="*/ 257400 w 257040"/>
                  <a:gd name="textAreaTop" fmla="*/ 0 h 95040"/>
                  <a:gd name="textAreaBottom" fmla="*/ 95400 h 95040"/>
                </a:gdLst>
                <a:ahLst/>
                <a:rect l="textAreaLeft" t="textAreaTop" r="textAreaRight" b="textAreaBottom"/>
                <a:pathLst>
                  <a:path w="11679" h="4336">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w="0">
                <a:noFill/>
              </a:ln>
            </p:spPr>
            <p:style>
              <a:lnRef idx="0"/>
              <a:fillRef idx="0"/>
              <a:effectRef idx="0"/>
              <a:fontRef idx="minor"/>
            </p:style>
            <p:txBody>
              <a:bodyPr tIns="47520" bIns="475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5" name="Google Shape;327;p36"/>
              <p:cNvSpPr/>
              <p:nvPr/>
            </p:nvSpPr>
            <p:spPr>
              <a:xfrm>
                <a:off x="2485800" y="1140840"/>
                <a:ext cx="254520" cy="266400"/>
              </a:xfrm>
              <a:custGeom>
                <a:avLst/>
                <a:gdLst>
                  <a:gd name="textAreaLeft" fmla="*/ 0 w 254520"/>
                  <a:gd name="textAreaRight" fmla="*/ 254880 w 254520"/>
                  <a:gd name="textAreaTop" fmla="*/ 0 h 266400"/>
                  <a:gd name="textAreaBottom" fmla="*/ 266760 h 266400"/>
                </a:gdLst>
                <a:ahLst/>
                <a:rect l="textAreaLeft" t="textAreaTop" r="textAreaRight" b="textAreaBottom"/>
                <a:pathLst>
                  <a:path w="11580" h="12116">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6" name="Google Shape;328;p36"/>
              <p:cNvSpPr/>
              <p:nvPr/>
            </p:nvSpPr>
            <p:spPr>
              <a:xfrm>
                <a:off x="1703520" y="1182960"/>
                <a:ext cx="543960" cy="977040"/>
              </a:xfrm>
              <a:custGeom>
                <a:avLst/>
                <a:gdLst>
                  <a:gd name="textAreaLeft" fmla="*/ 0 w 543960"/>
                  <a:gd name="textAreaRight" fmla="*/ 544320 w 543960"/>
                  <a:gd name="textAreaTop" fmla="*/ 0 h 977040"/>
                  <a:gd name="textAreaBottom" fmla="*/ 977400 h 977040"/>
                </a:gdLst>
                <a:ahLst/>
                <a:rect l="textAreaLeft" t="textAreaTop" r="textAreaRight" b="textAreaBottom"/>
                <a:pathLst>
                  <a:path w="24714" h="44393">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7" name="Google Shape;329;p36"/>
              <p:cNvSpPr/>
              <p:nvPr/>
            </p:nvSpPr>
            <p:spPr>
              <a:xfrm>
                <a:off x="2257560" y="894600"/>
                <a:ext cx="114840" cy="274680"/>
              </a:xfrm>
              <a:custGeom>
                <a:avLst/>
                <a:gdLst>
                  <a:gd name="textAreaLeft" fmla="*/ 0 w 114840"/>
                  <a:gd name="textAreaRight" fmla="*/ 115200 w 114840"/>
                  <a:gd name="textAreaTop" fmla="*/ 0 h 274680"/>
                  <a:gd name="textAreaBottom" fmla="*/ 275040 h 274680"/>
                </a:gdLst>
                <a:ahLst/>
                <a:rect l="textAreaLeft" t="textAreaTop" r="textAreaRight" b="textAreaBottom"/>
                <a:pathLst>
                  <a:path w="5235" h="12485">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8" name="Google Shape;330;p36"/>
              <p:cNvSpPr/>
              <p:nvPr/>
            </p:nvSpPr>
            <p:spPr>
              <a:xfrm>
                <a:off x="2109240" y="880200"/>
                <a:ext cx="151200" cy="63360"/>
              </a:xfrm>
              <a:custGeom>
                <a:avLst/>
                <a:gdLst>
                  <a:gd name="textAreaLeft" fmla="*/ 0 w 151200"/>
                  <a:gd name="textAreaRight" fmla="*/ 151560 w 151200"/>
                  <a:gd name="textAreaTop" fmla="*/ 0 h 63360"/>
                  <a:gd name="textAreaBottom" fmla="*/ 63720 h 63360"/>
                </a:gdLst>
                <a:ahLst/>
                <a:rect l="textAreaLeft" t="textAreaTop" r="textAreaRight" b="textAreaBottom"/>
                <a:pathLst>
                  <a:path w="6875" h="2894">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w="0">
                <a:noFill/>
              </a:ln>
            </p:spPr>
            <p:style>
              <a:lnRef idx="0"/>
              <a:fillRef idx="0"/>
              <a:effectRef idx="0"/>
              <a:fontRef idx="minor"/>
            </p:style>
            <p:txBody>
              <a:bodyPr tIns="31680" bIns="316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19" name="Google Shape;331;p36"/>
              <p:cNvSpPr/>
              <p:nvPr/>
            </p:nvSpPr>
            <p:spPr>
              <a:xfrm>
                <a:off x="2326320" y="962640"/>
                <a:ext cx="59760" cy="138240"/>
              </a:xfrm>
              <a:custGeom>
                <a:avLst/>
                <a:gdLst>
                  <a:gd name="textAreaLeft" fmla="*/ 0 w 59760"/>
                  <a:gd name="textAreaRight" fmla="*/ 60120 w 59760"/>
                  <a:gd name="textAreaTop" fmla="*/ 0 h 138240"/>
                  <a:gd name="textAreaBottom" fmla="*/ 138600 h 138240"/>
                </a:gdLst>
                <a:ahLst/>
                <a:rect l="textAreaLeft" t="textAreaTop" r="textAreaRight" b="textAreaBottom"/>
                <a:pathLst>
                  <a:path w="2732" h="6288">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w="0">
                <a:noFill/>
              </a:ln>
            </p:spPr>
            <p:style>
              <a:lnRef idx="0"/>
              <a:fillRef idx="0"/>
              <a:effectRef idx="0"/>
              <a:fontRef idx="minor"/>
            </p:style>
            <p:txBody>
              <a:bodyPr tIns="69120" bIns="691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0" name="Google Shape;332;p36"/>
              <p:cNvSpPr/>
              <p:nvPr/>
            </p:nvSpPr>
            <p:spPr>
              <a:xfrm>
                <a:off x="2367000" y="946080"/>
                <a:ext cx="155880" cy="70920"/>
              </a:xfrm>
              <a:custGeom>
                <a:avLst/>
                <a:gdLst>
                  <a:gd name="textAreaLeft" fmla="*/ 0 w 155880"/>
                  <a:gd name="textAreaRight" fmla="*/ 156240 w 155880"/>
                  <a:gd name="textAreaTop" fmla="*/ 0 h 70920"/>
                  <a:gd name="textAreaBottom" fmla="*/ 71280 h 70920"/>
                </a:gdLst>
                <a:ahLst/>
                <a:rect l="textAreaLeft" t="textAreaTop" r="textAreaRight" b="textAreaBottom"/>
                <a:pathLst>
                  <a:path w="7093" h="3245">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w="0">
                <a:noFill/>
              </a:ln>
            </p:spPr>
            <p:style>
              <a:lnRef idx="0"/>
              <a:fillRef idx="0"/>
              <a:effectRef idx="0"/>
              <a:fontRef idx="minor"/>
            </p:style>
            <p:txBody>
              <a:bodyPr tIns="35640" bIns="356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1" name="Google Shape;333;p36"/>
              <p:cNvSpPr/>
              <p:nvPr/>
            </p:nvSpPr>
            <p:spPr>
              <a:xfrm>
                <a:off x="2485080" y="1000440"/>
                <a:ext cx="30960" cy="141120"/>
              </a:xfrm>
              <a:custGeom>
                <a:avLst/>
                <a:gdLst>
                  <a:gd name="textAreaLeft" fmla="*/ 0 w 30960"/>
                  <a:gd name="textAreaRight" fmla="*/ 31320 w 30960"/>
                  <a:gd name="textAreaTop" fmla="*/ 0 h 141120"/>
                  <a:gd name="textAreaBottom" fmla="*/ 141480 h 141120"/>
                </a:gdLst>
                <a:ahLst/>
                <a:rect l="textAreaLeft" t="textAreaTop" r="textAreaRight" b="textAreaBottom"/>
                <a:pathLst>
                  <a:path w="1427" h="6433">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w="0">
                <a:noFill/>
              </a:ln>
            </p:spPr>
            <p:style>
              <a:lnRef idx="0"/>
              <a:fillRef idx="0"/>
              <a:effectRef idx="0"/>
              <a:fontRef idx="minor"/>
            </p:style>
            <p:txBody>
              <a:bodyPr tIns="70560" bIns="705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2" name="Google Shape;334;p36"/>
              <p:cNvSpPr/>
              <p:nvPr/>
            </p:nvSpPr>
            <p:spPr>
              <a:xfrm>
                <a:off x="2563560" y="1063440"/>
                <a:ext cx="113400" cy="118080"/>
              </a:xfrm>
              <a:custGeom>
                <a:avLst/>
                <a:gdLst>
                  <a:gd name="textAreaLeft" fmla="*/ 0 w 113400"/>
                  <a:gd name="textAreaRight" fmla="*/ 113760 w 113400"/>
                  <a:gd name="textAreaTop" fmla="*/ 0 h 118080"/>
                  <a:gd name="textAreaBottom" fmla="*/ 118440 h 118080"/>
                </a:gdLst>
                <a:ahLst/>
                <a:rect l="textAreaLeft" t="textAreaTop" r="textAreaRight" b="textAreaBottom"/>
                <a:pathLst>
                  <a:path w="5169" h="5385">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w="0">
                <a:noFill/>
              </a:ln>
            </p:spPr>
            <p:style>
              <a:lnRef idx="0"/>
              <a:fillRef idx="0"/>
              <a:effectRef idx="0"/>
              <a:fontRef idx="minor"/>
            </p:style>
            <p:txBody>
              <a:bodyPr tIns="59040" bIns="590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3" name="Google Shape;335;p36"/>
              <p:cNvSpPr/>
              <p:nvPr/>
            </p:nvSpPr>
            <p:spPr>
              <a:xfrm>
                <a:off x="2669040" y="1054800"/>
                <a:ext cx="106200" cy="88200"/>
              </a:xfrm>
              <a:custGeom>
                <a:avLst/>
                <a:gdLst>
                  <a:gd name="textAreaLeft" fmla="*/ 0 w 106200"/>
                  <a:gd name="textAreaRight" fmla="*/ 106560 w 106200"/>
                  <a:gd name="textAreaTop" fmla="*/ 0 h 88200"/>
                  <a:gd name="textAreaBottom" fmla="*/ 88560 h 88200"/>
                </a:gdLst>
                <a:ahLst/>
                <a:rect l="textAreaLeft" t="textAreaTop" r="textAreaRight" b="textAreaBottom"/>
                <a:pathLst>
                  <a:path w="4843" h="402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4" name="Google Shape;336;p36"/>
              <p:cNvSpPr/>
              <p:nvPr/>
            </p:nvSpPr>
            <p:spPr>
              <a:xfrm>
                <a:off x="2679480" y="1129320"/>
                <a:ext cx="99360" cy="147600"/>
              </a:xfrm>
              <a:custGeom>
                <a:avLst/>
                <a:gdLst>
                  <a:gd name="textAreaLeft" fmla="*/ 0 w 99360"/>
                  <a:gd name="textAreaRight" fmla="*/ 99720 w 99360"/>
                  <a:gd name="textAreaTop" fmla="*/ 0 h 147600"/>
                  <a:gd name="textAreaBottom" fmla="*/ 147960 h 147600"/>
                </a:gdLst>
                <a:ahLst/>
                <a:rect l="textAreaLeft" t="textAreaTop" r="textAreaRight" b="textAreaBottom"/>
                <a:pathLst>
                  <a:path w="4535" h="6717">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w="0">
                <a:noFill/>
              </a:ln>
            </p:spPr>
            <p:style>
              <a:lnRef idx="0"/>
              <a:fillRef idx="0"/>
              <a:effectRef idx="0"/>
              <a:fontRef idx="minor"/>
            </p:style>
            <p:txBody>
              <a:bodyPr tIns="73800" bIns="738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5" name="Google Shape;337;p36"/>
              <p:cNvSpPr/>
              <p:nvPr/>
            </p:nvSpPr>
            <p:spPr>
              <a:xfrm>
                <a:off x="1188000" y="2496960"/>
                <a:ext cx="212040" cy="209520"/>
              </a:xfrm>
              <a:custGeom>
                <a:avLst/>
                <a:gdLst>
                  <a:gd name="textAreaLeft" fmla="*/ 0 w 212040"/>
                  <a:gd name="textAreaRight" fmla="*/ 212400 w 212040"/>
                  <a:gd name="textAreaTop" fmla="*/ 0 h 209520"/>
                  <a:gd name="textAreaBottom" fmla="*/ 209880 h 209520"/>
                </a:gdLst>
                <a:ahLst/>
                <a:rect l="textAreaLeft" t="textAreaTop" r="textAreaRight" b="textAreaBottom"/>
                <a:pathLst>
                  <a:path w="9645" h="9527">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6" name="Google Shape;338;p36"/>
              <p:cNvSpPr/>
              <p:nvPr/>
            </p:nvSpPr>
            <p:spPr>
              <a:xfrm>
                <a:off x="1278720" y="2061360"/>
                <a:ext cx="326520" cy="212760"/>
              </a:xfrm>
              <a:custGeom>
                <a:avLst/>
                <a:gdLst>
                  <a:gd name="textAreaLeft" fmla="*/ 0 w 326520"/>
                  <a:gd name="textAreaRight" fmla="*/ 326880 w 326520"/>
                  <a:gd name="textAreaTop" fmla="*/ 0 h 212760"/>
                  <a:gd name="textAreaBottom" fmla="*/ 213120 h 212760"/>
                </a:gdLst>
                <a:ahLst/>
                <a:rect l="textAreaLeft" t="textAreaTop" r="textAreaRight" b="textAreaBottom"/>
                <a:pathLst>
                  <a:path w="14848" h="9677">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7" name="Google Shape;339;p36"/>
              <p:cNvSpPr/>
              <p:nvPr/>
            </p:nvSpPr>
            <p:spPr>
              <a:xfrm>
                <a:off x="1811880" y="2228760"/>
                <a:ext cx="772560" cy="158760"/>
              </a:xfrm>
              <a:custGeom>
                <a:avLst/>
                <a:gdLst>
                  <a:gd name="textAreaLeft" fmla="*/ 0 w 772560"/>
                  <a:gd name="textAreaRight" fmla="*/ 772920 w 772560"/>
                  <a:gd name="textAreaTop" fmla="*/ 0 h 158760"/>
                  <a:gd name="textAreaBottom" fmla="*/ 159120 h 158760"/>
                </a:gdLst>
                <a:ahLst/>
                <a:rect l="textAreaLeft" t="textAreaTop" r="textAreaRight" b="textAreaBottom"/>
                <a:pathLst>
                  <a:path w="35095" h="7234">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w="0">
                <a:noFill/>
              </a:ln>
            </p:spPr>
            <p:style>
              <a:lnRef idx="0"/>
              <a:fillRef idx="0"/>
              <a:effectRef idx="0"/>
              <a:fontRef idx="minor"/>
            </p:style>
            <p:txBody>
              <a:bodyPr tIns="79560" bIns="795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8" name="Google Shape;340;p36"/>
              <p:cNvSpPr/>
              <p:nvPr/>
            </p:nvSpPr>
            <p:spPr>
              <a:xfrm>
                <a:off x="2545200" y="2268360"/>
                <a:ext cx="508320" cy="213840"/>
              </a:xfrm>
              <a:custGeom>
                <a:avLst/>
                <a:gdLst>
                  <a:gd name="textAreaLeft" fmla="*/ 0 w 508320"/>
                  <a:gd name="textAreaRight" fmla="*/ 508680 w 508320"/>
                  <a:gd name="textAreaTop" fmla="*/ 0 h 213840"/>
                  <a:gd name="textAreaBottom" fmla="*/ 214200 h 213840"/>
                </a:gdLst>
                <a:ahLst/>
                <a:rect l="textAreaLeft" t="textAreaTop" r="textAreaRight" b="textAreaBottom"/>
                <a:pathLst>
                  <a:path w="23097" h="9726">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29" name="Google Shape;341;p36"/>
              <p:cNvSpPr/>
              <p:nvPr/>
            </p:nvSpPr>
            <p:spPr>
              <a:xfrm>
                <a:off x="1245960" y="2937600"/>
                <a:ext cx="170280" cy="364320"/>
              </a:xfrm>
              <a:custGeom>
                <a:avLst/>
                <a:gdLst>
                  <a:gd name="textAreaLeft" fmla="*/ 0 w 170280"/>
                  <a:gd name="textAreaRight" fmla="*/ 170640 w 170280"/>
                  <a:gd name="textAreaTop" fmla="*/ 0 h 364320"/>
                  <a:gd name="textAreaBottom" fmla="*/ 364680 h 364320"/>
                </a:gdLst>
                <a:ahLst/>
                <a:rect l="textAreaLeft" t="textAreaTop" r="textAreaRight" b="textAreaBottom"/>
                <a:pathLst>
                  <a:path w="7753" h="16566">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0" name="Google Shape;342;p36"/>
              <p:cNvSpPr/>
              <p:nvPr/>
            </p:nvSpPr>
            <p:spPr>
              <a:xfrm>
                <a:off x="1280520" y="2444400"/>
                <a:ext cx="1346040" cy="1248480"/>
              </a:xfrm>
              <a:custGeom>
                <a:avLst/>
                <a:gdLst>
                  <a:gd name="textAreaLeft" fmla="*/ 0 w 1346040"/>
                  <a:gd name="textAreaRight" fmla="*/ 1346400 w 1346040"/>
                  <a:gd name="textAreaTop" fmla="*/ 0 h 1248480"/>
                  <a:gd name="textAreaBottom" fmla="*/ 1248840 h 1248480"/>
                </a:gdLst>
                <a:ahLst/>
                <a:rect l="textAreaLeft" t="textAreaTop" r="textAreaRight" b="textAreaBottom"/>
                <a:pathLst>
                  <a:path w="61137" h="56718">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1" name="Google Shape;343;p36"/>
              <p:cNvSpPr/>
              <p:nvPr/>
            </p:nvSpPr>
            <p:spPr>
              <a:xfrm>
                <a:off x="2645280" y="1630080"/>
                <a:ext cx="59760" cy="151200"/>
              </a:xfrm>
              <a:custGeom>
                <a:avLst/>
                <a:gdLst>
                  <a:gd name="textAreaLeft" fmla="*/ 0 w 59760"/>
                  <a:gd name="textAreaRight" fmla="*/ 60120 w 59760"/>
                  <a:gd name="textAreaTop" fmla="*/ 0 h 151200"/>
                  <a:gd name="textAreaBottom" fmla="*/ 151560 h 151200"/>
                </a:gdLst>
                <a:ahLst/>
                <a:rect l="textAreaLeft" t="textAreaTop" r="textAreaRight" b="textAreaBottom"/>
                <a:pathLst>
                  <a:path w="2731" h="6883">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w="0">
                <a:noFill/>
              </a:ln>
            </p:spPr>
            <p:style>
              <a:lnRef idx="0"/>
              <a:fillRef idx="0"/>
              <a:effectRef idx="0"/>
              <a:fontRef idx="minor"/>
            </p:style>
            <p:txBody>
              <a:bodyPr tIns="75600" bIns="756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2" name="Google Shape;344;p36"/>
              <p:cNvSpPr/>
              <p:nvPr/>
            </p:nvSpPr>
            <p:spPr>
              <a:xfrm>
                <a:off x="1806840" y="2319120"/>
                <a:ext cx="183960" cy="28440"/>
              </a:xfrm>
              <a:custGeom>
                <a:avLst/>
                <a:gdLst>
                  <a:gd name="textAreaLeft" fmla="*/ 0 w 183960"/>
                  <a:gd name="textAreaRight" fmla="*/ 184320 w 183960"/>
                  <a:gd name="textAreaTop" fmla="*/ 0 h 28440"/>
                  <a:gd name="textAreaBottom" fmla="*/ 28800 h 28440"/>
                </a:gdLst>
                <a:ahLst/>
                <a:rect l="textAreaLeft" t="textAreaTop" r="textAreaRight" b="textAreaBottom"/>
                <a:pathLst>
                  <a:path w="8373" h="1306">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3" name="Google Shape;345;p36"/>
              <p:cNvSpPr/>
              <p:nvPr/>
            </p:nvSpPr>
            <p:spPr>
              <a:xfrm>
                <a:off x="2084760" y="921240"/>
                <a:ext cx="295920" cy="336240"/>
              </a:xfrm>
              <a:custGeom>
                <a:avLst/>
                <a:gdLst>
                  <a:gd name="textAreaLeft" fmla="*/ 0 w 295920"/>
                  <a:gd name="textAreaRight" fmla="*/ 296280 w 295920"/>
                  <a:gd name="textAreaTop" fmla="*/ 0 h 336240"/>
                  <a:gd name="textAreaBottom" fmla="*/ 336600 h 336240"/>
                </a:gdLst>
                <a:ahLst/>
                <a:rect l="textAreaLeft" t="textAreaTop" r="textAreaRight" b="textAreaBottom"/>
                <a:pathLst>
                  <a:path w="13457" h="15281">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4" name="Google Shape;346;p36"/>
              <p:cNvSpPr/>
              <p:nvPr/>
            </p:nvSpPr>
            <p:spPr>
              <a:xfrm>
                <a:off x="2352960" y="1127880"/>
                <a:ext cx="148680" cy="47880"/>
              </a:xfrm>
              <a:custGeom>
                <a:avLst/>
                <a:gdLst>
                  <a:gd name="textAreaLeft" fmla="*/ 0 w 148680"/>
                  <a:gd name="textAreaRight" fmla="*/ 149040 w 148680"/>
                  <a:gd name="textAreaTop" fmla="*/ 0 h 47880"/>
                  <a:gd name="textAreaBottom" fmla="*/ 48240 h 47880"/>
                </a:gdLst>
                <a:ahLst/>
                <a:rect l="textAreaLeft" t="textAreaTop" r="textAreaRight" b="textAreaBottom"/>
                <a:pathLst>
                  <a:path w="6768" h="2186">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w="0">
                <a:noFill/>
              </a:ln>
            </p:spPr>
            <p:style>
              <a:lnRef idx="0"/>
              <a:fillRef idx="0"/>
              <a:effectRef idx="0"/>
              <a:fontRef idx="minor"/>
            </p:style>
            <p:txBody>
              <a:bodyPr tIns="24120" bIns="241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5" name="Google Shape;347;p36"/>
              <p:cNvSpPr/>
              <p:nvPr/>
            </p:nvSpPr>
            <p:spPr>
              <a:xfrm>
                <a:off x="2157480" y="1369080"/>
                <a:ext cx="365400" cy="403560"/>
              </a:xfrm>
              <a:custGeom>
                <a:avLst/>
                <a:gdLst>
                  <a:gd name="textAreaLeft" fmla="*/ 0 w 365400"/>
                  <a:gd name="textAreaRight" fmla="*/ 365760 w 365400"/>
                  <a:gd name="textAreaTop" fmla="*/ 0 h 403560"/>
                  <a:gd name="textAreaBottom" fmla="*/ 403920 h 403560"/>
                </a:gdLst>
                <a:ahLst/>
                <a:rect l="textAreaLeft" t="textAreaTop" r="textAreaRight" b="textAreaBottom"/>
                <a:pathLst>
                  <a:path w="16608" h="18353">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6" name="Google Shape;348;p36"/>
              <p:cNvSpPr/>
              <p:nvPr/>
            </p:nvSpPr>
            <p:spPr>
              <a:xfrm>
                <a:off x="2196360" y="1433880"/>
                <a:ext cx="155520" cy="345240"/>
              </a:xfrm>
              <a:custGeom>
                <a:avLst/>
                <a:gdLst>
                  <a:gd name="textAreaLeft" fmla="*/ 0 w 155520"/>
                  <a:gd name="textAreaRight" fmla="*/ 155880 w 155520"/>
                  <a:gd name="textAreaTop" fmla="*/ 0 h 345240"/>
                  <a:gd name="textAreaBottom" fmla="*/ 345600 h 345240"/>
                </a:gdLst>
                <a:ahLst/>
                <a:rect l="textAreaLeft" t="textAreaTop" r="textAreaRight" b="textAreaBottom"/>
                <a:pathLst>
                  <a:path w="7071" h="15691">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7" name="Google Shape;349;p36"/>
              <p:cNvSpPr/>
              <p:nvPr/>
            </p:nvSpPr>
            <p:spPr>
              <a:xfrm>
                <a:off x="2543040" y="2444760"/>
                <a:ext cx="637560" cy="1397520"/>
              </a:xfrm>
              <a:custGeom>
                <a:avLst/>
                <a:gdLst>
                  <a:gd name="textAreaLeft" fmla="*/ 0 w 637560"/>
                  <a:gd name="textAreaRight" fmla="*/ 637920 w 637560"/>
                  <a:gd name="textAreaTop" fmla="*/ 0 h 1397520"/>
                  <a:gd name="textAreaBottom" fmla="*/ 1397880 h 1397520"/>
                </a:gdLst>
                <a:ahLst/>
                <a:rect l="textAreaLeft" t="textAreaTop" r="textAreaRight" b="textAreaBottom"/>
                <a:pathLst>
                  <a:path w="28961" h="63495">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8" name="Google Shape;350;p36"/>
              <p:cNvSpPr/>
              <p:nvPr/>
            </p:nvSpPr>
            <p:spPr>
              <a:xfrm>
                <a:off x="1217880" y="2198160"/>
                <a:ext cx="2020680" cy="1734480"/>
              </a:xfrm>
              <a:custGeom>
                <a:avLst/>
                <a:gdLst>
                  <a:gd name="textAreaLeft" fmla="*/ 0 w 2020680"/>
                  <a:gd name="textAreaRight" fmla="*/ 2021040 w 2020680"/>
                  <a:gd name="textAreaTop" fmla="*/ 0 h 1734480"/>
                  <a:gd name="textAreaBottom" fmla="*/ 1734840 h 1734480"/>
                </a:gdLst>
                <a:ahLst/>
                <a:rect l="textAreaLeft" t="textAreaTop" r="textAreaRight" b="textAreaBottom"/>
                <a:pathLst>
                  <a:path w="91758" h="78789">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39" name="Google Shape;351;p36"/>
              <p:cNvSpPr/>
              <p:nvPr/>
            </p:nvSpPr>
            <p:spPr>
              <a:xfrm>
                <a:off x="2107080" y="2206080"/>
                <a:ext cx="5040" cy="3960"/>
              </a:xfrm>
              <a:custGeom>
                <a:avLst/>
                <a:gdLst>
                  <a:gd name="textAreaLeft" fmla="*/ 0 w 5040"/>
                  <a:gd name="textAreaRight" fmla="*/ 5400 w 5040"/>
                  <a:gd name="textAreaTop" fmla="*/ 0 h 3960"/>
                  <a:gd name="textAreaBottom" fmla="*/ 4320 h 3960"/>
                </a:gdLst>
                <a:ahLst/>
                <a:rect l="textAreaLeft" t="textAreaTop" r="textAreaRight" b="textAreaBottom"/>
                <a:pathLst>
                  <a:path w="245" h="196">
                    <a:moveTo>
                      <a:pt x="98" y="0"/>
                    </a:moveTo>
                    <a:cubicBezTo>
                      <a:pt x="1" y="0"/>
                      <a:pt x="1" y="195"/>
                      <a:pt x="98" y="195"/>
                    </a:cubicBezTo>
                    <a:cubicBezTo>
                      <a:pt x="245" y="195"/>
                      <a:pt x="245" y="0"/>
                      <a:pt x="98" y="0"/>
                    </a:cubicBezTo>
                    <a:close/>
                  </a:path>
                </a:pathLst>
              </a:custGeom>
              <a:solidFill>
                <a:schemeClr val="accent4"/>
              </a:solidFill>
              <a:ln w="0">
                <a:noFill/>
              </a:ln>
            </p:spPr>
            <p:style>
              <a:lnRef idx="0"/>
              <a:fillRef idx="0"/>
              <a:effectRef idx="0"/>
              <a:fontRef idx="minor"/>
            </p:style>
            <p:txBody>
              <a:bodyPr tIns="2160" bIns="2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0" name="Google Shape;352;p36"/>
              <p:cNvSpPr/>
              <p:nvPr/>
            </p:nvSpPr>
            <p:spPr>
              <a:xfrm>
                <a:off x="1923480" y="3583440"/>
                <a:ext cx="71640" cy="611640"/>
              </a:xfrm>
              <a:custGeom>
                <a:avLst/>
                <a:gdLst>
                  <a:gd name="textAreaLeft" fmla="*/ 0 w 71640"/>
                  <a:gd name="textAreaRight" fmla="*/ 72000 w 71640"/>
                  <a:gd name="textAreaTop" fmla="*/ 0 h 611640"/>
                  <a:gd name="textAreaBottom" fmla="*/ 612000 h 611640"/>
                </a:gdLst>
                <a:ahLst/>
                <a:rect l="textAreaLeft" t="textAreaTop" r="textAreaRight" b="textAreaBottom"/>
                <a:pathLst>
                  <a:path w="3268" h="27791">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41" name="Google Shape;353;p36"/>
              <p:cNvSpPr/>
              <p:nvPr/>
            </p:nvSpPr>
            <p:spPr>
              <a:xfrm>
                <a:off x="1896480" y="4151520"/>
                <a:ext cx="493560" cy="187200"/>
              </a:xfrm>
              <a:custGeom>
                <a:avLst/>
                <a:gdLst>
                  <a:gd name="textAreaLeft" fmla="*/ 0 w 493560"/>
                  <a:gd name="textAreaRight" fmla="*/ 493920 w 493560"/>
                  <a:gd name="textAreaTop" fmla="*/ 0 h 187200"/>
                  <a:gd name="textAreaBottom" fmla="*/ 187560 h 187200"/>
                </a:gdLst>
                <a:ahLst/>
                <a:rect l="textAreaLeft" t="textAreaTop" r="textAreaRight" b="textAreaBottom"/>
                <a:pathLst>
                  <a:path w="22672" h="8368">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242" name="Google Shape;354;p36"/>
              <p:cNvGrpSpPr/>
              <p:nvPr/>
            </p:nvGrpSpPr>
            <p:grpSpPr>
              <a:xfrm>
                <a:off x="1561680" y="3450600"/>
                <a:ext cx="415080" cy="583200"/>
                <a:chOff x="1561680" y="3450600"/>
                <a:chExt cx="415080" cy="583200"/>
              </a:xfrm>
            </p:grpSpPr>
            <p:sp>
              <p:nvSpPr>
                <p:cNvPr id="243" name="Google Shape;355;p36"/>
                <p:cNvSpPr/>
                <p:nvPr/>
              </p:nvSpPr>
              <p:spPr>
                <a:xfrm>
                  <a:off x="1561680" y="3450600"/>
                  <a:ext cx="116280" cy="469440"/>
                </a:xfrm>
                <a:custGeom>
                  <a:avLst/>
                  <a:gdLst>
                    <a:gd name="textAreaLeft" fmla="*/ 0 w 116280"/>
                    <a:gd name="textAreaRight" fmla="*/ 116640 w 116280"/>
                    <a:gd name="textAreaTop" fmla="*/ 0 h 469440"/>
                    <a:gd name="textAreaBottom" fmla="*/ 469800 h 469440"/>
                  </a:gdLst>
                  <a:ahLst/>
                  <a:rect l="textAreaLeft" t="textAreaTop" r="textAreaRight" b="textAreaBottom"/>
                  <a:pathLst>
                    <a:path w="5426" h="21841">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44" name="Google Shape;356;p36"/>
                <p:cNvSpPr/>
                <p:nvPr/>
              </p:nvSpPr>
              <p:spPr>
                <a:xfrm>
                  <a:off x="1622160" y="3907440"/>
                  <a:ext cx="354600" cy="126360"/>
                </a:xfrm>
                <a:custGeom>
                  <a:avLst/>
                  <a:gdLst>
                    <a:gd name="textAreaLeft" fmla="*/ 0 w 354600"/>
                    <a:gd name="textAreaRight" fmla="*/ 354960 w 354600"/>
                    <a:gd name="textAreaTop" fmla="*/ 0 h 126360"/>
                    <a:gd name="textAreaBottom" fmla="*/ 126720 h 126360"/>
                  </a:gdLst>
                  <a:ahLst/>
                  <a:rect l="textAreaLeft" t="textAreaTop" r="textAreaRight" b="textAreaBottom"/>
                  <a:pathLst>
                    <a:path w="16487" h="5886">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w="0">
                  <a:noFill/>
                </a:ln>
              </p:spPr>
              <p:style>
                <a:lnRef idx="0"/>
                <a:fillRef idx="0"/>
                <a:effectRef idx="0"/>
                <a:fontRef idx="minor"/>
              </p:style>
              <p:txBody>
                <a:bodyPr tIns="63360" bIns="633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45" name="Google Shape;357;p36"/>
                <p:cNvSpPr/>
                <p:nvPr/>
              </p:nvSpPr>
              <p:spPr>
                <a:xfrm>
                  <a:off x="1670040" y="3934080"/>
                  <a:ext cx="306720" cy="74880"/>
                </a:xfrm>
                <a:custGeom>
                  <a:avLst/>
                  <a:gdLst>
                    <a:gd name="textAreaLeft" fmla="*/ 0 w 306720"/>
                    <a:gd name="textAreaRight" fmla="*/ 307080 w 306720"/>
                    <a:gd name="textAreaTop" fmla="*/ 0 h 74880"/>
                    <a:gd name="textAreaBottom" fmla="*/ 75240 h 74880"/>
                  </a:gdLst>
                  <a:ahLst/>
                  <a:rect l="textAreaLeft" t="textAreaTop" r="textAreaRight" b="textAreaBottom"/>
                  <a:pathLst>
                    <a:path w="14273" h="3494">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w="0">
                  <a:noFill/>
                </a:ln>
              </p:spPr>
              <p:style>
                <a:lnRef idx="0"/>
                <a:fillRef idx="0"/>
                <a:effectRef idx="0"/>
                <a:fontRef idx="minor"/>
              </p:style>
              <p:txBody>
                <a:bodyPr tIns="37440" bIns="37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
          <p:nvSpPr>
            <p:cNvPr id="246" name="Google Shape;358;p36"/>
            <p:cNvSpPr/>
            <p:nvPr/>
          </p:nvSpPr>
          <p:spPr>
            <a:xfrm>
              <a:off x="1702440" y="2534400"/>
              <a:ext cx="7200" cy="8640"/>
            </a:xfrm>
            <a:custGeom>
              <a:avLst/>
              <a:gdLst>
                <a:gd name="textAreaLeft" fmla="*/ 0 w 7200"/>
                <a:gd name="textAreaRight" fmla="*/ 7560 w 7200"/>
                <a:gd name="textAreaTop" fmla="*/ 0 h 8640"/>
                <a:gd name="textAreaBottom" fmla="*/ 9000 h 8640"/>
              </a:gdLst>
              <a:ahLst/>
              <a:rect l="textAreaLeft" t="textAreaTop" r="textAreaRight" b="textAreaBottom"/>
              <a:pathLst>
                <a:path w="342" h="403">
                  <a:moveTo>
                    <a:pt x="171" y="0"/>
                  </a:moveTo>
                  <a:cubicBezTo>
                    <a:pt x="122" y="0"/>
                    <a:pt x="73" y="37"/>
                    <a:pt x="49" y="110"/>
                  </a:cubicBezTo>
                  <a:cubicBezTo>
                    <a:pt x="49" y="159"/>
                    <a:pt x="49" y="208"/>
                    <a:pt x="0" y="256"/>
                  </a:cubicBezTo>
                  <a:cubicBezTo>
                    <a:pt x="0" y="305"/>
                    <a:pt x="0" y="354"/>
                    <a:pt x="49" y="403"/>
                  </a:cubicBezTo>
                  <a:lnTo>
                    <a:pt x="244" y="403"/>
                  </a:lnTo>
                  <a:cubicBezTo>
                    <a:pt x="293" y="354"/>
                    <a:pt x="293" y="305"/>
                    <a:pt x="293" y="256"/>
                  </a:cubicBezTo>
                  <a:cubicBezTo>
                    <a:pt x="342" y="208"/>
                    <a:pt x="293" y="159"/>
                    <a:pt x="293" y="110"/>
                  </a:cubicBezTo>
                  <a:cubicBezTo>
                    <a:pt x="268" y="37"/>
                    <a:pt x="220" y="0"/>
                    <a:pt x="171" y="0"/>
                  </a:cubicBezTo>
                  <a:close/>
                </a:path>
              </a:pathLst>
            </a:custGeom>
            <a:solidFill>
              <a:schemeClr val="accent2"/>
            </a:solidFill>
            <a:ln w="0">
              <a:noFill/>
            </a:ln>
          </p:spPr>
          <p:style>
            <a:lnRef idx="0"/>
            <a:fillRef idx="0"/>
            <a:effectRef idx="0"/>
            <a:fontRef idx="minor"/>
          </p:style>
          <p:txBody>
            <a:bodyPr tIns="4320" bIns="4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7" name="Google Shape;359;p36"/>
            <p:cNvSpPr/>
            <p:nvPr/>
          </p:nvSpPr>
          <p:spPr>
            <a:xfrm>
              <a:off x="1707840" y="2492280"/>
              <a:ext cx="15480" cy="18000"/>
            </a:xfrm>
            <a:custGeom>
              <a:avLst/>
              <a:gdLst>
                <a:gd name="textAreaLeft" fmla="*/ 0 w 15480"/>
                <a:gd name="textAreaRight" fmla="*/ 15840 w 15480"/>
                <a:gd name="textAreaTop" fmla="*/ 0 h 18000"/>
                <a:gd name="textAreaBottom" fmla="*/ 18360 h 18000"/>
              </a:gdLst>
              <a:ahLst/>
              <a:rect l="textAreaLeft" t="textAreaTop" r="textAreaRight" b="textAreaBottom"/>
              <a:pathLst>
                <a:path w="714" h="832">
                  <a:moveTo>
                    <a:pt x="177" y="1"/>
                  </a:moveTo>
                  <a:cubicBezTo>
                    <a:pt x="134" y="1"/>
                    <a:pt x="98" y="25"/>
                    <a:pt x="98" y="74"/>
                  </a:cubicBezTo>
                  <a:cubicBezTo>
                    <a:pt x="49" y="171"/>
                    <a:pt x="0" y="220"/>
                    <a:pt x="0" y="318"/>
                  </a:cubicBezTo>
                  <a:cubicBezTo>
                    <a:pt x="0" y="415"/>
                    <a:pt x="0" y="513"/>
                    <a:pt x="98" y="513"/>
                  </a:cubicBezTo>
                  <a:cubicBezTo>
                    <a:pt x="146" y="659"/>
                    <a:pt x="244" y="756"/>
                    <a:pt x="341" y="805"/>
                  </a:cubicBezTo>
                  <a:cubicBezTo>
                    <a:pt x="378" y="823"/>
                    <a:pt x="414" y="831"/>
                    <a:pt x="449" y="831"/>
                  </a:cubicBezTo>
                  <a:cubicBezTo>
                    <a:pt x="599" y="831"/>
                    <a:pt x="713" y="680"/>
                    <a:pt x="634" y="561"/>
                  </a:cubicBezTo>
                  <a:cubicBezTo>
                    <a:pt x="536" y="464"/>
                    <a:pt x="488" y="366"/>
                    <a:pt x="390" y="318"/>
                  </a:cubicBezTo>
                  <a:cubicBezTo>
                    <a:pt x="341" y="220"/>
                    <a:pt x="341" y="171"/>
                    <a:pt x="293" y="74"/>
                  </a:cubicBezTo>
                  <a:cubicBezTo>
                    <a:pt x="268" y="25"/>
                    <a:pt x="219" y="1"/>
                    <a:pt x="177" y="1"/>
                  </a:cubicBezTo>
                  <a:close/>
                </a:path>
              </a:pathLst>
            </a:custGeom>
            <a:solidFill>
              <a:schemeClr val="accent2"/>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8" name="Google Shape;360;p36"/>
            <p:cNvSpPr/>
            <p:nvPr/>
          </p:nvSpPr>
          <p:spPr>
            <a:xfrm>
              <a:off x="1750680" y="2544120"/>
              <a:ext cx="16200" cy="12240"/>
            </a:xfrm>
            <a:custGeom>
              <a:avLst/>
              <a:gdLst>
                <a:gd name="textAreaLeft" fmla="*/ 0 w 16200"/>
                <a:gd name="textAreaRight" fmla="*/ 16560 w 16200"/>
                <a:gd name="textAreaTop" fmla="*/ 0 h 12240"/>
                <a:gd name="textAreaBottom" fmla="*/ 12600 h 12240"/>
              </a:gdLst>
              <a:ahLst/>
              <a:rect l="textAreaLeft" t="textAreaTop" r="textAreaRight" b="textAreaBottom"/>
              <a:pathLst>
                <a:path w="755" h="572">
                  <a:moveTo>
                    <a:pt x="468" y="0"/>
                  </a:moveTo>
                  <a:cubicBezTo>
                    <a:pt x="444" y="0"/>
                    <a:pt x="418" y="3"/>
                    <a:pt x="390" y="10"/>
                  </a:cubicBezTo>
                  <a:lnTo>
                    <a:pt x="146" y="108"/>
                  </a:lnTo>
                  <a:cubicBezTo>
                    <a:pt x="49" y="108"/>
                    <a:pt x="0" y="254"/>
                    <a:pt x="98" y="352"/>
                  </a:cubicBezTo>
                  <a:cubicBezTo>
                    <a:pt x="98" y="400"/>
                    <a:pt x="98" y="449"/>
                    <a:pt x="98" y="498"/>
                  </a:cubicBezTo>
                  <a:cubicBezTo>
                    <a:pt x="98" y="547"/>
                    <a:pt x="134" y="571"/>
                    <a:pt x="171" y="571"/>
                  </a:cubicBezTo>
                  <a:cubicBezTo>
                    <a:pt x="207" y="571"/>
                    <a:pt x="244" y="547"/>
                    <a:pt x="244" y="498"/>
                  </a:cubicBezTo>
                  <a:lnTo>
                    <a:pt x="244" y="400"/>
                  </a:lnTo>
                  <a:lnTo>
                    <a:pt x="390" y="449"/>
                  </a:lnTo>
                  <a:cubicBezTo>
                    <a:pt x="418" y="456"/>
                    <a:pt x="444" y="459"/>
                    <a:pt x="468" y="459"/>
                  </a:cubicBezTo>
                  <a:cubicBezTo>
                    <a:pt x="754" y="459"/>
                    <a:pt x="754" y="0"/>
                    <a:pt x="468" y="0"/>
                  </a:cubicBezTo>
                  <a:close/>
                </a:path>
              </a:pathLst>
            </a:custGeom>
            <a:solidFill>
              <a:schemeClr val="accent2"/>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49" name="Google Shape;361;p36"/>
            <p:cNvSpPr/>
            <p:nvPr/>
          </p:nvSpPr>
          <p:spPr>
            <a:xfrm>
              <a:off x="1689480" y="2545560"/>
              <a:ext cx="9360" cy="11160"/>
            </a:xfrm>
            <a:custGeom>
              <a:avLst/>
              <a:gdLst>
                <a:gd name="textAreaLeft" fmla="*/ 0 w 9360"/>
                <a:gd name="textAreaRight" fmla="*/ 9720 w 9360"/>
                <a:gd name="textAreaTop" fmla="*/ 0 h 11160"/>
                <a:gd name="textAreaBottom" fmla="*/ 11520 h 11160"/>
              </a:gdLst>
              <a:ahLst/>
              <a:rect l="textAreaLeft" t="textAreaTop" r="textAreaRight" b="textAreaBottom"/>
              <a:pathLst>
                <a:path w="439" h="525">
                  <a:moveTo>
                    <a:pt x="195" y="0"/>
                  </a:moveTo>
                  <a:cubicBezTo>
                    <a:pt x="110" y="0"/>
                    <a:pt x="25" y="61"/>
                    <a:pt x="0" y="183"/>
                  </a:cubicBezTo>
                  <a:lnTo>
                    <a:pt x="0" y="329"/>
                  </a:lnTo>
                  <a:cubicBezTo>
                    <a:pt x="0" y="427"/>
                    <a:pt x="98" y="524"/>
                    <a:pt x="195" y="524"/>
                  </a:cubicBezTo>
                  <a:lnTo>
                    <a:pt x="244" y="524"/>
                  </a:lnTo>
                  <a:cubicBezTo>
                    <a:pt x="341" y="524"/>
                    <a:pt x="439" y="427"/>
                    <a:pt x="439" y="329"/>
                  </a:cubicBezTo>
                  <a:cubicBezTo>
                    <a:pt x="439" y="281"/>
                    <a:pt x="390" y="232"/>
                    <a:pt x="390" y="183"/>
                  </a:cubicBezTo>
                  <a:cubicBezTo>
                    <a:pt x="366" y="61"/>
                    <a:pt x="281" y="0"/>
                    <a:pt x="195"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0" name="Google Shape;362;p36"/>
            <p:cNvSpPr/>
            <p:nvPr/>
          </p:nvSpPr>
          <p:spPr>
            <a:xfrm>
              <a:off x="1725840" y="2521080"/>
              <a:ext cx="8280" cy="13680"/>
            </a:xfrm>
            <a:custGeom>
              <a:avLst/>
              <a:gdLst>
                <a:gd name="textAreaLeft" fmla="*/ 0 w 8280"/>
                <a:gd name="textAreaRight" fmla="*/ 8640 w 8280"/>
                <a:gd name="textAreaTop" fmla="*/ 0 h 13680"/>
                <a:gd name="textAreaBottom" fmla="*/ 14040 h 13680"/>
              </a:gdLst>
              <a:ahLst/>
              <a:rect l="textAreaLeft" t="textAreaTop" r="textAreaRight" b="textAreaBottom"/>
              <a:pathLst>
                <a:path w="391" h="635">
                  <a:moveTo>
                    <a:pt x="202" y="1"/>
                  </a:moveTo>
                  <a:cubicBezTo>
                    <a:pt x="111" y="1"/>
                    <a:pt x="25" y="62"/>
                    <a:pt x="50" y="184"/>
                  </a:cubicBezTo>
                  <a:cubicBezTo>
                    <a:pt x="1" y="281"/>
                    <a:pt x="1" y="379"/>
                    <a:pt x="50" y="525"/>
                  </a:cubicBezTo>
                  <a:cubicBezTo>
                    <a:pt x="74" y="598"/>
                    <a:pt x="135" y="635"/>
                    <a:pt x="196" y="635"/>
                  </a:cubicBezTo>
                  <a:cubicBezTo>
                    <a:pt x="257" y="635"/>
                    <a:pt x="318" y="598"/>
                    <a:pt x="342" y="525"/>
                  </a:cubicBezTo>
                  <a:cubicBezTo>
                    <a:pt x="391" y="379"/>
                    <a:pt x="391" y="281"/>
                    <a:pt x="391" y="184"/>
                  </a:cubicBezTo>
                  <a:cubicBezTo>
                    <a:pt x="391" y="62"/>
                    <a:pt x="293" y="1"/>
                    <a:pt x="202" y="1"/>
                  </a:cubicBezTo>
                  <a:close/>
                </a:path>
              </a:pathLst>
            </a:custGeom>
            <a:solidFill>
              <a:schemeClr val="accent2"/>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1" name="Google Shape;363;p36"/>
            <p:cNvSpPr/>
            <p:nvPr/>
          </p:nvSpPr>
          <p:spPr>
            <a:xfrm>
              <a:off x="1692720" y="2516400"/>
              <a:ext cx="9360" cy="7200"/>
            </a:xfrm>
            <a:custGeom>
              <a:avLst/>
              <a:gdLst>
                <a:gd name="textAreaLeft" fmla="*/ 0 w 9360"/>
                <a:gd name="textAreaRight" fmla="*/ 9720 w 9360"/>
                <a:gd name="textAreaTop" fmla="*/ 0 h 7200"/>
                <a:gd name="textAreaBottom" fmla="*/ 7560 h 7200"/>
              </a:gdLst>
              <a:ahLst/>
              <a:rect l="textAreaLeft" t="textAreaTop" r="textAreaRight" b="textAreaBottom"/>
              <a:pathLst>
                <a:path w="440" h="342">
                  <a:moveTo>
                    <a:pt x="195" y="1"/>
                  </a:moveTo>
                  <a:cubicBezTo>
                    <a:pt x="98" y="1"/>
                    <a:pt x="0" y="98"/>
                    <a:pt x="49" y="196"/>
                  </a:cubicBezTo>
                  <a:cubicBezTo>
                    <a:pt x="0" y="293"/>
                    <a:pt x="98" y="342"/>
                    <a:pt x="195" y="342"/>
                  </a:cubicBezTo>
                  <a:lnTo>
                    <a:pt x="390" y="342"/>
                  </a:lnTo>
                  <a:lnTo>
                    <a:pt x="390" y="293"/>
                  </a:lnTo>
                  <a:lnTo>
                    <a:pt x="439" y="196"/>
                  </a:lnTo>
                  <a:lnTo>
                    <a:pt x="439" y="147"/>
                  </a:lnTo>
                  <a:cubicBezTo>
                    <a:pt x="439" y="98"/>
                    <a:pt x="439" y="98"/>
                    <a:pt x="439" y="49"/>
                  </a:cubicBezTo>
                  <a:lnTo>
                    <a:pt x="439" y="1"/>
                  </a:lnTo>
                  <a:close/>
                </a:path>
              </a:pathLst>
            </a:custGeom>
            <a:solidFill>
              <a:schemeClr val="accent2"/>
            </a:solidFill>
            <a:ln w="0">
              <a:noFill/>
            </a:ln>
          </p:spPr>
          <p:style>
            <a:lnRef idx="0"/>
            <a:fillRef idx="0"/>
            <a:effectRef idx="0"/>
            <a:fontRef idx="minor"/>
          </p:style>
          <p:txBody>
            <a:bodyPr tIns="3600" bIns="3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2" name="Google Shape;364;p36"/>
            <p:cNvSpPr/>
            <p:nvPr/>
          </p:nvSpPr>
          <p:spPr>
            <a:xfrm>
              <a:off x="1715040" y="2511360"/>
              <a:ext cx="5400" cy="9360"/>
            </a:xfrm>
            <a:custGeom>
              <a:avLst/>
              <a:gdLst>
                <a:gd name="textAreaLeft" fmla="*/ 0 w 5400"/>
                <a:gd name="textAreaRight" fmla="*/ 5760 w 5400"/>
                <a:gd name="textAreaTop" fmla="*/ 0 h 9360"/>
                <a:gd name="textAreaBottom" fmla="*/ 9720 h 9360"/>
              </a:gdLst>
              <a:ahLst/>
              <a:rect l="textAreaLeft" t="textAreaTop" r="textAreaRight" b="textAreaBottom"/>
              <a:pathLst>
                <a:path w="269" h="439">
                  <a:moveTo>
                    <a:pt x="147" y="0"/>
                  </a:moveTo>
                  <a:cubicBezTo>
                    <a:pt x="110" y="0"/>
                    <a:pt x="73" y="12"/>
                    <a:pt x="49" y="37"/>
                  </a:cubicBezTo>
                  <a:cubicBezTo>
                    <a:pt x="49" y="134"/>
                    <a:pt x="0" y="232"/>
                    <a:pt x="0" y="329"/>
                  </a:cubicBezTo>
                  <a:cubicBezTo>
                    <a:pt x="0" y="402"/>
                    <a:pt x="73" y="439"/>
                    <a:pt x="140" y="439"/>
                  </a:cubicBezTo>
                  <a:cubicBezTo>
                    <a:pt x="208" y="439"/>
                    <a:pt x="268" y="402"/>
                    <a:pt x="244" y="329"/>
                  </a:cubicBezTo>
                  <a:cubicBezTo>
                    <a:pt x="244" y="232"/>
                    <a:pt x="244" y="134"/>
                    <a:pt x="244" y="37"/>
                  </a:cubicBezTo>
                  <a:cubicBezTo>
                    <a:pt x="220" y="12"/>
                    <a:pt x="183" y="0"/>
                    <a:pt x="147" y="0"/>
                  </a:cubicBezTo>
                  <a:close/>
                </a:path>
              </a:pathLst>
            </a:custGeom>
            <a:solidFill>
              <a:schemeClr val="accent2"/>
            </a:solidFill>
            <a:ln w="0">
              <a:noFill/>
            </a:ln>
          </p:spPr>
          <p:style>
            <a:lnRef idx="0"/>
            <a:fillRef idx="0"/>
            <a:effectRef idx="0"/>
            <a:fontRef idx="minor"/>
          </p:style>
          <p:txBody>
            <a:bodyPr tIns="4680" bIns="4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3" name="Google Shape;365;p36"/>
            <p:cNvSpPr/>
            <p:nvPr/>
          </p:nvSpPr>
          <p:spPr>
            <a:xfrm>
              <a:off x="1732680" y="2540880"/>
              <a:ext cx="12240" cy="9720"/>
            </a:xfrm>
            <a:custGeom>
              <a:avLst/>
              <a:gdLst>
                <a:gd name="textAreaLeft" fmla="*/ 0 w 12240"/>
                <a:gd name="textAreaRight" fmla="*/ 12600 w 12240"/>
                <a:gd name="textAreaTop" fmla="*/ 0 h 9720"/>
                <a:gd name="textAreaBottom" fmla="*/ 10080 h 9720"/>
              </a:gdLst>
              <a:ahLst/>
              <a:rect l="textAreaLeft" t="textAreaTop" r="textAreaRight" b="textAreaBottom"/>
              <a:pathLst>
                <a:path w="564" h="463">
                  <a:moveTo>
                    <a:pt x="188" y="0"/>
                  </a:moveTo>
                  <a:cubicBezTo>
                    <a:pt x="98" y="0"/>
                    <a:pt x="1" y="114"/>
                    <a:pt x="85" y="156"/>
                  </a:cubicBezTo>
                  <a:cubicBezTo>
                    <a:pt x="182" y="254"/>
                    <a:pt x="280" y="351"/>
                    <a:pt x="426" y="449"/>
                  </a:cubicBezTo>
                  <a:cubicBezTo>
                    <a:pt x="435" y="458"/>
                    <a:pt x="447" y="462"/>
                    <a:pt x="458" y="462"/>
                  </a:cubicBezTo>
                  <a:cubicBezTo>
                    <a:pt x="507" y="462"/>
                    <a:pt x="563" y="391"/>
                    <a:pt x="524" y="351"/>
                  </a:cubicBezTo>
                  <a:cubicBezTo>
                    <a:pt x="426" y="205"/>
                    <a:pt x="329" y="108"/>
                    <a:pt x="231" y="10"/>
                  </a:cubicBezTo>
                  <a:cubicBezTo>
                    <a:pt x="218" y="3"/>
                    <a:pt x="203" y="0"/>
                    <a:pt x="188" y="0"/>
                  </a:cubicBezTo>
                  <a:close/>
                </a:path>
              </a:pathLst>
            </a:custGeom>
            <a:solidFill>
              <a:schemeClr val="accent2"/>
            </a:solidFill>
            <a:ln w="0">
              <a:noFill/>
            </a:ln>
          </p:spPr>
          <p:style>
            <a:lnRef idx="0"/>
            <a:fillRef idx="0"/>
            <a:effectRef idx="0"/>
            <a:fontRef idx="minor"/>
          </p:style>
          <p:txBody>
            <a:bodyPr tIns="5040" bIns="5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54" name="Google Shape;366;p36"/>
            <p:cNvSpPr/>
            <p:nvPr/>
          </p:nvSpPr>
          <p:spPr>
            <a:xfrm>
              <a:off x="1740960" y="2552760"/>
              <a:ext cx="9360" cy="2880"/>
            </a:xfrm>
            <a:custGeom>
              <a:avLst/>
              <a:gdLst>
                <a:gd name="textAreaLeft" fmla="*/ 0 w 9360"/>
                <a:gd name="textAreaRight" fmla="*/ 9720 w 9360"/>
                <a:gd name="textAreaTop" fmla="*/ 0 h 2880"/>
                <a:gd name="textAreaBottom" fmla="*/ 3240 h 2880"/>
              </a:gdLst>
              <a:ahLst/>
              <a:rect l="textAreaLeft" t="textAreaTop" r="textAreaRight" b="textAreaBottom"/>
              <a:pathLst>
                <a:path w="439" h="155">
                  <a:moveTo>
                    <a:pt x="49" y="0"/>
                  </a:moveTo>
                  <a:cubicBezTo>
                    <a:pt x="0" y="0"/>
                    <a:pt x="0" y="147"/>
                    <a:pt x="49" y="147"/>
                  </a:cubicBezTo>
                  <a:lnTo>
                    <a:pt x="342" y="147"/>
                  </a:lnTo>
                  <a:cubicBezTo>
                    <a:pt x="353" y="152"/>
                    <a:pt x="362" y="154"/>
                    <a:pt x="371" y="154"/>
                  </a:cubicBezTo>
                  <a:cubicBezTo>
                    <a:pt x="438" y="154"/>
                    <a:pt x="428" y="0"/>
                    <a:pt x="342" y="0"/>
                  </a:cubicBezTo>
                  <a:close/>
                </a:path>
              </a:pathLst>
            </a:custGeom>
            <a:solidFill>
              <a:schemeClr val="accent2"/>
            </a:solidFill>
            <a:ln w="0">
              <a:noFill/>
            </a:ln>
          </p:spPr>
          <p:style>
            <a:lnRef idx="0"/>
            <a:fillRef idx="0"/>
            <a:effectRef idx="0"/>
            <a:fontRef idx="minor"/>
          </p:style>
          <p:txBody>
            <a:bodyPr tIns="1440" bIns="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55" name="Google Shape;367;p36"/>
            <p:cNvGrpSpPr/>
            <p:nvPr/>
          </p:nvGrpSpPr>
          <p:grpSpPr>
            <a:xfrm>
              <a:off x="1707840" y="2508840"/>
              <a:ext cx="627480" cy="739800"/>
              <a:chOff x="1707840" y="2508840"/>
              <a:chExt cx="627480" cy="739800"/>
            </a:xfrm>
          </p:grpSpPr>
          <p:grpSp>
            <p:nvGrpSpPr>
              <p:cNvPr id="256" name="Google Shape;368;p36"/>
              <p:cNvGrpSpPr/>
              <p:nvPr/>
            </p:nvGrpSpPr>
            <p:grpSpPr>
              <a:xfrm>
                <a:off x="1707840" y="2508840"/>
                <a:ext cx="232200" cy="212040"/>
                <a:chOff x="1707840" y="2508840"/>
                <a:chExt cx="232200" cy="212040"/>
              </a:xfrm>
            </p:grpSpPr>
            <p:sp>
              <p:nvSpPr>
                <p:cNvPr id="257" name="Google Shape;369;p36"/>
                <p:cNvSpPr/>
                <p:nvPr/>
              </p:nvSpPr>
              <p:spPr>
                <a:xfrm>
                  <a:off x="1707840" y="2508840"/>
                  <a:ext cx="9360" cy="7200"/>
                </a:xfrm>
                <a:custGeom>
                  <a:avLst/>
                  <a:gdLst>
                    <a:gd name="textAreaLeft" fmla="*/ 0 w 9360"/>
                    <a:gd name="textAreaRight" fmla="*/ 9720 w 9360"/>
                    <a:gd name="textAreaTop" fmla="*/ 0 h 7200"/>
                    <a:gd name="textAreaBottom" fmla="*/ 7560 h 7200"/>
                  </a:gdLst>
                  <a:ahLst/>
                  <a:rect l="textAreaLeft" t="textAreaTop" r="textAreaRight" b="textAreaBottom"/>
                  <a:pathLst>
                    <a:path w="439" h="342">
                      <a:moveTo>
                        <a:pt x="195" y="0"/>
                      </a:moveTo>
                      <a:cubicBezTo>
                        <a:pt x="0" y="0"/>
                        <a:pt x="0" y="342"/>
                        <a:pt x="195" y="342"/>
                      </a:cubicBezTo>
                      <a:cubicBezTo>
                        <a:pt x="439" y="342"/>
                        <a:pt x="439" y="0"/>
                        <a:pt x="195" y="0"/>
                      </a:cubicBezTo>
                      <a:close/>
                    </a:path>
                  </a:pathLst>
                </a:custGeom>
                <a:solidFill>
                  <a:schemeClr val="accent2"/>
                </a:solidFill>
                <a:ln w="0">
                  <a:noFill/>
                </a:ln>
              </p:spPr>
              <p:style>
                <a:lnRef idx="0"/>
                <a:fillRef idx="0"/>
                <a:effectRef idx="0"/>
                <a:fontRef idx="minor"/>
              </p:style>
              <p:txBody>
                <a:bodyPr tIns="3600" bIns="360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258" name="Google Shape;370;p36"/>
                <p:cNvGrpSpPr/>
                <p:nvPr/>
              </p:nvGrpSpPr>
              <p:grpSpPr>
                <a:xfrm>
                  <a:off x="1775160" y="2571120"/>
                  <a:ext cx="164880" cy="149760"/>
                  <a:chOff x="1775160" y="2571120"/>
                  <a:chExt cx="164880" cy="149760"/>
                </a:xfrm>
              </p:grpSpPr>
              <p:sp>
                <p:nvSpPr>
                  <p:cNvPr id="259" name="Google Shape;371;p36"/>
                  <p:cNvSpPr/>
                  <p:nvPr/>
                </p:nvSpPr>
                <p:spPr>
                  <a:xfrm>
                    <a:off x="1847160" y="2594520"/>
                    <a:ext cx="8280" cy="10800"/>
                  </a:xfrm>
                  <a:custGeom>
                    <a:avLst/>
                    <a:gdLst>
                      <a:gd name="textAreaLeft" fmla="*/ 0 w 8280"/>
                      <a:gd name="textAreaRight" fmla="*/ 8640 w 8280"/>
                      <a:gd name="textAreaTop" fmla="*/ 0 h 10800"/>
                      <a:gd name="textAreaBottom" fmla="*/ 11160 h 10800"/>
                    </a:gdLst>
                    <a:ahLst/>
                    <a:rect l="textAreaLeft" t="textAreaTop" r="textAreaRight" b="textAreaBottom"/>
                    <a:pathLst>
                      <a:path w="391" h="501">
                        <a:moveTo>
                          <a:pt x="201" y="1"/>
                        </a:moveTo>
                        <a:cubicBezTo>
                          <a:pt x="146" y="1"/>
                          <a:pt x="98" y="37"/>
                          <a:pt x="98" y="110"/>
                        </a:cubicBezTo>
                        <a:cubicBezTo>
                          <a:pt x="98" y="159"/>
                          <a:pt x="98" y="208"/>
                          <a:pt x="49" y="257"/>
                        </a:cubicBezTo>
                        <a:cubicBezTo>
                          <a:pt x="0" y="305"/>
                          <a:pt x="0" y="354"/>
                          <a:pt x="49" y="354"/>
                        </a:cubicBezTo>
                        <a:cubicBezTo>
                          <a:pt x="49" y="403"/>
                          <a:pt x="49" y="403"/>
                          <a:pt x="49" y="403"/>
                        </a:cubicBezTo>
                        <a:cubicBezTo>
                          <a:pt x="98" y="452"/>
                          <a:pt x="98" y="452"/>
                          <a:pt x="146" y="500"/>
                        </a:cubicBezTo>
                        <a:lnTo>
                          <a:pt x="195" y="500"/>
                        </a:lnTo>
                        <a:cubicBezTo>
                          <a:pt x="244" y="452"/>
                          <a:pt x="293" y="452"/>
                          <a:pt x="341" y="403"/>
                        </a:cubicBezTo>
                        <a:cubicBezTo>
                          <a:pt x="341" y="403"/>
                          <a:pt x="341" y="403"/>
                          <a:pt x="390" y="354"/>
                        </a:cubicBezTo>
                        <a:cubicBezTo>
                          <a:pt x="390" y="354"/>
                          <a:pt x="390" y="305"/>
                          <a:pt x="390" y="257"/>
                        </a:cubicBezTo>
                        <a:cubicBezTo>
                          <a:pt x="390" y="208"/>
                          <a:pt x="341" y="159"/>
                          <a:pt x="341" y="110"/>
                        </a:cubicBezTo>
                        <a:cubicBezTo>
                          <a:pt x="317" y="37"/>
                          <a:pt x="256" y="1"/>
                          <a:pt x="201"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0" name="Google Shape;372;p36"/>
                  <p:cNvSpPr/>
                  <p:nvPr/>
                </p:nvSpPr>
                <p:spPr>
                  <a:xfrm>
                    <a:off x="1849320" y="2674080"/>
                    <a:ext cx="29520" cy="46800"/>
                  </a:xfrm>
                  <a:custGeom>
                    <a:avLst/>
                    <a:gdLst>
                      <a:gd name="textAreaLeft" fmla="*/ 0 w 29520"/>
                      <a:gd name="textAreaRight" fmla="*/ 29880 w 29520"/>
                      <a:gd name="textAreaTop" fmla="*/ 0 h 46800"/>
                      <a:gd name="textAreaBottom" fmla="*/ 47160 h 46800"/>
                    </a:gdLst>
                    <a:ahLst/>
                    <a:rect l="textAreaLeft" t="textAreaTop" r="textAreaRight" b="textAreaBottom"/>
                    <a:pathLst>
                      <a:path w="1353" h="2150">
                        <a:moveTo>
                          <a:pt x="115" y="0"/>
                        </a:moveTo>
                        <a:cubicBezTo>
                          <a:pt x="65" y="0"/>
                          <a:pt x="1" y="72"/>
                          <a:pt x="1" y="111"/>
                        </a:cubicBezTo>
                        <a:cubicBezTo>
                          <a:pt x="98" y="355"/>
                          <a:pt x="196" y="599"/>
                          <a:pt x="391" y="794"/>
                        </a:cubicBezTo>
                        <a:cubicBezTo>
                          <a:pt x="439" y="940"/>
                          <a:pt x="537" y="1038"/>
                          <a:pt x="586" y="1135"/>
                        </a:cubicBezTo>
                        <a:cubicBezTo>
                          <a:pt x="537" y="1184"/>
                          <a:pt x="586" y="1281"/>
                          <a:pt x="635" y="1330"/>
                        </a:cubicBezTo>
                        <a:lnTo>
                          <a:pt x="683" y="1330"/>
                        </a:lnTo>
                        <a:cubicBezTo>
                          <a:pt x="732" y="1330"/>
                          <a:pt x="781" y="1476"/>
                          <a:pt x="830" y="1574"/>
                        </a:cubicBezTo>
                        <a:cubicBezTo>
                          <a:pt x="927" y="1720"/>
                          <a:pt x="1025" y="1915"/>
                          <a:pt x="1122" y="2110"/>
                        </a:cubicBezTo>
                        <a:cubicBezTo>
                          <a:pt x="1136" y="2137"/>
                          <a:pt x="1161" y="2149"/>
                          <a:pt x="1189" y="2149"/>
                        </a:cubicBezTo>
                        <a:cubicBezTo>
                          <a:pt x="1261" y="2149"/>
                          <a:pt x="1352" y="2069"/>
                          <a:pt x="1317" y="1964"/>
                        </a:cubicBezTo>
                        <a:cubicBezTo>
                          <a:pt x="1268" y="1769"/>
                          <a:pt x="1171" y="1574"/>
                          <a:pt x="1025" y="1428"/>
                        </a:cubicBezTo>
                        <a:cubicBezTo>
                          <a:pt x="878" y="1135"/>
                          <a:pt x="732" y="891"/>
                          <a:pt x="586" y="648"/>
                        </a:cubicBezTo>
                        <a:cubicBezTo>
                          <a:pt x="488" y="404"/>
                          <a:pt x="342" y="160"/>
                          <a:pt x="147" y="14"/>
                        </a:cubicBezTo>
                        <a:cubicBezTo>
                          <a:pt x="138" y="4"/>
                          <a:pt x="127" y="0"/>
                          <a:pt x="115" y="0"/>
                        </a:cubicBezTo>
                        <a:close/>
                      </a:path>
                    </a:pathLst>
                  </a:custGeom>
                  <a:solidFill>
                    <a:schemeClr val="accent2"/>
                  </a:solidFill>
                  <a:ln w="0">
                    <a:noFill/>
                  </a:ln>
                </p:spPr>
                <p:style>
                  <a:lnRef idx="0"/>
                  <a:fillRef idx="0"/>
                  <a:effectRef idx="0"/>
                  <a:fontRef idx="minor"/>
                </p:style>
                <p:txBody>
                  <a:bodyPr tIns="23400" bIns="23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1" name="Google Shape;373;p36"/>
                  <p:cNvSpPr/>
                  <p:nvPr/>
                </p:nvSpPr>
                <p:spPr>
                  <a:xfrm>
                    <a:off x="1800000" y="2609280"/>
                    <a:ext cx="17280" cy="21240"/>
                  </a:xfrm>
                  <a:custGeom>
                    <a:avLst/>
                    <a:gdLst>
                      <a:gd name="textAreaLeft" fmla="*/ 0 w 17280"/>
                      <a:gd name="textAreaRight" fmla="*/ 17640 w 17280"/>
                      <a:gd name="textAreaTop" fmla="*/ 0 h 21240"/>
                      <a:gd name="textAreaBottom" fmla="*/ 21600 h 21240"/>
                    </a:gdLst>
                    <a:ahLst/>
                    <a:rect l="textAreaLeft" t="textAreaTop" r="textAreaRight" b="textAreaBottom"/>
                    <a:pathLst>
                      <a:path w="803" h="987">
                        <a:moveTo>
                          <a:pt x="96" y="0"/>
                        </a:moveTo>
                        <a:cubicBezTo>
                          <a:pt x="50" y="0"/>
                          <a:pt x="1" y="35"/>
                          <a:pt x="1" y="69"/>
                        </a:cubicBezTo>
                        <a:cubicBezTo>
                          <a:pt x="147" y="362"/>
                          <a:pt x="342" y="654"/>
                          <a:pt x="537" y="947"/>
                        </a:cubicBezTo>
                        <a:cubicBezTo>
                          <a:pt x="564" y="974"/>
                          <a:pt x="599" y="986"/>
                          <a:pt x="633" y="986"/>
                        </a:cubicBezTo>
                        <a:cubicBezTo>
                          <a:pt x="721" y="986"/>
                          <a:pt x="803" y="906"/>
                          <a:pt x="732" y="801"/>
                        </a:cubicBezTo>
                        <a:cubicBezTo>
                          <a:pt x="586" y="508"/>
                          <a:pt x="391" y="264"/>
                          <a:pt x="147" y="20"/>
                        </a:cubicBezTo>
                        <a:cubicBezTo>
                          <a:pt x="133" y="6"/>
                          <a:pt x="114" y="0"/>
                          <a:pt x="96" y="0"/>
                        </a:cubicBezTo>
                        <a:close/>
                      </a:path>
                    </a:pathLst>
                  </a:custGeom>
                  <a:solidFill>
                    <a:schemeClr val="accent2"/>
                  </a:solidFill>
                  <a:ln w="0">
                    <a:noFill/>
                  </a:ln>
                </p:spPr>
                <p:style>
                  <a:lnRef idx="0"/>
                  <a:fillRef idx="0"/>
                  <a:effectRef idx="0"/>
                  <a:fontRef idx="minor"/>
                </p:style>
                <p:txBody>
                  <a:bodyPr tIns="10800" bIns="10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2" name="Google Shape;374;p36"/>
                  <p:cNvSpPr/>
                  <p:nvPr/>
                </p:nvSpPr>
                <p:spPr>
                  <a:xfrm>
                    <a:off x="1775160" y="2571120"/>
                    <a:ext cx="120960" cy="96120"/>
                  </a:xfrm>
                  <a:custGeom>
                    <a:avLst/>
                    <a:gdLst>
                      <a:gd name="textAreaLeft" fmla="*/ 0 w 120960"/>
                      <a:gd name="textAreaRight" fmla="*/ 121320 w 120960"/>
                      <a:gd name="textAreaTop" fmla="*/ 0 h 96120"/>
                      <a:gd name="textAreaBottom" fmla="*/ 96480 h 96120"/>
                    </a:gdLst>
                    <a:ahLst/>
                    <a:rect l="textAreaLeft" t="textAreaTop" r="textAreaRight" b="textAreaBottom"/>
                    <a:pathLst>
                      <a:path w="5510" h="4389">
                        <a:moveTo>
                          <a:pt x="1463" y="1024"/>
                        </a:moveTo>
                        <a:lnTo>
                          <a:pt x="1707" y="1122"/>
                        </a:lnTo>
                        <a:cubicBezTo>
                          <a:pt x="1658" y="1170"/>
                          <a:pt x="1658" y="1170"/>
                          <a:pt x="1658" y="1219"/>
                        </a:cubicBezTo>
                        <a:cubicBezTo>
                          <a:pt x="1658" y="1219"/>
                          <a:pt x="1707" y="1268"/>
                          <a:pt x="1707" y="1317"/>
                        </a:cubicBezTo>
                        <a:lnTo>
                          <a:pt x="1463" y="1024"/>
                        </a:lnTo>
                        <a:close/>
                        <a:moveTo>
                          <a:pt x="2048" y="878"/>
                        </a:moveTo>
                        <a:lnTo>
                          <a:pt x="2243" y="1170"/>
                        </a:lnTo>
                        <a:cubicBezTo>
                          <a:pt x="2341" y="1268"/>
                          <a:pt x="2438" y="1414"/>
                          <a:pt x="2536" y="1512"/>
                        </a:cubicBezTo>
                        <a:cubicBezTo>
                          <a:pt x="2390" y="1512"/>
                          <a:pt x="2292" y="1463"/>
                          <a:pt x="2195" y="1365"/>
                        </a:cubicBezTo>
                        <a:cubicBezTo>
                          <a:pt x="2180" y="1351"/>
                          <a:pt x="2162" y="1345"/>
                          <a:pt x="2143" y="1345"/>
                        </a:cubicBezTo>
                        <a:cubicBezTo>
                          <a:pt x="2097" y="1345"/>
                          <a:pt x="2048" y="1380"/>
                          <a:pt x="2048" y="1414"/>
                        </a:cubicBezTo>
                        <a:cubicBezTo>
                          <a:pt x="2000" y="1365"/>
                          <a:pt x="1951" y="1317"/>
                          <a:pt x="1902" y="1268"/>
                        </a:cubicBezTo>
                        <a:lnTo>
                          <a:pt x="1902" y="1268"/>
                        </a:lnTo>
                        <a:lnTo>
                          <a:pt x="2048" y="1317"/>
                        </a:lnTo>
                        <a:cubicBezTo>
                          <a:pt x="2055" y="1323"/>
                          <a:pt x="2063" y="1326"/>
                          <a:pt x="2071" y="1326"/>
                        </a:cubicBezTo>
                        <a:cubicBezTo>
                          <a:pt x="2120" y="1326"/>
                          <a:pt x="2181" y="1212"/>
                          <a:pt x="2097" y="1170"/>
                        </a:cubicBezTo>
                        <a:lnTo>
                          <a:pt x="1951" y="1122"/>
                        </a:lnTo>
                        <a:cubicBezTo>
                          <a:pt x="2000" y="1024"/>
                          <a:pt x="2048" y="975"/>
                          <a:pt x="2048" y="878"/>
                        </a:cubicBezTo>
                        <a:close/>
                        <a:moveTo>
                          <a:pt x="2828" y="1707"/>
                        </a:moveTo>
                        <a:cubicBezTo>
                          <a:pt x="2926" y="1755"/>
                          <a:pt x="2975" y="1804"/>
                          <a:pt x="3023" y="1853"/>
                        </a:cubicBezTo>
                        <a:lnTo>
                          <a:pt x="2828" y="1755"/>
                        </a:lnTo>
                        <a:lnTo>
                          <a:pt x="2828" y="1707"/>
                        </a:lnTo>
                        <a:close/>
                        <a:moveTo>
                          <a:pt x="244" y="0"/>
                        </a:moveTo>
                        <a:cubicBezTo>
                          <a:pt x="196" y="0"/>
                          <a:pt x="147" y="0"/>
                          <a:pt x="98" y="49"/>
                        </a:cubicBezTo>
                        <a:cubicBezTo>
                          <a:pt x="49" y="49"/>
                          <a:pt x="1" y="195"/>
                          <a:pt x="49" y="244"/>
                        </a:cubicBezTo>
                        <a:cubicBezTo>
                          <a:pt x="1024" y="1122"/>
                          <a:pt x="1902" y="2097"/>
                          <a:pt x="2633" y="3218"/>
                        </a:cubicBezTo>
                        <a:lnTo>
                          <a:pt x="2585" y="3218"/>
                        </a:lnTo>
                        <a:cubicBezTo>
                          <a:pt x="2487" y="3218"/>
                          <a:pt x="2390" y="3267"/>
                          <a:pt x="2292" y="3316"/>
                        </a:cubicBezTo>
                        <a:cubicBezTo>
                          <a:pt x="2243" y="3364"/>
                          <a:pt x="2243" y="3462"/>
                          <a:pt x="2292" y="3511"/>
                        </a:cubicBezTo>
                        <a:cubicBezTo>
                          <a:pt x="2390" y="3559"/>
                          <a:pt x="2487" y="3608"/>
                          <a:pt x="2585" y="3608"/>
                        </a:cubicBezTo>
                        <a:cubicBezTo>
                          <a:pt x="2611" y="3621"/>
                          <a:pt x="2637" y="3627"/>
                          <a:pt x="2662" y="3627"/>
                        </a:cubicBezTo>
                        <a:cubicBezTo>
                          <a:pt x="2731" y="3627"/>
                          <a:pt x="2793" y="3582"/>
                          <a:pt x="2828" y="3511"/>
                        </a:cubicBezTo>
                        <a:cubicBezTo>
                          <a:pt x="2877" y="3559"/>
                          <a:pt x="2926" y="3657"/>
                          <a:pt x="2975" y="3706"/>
                        </a:cubicBezTo>
                        <a:cubicBezTo>
                          <a:pt x="3023" y="3852"/>
                          <a:pt x="3023" y="3998"/>
                          <a:pt x="3072" y="4144"/>
                        </a:cubicBezTo>
                        <a:lnTo>
                          <a:pt x="3072" y="4242"/>
                        </a:lnTo>
                        <a:cubicBezTo>
                          <a:pt x="3072" y="4339"/>
                          <a:pt x="3133" y="4388"/>
                          <a:pt x="3194" y="4388"/>
                        </a:cubicBezTo>
                        <a:cubicBezTo>
                          <a:pt x="3255" y="4388"/>
                          <a:pt x="3316" y="4339"/>
                          <a:pt x="3316" y="4242"/>
                        </a:cubicBezTo>
                        <a:cubicBezTo>
                          <a:pt x="3365" y="4047"/>
                          <a:pt x="3365" y="3803"/>
                          <a:pt x="3267" y="3608"/>
                        </a:cubicBezTo>
                        <a:lnTo>
                          <a:pt x="3218" y="3608"/>
                        </a:lnTo>
                        <a:cubicBezTo>
                          <a:pt x="3121" y="2926"/>
                          <a:pt x="2731" y="2340"/>
                          <a:pt x="2146" y="1999"/>
                        </a:cubicBezTo>
                        <a:cubicBezTo>
                          <a:pt x="2146" y="1975"/>
                          <a:pt x="2134" y="1963"/>
                          <a:pt x="2121" y="1963"/>
                        </a:cubicBezTo>
                        <a:cubicBezTo>
                          <a:pt x="2109" y="1963"/>
                          <a:pt x="2097" y="1975"/>
                          <a:pt x="2097" y="1999"/>
                        </a:cubicBezTo>
                        <a:lnTo>
                          <a:pt x="2048" y="1950"/>
                        </a:lnTo>
                        <a:cubicBezTo>
                          <a:pt x="2146" y="1950"/>
                          <a:pt x="2243" y="1853"/>
                          <a:pt x="2195" y="1755"/>
                        </a:cubicBezTo>
                        <a:lnTo>
                          <a:pt x="2146" y="1658"/>
                        </a:lnTo>
                        <a:lnTo>
                          <a:pt x="2146" y="1658"/>
                        </a:lnTo>
                        <a:cubicBezTo>
                          <a:pt x="2243" y="1804"/>
                          <a:pt x="2438" y="1853"/>
                          <a:pt x="2585" y="1853"/>
                        </a:cubicBezTo>
                        <a:cubicBezTo>
                          <a:pt x="2885" y="2220"/>
                          <a:pt x="3346" y="2428"/>
                          <a:pt x="3810" y="2428"/>
                        </a:cubicBezTo>
                        <a:cubicBezTo>
                          <a:pt x="4024" y="2428"/>
                          <a:pt x="4238" y="2384"/>
                          <a:pt x="4437" y="2292"/>
                        </a:cubicBezTo>
                        <a:lnTo>
                          <a:pt x="4437" y="2292"/>
                        </a:lnTo>
                        <a:cubicBezTo>
                          <a:pt x="4389" y="2584"/>
                          <a:pt x="4486" y="2974"/>
                          <a:pt x="4827" y="2974"/>
                        </a:cubicBezTo>
                        <a:cubicBezTo>
                          <a:pt x="4876" y="2974"/>
                          <a:pt x="4974" y="2926"/>
                          <a:pt x="4925" y="2877"/>
                        </a:cubicBezTo>
                        <a:cubicBezTo>
                          <a:pt x="4827" y="2633"/>
                          <a:pt x="4584" y="2487"/>
                          <a:pt x="4681" y="2145"/>
                        </a:cubicBezTo>
                        <a:cubicBezTo>
                          <a:pt x="4827" y="2097"/>
                          <a:pt x="4925" y="1999"/>
                          <a:pt x="5071" y="1902"/>
                        </a:cubicBezTo>
                        <a:cubicBezTo>
                          <a:pt x="5120" y="2145"/>
                          <a:pt x="5217" y="2389"/>
                          <a:pt x="5364" y="2633"/>
                        </a:cubicBezTo>
                        <a:cubicBezTo>
                          <a:pt x="5384" y="2653"/>
                          <a:pt x="5412" y="2665"/>
                          <a:pt x="5439" y="2665"/>
                        </a:cubicBezTo>
                        <a:cubicBezTo>
                          <a:pt x="5476" y="2665"/>
                          <a:pt x="5510" y="2641"/>
                          <a:pt x="5510" y="2584"/>
                        </a:cubicBezTo>
                        <a:cubicBezTo>
                          <a:pt x="5461" y="2292"/>
                          <a:pt x="5364" y="1999"/>
                          <a:pt x="5217" y="1755"/>
                        </a:cubicBezTo>
                        <a:cubicBezTo>
                          <a:pt x="5217" y="1707"/>
                          <a:pt x="5169" y="1658"/>
                          <a:pt x="5169" y="1658"/>
                        </a:cubicBezTo>
                        <a:cubicBezTo>
                          <a:pt x="5134" y="1623"/>
                          <a:pt x="5075" y="1589"/>
                          <a:pt x="5027" y="1589"/>
                        </a:cubicBezTo>
                        <a:cubicBezTo>
                          <a:pt x="5006" y="1589"/>
                          <a:pt x="4988" y="1595"/>
                          <a:pt x="4974" y="1609"/>
                        </a:cubicBezTo>
                        <a:cubicBezTo>
                          <a:pt x="4669" y="1914"/>
                          <a:pt x="4269" y="2066"/>
                          <a:pt x="3869" y="2066"/>
                        </a:cubicBezTo>
                        <a:cubicBezTo>
                          <a:pt x="3629" y="2066"/>
                          <a:pt x="3389" y="2011"/>
                          <a:pt x="3170" y="1902"/>
                        </a:cubicBezTo>
                        <a:cubicBezTo>
                          <a:pt x="3218" y="1902"/>
                          <a:pt x="3267" y="1804"/>
                          <a:pt x="3218" y="1755"/>
                        </a:cubicBezTo>
                        <a:cubicBezTo>
                          <a:pt x="3170" y="1658"/>
                          <a:pt x="3121" y="1609"/>
                          <a:pt x="3072" y="1512"/>
                        </a:cubicBezTo>
                        <a:cubicBezTo>
                          <a:pt x="3121" y="1414"/>
                          <a:pt x="3023" y="1317"/>
                          <a:pt x="2926" y="1317"/>
                        </a:cubicBezTo>
                        <a:cubicBezTo>
                          <a:pt x="2633" y="927"/>
                          <a:pt x="2195" y="634"/>
                          <a:pt x="1902" y="342"/>
                        </a:cubicBezTo>
                        <a:cubicBezTo>
                          <a:pt x="1877" y="304"/>
                          <a:pt x="1846" y="289"/>
                          <a:pt x="1814" y="289"/>
                        </a:cubicBezTo>
                        <a:cubicBezTo>
                          <a:pt x="1724" y="289"/>
                          <a:pt x="1635" y="415"/>
                          <a:pt x="1707" y="488"/>
                        </a:cubicBezTo>
                        <a:cubicBezTo>
                          <a:pt x="1805" y="634"/>
                          <a:pt x="1853" y="634"/>
                          <a:pt x="1902" y="683"/>
                        </a:cubicBezTo>
                        <a:lnTo>
                          <a:pt x="1853" y="683"/>
                        </a:lnTo>
                        <a:cubicBezTo>
                          <a:pt x="1707" y="683"/>
                          <a:pt x="1610" y="780"/>
                          <a:pt x="1610" y="878"/>
                        </a:cubicBezTo>
                        <a:lnTo>
                          <a:pt x="878" y="488"/>
                        </a:lnTo>
                        <a:lnTo>
                          <a:pt x="781" y="390"/>
                        </a:lnTo>
                        <a:lnTo>
                          <a:pt x="683" y="342"/>
                        </a:lnTo>
                        <a:cubicBezTo>
                          <a:pt x="586" y="146"/>
                          <a:pt x="391" y="49"/>
                          <a:pt x="244" y="0"/>
                        </a:cubicBezTo>
                        <a:close/>
                      </a:path>
                    </a:pathLst>
                  </a:custGeom>
                  <a:solidFill>
                    <a:schemeClr val="accent2"/>
                  </a:solidFill>
                  <a:ln w="0">
                    <a:noFill/>
                  </a:ln>
                </p:spPr>
                <p:style>
                  <a:lnRef idx="0"/>
                  <a:fillRef idx="0"/>
                  <a:effectRef idx="0"/>
                  <a:fontRef idx="minor"/>
                </p:style>
                <p:txBody>
                  <a:bodyPr tIns="48240" bIns="48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3" name="Google Shape;375;p36"/>
                  <p:cNvSpPr/>
                  <p:nvPr/>
                </p:nvSpPr>
                <p:spPr>
                  <a:xfrm>
                    <a:off x="1901520" y="2618640"/>
                    <a:ext cx="38520" cy="36000"/>
                  </a:xfrm>
                  <a:custGeom>
                    <a:avLst/>
                    <a:gdLst>
                      <a:gd name="textAreaLeft" fmla="*/ 0 w 38520"/>
                      <a:gd name="textAreaRight" fmla="*/ 38880 w 38520"/>
                      <a:gd name="textAreaTop" fmla="*/ 0 h 36000"/>
                      <a:gd name="textAreaBottom" fmla="*/ 36360 h 36000"/>
                    </a:gdLst>
                    <a:ahLst/>
                    <a:rect l="textAreaLeft" t="textAreaTop" r="textAreaRight" b="textAreaBottom"/>
                    <a:pathLst>
                      <a:path w="1763" h="1644">
                        <a:moveTo>
                          <a:pt x="222" y="0"/>
                        </a:moveTo>
                        <a:cubicBezTo>
                          <a:pt x="103" y="0"/>
                          <a:pt x="0" y="174"/>
                          <a:pt x="76" y="289"/>
                        </a:cubicBezTo>
                        <a:lnTo>
                          <a:pt x="125" y="338"/>
                        </a:lnTo>
                        <a:cubicBezTo>
                          <a:pt x="174" y="582"/>
                          <a:pt x="271" y="825"/>
                          <a:pt x="418" y="1020"/>
                        </a:cubicBezTo>
                        <a:cubicBezTo>
                          <a:pt x="438" y="1041"/>
                          <a:pt x="466" y="1052"/>
                          <a:pt x="493" y="1052"/>
                        </a:cubicBezTo>
                        <a:cubicBezTo>
                          <a:pt x="531" y="1052"/>
                          <a:pt x="564" y="1029"/>
                          <a:pt x="564" y="972"/>
                        </a:cubicBezTo>
                        <a:cubicBezTo>
                          <a:pt x="564" y="874"/>
                          <a:pt x="564" y="777"/>
                          <a:pt x="515" y="728"/>
                        </a:cubicBezTo>
                        <a:lnTo>
                          <a:pt x="515" y="728"/>
                        </a:lnTo>
                        <a:lnTo>
                          <a:pt x="857" y="1069"/>
                        </a:lnTo>
                        <a:cubicBezTo>
                          <a:pt x="710" y="1069"/>
                          <a:pt x="564" y="1118"/>
                          <a:pt x="466" y="1167"/>
                        </a:cubicBezTo>
                        <a:cubicBezTo>
                          <a:pt x="320" y="1215"/>
                          <a:pt x="320" y="1362"/>
                          <a:pt x="466" y="1362"/>
                        </a:cubicBezTo>
                        <a:cubicBezTo>
                          <a:pt x="588" y="1386"/>
                          <a:pt x="710" y="1398"/>
                          <a:pt x="832" y="1398"/>
                        </a:cubicBezTo>
                        <a:cubicBezTo>
                          <a:pt x="882" y="1398"/>
                          <a:pt x="931" y="1396"/>
                          <a:pt x="981" y="1392"/>
                        </a:cubicBezTo>
                        <a:lnTo>
                          <a:pt x="981" y="1392"/>
                        </a:lnTo>
                        <a:cubicBezTo>
                          <a:pt x="934" y="1438"/>
                          <a:pt x="919" y="1522"/>
                          <a:pt x="954" y="1557"/>
                        </a:cubicBezTo>
                        <a:cubicBezTo>
                          <a:pt x="1043" y="1616"/>
                          <a:pt x="1142" y="1644"/>
                          <a:pt x="1239" y="1644"/>
                        </a:cubicBezTo>
                        <a:cubicBezTo>
                          <a:pt x="1458" y="1644"/>
                          <a:pt x="1666" y="1501"/>
                          <a:pt x="1734" y="1264"/>
                        </a:cubicBezTo>
                        <a:cubicBezTo>
                          <a:pt x="1762" y="1179"/>
                          <a:pt x="1692" y="1127"/>
                          <a:pt x="1609" y="1127"/>
                        </a:cubicBezTo>
                        <a:cubicBezTo>
                          <a:pt x="1549" y="1127"/>
                          <a:pt x="1482" y="1154"/>
                          <a:pt x="1442" y="1215"/>
                        </a:cubicBezTo>
                        <a:cubicBezTo>
                          <a:pt x="1442" y="1264"/>
                          <a:pt x="1393" y="1313"/>
                          <a:pt x="1344" y="1362"/>
                        </a:cubicBezTo>
                        <a:cubicBezTo>
                          <a:pt x="1393" y="1264"/>
                          <a:pt x="1393" y="1167"/>
                          <a:pt x="1344" y="1118"/>
                        </a:cubicBezTo>
                        <a:cubicBezTo>
                          <a:pt x="1003" y="777"/>
                          <a:pt x="661" y="387"/>
                          <a:pt x="320" y="45"/>
                        </a:cubicBezTo>
                        <a:cubicBezTo>
                          <a:pt x="288" y="13"/>
                          <a:pt x="254" y="0"/>
                          <a:pt x="222" y="0"/>
                        </a:cubicBezTo>
                        <a:close/>
                      </a:path>
                    </a:pathLst>
                  </a:custGeom>
                  <a:solidFill>
                    <a:schemeClr val="accent2"/>
                  </a:solidFill>
                  <a:ln w="0">
                    <a:noFill/>
                  </a:ln>
                </p:spPr>
                <p:style>
                  <a:lnRef idx="0"/>
                  <a:fillRef idx="0"/>
                  <a:effectRef idx="0"/>
                  <a:fontRef idx="minor"/>
                </p:style>
                <p:txBody>
                  <a:bodyPr tIns="18000" bIns="18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264" name="Google Shape;376;p36"/>
              <p:cNvGrpSpPr/>
              <p:nvPr/>
            </p:nvGrpSpPr>
            <p:grpSpPr>
              <a:xfrm>
                <a:off x="1966320" y="2786040"/>
                <a:ext cx="369000" cy="147240"/>
                <a:chOff x="1966320" y="2786040"/>
                <a:chExt cx="369000" cy="147240"/>
              </a:xfrm>
            </p:grpSpPr>
            <p:sp>
              <p:nvSpPr>
                <p:cNvPr id="265" name="Google Shape;377;p36"/>
                <p:cNvSpPr/>
                <p:nvPr/>
              </p:nvSpPr>
              <p:spPr>
                <a:xfrm>
                  <a:off x="2246760" y="2908080"/>
                  <a:ext cx="13680" cy="11160"/>
                </a:xfrm>
                <a:custGeom>
                  <a:avLst/>
                  <a:gdLst>
                    <a:gd name="textAreaLeft" fmla="*/ 0 w 13680"/>
                    <a:gd name="textAreaRight" fmla="*/ 14040 w 13680"/>
                    <a:gd name="textAreaTop" fmla="*/ 0 h 11160"/>
                    <a:gd name="textAreaBottom" fmla="*/ 11520 h 11160"/>
                  </a:gdLst>
                  <a:ahLst/>
                  <a:rect l="textAreaLeft" t="textAreaTop" r="textAreaRight" b="textAreaBottom"/>
                  <a:pathLst>
                    <a:path w="634" h="521">
                      <a:moveTo>
                        <a:pt x="370" y="1"/>
                      </a:moveTo>
                      <a:cubicBezTo>
                        <a:pt x="344" y="1"/>
                        <a:pt x="319" y="5"/>
                        <a:pt x="293" y="13"/>
                      </a:cubicBezTo>
                      <a:lnTo>
                        <a:pt x="195" y="111"/>
                      </a:lnTo>
                      <a:cubicBezTo>
                        <a:pt x="49" y="111"/>
                        <a:pt x="0" y="355"/>
                        <a:pt x="146" y="452"/>
                      </a:cubicBezTo>
                      <a:lnTo>
                        <a:pt x="293" y="501"/>
                      </a:lnTo>
                      <a:cubicBezTo>
                        <a:pt x="319" y="514"/>
                        <a:pt x="348" y="520"/>
                        <a:pt x="380" y="520"/>
                      </a:cubicBezTo>
                      <a:cubicBezTo>
                        <a:pt x="465" y="520"/>
                        <a:pt x="562" y="475"/>
                        <a:pt x="634" y="403"/>
                      </a:cubicBezTo>
                      <a:cubicBezTo>
                        <a:pt x="634" y="355"/>
                        <a:pt x="634" y="257"/>
                        <a:pt x="634" y="208"/>
                      </a:cubicBezTo>
                      <a:cubicBezTo>
                        <a:pt x="594" y="88"/>
                        <a:pt x="488" y="1"/>
                        <a:pt x="370" y="1"/>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6" name="Google Shape;378;p36"/>
                <p:cNvSpPr/>
                <p:nvPr/>
              </p:nvSpPr>
              <p:spPr>
                <a:xfrm>
                  <a:off x="1966320" y="2798640"/>
                  <a:ext cx="12600" cy="10440"/>
                </a:xfrm>
                <a:custGeom>
                  <a:avLst/>
                  <a:gdLst>
                    <a:gd name="textAreaLeft" fmla="*/ 0 w 12600"/>
                    <a:gd name="textAreaRight" fmla="*/ 12960 w 12600"/>
                    <a:gd name="textAreaTop" fmla="*/ 0 h 10440"/>
                    <a:gd name="textAreaBottom" fmla="*/ 10800 h 10440"/>
                  </a:gdLst>
                  <a:ahLst/>
                  <a:rect l="textAreaLeft" t="textAreaTop" r="textAreaRight" b="textAreaBottom"/>
                  <a:pathLst>
                    <a:path w="587" h="488">
                      <a:moveTo>
                        <a:pt x="294" y="0"/>
                      </a:moveTo>
                      <a:cubicBezTo>
                        <a:pt x="1" y="49"/>
                        <a:pt x="1" y="439"/>
                        <a:pt x="294" y="488"/>
                      </a:cubicBezTo>
                      <a:cubicBezTo>
                        <a:pt x="586" y="439"/>
                        <a:pt x="586" y="49"/>
                        <a:pt x="294"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7" name="Google Shape;379;p36"/>
                <p:cNvSpPr/>
                <p:nvPr/>
              </p:nvSpPr>
              <p:spPr>
                <a:xfrm>
                  <a:off x="1996560" y="2786040"/>
                  <a:ext cx="13680" cy="10440"/>
                </a:xfrm>
                <a:custGeom>
                  <a:avLst/>
                  <a:gdLst>
                    <a:gd name="textAreaLeft" fmla="*/ 0 w 13680"/>
                    <a:gd name="textAreaRight" fmla="*/ 14040 w 13680"/>
                    <a:gd name="textAreaTop" fmla="*/ 0 h 10440"/>
                    <a:gd name="textAreaBottom" fmla="*/ 10800 h 10440"/>
                  </a:gdLst>
                  <a:ahLst/>
                  <a:rect l="textAreaLeft" t="textAreaTop" r="textAreaRight" b="textAreaBottom"/>
                  <a:pathLst>
                    <a:path w="634" h="488">
                      <a:moveTo>
                        <a:pt x="293" y="0"/>
                      </a:moveTo>
                      <a:cubicBezTo>
                        <a:pt x="0" y="0"/>
                        <a:pt x="0" y="488"/>
                        <a:pt x="293" y="488"/>
                      </a:cubicBezTo>
                      <a:cubicBezTo>
                        <a:pt x="634" y="488"/>
                        <a:pt x="634" y="0"/>
                        <a:pt x="293"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8" name="Google Shape;380;p36"/>
                <p:cNvSpPr/>
                <p:nvPr/>
              </p:nvSpPr>
              <p:spPr>
                <a:xfrm>
                  <a:off x="2009520" y="2811600"/>
                  <a:ext cx="11520" cy="8280"/>
                </a:xfrm>
                <a:custGeom>
                  <a:avLst/>
                  <a:gdLst>
                    <a:gd name="textAreaLeft" fmla="*/ 0 w 11520"/>
                    <a:gd name="textAreaRight" fmla="*/ 11880 w 11520"/>
                    <a:gd name="textAreaTop" fmla="*/ 0 h 8280"/>
                    <a:gd name="textAreaBottom" fmla="*/ 8640 h 8280"/>
                  </a:gdLst>
                  <a:ahLst/>
                  <a:rect l="textAreaLeft" t="textAreaTop" r="textAreaRight" b="textAreaBottom"/>
                  <a:pathLst>
                    <a:path w="537" h="391">
                      <a:moveTo>
                        <a:pt x="293" y="0"/>
                      </a:moveTo>
                      <a:cubicBezTo>
                        <a:pt x="0" y="0"/>
                        <a:pt x="0" y="390"/>
                        <a:pt x="293" y="390"/>
                      </a:cubicBezTo>
                      <a:cubicBezTo>
                        <a:pt x="536" y="390"/>
                        <a:pt x="536" y="0"/>
                        <a:pt x="293" y="0"/>
                      </a:cubicBezTo>
                      <a:close/>
                    </a:path>
                  </a:pathLst>
                </a:custGeom>
                <a:solidFill>
                  <a:schemeClr val="accent2"/>
                </a:solidFill>
                <a:ln w="0">
                  <a:noFill/>
                </a:ln>
              </p:spPr>
              <p:style>
                <a:lnRef idx="0"/>
                <a:fillRef idx="0"/>
                <a:effectRef idx="0"/>
                <a:fontRef idx="minor"/>
              </p:style>
              <p:txBody>
                <a:bodyPr tIns="4320" bIns="4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69" name="Google Shape;381;p36"/>
                <p:cNvSpPr/>
                <p:nvPr/>
              </p:nvSpPr>
              <p:spPr>
                <a:xfrm>
                  <a:off x="2057760" y="2840760"/>
                  <a:ext cx="12600" cy="10440"/>
                </a:xfrm>
                <a:custGeom>
                  <a:avLst/>
                  <a:gdLst>
                    <a:gd name="textAreaLeft" fmla="*/ 0 w 12600"/>
                    <a:gd name="textAreaRight" fmla="*/ 12960 w 12600"/>
                    <a:gd name="textAreaTop" fmla="*/ 0 h 10440"/>
                    <a:gd name="textAreaBottom" fmla="*/ 10800 h 10440"/>
                  </a:gdLst>
                  <a:ahLst/>
                  <a:rect l="textAreaLeft" t="textAreaTop" r="textAreaRight" b="textAreaBottom"/>
                  <a:pathLst>
                    <a:path w="586" h="489">
                      <a:moveTo>
                        <a:pt x="293" y="1"/>
                      </a:moveTo>
                      <a:cubicBezTo>
                        <a:pt x="0" y="50"/>
                        <a:pt x="0" y="440"/>
                        <a:pt x="293" y="488"/>
                      </a:cubicBezTo>
                      <a:cubicBezTo>
                        <a:pt x="585" y="440"/>
                        <a:pt x="585" y="50"/>
                        <a:pt x="293"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0" name="Google Shape;382;p36"/>
                <p:cNvSpPr/>
                <p:nvPr/>
              </p:nvSpPr>
              <p:spPr>
                <a:xfrm>
                  <a:off x="2097720" y="2861280"/>
                  <a:ext cx="132480" cy="59400"/>
                </a:xfrm>
                <a:custGeom>
                  <a:avLst/>
                  <a:gdLst>
                    <a:gd name="textAreaLeft" fmla="*/ 0 w 132480"/>
                    <a:gd name="textAreaRight" fmla="*/ 132840 w 132480"/>
                    <a:gd name="textAreaTop" fmla="*/ 0 h 59400"/>
                    <a:gd name="textAreaBottom" fmla="*/ 59760 h 59400"/>
                  </a:gdLst>
                  <a:ahLst/>
                  <a:rect l="textAreaLeft" t="textAreaTop" r="textAreaRight" b="textAreaBottom"/>
                  <a:pathLst>
                    <a:path w="6037" h="2713">
                      <a:moveTo>
                        <a:pt x="3404" y="1250"/>
                      </a:moveTo>
                      <a:cubicBezTo>
                        <a:pt x="3501" y="1299"/>
                        <a:pt x="3599" y="1347"/>
                        <a:pt x="3696" y="1445"/>
                      </a:cubicBezTo>
                      <a:cubicBezTo>
                        <a:pt x="3794" y="1494"/>
                        <a:pt x="3892" y="1542"/>
                        <a:pt x="3989" y="1591"/>
                      </a:cubicBezTo>
                      <a:cubicBezTo>
                        <a:pt x="3794" y="1591"/>
                        <a:pt x="3599" y="1591"/>
                        <a:pt x="3355" y="1640"/>
                      </a:cubicBezTo>
                      <a:cubicBezTo>
                        <a:pt x="3306" y="1640"/>
                        <a:pt x="3209" y="1689"/>
                        <a:pt x="3209" y="1786"/>
                      </a:cubicBezTo>
                      <a:cubicBezTo>
                        <a:pt x="3209" y="1737"/>
                        <a:pt x="3209" y="1689"/>
                        <a:pt x="3160" y="1640"/>
                      </a:cubicBezTo>
                      <a:lnTo>
                        <a:pt x="3160" y="1640"/>
                      </a:lnTo>
                      <a:cubicBezTo>
                        <a:pt x="3174" y="1654"/>
                        <a:pt x="3189" y="1660"/>
                        <a:pt x="3203" y="1660"/>
                      </a:cubicBezTo>
                      <a:cubicBezTo>
                        <a:pt x="3238" y="1660"/>
                        <a:pt x="3272" y="1626"/>
                        <a:pt x="3306" y="1591"/>
                      </a:cubicBezTo>
                      <a:cubicBezTo>
                        <a:pt x="3355" y="1494"/>
                        <a:pt x="3404" y="1396"/>
                        <a:pt x="3404" y="1299"/>
                      </a:cubicBezTo>
                      <a:cubicBezTo>
                        <a:pt x="3404" y="1299"/>
                        <a:pt x="3404" y="1250"/>
                        <a:pt x="3404" y="1250"/>
                      </a:cubicBezTo>
                      <a:close/>
                      <a:moveTo>
                        <a:pt x="3404" y="2030"/>
                      </a:moveTo>
                      <a:lnTo>
                        <a:pt x="3599" y="2079"/>
                      </a:lnTo>
                      <a:lnTo>
                        <a:pt x="3745" y="2225"/>
                      </a:lnTo>
                      <a:lnTo>
                        <a:pt x="3501" y="2225"/>
                      </a:lnTo>
                      <a:lnTo>
                        <a:pt x="3404" y="2030"/>
                      </a:lnTo>
                      <a:close/>
                      <a:moveTo>
                        <a:pt x="1365" y="0"/>
                      </a:moveTo>
                      <a:cubicBezTo>
                        <a:pt x="1314" y="0"/>
                        <a:pt x="1262" y="10"/>
                        <a:pt x="1210" y="31"/>
                      </a:cubicBezTo>
                      <a:cubicBezTo>
                        <a:pt x="1112" y="80"/>
                        <a:pt x="1112" y="226"/>
                        <a:pt x="1210" y="226"/>
                      </a:cubicBezTo>
                      <a:cubicBezTo>
                        <a:pt x="1161" y="323"/>
                        <a:pt x="1161" y="421"/>
                        <a:pt x="1210" y="518"/>
                      </a:cubicBezTo>
                      <a:cubicBezTo>
                        <a:pt x="1015" y="518"/>
                        <a:pt x="820" y="323"/>
                        <a:pt x="771" y="128"/>
                      </a:cubicBezTo>
                      <a:cubicBezTo>
                        <a:pt x="771" y="80"/>
                        <a:pt x="735" y="55"/>
                        <a:pt x="698" y="55"/>
                      </a:cubicBezTo>
                      <a:cubicBezTo>
                        <a:pt x="661" y="55"/>
                        <a:pt x="625" y="80"/>
                        <a:pt x="625" y="128"/>
                      </a:cubicBezTo>
                      <a:cubicBezTo>
                        <a:pt x="576" y="226"/>
                        <a:pt x="576" y="323"/>
                        <a:pt x="625" y="470"/>
                      </a:cubicBezTo>
                      <a:cubicBezTo>
                        <a:pt x="479" y="372"/>
                        <a:pt x="284" y="323"/>
                        <a:pt x="137" y="323"/>
                      </a:cubicBezTo>
                      <a:cubicBezTo>
                        <a:pt x="119" y="314"/>
                        <a:pt x="103" y="310"/>
                        <a:pt x="89" y="310"/>
                      </a:cubicBezTo>
                      <a:cubicBezTo>
                        <a:pt x="25" y="310"/>
                        <a:pt x="0" y="390"/>
                        <a:pt x="40" y="470"/>
                      </a:cubicBezTo>
                      <a:cubicBezTo>
                        <a:pt x="381" y="713"/>
                        <a:pt x="722" y="908"/>
                        <a:pt x="1161" y="1055"/>
                      </a:cubicBezTo>
                      <a:cubicBezTo>
                        <a:pt x="1185" y="1071"/>
                        <a:pt x="1209" y="1078"/>
                        <a:pt x="1232" y="1078"/>
                      </a:cubicBezTo>
                      <a:cubicBezTo>
                        <a:pt x="1346" y="1078"/>
                        <a:pt x="1422" y="901"/>
                        <a:pt x="1259" y="860"/>
                      </a:cubicBezTo>
                      <a:cubicBezTo>
                        <a:pt x="1307" y="811"/>
                        <a:pt x="1356" y="762"/>
                        <a:pt x="1356" y="713"/>
                      </a:cubicBezTo>
                      <a:lnTo>
                        <a:pt x="1503" y="713"/>
                      </a:lnTo>
                      <a:cubicBezTo>
                        <a:pt x="1600" y="713"/>
                        <a:pt x="1698" y="665"/>
                        <a:pt x="1746" y="567"/>
                      </a:cubicBezTo>
                      <a:cubicBezTo>
                        <a:pt x="1795" y="616"/>
                        <a:pt x="1844" y="713"/>
                        <a:pt x="1941" y="811"/>
                      </a:cubicBezTo>
                      <a:cubicBezTo>
                        <a:pt x="1966" y="835"/>
                        <a:pt x="2002" y="848"/>
                        <a:pt x="2039" y="848"/>
                      </a:cubicBezTo>
                      <a:cubicBezTo>
                        <a:pt x="2075" y="848"/>
                        <a:pt x="2112" y="835"/>
                        <a:pt x="2136" y="811"/>
                      </a:cubicBezTo>
                      <a:cubicBezTo>
                        <a:pt x="2331" y="811"/>
                        <a:pt x="2526" y="908"/>
                        <a:pt x="2721" y="957"/>
                      </a:cubicBezTo>
                      <a:cubicBezTo>
                        <a:pt x="2721" y="1055"/>
                        <a:pt x="2673" y="1152"/>
                        <a:pt x="2673" y="1250"/>
                      </a:cubicBezTo>
                      <a:cubicBezTo>
                        <a:pt x="2673" y="1321"/>
                        <a:pt x="2751" y="1366"/>
                        <a:pt x="2812" y="1366"/>
                      </a:cubicBezTo>
                      <a:cubicBezTo>
                        <a:pt x="2835" y="1366"/>
                        <a:pt x="2855" y="1360"/>
                        <a:pt x="2868" y="1347"/>
                      </a:cubicBezTo>
                      <a:lnTo>
                        <a:pt x="2868" y="1396"/>
                      </a:lnTo>
                      <a:cubicBezTo>
                        <a:pt x="2855" y="1384"/>
                        <a:pt x="2834" y="1378"/>
                        <a:pt x="2810" y="1378"/>
                      </a:cubicBezTo>
                      <a:cubicBezTo>
                        <a:pt x="2737" y="1378"/>
                        <a:pt x="2636" y="1433"/>
                        <a:pt x="2673" y="1542"/>
                      </a:cubicBezTo>
                      <a:cubicBezTo>
                        <a:pt x="2673" y="1640"/>
                        <a:pt x="2721" y="1689"/>
                        <a:pt x="2770" y="1786"/>
                      </a:cubicBezTo>
                      <a:cubicBezTo>
                        <a:pt x="2721" y="1737"/>
                        <a:pt x="2673" y="1737"/>
                        <a:pt x="2673" y="1689"/>
                      </a:cubicBezTo>
                      <a:cubicBezTo>
                        <a:pt x="2644" y="1674"/>
                        <a:pt x="2620" y="1668"/>
                        <a:pt x="2600" y="1668"/>
                      </a:cubicBezTo>
                      <a:cubicBezTo>
                        <a:pt x="2551" y="1668"/>
                        <a:pt x="2526" y="1703"/>
                        <a:pt x="2526" y="1737"/>
                      </a:cubicBezTo>
                      <a:cubicBezTo>
                        <a:pt x="2445" y="1982"/>
                        <a:pt x="2637" y="2091"/>
                        <a:pt x="2845" y="2091"/>
                      </a:cubicBezTo>
                      <a:cubicBezTo>
                        <a:pt x="2885" y="2091"/>
                        <a:pt x="2926" y="2087"/>
                        <a:pt x="2965" y="2079"/>
                      </a:cubicBezTo>
                      <a:cubicBezTo>
                        <a:pt x="3063" y="2225"/>
                        <a:pt x="3160" y="2322"/>
                        <a:pt x="3258" y="2469"/>
                      </a:cubicBezTo>
                      <a:cubicBezTo>
                        <a:pt x="3282" y="2493"/>
                        <a:pt x="3319" y="2505"/>
                        <a:pt x="3355" y="2505"/>
                      </a:cubicBezTo>
                      <a:cubicBezTo>
                        <a:pt x="3392" y="2505"/>
                        <a:pt x="3428" y="2493"/>
                        <a:pt x="3453" y="2469"/>
                      </a:cubicBezTo>
                      <a:lnTo>
                        <a:pt x="3696" y="2469"/>
                      </a:lnTo>
                      <a:cubicBezTo>
                        <a:pt x="3794" y="2469"/>
                        <a:pt x="3843" y="2322"/>
                        <a:pt x="3794" y="2274"/>
                      </a:cubicBezTo>
                      <a:lnTo>
                        <a:pt x="3794" y="2274"/>
                      </a:lnTo>
                      <a:cubicBezTo>
                        <a:pt x="3989" y="2469"/>
                        <a:pt x="4233" y="2664"/>
                        <a:pt x="4525" y="2712"/>
                      </a:cubicBezTo>
                      <a:cubicBezTo>
                        <a:pt x="4574" y="2712"/>
                        <a:pt x="4623" y="2615"/>
                        <a:pt x="4623" y="2566"/>
                      </a:cubicBezTo>
                      <a:cubicBezTo>
                        <a:pt x="4477" y="2371"/>
                        <a:pt x="4282" y="2176"/>
                        <a:pt x="4038" y="2127"/>
                      </a:cubicBezTo>
                      <a:cubicBezTo>
                        <a:pt x="4038" y="2079"/>
                        <a:pt x="4038" y="2030"/>
                        <a:pt x="3989" y="1981"/>
                      </a:cubicBezTo>
                      <a:lnTo>
                        <a:pt x="3745" y="1932"/>
                      </a:lnTo>
                      <a:cubicBezTo>
                        <a:pt x="4233" y="1932"/>
                        <a:pt x="4720" y="1981"/>
                        <a:pt x="5159" y="2030"/>
                      </a:cubicBezTo>
                      <a:lnTo>
                        <a:pt x="5305" y="2127"/>
                      </a:lnTo>
                      <a:lnTo>
                        <a:pt x="5403" y="2127"/>
                      </a:lnTo>
                      <a:lnTo>
                        <a:pt x="5842" y="2176"/>
                      </a:lnTo>
                      <a:cubicBezTo>
                        <a:pt x="5939" y="2176"/>
                        <a:pt x="6037" y="2079"/>
                        <a:pt x="5939" y="2030"/>
                      </a:cubicBezTo>
                      <a:cubicBezTo>
                        <a:pt x="5500" y="1786"/>
                        <a:pt x="4964" y="1640"/>
                        <a:pt x="4477" y="1640"/>
                      </a:cubicBezTo>
                      <a:cubicBezTo>
                        <a:pt x="4379" y="1591"/>
                        <a:pt x="4330" y="1494"/>
                        <a:pt x="4282" y="1445"/>
                      </a:cubicBezTo>
                      <a:cubicBezTo>
                        <a:pt x="3648" y="957"/>
                        <a:pt x="2916" y="616"/>
                        <a:pt x="2088" y="518"/>
                      </a:cubicBezTo>
                      <a:cubicBezTo>
                        <a:pt x="1990" y="421"/>
                        <a:pt x="1893" y="372"/>
                        <a:pt x="1795" y="323"/>
                      </a:cubicBezTo>
                      <a:cubicBezTo>
                        <a:pt x="1718" y="132"/>
                        <a:pt x="1551" y="0"/>
                        <a:pt x="1365" y="0"/>
                      </a:cubicBezTo>
                      <a:close/>
                    </a:path>
                  </a:pathLst>
                </a:custGeom>
                <a:solidFill>
                  <a:schemeClr val="accent2"/>
                </a:solidFill>
                <a:ln w="0">
                  <a:noFill/>
                </a:ln>
              </p:spPr>
              <p:style>
                <a:lnRef idx="0"/>
                <a:fillRef idx="0"/>
                <a:effectRef idx="0"/>
                <a:fontRef idx="minor"/>
              </p:style>
              <p:txBody>
                <a:bodyPr tIns="29880" bIns="29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1" name="Google Shape;383;p36"/>
                <p:cNvSpPr/>
                <p:nvPr/>
              </p:nvSpPr>
              <p:spPr>
                <a:xfrm>
                  <a:off x="2067480" y="2850120"/>
                  <a:ext cx="17640" cy="9720"/>
                </a:xfrm>
                <a:custGeom>
                  <a:avLst/>
                  <a:gdLst>
                    <a:gd name="textAreaLeft" fmla="*/ 0 w 17640"/>
                    <a:gd name="textAreaRight" fmla="*/ 18000 w 17640"/>
                    <a:gd name="textAreaTop" fmla="*/ 0 h 9720"/>
                    <a:gd name="textAreaBottom" fmla="*/ 10080 h 9720"/>
                  </a:gdLst>
                  <a:ahLst/>
                  <a:rect l="textAreaLeft" t="textAreaTop" r="textAreaRight" b="textAreaBottom"/>
                  <a:pathLst>
                    <a:path w="817" h="458">
                      <a:moveTo>
                        <a:pt x="174" y="1"/>
                      </a:moveTo>
                      <a:cubicBezTo>
                        <a:pt x="149" y="1"/>
                        <a:pt x="125" y="3"/>
                        <a:pt x="98" y="9"/>
                      </a:cubicBezTo>
                      <a:cubicBezTo>
                        <a:pt x="50" y="9"/>
                        <a:pt x="1" y="57"/>
                        <a:pt x="1" y="155"/>
                      </a:cubicBezTo>
                      <a:cubicBezTo>
                        <a:pt x="147" y="399"/>
                        <a:pt x="391" y="350"/>
                        <a:pt x="635" y="447"/>
                      </a:cubicBezTo>
                      <a:cubicBezTo>
                        <a:pt x="648" y="454"/>
                        <a:pt x="662" y="457"/>
                        <a:pt x="675" y="457"/>
                      </a:cubicBezTo>
                      <a:cubicBezTo>
                        <a:pt x="756" y="457"/>
                        <a:pt x="816" y="343"/>
                        <a:pt x="732" y="301"/>
                      </a:cubicBezTo>
                      <a:cubicBezTo>
                        <a:pt x="515" y="170"/>
                        <a:pt x="375" y="1"/>
                        <a:pt x="174" y="1"/>
                      </a:cubicBezTo>
                      <a:close/>
                    </a:path>
                  </a:pathLst>
                </a:custGeom>
                <a:solidFill>
                  <a:schemeClr val="accent2"/>
                </a:solidFill>
                <a:ln w="0">
                  <a:noFill/>
                </a:ln>
              </p:spPr>
              <p:style>
                <a:lnRef idx="0"/>
                <a:fillRef idx="0"/>
                <a:effectRef idx="0"/>
                <a:fontRef idx="minor"/>
              </p:style>
              <p:txBody>
                <a:bodyPr tIns="5040" bIns="5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2" name="Google Shape;384;p36"/>
                <p:cNvSpPr/>
                <p:nvPr/>
              </p:nvSpPr>
              <p:spPr>
                <a:xfrm>
                  <a:off x="2019240" y="2818440"/>
                  <a:ext cx="28440" cy="12240"/>
                </a:xfrm>
                <a:custGeom>
                  <a:avLst/>
                  <a:gdLst>
                    <a:gd name="textAreaLeft" fmla="*/ 0 w 28440"/>
                    <a:gd name="textAreaRight" fmla="*/ 28800 w 28440"/>
                    <a:gd name="textAreaTop" fmla="*/ 0 h 12240"/>
                    <a:gd name="textAreaBottom" fmla="*/ 12600 h 12240"/>
                  </a:gdLst>
                  <a:ahLst/>
                  <a:rect l="textAreaLeft" t="textAreaTop" r="textAreaRight" b="textAreaBottom"/>
                  <a:pathLst>
                    <a:path w="1307" h="577">
                      <a:moveTo>
                        <a:pt x="684" y="0"/>
                      </a:moveTo>
                      <a:cubicBezTo>
                        <a:pt x="586" y="0"/>
                        <a:pt x="489" y="12"/>
                        <a:pt x="391" y="37"/>
                      </a:cubicBezTo>
                      <a:cubicBezTo>
                        <a:pt x="373" y="28"/>
                        <a:pt x="357" y="24"/>
                        <a:pt x="342" y="24"/>
                      </a:cubicBezTo>
                      <a:cubicBezTo>
                        <a:pt x="277" y="24"/>
                        <a:pt x="245" y="103"/>
                        <a:pt x="245" y="183"/>
                      </a:cubicBezTo>
                      <a:cubicBezTo>
                        <a:pt x="196" y="134"/>
                        <a:pt x="147" y="85"/>
                        <a:pt x="98" y="85"/>
                      </a:cubicBezTo>
                      <a:cubicBezTo>
                        <a:pt x="50" y="85"/>
                        <a:pt x="1" y="134"/>
                        <a:pt x="1" y="183"/>
                      </a:cubicBezTo>
                      <a:cubicBezTo>
                        <a:pt x="134" y="481"/>
                        <a:pt x="491" y="577"/>
                        <a:pt x="814" y="577"/>
                      </a:cubicBezTo>
                      <a:cubicBezTo>
                        <a:pt x="966" y="577"/>
                        <a:pt x="1111" y="555"/>
                        <a:pt x="1220" y="524"/>
                      </a:cubicBezTo>
                      <a:cubicBezTo>
                        <a:pt x="1307" y="481"/>
                        <a:pt x="1278" y="321"/>
                        <a:pt x="1201" y="321"/>
                      </a:cubicBezTo>
                      <a:cubicBezTo>
                        <a:pt x="1192" y="321"/>
                        <a:pt x="1182" y="324"/>
                        <a:pt x="1171" y="329"/>
                      </a:cubicBezTo>
                      <a:cubicBezTo>
                        <a:pt x="1074" y="354"/>
                        <a:pt x="964" y="366"/>
                        <a:pt x="854" y="366"/>
                      </a:cubicBezTo>
                      <a:cubicBezTo>
                        <a:pt x="745" y="366"/>
                        <a:pt x="635" y="354"/>
                        <a:pt x="537" y="329"/>
                      </a:cubicBezTo>
                      <a:lnTo>
                        <a:pt x="489" y="280"/>
                      </a:lnTo>
                      <a:cubicBezTo>
                        <a:pt x="635" y="280"/>
                        <a:pt x="830" y="280"/>
                        <a:pt x="976" y="232"/>
                      </a:cubicBezTo>
                      <a:cubicBezTo>
                        <a:pt x="1025" y="183"/>
                        <a:pt x="1025" y="85"/>
                        <a:pt x="976" y="37"/>
                      </a:cubicBezTo>
                      <a:cubicBezTo>
                        <a:pt x="879" y="12"/>
                        <a:pt x="781" y="0"/>
                        <a:pt x="684" y="0"/>
                      </a:cubicBezTo>
                      <a:close/>
                    </a:path>
                  </a:pathLst>
                </a:custGeom>
                <a:solidFill>
                  <a:schemeClr val="accent2"/>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3" name="Google Shape;385;p36"/>
                <p:cNvSpPr/>
                <p:nvPr/>
              </p:nvSpPr>
              <p:spPr>
                <a:xfrm>
                  <a:off x="2126880" y="2850120"/>
                  <a:ext cx="19440" cy="15480"/>
                </a:xfrm>
                <a:custGeom>
                  <a:avLst/>
                  <a:gdLst>
                    <a:gd name="textAreaLeft" fmla="*/ 0 w 19440"/>
                    <a:gd name="textAreaRight" fmla="*/ 19800 w 19440"/>
                    <a:gd name="textAreaTop" fmla="*/ 0 h 15480"/>
                    <a:gd name="textAreaBottom" fmla="*/ 15840 h 15480"/>
                  </a:gdLst>
                  <a:ahLst/>
                  <a:rect l="textAreaLeft" t="textAreaTop" r="textAreaRight" b="textAreaBottom"/>
                  <a:pathLst>
                    <a:path w="900" h="726">
                      <a:moveTo>
                        <a:pt x="140" y="0"/>
                      </a:moveTo>
                      <a:cubicBezTo>
                        <a:pt x="24" y="0"/>
                        <a:pt x="0" y="202"/>
                        <a:pt x="178" y="202"/>
                      </a:cubicBezTo>
                      <a:cubicBezTo>
                        <a:pt x="421" y="202"/>
                        <a:pt x="568" y="445"/>
                        <a:pt x="616" y="689"/>
                      </a:cubicBezTo>
                      <a:cubicBezTo>
                        <a:pt x="641" y="714"/>
                        <a:pt x="677" y="726"/>
                        <a:pt x="708" y="726"/>
                      </a:cubicBezTo>
                      <a:cubicBezTo>
                        <a:pt x="738" y="726"/>
                        <a:pt x="763" y="714"/>
                        <a:pt x="763" y="689"/>
                      </a:cubicBezTo>
                      <a:cubicBezTo>
                        <a:pt x="899" y="324"/>
                        <a:pt x="567" y="2"/>
                        <a:pt x="244" y="2"/>
                      </a:cubicBezTo>
                      <a:cubicBezTo>
                        <a:pt x="222" y="2"/>
                        <a:pt x="199" y="3"/>
                        <a:pt x="178" y="7"/>
                      </a:cubicBezTo>
                      <a:cubicBezTo>
                        <a:pt x="164" y="2"/>
                        <a:pt x="152" y="0"/>
                        <a:pt x="140" y="0"/>
                      </a:cubicBezTo>
                      <a:close/>
                    </a:path>
                  </a:pathLst>
                </a:custGeom>
                <a:solidFill>
                  <a:schemeClr val="accent2"/>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4" name="Google Shape;386;p36"/>
                <p:cNvSpPr/>
                <p:nvPr/>
              </p:nvSpPr>
              <p:spPr>
                <a:xfrm>
                  <a:off x="2182320" y="2867400"/>
                  <a:ext cx="28800" cy="16920"/>
                </a:xfrm>
                <a:custGeom>
                  <a:avLst/>
                  <a:gdLst>
                    <a:gd name="textAreaLeft" fmla="*/ 0 w 28800"/>
                    <a:gd name="textAreaRight" fmla="*/ 29160 w 28800"/>
                    <a:gd name="textAreaTop" fmla="*/ 0 h 16920"/>
                    <a:gd name="textAreaBottom" fmla="*/ 17280 h 16920"/>
                  </a:gdLst>
                  <a:ahLst/>
                  <a:rect l="textAreaLeft" t="textAreaTop" r="textAreaRight" b="textAreaBottom"/>
                  <a:pathLst>
                    <a:path w="1318" h="781">
                      <a:moveTo>
                        <a:pt x="98" y="1"/>
                      </a:moveTo>
                      <a:cubicBezTo>
                        <a:pt x="1" y="1"/>
                        <a:pt x="1" y="196"/>
                        <a:pt x="98" y="196"/>
                      </a:cubicBezTo>
                      <a:cubicBezTo>
                        <a:pt x="488" y="293"/>
                        <a:pt x="830" y="488"/>
                        <a:pt x="1122" y="781"/>
                      </a:cubicBezTo>
                      <a:cubicBezTo>
                        <a:pt x="1220" y="781"/>
                        <a:pt x="1317" y="781"/>
                        <a:pt x="1268" y="683"/>
                      </a:cubicBezTo>
                      <a:cubicBezTo>
                        <a:pt x="1122" y="196"/>
                        <a:pt x="537" y="49"/>
                        <a:pt x="98" y="1"/>
                      </a:cubicBezTo>
                      <a:close/>
                    </a:path>
                  </a:pathLst>
                </a:custGeom>
                <a:solidFill>
                  <a:schemeClr val="accent2"/>
                </a:solidFill>
                <a:ln w="0">
                  <a:noFill/>
                </a:ln>
              </p:spPr>
              <p:style>
                <a:lnRef idx="0"/>
                <a:fillRef idx="0"/>
                <a:effectRef idx="0"/>
                <a:fontRef idx="minor"/>
              </p:style>
              <p:txBody>
                <a:bodyPr tIns="8640" bIns="8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5" name="Google Shape;387;p36"/>
                <p:cNvSpPr/>
                <p:nvPr/>
              </p:nvSpPr>
              <p:spPr>
                <a:xfrm>
                  <a:off x="2247120" y="2892960"/>
                  <a:ext cx="48600" cy="11880"/>
                </a:xfrm>
                <a:custGeom>
                  <a:avLst/>
                  <a:gdLst>
                    <a:gd name="textAreaLeft" fmla="*/ 0 w 48600"/>
                    <a:gd name="textAreaRight" fmla="*/ 48960 w 48600"/>
                    <a:gd name="textAreaTop" fmla="*/ 0 h 11880"/>
                    <a:gd name="textAreaBottom" fmla="*/ 12240 h 11880"/>
                  </a:gdLst>
                  <a:ahLst/>
                  <a:rect l="textAreaLeft" t="textAreaTop" r="textAreaRight" b="textAreaBottom"/>
                  <a:pathLst>
                    <a:path w="2223" h="554">
                      <a:moveTo>
                        <a:pt x="166" y="1"/>
                      </a:moveTo>
                      <a:cubicBezTo>
                        <a:pt x="55" y="1"/>
                        <a:pt x="0" y="115"/>
                        <a:pt x="126" y="157"/>
                      </a:cubicBezTo>
                      <a:lnTo>
                        <a:pt x="175" y="206"/>
                      </a:lnTo>
                      <a:cubicBezTo>
                        <a:pt x="29" y="206"/>
                        <a:pt x="29" y="450"/>
                        <a:pt x="175" y="450"/>
                      </a:cubicBezTo>
                      <a:cubicBezTo>
                        <a:pt x="297" y="474"/>
                        <a:pt x="407" y="486"/>
                        <a:pt x="516" y="486"/>
                      </a:cubicBezTo>
                      <a:cubicBezTo>
                        <a:pt x="626" y="486"/>
                        <a:pt x="736" y="474"/>
                        <a:pt x="858" y="450"/>
                      </a:cubicBezTo>
                      <a:cubicBezTo>
                        <a:pt x="1061" y="517"/>
                        <a:pt x="1265" y="554"/>
                        <a:pt x="1464" y="554"/>
                      </a:cubicBezTo>
                      <a:cubicBezTo>
                        <a:pt x="1693" y="554"/>
                        <a:pt x="1916" y="505"/>
                        <a:pt x="2125" y="401"/>
                      </a:cubicBezTo>
                      <a:cubicBezTo>
                        <a:pt x="2223" y="352"/>
                        <a:pt x="2174" y="206"/>
                        <a:pt x="2077" y="206"/>
                      </a:cubicBezTo>
                      <a:cubicBezTo>
                        <a:pt x="1964" y="214"/>
                        <a:pt x="1852" y="219"/>
                        <a:pt x="1740" y="219"/>
                      </a:cubicBezTo>
                      <a:cubicBezTo>
                        <a:pt x="1220" y="219"/>
                        <a:pt x="705" y="131"/>
                        <a:pt x="224" y="11"/>
                      </a:cubicBezTo>
                      <a:cubicBezTo>
                        <a:pt x="203" y="4"/>
                        <a:pt x="184" y="1"/>
                        <a:pt x="166" y="1"/>
                      </a:cubicBezTo>
                      <a:close/>
                    </a:path>
                  </a:pathLst>
                </a:custGeom>
                <a:solidFill>
                  <a:schemeClr val="accent2"/>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6" name="Google Shape;388;p36"/>
                <p:cNvSpPr/>
                <p:nvPr/>
              </p:nvSpPr>
              <p:spPr>
                <a:xfrm>
                  <a:off x="2297160" y="2911680"/>
                  <a:ext cx="38160" cy="21600"/>
                </a:xfrm>
                <a:custGeom>
                  <a:avLst/>
                  <a:gdLst>
                    <a:gd name="textAreaLeft" fmla="*/ 0 w 38160"/>
                    <a:gd name="textAreaRight" fmla="*/ 38520 w 38160"/>
                    <a:gd name="textAreaTop" fmla="*/ 0 h 21600"/>
                    <a:gd name="textAreaBottom" fmla="*/ 21960 h 21600"/>
                  </a:gdLst>
                  <a:ahLst/>
                  <a:rect l="textAreaLeft" t="textAreaTop" r="textAreaRight" b="textAreaBottom"/>
                  <a:pathLst>
                    <a:path w="1756" h="1001">
                      <a:moveTo>
                        <a:pt x="701" y="1"/>
                      </a:moveTo>
                      <a:cubicBezTo>
                        <a:pt x="683" y="1"/>
                        <a:pt x="659" y="13"/>
                        <a:pt x="634" y="37"/>
                      </a:cubicBezTo>
                      <a:cubicBezTo>
                        <a:pt x="586" y="37"/>
                        <a:pt x="586" y="135"/>
                        <a:pt x="634" y="184"/>
                      </a:cubicBezTo>
                      <a:lnTo>
                        <a:pt x="878" y="330"/>
                      </a:lnTo>
                      <a:lnTo>
                        <a:pt x="1024" y="525"/>
                      </a:lnTo>
                      <a:lnTo>
                        <a:pt x="1024" y="574"/>
                      </a:lnTo>
                      <a:cubicBezTo>
                        <a:pt x="1073" y="622"/>
                        <a:pt x="1122" y="671"/>
                        <a:pt x="1219" y="720"/>
                      </a:cubicBezTo>
                      <a:lnTo>
                        <a:pt x="732" y="720"/>
                      </a:lnTo>
                      <a:cubicBezTo>
                        <a:pt x="845" y="607"/>
                        <a:pt x="754" y="493"/>
                        <a:pt x="639" y="493"/>
                      </a:cubicBezTo>
                      <a:cubicBezTo>
                        <a:pt x="605" y="493"/>
                        <a:pt x="570" y="503"/>
                        <a:pt x="537" y="525"/>
                      </a:cubicBezTo>
                      <a:cubicBezTo>
                        <a:pt x="488" y="574"/>
                        <a:pt x="439" y="671"/>
                        <a:pt x="342" y="769"/>
                      </a:cubicBezTo>
                      <a:cubicBezTo>
                        <a:pt x="244" y="769"/>
                        <a:pt x="147" y="769"/>
                        <a:pt x="98" y="817"/>
                      </a:cubicBezTo>
                      <a:cubicBezTo>
                        <a:pt x="1" y="817"/>
                        <a:pt x="1" y="915"/>
                        <a:pt x="98" y="964"/>
                      </a:cubicBezTo>
                      <a:cubicBezTo>
                        <a:pt x="293" y="988"/>
                        <a:pt x="500" y="1000"/>
                        <a:pt x="714" y="1000"/>
                      </a:cubicBezTo>
                      <a:cubicBezTo>
                        <a:pt x="927" y="1000"/>
                        <a:pt x="1146" y="988"/>
                        <a:pt x="1366" y="964"/>
                      </a:cubicBezTo>
                      <a:cubicBezTo>
                        <a:pt x="1463" y="964"/>
                        <a:pt x="1561" y="915"/>
                        <a:pt x="1512" y="817"/>
                      </a:cubicBezTo>
                      <a:cubicBezTo>
                        <a:pt x="1658" y="817"/>
                        <a:pt x="1756" y="720"/>
                        <a:pt x="1756" y="622"/>
                      </a:cubicBezTo>
                      <a:cubicBezTo>
                        <a:pt x="1756" y="525"/>
                        <a:pt x="1707" y="427"/>
                        <a:pt x="1658" y="379"/>
                      </a:cubicBezTo>
                      <a:cubicBezTo>
                        <a:pt x="1609" y="281"/>
                        <a:pt x="1561" y="184"/>
                        <a:pt x="1463" y="135"/>
                      </a:cubicBezTo>
                      <a:cubicBezTo>
                        <a:pt x="1402" y="74"/>
                        <a:pt x="1332" y="47"/>
                        <a:pt x="1264" y="47"/>
                      </a:cubicBezTo>
                      <a:cubicBezTo>
                        <a:pt x="1171" y="47"/>
                        <a:pt x="1081" y="99"/>
                        <a:pt x="1024" y="184"/>
                      </a:cubicBezTo>
                      <a:lnTo>
                        <a:pt x="781" y="37"/>
                      </a:lnTo>
                      <a:lnTo>
                        <a:pt x="732" y="37"/>
                      </a:lnTo>
                      <a:cubicBezTo>
                        <a:pt x="732" y="13"/>
                        <a:pt x="720" y="1"/>
                        <a:pt x="701" y="1"/>
                      </a:cubicBezTo>
                      <a:close/>
                    </a:path>
                  </a:pathLst>
                </a:custGeom>
                <a:solidFill>
                  <a:schemeClr val="accent2"/>
                </a:solidFill>
                <a:ln w="0">
                  <a:noFill/>
                </a:ln>
              </p:spPr>
              <p:style>
                <a:lnRef idx="0"/>
                <a:fillRef idx="0"/>
                <a:effectRef idx="0"/>
                <a:fontRef idx="minor"/>
              </p:style>
              <p:txBody>
                <a:bodyPr tIns="10800" bIns="10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77" name="Google Shape;389;p36"/>
                <p:cNvSpPr/>
                <p:nvPr/>
              </p:nvSpPr>
              <p:spPr>
                <a:xfrm>
                  <a:off x="2271960" y="2910960"/>
                  <a:ext cx="29160" cy="11160"/>
                </a:xfrm>
                <a:custGeom>
                  <a:avLst/>
                  <a:gdLst>
                    <a:gd name="textAreaLeft" fmla="*/ 0 w 29160"/>
                    <a:gd name="textAreaRight" fmla="*/ 29520 w 29160"/>
                    <a:gd name="textAreaTop" fmla="*/ 0 h 11160"/>
                    <a:gd name="textAreaBottom" fmla="*/ 11520 h 11160"/>
                  </a:gdLst>
                  <a:ahLst/>
                  <a:rect l="textAreaLeft" t="textAreaTop" r="textAreaRight" b="textAreaBottom"/>
                  <a:pathLst>
                    <a:path w="1344" h="524">
                      <a:moveTo>
                        <a:pt x="152" y="0"/>
                      </a:moveTo>
                      <a:cubicBezTo>
                        <a:pt x="71" y="0"/>
                        <a:pt x="0" y="113"/>
                        <a:pt x="76" y="227"/>
                      </a:cubicBezTo>
                      <a:cubicBezTo>
                        <a:pt x="265" y="416"/>
                        <a:pt x="555" y="523"/>
                        <a:pt x="843" y="523"/>
                      </a:cubicBezTo>
                      <a:cubicBezTo>
                        <a:pt x="1000" y="523"/>
                        <a:pt x="1157" y="491"/>
                        <a:pt x="1295" y="422"/>
                      </a:cubicBezTo>
                      <a:cubicBezTo>
                        <a:pt x="1344" y="373"/>
                        <a:pt x="1344" y="275"/>
                        <a:pt x="1295" y="275"/>
                      </a:cubicBezTo>
                      <a:cubicBezTo>
                        <a:pt x="1228" y="284"/>
                        <a:pt x="1161" y="288"/>
                        <a:pt x="1095" y="288"/>
                      </a:cubicBezTo>
                      <a:cubicBezTo>
                        <a:pt x="774" y="288"/>
                        <a:pt x="465" y="193"/>
                        <a:pt x="222" y="32"/>
                      </a:cubicBezTo>
                      <a:cubicBezTo>
                        <a:pt x="200" y="10"/>
                        <a:pt x="176" y="0"/>
                        <a:pt x="152"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278" name="Google Shape;390;p36"/>
              <p:cNvGrpSpPr/>
              <p:nvPr/>
            </p:nvGrpSpPr>
            <p:grpSpPr>
              <a:xfrm>
                <a:off x="1927800" y="2910960"/>
                <a:ext cx="387360" cy="337680"/>
                <a:chOff x="1927800" y="2910960"/>
                <a:chExt cx="387360" cy="337680"/>
              </a:xfrm>
            </p:grpSpPr>
            <p:sp>
              <p:nvSpPr>
                <p:cNvPr id="279" name="Google Shape;391;p36"/>
                <p:cNvSpPr/>
                <p:nvPr/>
              </p:nvSpPr>
              <p:spPr>
                <a:xfrm>
                  <a:off x="2159640" y="2938680"/>
                  <a:ext cx="15840" cy="15120"/>
                </a:xfrm>
                <a:custGeom>
                  <a:avLst/>
                  <a:gdLst>
                    <a:gd name="textAreaLeft" fmla="*/ 0 w 15840"/>
                    <a:gd name="textAreaRight" fmla="*/ 16200 w 15840"/>
                    <a:gd name="textAreaTop" fmla="*/ 0 h 15120"/>
                    <a:gd name="textAreaBottom" fmla="*/ 15480 h 15120"/>
                  </a:gdLst>
                  <a:ahLst/>
                  <a:rect l="textAreaLeft" t="textAreaTop" r="textAreaRight" b="textAreaBottom"/>
                  <a:pathLst>
                    <a:path w="733" h="708">
                      <a:moveTo>
                        <a:pt x="318" y="1"/>
                      </a:moveTo>
                      <a:cubicBezTo>
                        <a:pt x="184" y="1"/>
                        <a:pt x="50" y="74"/>
                        <a:pt x="1" y="220"/>
                      </a:cubicBezTo>
                      <a:lnTo>
                        <a:pt x="1" y="269"/>
                      </a:lnTo>
                      <a:cubicBezTo>
                        <a:pt x="1" y="464"/>
                        <a:pt x="98" y="659"/>
                        <a:pt x="245" y="708"/>
                      </a:cubicBezTo>
                      <a:lnTo>
                        <a:pt x="440" y="708"/>
                      </a:lnTo>
                      <a:cubicBezTo>
                        <a:pt x="586" y="659"/>
                        <a:pt x="732" y="464"/>
                        <a:pt x="683" y="269"/>
                      </a:cubicBezTo>
                      <a:lnTo>
                        <a:pt x="635" y="220"/>
                      </a:lnTo>
                      <a:cubicBezTo>
                        <a:pt x="586" y="74"/>
                        <a:pt x="452" y="1"/>
                        <a:pt x="318" y="1"/>
                      </a:cubicBezTo>
                      <a:close/>
                    </a:path>
                  </a:pathLst>
                </a:custGeom>
                <a:solidFill>
                  <a:schemeClr val="accent2"/>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0" name="Google Shape;392;p36"/>
                <p:cNvSpPr/>
                <p:nvPr/>
              </p:nvSpPr>
              <p:spPr>
                <a:xfrm>
                  <a:off x="2230920" y="2958120"/>
                  <a:ext cx="25200" cy="47520"/>
                </a:xfrm>
                <a:custGeom>
                  <a:avLst/>
                  <a:gdLst>
                    <a:gd name="textAreaLeft" fmla="*/ 0 w 25200"/>
                    <a:gd name="textAreaRight" fmla="*/ 25560 w 25200"/>
                    <a:gd name="textAreaTop" fmla="*/ 0 h 47520"/>
                    <a:gd name="textAreaBottom" fmla="*/ 47880 h 47520"/>
                  </a:gdLst>
                  <a:ahLst/>
                  <a:rect l="textAreaLeft" t="textAreaTop" r="textAreaRight" b="textAreaBottom"/>
                  <a:pathLst>
                    <a:path w="1154" h="2170">
                      <a:moveTo>
                        <a:pt x="175" y="0"/>
                      </a:moveTo>
                      <a:cubicBezTo>
                        <a:pt x="93" y="0"/>
                        <a:pt x="1" y="75"/>
                        <a:pt x="32" y="170"/>
                      </a:cubicBezTo>
                      <a:cubicBezTo>
                        <a:pt x="130" y="463"/>
                        <a:pt x="228" y="755"/>
                        <a:pt x="374" y="999"/>
                      </a:cubicBezTo>
                      <a:cubicBezTo>
                        <a:pt x="520" y="1340"/>
                        <a:pt x="666" y="1730"/>
                        <a:pt x="813" y="2072"/>
                      </a:cubicBezTo>
                      <a:cubicBezTo>
                        <a:pt x="813" y="2120"/>
                        <a:pt x="861" y="2169"/>
                        <a:pt x="959" y="2169"/>
                      </a:cubicBezTo>
                      <a:cubicBezTo>
                        <a:pt x="1056" y="2169"/>
                        <a:pt x="1154" y="2120"/>
                        <a:pt x="1105" y="2023"/>
                      </a:cubicBezTo>
                      <a:cubicBezTo>
                        <a:pt x="959" y="1682"/>
                        <a:pt x="813" y="1340"/>
                        <a:pt x="666" y="999"/>
                      </a:cubicBezTo>
                      <a:cubicBezTo>
                        <a:pt x="569" y="658"/>
                        <a:pt x="423" y="365"/>
                        <a:pt x="276" y="73"/>
                      </a:cubicBezTo>
                      <a:cubicBezTo>
                        <a:pt x="259" y="22"/>
                        <a:pt x="219" y="0"/>
                        <a:pt x="175" y="0"/>
                      </a:cubicBezTo>
                      <a:close/>
                    </a:path>
                  </a:pathLst>
                </a:custGeom>
                <a:solidFill>
                  <a:schemeClr val="accent2"/>
                </a:solidFill>
                <a:ln w="0">
                  <a:noFill/>
                </a:ln>
              </p:spPr>
              <p:style>
                <a:lnRef idx="0"/>
                <a:fillRef idx="0"/>
                <a:effectRef idx="0"/>
                <a:fontRef idx="minor"/>
              </p:style>
              <p:txBody>
                <a:bodyPr tIns="23760" bIns="23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1" name="Google Shape;393;p36"/>
                <p:cNvSpPr/>
                <p:nvPr/>
              </p:nvSpPr>
              <p:spPr>
                <a:xfrm>
                  <a:off x="2255400" y="2989440"/>
                  <a:ext cx="10800" cy="9720"/>
                </a:xfrm>
                <a:custGeom>
                  <a:avLst/>
                  <a:gdLst>
                    <a:gd name="textAreaLeft" fmla="*/ 0 w 10800"/>
                    <a:gd name="textAreaRight" fmla="*/ 11160 w 10800"/>
                    <a:gd name="textAreaTop" fmla="*/ 0 h 9720"/>
                    <a:gd name="textAreaBottom" fmla="*/ 10080 h 9720"/>
                  </a:gdLst>
                  <a:ahLst/>
                  <a:rect l="textAreaLeft" t="textAreaTop" r="textAreaRight" b="textAreaBottom"/>
                  <a:pathLst>
                    <a:path w="499" h="465">
                      <a:moveTo>
                        <a:pt x="396" y="1"/>
                      </a:moveTo>
                      <a:cubicBezTo>
                        <a:pt x="365" y="1"/>
                        <a:pt x="326" y="19"/>
                        <a:pt x="284" y="62"/>
                      </a:cubicBezTo>
                      <a:cubicBezTo>
                        <a:pt x="186" y="110"/>
                        <a:pt x="89" y="257"/>
                        <a:pt x="40" y="354"/>
                      </a:cubicBezTo>
                      <a:cubicBezTo>
                        <a:pt x="0" y="394"/>
                        <a:pt x="57" y="465"/>
                        <a:pt x="105" y="465"/>
                      </a:cubicBezTo>
                      <a:cubicBezTo>
                        <a:pt x="117" y="465"/>
                        <a:pt x="128" y="461"/>
                        <a:pt x="137" y="452"/>
                      </a:cubicBezTo>
                      <a:cubicBezTo>
                        <a:pt x="235" y="403"/>
                        <a:pt x="381" y="305"/>
                        <a:pt x="430" y="208"/>
                      </a:cubicBezTo>
                      <a:cubicBezTo>
                        <a:pt x="499" y="104"/>
                        <a:pt x="470" y="1"/>
                        <a:pt x="396" y="1"/>
                      </a:cubicBezTo>
                      <a:close/>
                    </a:path>
                  </a:pathLst>
                </a:custGeom>
                <a:solidFill>
                  <a:schemeClr val="accent2"/>
                </a:solidFill>
                <a:ln w="0">
                  <a:noFill/>
                </a:ln>
              </p:spPr>
              <p:style>
                <a:lnRef idx="0"/>
                <a:fillRef idx="0"/>
                <a:effectRef idx="0"/>
                <a:fontRef idx="minor"/>
              </p:style>
              <p:txBody>
                <a:bodyPr tIns="5040" bIns="5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2" name="Google Shape;394;p36"/>
                <p:cNvSpPr/>
                <p:nvPr/>
              </p:nvSpPr>
              <p:spPr>
                <a:xfrm>
                  <a:off x="2176200" y="2917080"/>
                  <a:ext cx="35280" cy="34560"/>
                </a:xfrm>
                <a:custGeom>
                  <a:avLst/>
                  <a:gdLst>
                    <a:gd name="textAreaLeft" fmla="*/ 0 w 35280"/>
                    <a:gd name="textAreaRight" fmla="*/ 35640 w 35280"/>
                    <a:gd name="textAreaTop" fmla="*/ 0 h 34560"/>
                    <a:gd name="textAreaBottom" fmla="*/ 34920 h 34560"/>
                  </a:gdLst>
                  <a:ahLst/>
                  <a:rect l="textAreaLeft" t="textAreaTop" r="textAreaRight" b="textAreaBottom"/>
                  <a:pathLst>
                    <a:path w="1622" h="1585">
                      <a:moveTo>
                        <a:pt x="99" y="1"/>
                      </a:moveTo>
                      <a:cubicBezTo>
                        <a:pt x="39" y="1"/>
                        <a:pt x="1" y="70"/>
                        <a:pt x="35" y="139"/>
                      </a:cubicBezTo>
                      <a:cubicBezTo>
                        <a:pt x="425" y="675"/>
                        <a:pt x="864" y="1163"/>
                        <a:pt x="1400" y="1553"/>
                      </a:cubicBezTo>
                      <a:cubicBezTo>
                        <a:pt x="1423" y="1575"/>
                        <a:pt x="1448" y="1585"/>
                        <a:pt x="1472" y="1585"/>
                      </a:cubicBezTo>
                      <a:cubicBezTo>
                        <a:pt x="1552" y="1585"/>
                        <a:pt x="1621" y="1481"/>
                        <a:pt x="1546" y="1406"/>
                      </a:cubicBezTo>
                      <a:cubicBezTo>
                        <a:pt x="1156" y="870"/>
                        <a:pt x="669" y="431"/>
                        <a:pt x="181" y="41"/>
                      </a:cubicBezTo>
                      <a:cubicBezTo>
                        <a:pt x="153" y="13"/>
                        <a:pt x="124" y="1"/>
                        <a:pt x="99" y="1"/>
                      </a:cubicBezTo>
                      <a:close/>
                    </a:path>
                  </a:pathLst>
                </a:custGeom>
                <a:solidFill>
                  <a:schemeClr val="accent2"/>
                </a:solidFill>
                <a:ln w="0">
                  <a:noFill/>
                </a:ln>
              </p:spPr>
              <p:style>
                <a:lnRef idx="0"/>
                <a:fillRef idx="0"/>
                <a:effectRef idx="0"/>
                <a:fontRef idx="minor"/>
              </p:style>
              <p:txBody>
                <a:bodyPr tIns="17280" bIns="17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3" name="Google Shape;395;p36"/>
                <p:cNvSpPr/>
                <p:nvPr/>
              </p:nvSpPr>
              <p:spPr>
                <a:xfrm>
                  <a:off x="2193480" y="2910960"/>
                  <a:ext cx="41400" cy="38160"/>
                </a:xfrm>
                <a:custGeom>
                  <a:avLst/>
                  <a:gdLst>
                    <a:gd name="textAreaLeft" fmla="*/ 0 w 41400"/>
                    <a:gd name="textAreaRight" fmla="*/ 41760 w 41400"/>
                    <a:gd name="textAreaTop" fmla="*/ 0 h 38160"/>
                    <a:gd name="textAreaBottom" fmla="*/ 38520 h 38160"/>
                  </a:gdLst>
                  <a:ahLst/>
                  <a:rect l="textAreaLeft" t="textAreaTop" r="textAreaRight" b="textAreaBottom"/>
                  <a:pathLst>
                    <a:path w="1888" h="1746">
                      <a:moveTo>
                        <a:pt x="1156" y="507"/>
                      </a:moveTo>
                      <a:cubicBezTo>
                        <a:pt x="1108" y="605"/>
                        <a:pt x="1108" y="751"/>
                        <a:pt x="1156" y="897"/>
                      </a:cubicBezTo>
                      <a:cubicBezTo>
                        <a:pt x="1181" y="922"/>
                        <a:pt x="1205" y="934"/>
                        <a:pt x="1230" y="934"/>
                      </a:cubicBezTo>
                      <a:cubicBezTo>
                        <a:pt x="1254" y="934"/>
                        <a:pt x="1278" y="922"/>
                        <a:pt x="1303" y="897"/>
                      </a:cubicBezTo>
                      <a:lnTo>
                        <a:pt x="1303" y="897"/>
                      </a:lnTo>
                      <a:cubicBezTo>
                        <a:pt x="1303" y="995"/>
                        <a:pt x="1303" y="1092"/>
                        <a:pt x="1254" y="1141"/>
                      </a:cubicBezTo>
                      <a:cubicBezTo>
                        <a:pt x="1191" y="1235"/>
                        <a:pt x="1087" y="1289"/>
                        <a:pt x="996" y="1289"/>
                      </a:cubicBezTo>
                      <a:cubicBezTo>
                        <a:pt x="945" y="1289"/>
                        <a:pt x="898" y="1273"/>
                        <a:pt x="864" y="1239"/>
                      </a:cubicBezTo>
                      <a:lnTo>
                        <a:pt x="961" y="1239"/>
                      </a:lnTo>
                      <a:cubicBezTo>
                        <a:pt x="1069" y="1239"/>
                        <a:pt x="1097" y="1107"/>
                        <a:pt x="1047" y="1037"/>
                      </a:cubicBezTo>
                      <a:lnTo>
                        <a:pt x="1047" y="1037"/>
                      </a:lnTo>
                      <a:cubicBezTo>
                        <a:pt x="1117" y="1005"/>
                        <a:pt x="1168" y="908"/>
                        <a:pt x="1108" y="848"/>
                      </a:cubicBezTo>
                      <a:cubicBezTo>
                        <a:pt x="1010" y="702"/>
                        <a:pt x="961" y="605"/>
                        <a:pt x="913" y="507"/>
                      </a:cubicBezTo>
                      <a:close/>
                      <a:moveTo>
                        <a:pt x="427" y="1"/>
                      </a:moveTo>
                      <a:cubicBezTo>
                        <a:pt x="380" y="1"/>
                        <a:pt x="328" y="46"/>
                        <a:pt x="328" y="117"/>
                      </a:cubicBezTo>
                      <a:cubicBezTo>
                        <a:pt x="470" y="451"/>
                        <a:pt x="660" y="737"/>
                        <a:pt x="896" y="978"/>
                      </a:cubicBezTo>
                      <a:lnTo>
                        <a:pt x="896" y="978"/>
                      </a:lnTo>
                      <a:cubicBezTo>
                        <a:pt x="733" y="934"/>
                        <a:pt x="603" y="886"/>
                        <a:pt x="474" y="800"/>
                      </a:cubicBezTo>
                      <a:cubicBezTo>
                        <a:pt x="328" y="702"/>
                        <a:pt x="279" y="556"/>
                        <a:pt x="133" y="507"/>
                      </a:cubicBezTo>
                      <a:cubicBezTo>
                        <a:pt x="118" y="493"/>
                        <a:pt x="100" y="487"/>
                        <a:pt x="82" y="487"/>
                      </a:cubicBezTo>
                      <a:cubicBezTo>
                        <a:pt x="39" y="487"/>
                        <a:pt x="1" y="521"/>
                        <a:pt x="35" y="556"/>
                      </a:cubicBezTo>
                      <a:cubicBezTo>
                        <a:pt x="35" y="897"/>
                        <a:pt x="328" y="1092"/>
                        <a:pt x="620" y="1190"/>
                      </a:cubicBezTo>
                      <a:cubicBezTo>
                        <a:pt x="620" y="1377"/>
                        <a:pt x="780" y="1465"/>
                        <a:pt x="960" y="1465"/>
                      </a:cubicBezTo>
                      <a:cubicBezTo>
                        <a:pt x="1060" y="1465"/>
                        <a:pt x="1166" y="1437"/>
                        <a:pt x="1254" y="1385"/>
                      </a:cubicBezTo>
                      <a:cubicBezTo>
                        <a:pt x="1303" y="1336"/>
                        <a:pt x="1351" y="1287"/>
                        <a:pt x="1400" y="1190"/>
                      </a:cubicBezTo>
                      <a:cubicBezTo>
                        <a:pt x="1449" y="1385"/>
                        <a:pt x="1546" y="1580"/>
                        <a:pt x="1693" y="1726"/>
                      </a:cubicBezTo>
                      <a:cubicBezTo>
                        <a:pt x="1706" y="1739"/>
                        <a:pt x="1722" y="1745"/>
                        <a:pt x="1740" y="1745"/>
                      </a:cubicBezTo>
                      <a:cubicBezTo>
                        <a:pt x="1787" y="1745"/>
                        <a:pt x="1839" y="1700"/>
                        <a:pt x="1839" y="1629"/>
                      </a:cubicBezTo>
                      <a:cubicBezTo>
                        <a:pt x="1839" y="1434"/>
                        <a:pt x="1790" y="1239"/>
                        <a:pt x="1644" y="1044"/>
                      </a:cubicBezTo>
                      <a:cubicBezTo>
                        <a:pt x="1595" y="800"/>
                        <a:pt x="1498" y="605"/>
                        <a:pt x="1400" y="410"/>
                      </a:cubicBezTo>
                      <a:lnTo>
                        <a:pt x="1741" y="410"/>
                      </a:lnTo>
                      <a:cubicBezTo>
                        <a:pt x="1888" y="410"/>
                        <a:pt x="1888" y="215"/>
                        <a:pt x="1741" y="166"/>
                      </a:cubicBezTo>
                      <a:cubicBezTo>
                        <a:pt x="1400" y="166"/>
                        <a:pt x="1059" y="166"/>
                        <a:pt x="718" y="263"/>
                      </a:cubicBezTo>
                      <a:cubicBezTo>
                        <a:pt x="669" y="166"/>
                        <a:pt x="571" y="68"/>
                        <a:pt x="474" y="20"/>
                      </a:cubicBezTo>
                      <a:cubicBezTo>
                        <a:pt x="461" y="7"/>
                        <a:pt x="444" y="1"/>
                        <a:pt x="427" y="1"/>
                      </a:cubicBezTo>
                      <a:close/>
                    </a:path>
                  </a:pathLst>
                </a:custGeom>
                <a:solidFill>
                  <a:schemeClr val="accent2"/>
                </a:solidFill>
                <a:ln w="0">
                  <a:noFill/>
                </a:ln>
              </p:spPr>
              <p:style>
                <a:lnRef idx="0"/>
                <a:fillRef idx="0"/>
                <a:effectRef idx="0"/>
                <a:fontRef idx="minor"/>
              </p:style>
              <p:txBody>
                <a:bodyPr tIns="19080" bIns="19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4" name="Google Shape;396;p36"/>
                <p:cNvSpPr/>
                <p:nvPr/>
              </p:nvSpPr>
              <p:spPr>
                <a:xfrm>
                  <a:off x="2250360" y="3054240"/>
                  <a:ext cx="39960" cy="89280"/>
                </a:xfrm>
                <a:custGeom>
                  <a:avLst/>
                  <a:gdLst>
                    <a:gd name="textAreaLeft" fmla="*/ 0 w 39960"/>
                    <a:gd name="textAreaRight" fmla="*/ 40320 w 39960"/>
                    <a:gd name="textAreaTop" fmla="*/ 0 h 89280"/>
                    <a:gd name="textAreaBottom" fmla="*/ 89640 h 89280"/>
                  </a:gdLst>
                  <a:ahLst/>
                  <a:rect l="textAreaLeft" t="textAreaTop" r="textAreaRight" b="textAreaBottom"/>
                  <a:pathLst>
                    <a:path w="1837" h="4069">
                      <a:moveTo>
                        <a:pt x="812" y="1270"/>
                      </a:moveTo>
                      <a:lnTo>
                        <a:pt x="812" y="1270"/>
                      </a:lnTo>
                      <a:cubicBezTo>
                        <a:pt x="861" y="1318"/>
                        <a:pt x="861" y="1367"/>
                        <a:pt x="861" y="1416"/>
                      </a:cubicBezTo>
                      <a:cubicBezTo>
                        <a:pt x="861" y="1416"/>
                        <a:pt x="812" y="1318"/>
                        <a:pt x="812" y="1270"/>
                      </a:cubicBezTo>
                      <a:close/>
                      <a:moveTo>
                        <a:pt x="172" y="0"/>
                      </a:moveTo>
                      <a:cubicBezTo>
                        <a:pt x="91" y="0"/>
                        <a:pt x="1" y="54"/>
                        <a:pt x="32" y="148"/>
                      </a:cubicBezTo>
                      <a:cubicBezTo>
                        <a:pt x="178" y="490"/>
                        <a:pt x="276" y="733"/>
                        <a:pt x="422" y="1075"/>
                      </a:cubicBezTo>
                      <a:cubicBezTo>
                        <a:pt x="471" y="1270"/>
                        <a:pt x="568" y="1611"/>
                        <a:pt x="763" y="1709"/>
                      </a:cubicBezTo>
                      <a:lnTo>
                        <a:pt x="861" y="1709"/>
                      </a:lnTo>
                      <a:cubicBezTo>
                        <a:pt x="1007" y="2489"/>
                        <a:pt x="1251" y="3317"/>
                        <a:pt x="1641" y="4049"/>
                      </a:cubicBezTo>
                      <a:cubicBezTo>
                        <a:pt x="1655" y="4063"/>
                        <a:pt x="1674" y="4069"/>
                        <a:pt x="1694" y="4069"/>
                      </a:cubicBezTo>
                      <a:cubicBezTo>
                        <a:pt x="1743" y="4069"/>
                        <a:pt x="1802" y="4034"/>
                        <a:pt x="1836" y="4000"/>
                      </a:cubicBezTo>
                      <a:cubicBezTo>
                        <a:pt x="1787" y="3464"/>
                        <a:pt x="1641" y="2927"/>
                        <a:pt x="1397" y="2391"/>
                      </a:cubicBezTo>
                      <a:lnTo>
                        <a:pt x="1397" y="2391"/>
                      </a:lnTo>
                      <a:cubicBezTo>
                        <a:pt x="1412" y="2405"/>
                        <a:pt x="1426" y="2411"/>
                        <a:pt x="1440" y="2411"/>
                      </a:cubicBezTo>
                      <a:cubicBezTo>
                        <a:pt x="1475" y="2411"/>
                        <a:pt x="1509" y="2377"/>
                        <a:pt x="1543" y="2342"/>
                      </a:cubicBezTo>
                      <a:cubicBezTo>
                        <a:pt x="1397" y="2099"/>
                        <a:pt x="1300" y="1855"/>
                        <a:pt x="1153" y="1611"/>
                      </a:cubicBezTo>
                      <a:cubicBezTo>
                        <a:pt x="1202" y="1514"/>
                        <a:pt x="1251" y="1367"/>
                        <a:pt x="1251" y="1270"/>
                      </a:cubicBezTo>
                      <a:cubicBezTo>
                        <a:pt x="1227" y="1221"/>
                        <a:pt x="1190" y="1197"/>
                        <a:pt x="1153" y="1197"/>
                      </a:cubicBezTo>
                      <a:cubicBezTo>
                        <a:pt x="1117" y="1197"/>
                        <a:pt x="1080" y="1221"/>
                        <a:pt x="1056" y="1270"/>
                      </a:cubicBezTo>
                      <a:cubicBezTo>
                        <a:pt x="1056" y="1270"/>
                        <a:pt x="1056" y="1318"/>
                        <a:pt x="1056" y="1367"/>
                      </a:cubicBezTo>
                      <a:lnTo>
                        <a:pt x="958" y="1221"/>
                      </a:lnTo>
                      <a:cubicBezTo>
                        <a:pt x="944" y="1207"/>
                        <a:pt x="926" y="1201"/>
                        <a:pt x="907" y="1201"/>
                      </a:cubicBezTo>
                      <a:cubicBezTo>
                        <a:pt x="861" y="1201"/>
                        <a:pt x="812" y="1235"/>
                        <a:pt x="812" y="1270"/>
                      </a:cubicBezTo>
                      <a:cubicBezTo>
                        <a:pt x="715" y="1123"/>
                        <a:pt x="666" y="977"/>
                        <a:pt x="617" y="831"/>
                      </a:cubicBezTo>
                      <a:cubicBezTo>
                        <a:pt x="520" y="587"/>
                        <a:pt x="373" y="295"/>
                        <a:pt x="276" y="51"/>
                      </a:cubicBezTo>
                      <a:cubicBezTo>
                        <a:pt x="259" y="16"/>
                        <a:pt x="217" y="0"/>
                        <a:pt x="172" y="0"/>
                      </a:cubicBezTo>
                      <a:close/>
                    </a:path>
                  </a:pathLst>
                </a:custGeom>
                <a:solidFill>
                  <a:schemeClr val="accent2"/>
                </a:solidFill>
                <a:ln w="0">
                  <a:noFill/>
                </a:ln>
              </p:spPr>
              <p:style>
                <a:lnRef idx="0"/>
                <a:fillRef idx="0"/>
                <a:effectRef idx="0"/>
                <a:fontRef idx="minor"/>
              </p:style>
              <p:txBody>
                <a:bodyPr tIns="44640" bIns="44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5" name="Google Shape;397;p36"/>
                <p:cNvSpPr/>
                <p:nvPr/>
              </p:nvSpPr>
              <p:spPr>
                <a:xfrm>
                  <a:off x="2250000" y="3031560"/>
                  <a:ext cx="13320" cy="23400"/>
                </a:xfrm>
                <a:custGeom>
                  <a:avLst/>
                  <a:gdLst>
                    <a:gd name="textAreaLeft" fmla="*/ 0 w 13320"/>
                    <a:gd name="textAreaRight" fmla="*/ 13680 w 13320"/>
                    <a:gd name="textAreaTop" fmla="*/ 0 h 23400"/>
                    <a:gd name="textAreaBottom" fmla="*/ 23760 h 23400"/>
                  </a:gdLst>
                  <a:ahLst/>
                  <a:rect l="textAreaLeft" t="textAreaTop" r="textAreaRight" b="textAreaBottom"/>
                  <a:pathLst>
                    <a:path w="628" h="1087">
                      <a:moveTo>
                        <a:pt x="110" y="1"/>
                      </a:moveTo>
                      <a:cubicBezTo>
                        <a:pt x="56" y="1"/>
                        <a:pt x="0" y="42"/>
                        <a:pt x="0" y="103"/>
                      </a:cubicBezTo>
                      <a:cubicBezTo>
                        <a:pt x="49" y="395"/>
                        <a:pt x="147" y="688"/>
                        <a:pt x="244" y="980"/>
                      </a:cubicBezTo>
                      <a:cubicBezTo>
                        <a:pt x="263" y="1055"/>
                        <a:pt x="331" y="1087"/>
                        <a:pt x="400" y="1087"/>
                      </a:cubicBezTo>
                      <a:cubicBezTo>
                        <a:pt x="513" y="1087"/>
                        <a:pt x="627" y="1003"/>
                        <a:pt x="537" y="883"/>
                      </a:cubicBezTo>
                      <a:cubicBezTo>
                        <a:pt x="439" y="590"/>
                        <a:pt x="342" y="298"/>
                        <a:pt x="195" y="54"/>
                      </a:cubicBezTo>
                      <a:cubicBezTo>
                        <a:pt x="177" y="17"/>
                        <a:pt x="144" y="1"/>
                        <a:pt x="110" y="1"/>
                      </a:cubicBezTo>
                      <a:close/>
                    </a:path>
                  </a:pathLst>
                </a:custGeom>
                <a:solidFill>
                  <a:schemeClr val="accent2"/>
                </a:solidFill>
                <a:ln w="0">
                  <a:noFill/>
                </a:ln>
              </p:spPr>
              <p:style>
                <a:lnRef idx="0"/>
                <a:fillRef idx="0"/>
                <a:effectRef idx="0"/>
                <a:fontRef idx="minor"/>
              </p:style>
              <p:txBody>
                <a:bodyPr tIns="11880" bIns="11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6" name="Google Shape;398;p36"/>
                <p:cNvSpPr/>
                <p:nvPr/>
              </p:nvSpPr>
              <p:spPr>
                <a:xfrm>
                  <a:off x="2212200" y="2952000"/>
                  <a:ext cx="35280" cy="60480"/>
                </a:xfrm>
                <a:custGeom>
                  <a:avLst/>
                  <a:gdLst>
                    <a:gd name="textAreaLeft" fmla="*/ 0 w 35280"/>
                    <a:gd name="textAreaRight" fmla="*/ 35640 w 35280"/>
                    <a:gd name="textAreaTop" fmla="*/ 0 h 60480"/>
                    <a:gd name="textAreaBottom" fmla="*/ 60840 h 60480"/>
                  </a:gdLst>
                  <a:ahLst/>
                  <a:rect l="textAreaLeft" t="textAreaTop" r="textAreaRight" b="textAreaBottom"/>
                  <a:pathLst>
                    <a:path w="1610" h="2756">
                      <a:moveTo>
                        <a:pt x="258" y="1"/>
                      </a:moveTo>
                      <a:cubicBezTo>
                        <a:pt x="156" y="1"/>
                        <a:pt x="78" y="104"/>
                        <a:pt x="147" y="207"/>
                      </a:cubicBezTo>
                      <a:cubicBezTo>
                        <a:pt x="147" y="256"/>
                        <a:pt x="196" y="305"/>
                        <a:pt x="245" y="354"/>
                      </a:cubicBezTo>
                      <a:lnTo>
                        <a:pt x="147" y="354"/>
                      </a:lnTo>
                      <a:cubicBezTo>
                        <a:pt x="50" y="354"/>
                        <a:pt x="1" y="451"/>
                        <a:pt x="50" y="549"/>
                      </a:cubicBezTo>
                      <a:cubicBezTo>
                        <a:pt x="196" y="695"/>
                        <a:pt x="391" y="792"/>
                        <a:pt x="586" y="841"/>
                      </a:cubicBezTo>
                      <a:cubicBezTo>
                        <a:pt x="537" y="1182"/>
                        <a:pt x="537" y="1573"/>
                        <a:pt x="635" y="1865"/>
                      </a:cubicBezTo>
                      <a:cubicBezTo>
                        <a:pt x="732" y="2206"/>
                        <a:pt x="878" y="2596"/>
                        <a:pt x="1171" y="2743"/>
                      </a:cubicBezTo>
                      <a:cubicBezTo>
                        <a:pt x="1189" y="2752"/>
                        <a:pt x="1207" y="2756"/>
                        <a:pt x="1224" y="2756"/>
                      </a:cubicBezTo>
                      <a:cubicBezTo>
                        <a:pt x="1299" y="2756"/>
                        <a:pt x="1357" y="2676"/>
                        <a:pt x="1317" y="2596"/>
                      </a:cubicBezTo>
                      <a:cubicBezTo>
                        <a:pt x="1220" y="2304"/>
                        <a:pt x="1074" y="2011"/>
                        <a:pt x="927" y="1768"/>
                      </a:cubicBezTo>
                      <a:cubicBezTo>
                        <a:pt x="878" y="1573"/>
                        <a:pt x="830" y="1377"/>
                        <a:pt x="781" y="1182"/>
                      </a:cubicBezTo>
                      <a:lnTo>
                        <a:pt x="781" y="1182"/>
                      </a:lnTo>
                      <a:cubicBezTo>
                        <a:pt x="878" y="1280"/>
                        <a:pt x="976" y="1377"/>
                        <a:pt x="1074" y="1524"/>
                      </a:cubicBezTo>
                      <a:cubicBezTo>
                        <a:pt x="1074" y="1524"/>
                        <a:pt x="1074" y="1573"/>
                        <a:pt x="1074" y="1573"/>
                      </a:cubicBezTo>
                      <a:cubicBezTo>
                        <a:pt x="1122" y="1914"/>
                        <a:pt x="1220" y="2206"/>
                        <a:pt x="1415" y="2450"/>
                      </a:cubicBezTo>
                      <a:cubicBezTo>
                        <a:pt x="1429" y="2464"/>
                        <a:pt x="1448" y="2470"/>
                        <a:pt x="1468" y="2470"/>
                      </a:cubicBezTo>
                      <a:cubicBezTo>
                        <a:pt x="1516" y="2470"/>
                        <a:pt x="1575" y="2436"/>
                        <a:pt x="1610" y="2401"/>
                      </a:cubicBezTo>
                      <a:cubicBezTo>
                        <a:pt x="1561" y="2060"/>
                        <a:pt x="1464" y="1816"/>
                        <a:pt x="1317" y="1573"/>
                      </a:cubicBezTo>
                      <a:cubicBezTo>
                        <a:pt x="1317" y="1524"/>
                        <a:pt x="1317" y="1524"/>
                        <a:pt x="1317" y="1475"/>
                      </a:cubicBezTo>
                      <a:cubicBezTo>
                        <a:pt x="1171" y="1182"/>
                        <a:pt x="1025" y="939"/>
                        <a:pt x="830" y="695"/>
                      </a:cubicBezTo>
                      <a:cubicBezTo>
                        <a:pt x="830" y="646"/>
                        <a:pt x="830" y="597"/>
                        <a:pt x="781" y="549"/>
                      </a:cubicBezTo>
                      <a:lnTo>
                        <a:pt x="732" y="549"/>
                      </a:lnTo>
                      <a:lnTo>
                        <a:pt x="635" y="451"/>
                      </a:lnTo>
                      <a:lnTo>
                        <a:pt x="391" y="61"/>
                      </a:lnTo>
                      <a:cubicBezTo>
                        <a:pt x="348" y="18"/>
                        <a:pt x="301" y="1"/>
                        <a:pt x="258" y="1"/>
                      </a:cubicBezTo>
                      <a:close/>
                    </a:path>
                  </a:pathLst>
                </a:custGeom>
                <a:solidFill>
                  <a:schemeClr val="accent2"/>
                </a:solidFill>
                <a:ln w="0">
                  <a:noFill/>
                </a:ln>
              </p:spPr>
              <p:style>
                <a:lnRef idx="0"/>
                <a:fillRef idx="0"/>
                <a:effectRef idx="0"/>
                <a:fontRef idx="minor"/>
              </p:style>
              <p:txBody>
                <a:bodyPr tIns="30240" bIns="30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7" name="Google Shape;399;p36"/>
                <p:cNvSpPr/>
                <p:nvPr/>
              </p:nvSpPr>
              <p:spPr>
                <a:xfrm>
                  <a:off x="2291760" y="3172320"/>
                  <a:ext cx="13680" cy="14040"/>
                </a:xfrm>
                <a:custGeom>
                  <a:avLst/>
                  <a:gdLst>
                    <a:gd name="textAreaLeft" fmla="*/ 0 w 13680"/>
                    <a:gd name="textAreaRight" fmla="*/ 14040 w 13680"/>
                    <a:gd name="textAreaTop" fmla="*/ 0 h 14040"/>
                    <a:gd name="textAreaBottom" fmla="*/ 14400 h 14040"/>
                  </a:gdLst>
                  <a:ahLst/>
                  <a:rect l="textAreaLeft" t="textAreaTop" r="textAreaRight" b="textAreaBottom"/>
                  <a:pathLst>
                    <a:path w="635" h="655">
                      <a:moveTo>
                        <a:pt x="98" y="0"/>
                      </a:moveTo>
                      <a:cubicBezTo>
                        <a:pt x="50" y="0"/>
                        <a:pt x="1" y="49"/>
                        <a:pt x="98" y="98"/>
                      </a:cubicBezTo>
                      <a:cubicBezTo>
                        <a:pt x="293" y="195"/>
                        <a:pt x="293" y="390"/>
                        <a:pt x="293" y="585"/>
                      </a:cubicBezTo>
                      <a:cubicBezTo>
                        <a:pt x="293" y="620"/>
                        <a:pt x="318" y="654"/>
                        <a:pt x="349" y="654"/>
                      </a:cubicBezTo>
                      <a:cubicBezTo>
                        <a:pt x="362" y="654"/>
                        <a:pt x="377" y="648"/>
                        <a:pt x="391" y="634"/>
                      </a:cubicBezTo>
                      <a:cubicBezTo>
                        <a:pt x="635" y="390"/>
                        <a:pt x="391" y="49"/>
                        <a:pt x="98" y="0"/>
                      </a:cubicBezTo>
                      <a:close/>
                    </a:path>
                  </a:pathLst>
                </a:custGeom>
                <a:solidFill>
                  <a:schemeClr val="accent2"/>
                </a:solidFill>
                <a:ln w="0">
                  <a:noFill/>
                </a:ln>
              </p:spPr>
              <p:style>
                <a:lnRef idx="0"/>
                <a:fillRef idx="0"/>
                <a:effectRef idx="0"/>
                <a:fontRef idx="minor"/>
              </p:style>
              <p:txBody>
                <a:bodyPr tIns="7200" bIns="72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8" name="Google Shape;400;p36"/>
                <p:cNvSpPr/>
                <p:nvPr/>
              </p:nvSpPr>
              <p:spPr>
                <a:xfrm>
                  <a:off x="2309040" y="3225600"/>
                  <a:ext cx="6120" cy="16560"/>
                </a:xfrm>
                <a:custGeom>
                  <a:avLst/>
                  <a:gdLst>
                    <a:gd name="textAreaLeft" fmla="*/ 0 w 6120"/>
                    <a:gd name="textAreaRight" fmla="*/ 6480 w 6120"/>
                    <a:gd name="textAreaTop" fmla="*/ 0 h 16560"/>
                    <a:gd name="textAreaBottom" fmla="*/ 16920 h 16560"/>
                  </a:gdLst>
                  <a:ahLst/>
                  <a:rect l="textAreaLeft" t="textAreaTop" r="textAreaRight" b="textAreaBottom"/>
                  <a:pathLst>
                    <a:path w="294" h="769">
                      <a:moveTo>
                        <a:pt x="172" y="1"/>
                      </a:moveTo>
                      <a:cubicBezTo>
                        <a:pt x="111" y="1"/>
                        <a:pt x="50" y="37"/>
                        <a:pt x="50" y="110"/>
                      </a:cubicBezTo>
                      <a:cubicBezTo>
                        <a:pt x="1" y="305"/>
                        <a:pt x="1" y="500"/>
                        <a:pt x="50" y="696"/>
                      </a:cubicBezTo>
                      <a:cubicBezTo>
                        <a:pt x="50" y="744"/>
                        <a:pt x="98" y="769"/>
                        <a:pt x="147" y="769"/>
                      </a:cubicBezTo>
                      <a:cubicBezTo>
                        <a:pt x="196" y="769"/>
                        <a:pt x="245" y="744"/>
                        <a:pt x="245" y="696"/>
                      </a:cubicBezTo>
                      <a:cubicBezTo>
                        <a:pt x="293" y="500"/>
                        <a:pt x="293" y="305"/>
                        <a:pt x="293" y="110"/>
                      </a:cubicBezTo>
                      <a:cubicBezTo>
                        <a:pt x="293" y="37"/>
                        <a:pt x="232" y="1"/>
                        <a:pt x="172" y="1"/>
                      </a:cubicBezTo>
                      <a:close/>
                    </a:path>
                  </a:pathLst>
                </a:custGeom>
                <a:solidFill>
                  <a:schemeClr val="accent2"/>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89" name="Google Shape;401;p36"/>
                <p:cNvSpPr/>
                <p:nvPr/>
              </p:nvSpPr>
              <p:spPr>
                <a:xfrm>
                  <a:off x="1927800" y="3238200"/>
                  <a:ext cx="6120" cy="10440"/>
                </a:xfrm>
                <a:custGeom>
                  <a:avLst/>
                  <a:gdLst>
                    <a:gd name="textAreaLeft" fmla="*/ 0 w 6120"/>
                    <a:gd name="textAreaRight" fmla="*/ 6480 w 6120"/>
                    <a:gd name="textAreaTop" fmla="*/ 0 h 10440"/>
                    <a:gd name="textAreaBottom" fmla="*/ 10800 h 10440"/>
                  </a:gdLst>
                  <a:ahLst/>
                  <a:rect l="textAreaLeft" t="textAreaTop" r="textAreaRight" b="textAreaBottom"/>
                  <a:pathLst>
                    <a:path w="294" h="488">
                      <a:moveTo>
                        <a:pt x="141" y="0"/>
                      </a:moveTo>
                      <a:cubicBezTo>
                        <a:pt x="111" y="0"/>
                        <a:pt x="74" y="13"/>
                        <a:pt x="50" y="37"/>
                      </a:cubicBezTo>
                      <a:cubicBezTo>
                        <a:pt x="1" y="135"/>
                        <a:pt x="1" y="232"/>
                        <a:pt x="1" y="378"/>
                      </a:cubicBezTo>
                      <a:cubicBezTo>
                        <a:pt x="1" y="451"/>
                        <a:pt x="62" y="488"/>
                        <a:pt x="129" y="488"/>
                      </a:cubicBezTo>
                      <a:cubicBezTo>
                        <a:pt x="196" y="488"/>
                        <a:pt x="269" y="451"/>
                        <a:pt x="293" y="378"/>
                      </a:cubicBezTo>
                      <a:cubicBezTo>
                        <a:pt x="293" y="232"/>
                        <a:pt x="245" y="135"/>
                        <a:pt x="196" y="37"/>
                      </a:cubicBezTo>
                      <a:cubicBezTo>
                        <a:pt x="196" y="13"/>
                        <a:pt x="171" y="0"/>
                        <a:pt x="141"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0" name="Google Shape;402;p36"/>
                <p:cNvSpPr/>
                <p:nvPr/>
              </p:nvSpPr>
              <p:spPr>
                <a:xfrm>
                  <a:off x="1939680" y="3193920"/>
                  <a:ext cx="7200" cy="12600"/>
                </a:xfrm>
                <a:custGeom>
                  <a:avLst/>
                  <a:gdLst>
                    <a:gd name="textAreaLeft" fmla="*/ 0 w 7200"/>
                    <a:gd name="textAreaRight" fmla="*/ 7560 w 7200"/>
                    <a:gd name="textAreaTop" fmla="*/ 0 h 12600"/>
                    <a:gd name="textAreaBottom" fmla="*/ 12960 h 12600"/>
                  </a:gdLst>
                  <a:ahLst/>
                  <a:rect l="textAreaLeft" t="textAreaTop" r="textAreaRight" b="textAreaBottom"/>
                  <a:pathLst>
                    <a:path w="342" h="586">
                      <a:moveTo>
                        <a:pt x="146" y="0"/>
                      </a:moveTo>
                      <a:cubicBezTo>
                        <a:pt x="73" y="0"/>
                        <a:pt x="0" y="49"/>
                        <a:pt x="0" y="147"/>
                      </a:cubicBezTo>
                      <a:cubicBezTo>
                        <a:pt x="0" y="244"/>
                        <a:pt x="0" y="342"/>
                        <a:pt x="0" y="439"/>
                      </a:cubicBezTo>
                      <a:cubicBezTo>
                        <a:pt x="0" y="537"/>
                        <a:pt x="85" y="585"/>
                        <a:pt x="171" y="585"/>
                      </a:cubicBezTo>
                      <a:cubicBezTo>
                        <a:pt x="256" y="585"/>
                        <a:pt x="341" y="537"/>
                        <a:pt x="341" y="439"/>
                      </a:cubicBezTo>
                      <a:cubicBezTo>
                        <a:pt x="293" y="342"/>
                        <a:pt x="293" y="244"/>
                        <a:pt x="293" y="147"/>
                      </a:cubicBezTo>
                      <a:cubicBezTo>
                        <a:pt x="293" y="49"/>
                        <a:pt x="220" y="0"/>
                        <a:pt x="146" y="0"/>
                      </a:cubicBezTo>
                      <a:close/>
                    </a:path>
                  </a:pathLst>
                </a:custGeom>
                <a:solidFill>
                  <a:schemeClr val="accent2"/>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1" name="Google Shape;403;p36"/>
                <p:cNvSpPr/>
                <p:nvPr/>
              </p:nvSpPr>
              <p:spPr>
                <a:xfrm>
                  <a:off x="1963080" y="3146400"/>
                  <a:ext cx="7200" cy="10440"/>
                </a:xfrm>
                <a:custGeom>
                  <a:avLst/>
                  <a:gdLst>
                    <a:gd name="textAreaLeft" fmla="*/ 0 w 7200"/>
                    <a:gd name="textAreaRight" fmla="*/ 7560 w 7200"/>
                    <a:gd name="textAreaTop" fmla="*/ 0 h 10440"/>
                    <a:gd name="textAreaBottom" fmla="*/ 10800 h 10440"/>
                  </a:gdLst>
                  <a:ahLst/>
                  <a:rect l="textAreaLeft" t="textAreaTop" r="textAreaRight" b="textAreaBottom"/>
                  <a:pathLst>
                    <a:path w="343" h="489">
                      <a:moveTo>
                        <a:pt x="171" y="1"/>
                      </a:moveTo>
                      <a:cubicBezTo>
                        <a:pt x="98" y="1"/>
                        <a:pt x="25" y="37"/>
                        <a:pt x="1" y="111"/>
                      </a:cubicBezTo>
                      <a:cubicBezTo>
                        <a:pt x="1" y="306"/>
                        <a:pt x="1" y="354"/>
                        <a:pt x="98" y="452"/>
                      </a:cubicBezTo>
                      <a:cubicBezTo>
                        <a:pt x="123" y="476"/>
                        <a:pt x="147" y="488"/>
                        <a:pt x="171" y="488"/>
                      </a:cubicBezTo>
                      <a:cubicBezTo>
                        <a:pt x="196" y="488"/>
                        <a:pt x="220" y="476"/>
                        <a:pt x="244" y="452"/>
                      </a:cubicBezTo>
                      <a:cubicBezTo>
                        <a:pt x="342" y="354"/>
                        <a:pt x="342" y="306"/>
                        <a:pt x="342" y="111"/>
                      </a:cubicBezTo>
                      <a:cubicBezTo>
                        <a:pt x="318" y="37"/>
                        <a:pt x="244" y="1"/>
                        <a:pt x="171"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2" name="Google Shape;404;p36"/>
                <p:cNvSpPr/>
                <p:nvPr/>
              </p:nvSpPr>
              <p:spPr>
                <a:xfrm>
                  <a:off x="1974600" y="3122640"/>
                  <a:ext cx="19080" cy="16920"/>
                </a:xfrm>
                <a:custGeom>
                  <a:avLst/>
                  <a:gdLst>
                    <a:gd name="textAreaLeft" fmla="*/ 0 w 19080"/>
                    <a:gd name="textAreaRight" fmla="*/ 19440 w 19080"/>
                    <a:gd name="textAreaTop" fmla="*/ 0 h 16920"/>
                    <a:gd name="textAreaBottom" fmla="*/ 17280 h 16920"/>
                  </a:gdLst>
                  <a:ahLst/>
                  <a:rect l="textAreaLeft" t="textAreaTop" r="textAreaRight" b="textAreaBottom"/>
                  <a:pathLst>
                    <a:path w="885" h="777">
                      <a:moveTo>
                        <a:pt x="753" y="0"/>
                      </a:moveTo>
                      <a:cubicBezTo>
                        <a:pt x="736" y="0"/>
                        <a:pt x="717" y="4"/>
                        <a:pt x="699" y="13"/>
                      </a:cubicBezTo>
                      <a:cubicBezTo>
                        <a:pt x="455" y="111"/>
                        <a:pt x="309" y="355"/>
                        <a:pt x="114" y="550"/>
                      </a:cubicBezTo>
                      <a:cubicBezTo>
                        <a:pt x="0" y="663"/>
                        <a:pt x="92" y="776"/>
                        <a:pt x="207" y="776"/>
                      </a:cubicBezTo>
                      <a:cubicBezTo>
                        <a:pt x="240" y="776"/>
                        <a:pt x="276" y="767"/>
                        <a:pt x="309" y="745"/>
                      </a:cubicBezTo>
                      <a:cubicBezTo>
                        <a:pt x="504" y="550"/>
                        <a:pt x="747" y="403"/>
                        <a:pt x="845" y="111"/>
                      </a:cubicBezTo>
                      <a:cubicBezTo>
                        <a:pt x="884" y="71"/>
                        <a:pt x="828" y="0"/>
                        <a:pt x="753" y="0"/>
                      </a:cubicBezTo>
                      <a:close/>
                    </a:path>
                  </a:pathLst>
                </a:custGeom>
                <a:solidFill>
                  <a:schemeClr val="accent2"/>
                </a:solidFill>
                <a:ln w="0">
                  <a:noFill/>
                </a:ln>
              </p:spPr>
              <p:style>
                <a:lnRef idx="0"/>
                <a:fillRef idx="0"/>
                <a:effectRef idx="0"/>
                <a:fontRef idx="minor"/>
              </p:style>
              <p:txBody>
                <a:bodyPr tIns="8640" bIns="8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3" name="Google Shape;405;p36"/>
                <p:cNvSpPr/>
                <p:nvPr/>
              </p:nvSpPr>
              <p:spPr>
                <a:xfrm>
                  <a:off x="2010600" y="3090600"/>
                  <a:ext cx="9360" cy="7200"/>
                </a:xfrm>
                <a:custGeom>
                  <a:avLst/>
                  <a:gdLst>
                    <a:gd name="textAreaLeft" fmla="*/ 0 w 9360"/>
                    <a:gd name="textAreaRight" fmla="*/ 9720 w 9360"/>
                    <a:gd name="textAreaTop" fmla="*/ 0 h 7200"/>
                    <a:gd name="textAreaBottom" fmla="*/ 7560 h 7200"/>
                  </a:gdLst>
                  <a:ahLst/>
                  <a:rect l="textAreaLeft" t="textAreaTop" r="textAreaRight" b="textAreaBottom"/>
                  <a:pathLst>
                    <a:path w="440" h="343">
                      <a:moveTo>
                        <a:pt x="245" y="1"/>
                      </a:moveTo>
                      <a:cubicBezTo>
                        <a:pt x="1" y="1"/>
                        <a:pt x="1" y="342"/>
                        <a:pt x="245" y="342"/>
                      </a:cubicBezTo>
                      <a:cubicBezTo>
                        <a:pt x="440" y="342"/>
                        <a:pt x="440" y="1"/>
                        <a:pt x="245" y="1"/>
                      </a:cubicBezTo>
                      <a:close/>
                    </a:path>
                  </a:pathLst>
                </a:custGeom>
                <a:solidFill>
                  <a:schemeClr val="accent2"/>
                </a:solidFill>
                <a:ln w="0">
                  <a:noFill/>
                </a:ln>
              </p:spPr>
              <p:style>
                <a:lnRef idx="0"/>
                <a:fillRef idx="0"/>
                <a:effectRef idx="0"/>
                <a:fontRef idx="minor"/>
              </p:style>
              <p:txBody>
                <a:bodyPr tIns="3600" bIns="3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4" name="Google Shape;406;p36"/>
                <p:cNvSpPr/>
                <p:nvPr/>
              </p:nvSpPr>
              <p:spPr>
                <a:xfrm>
                  <a:off x="2018160" y="3061440"/>
                  <a:ext cx="24480" cy="28080"/>
                </a:xfrm>
                <a:custGeom>
                  <a:avLst/>
                  <a:gdLst>
                    <a:gd name="textAreaLeft" fmla="*/ 0 w 24480"/>
                    <a:gd name="textAreaRight" fmla="*/ 24840 w 24480"/>
                    <a:gd name="textAreaTop" fmla="*/ 0 h 28080"/>
                    <a:gd name="textAreaBottom" fmla="*/ 28440 h 28080"/>
                  </a:gdLst>
                  <a:ahLst/>
                  <a:rect l="textAreaLeft" t="textAreaTop" r="textAreaRight" b="textAreaBottom"/>
                  <a:pathLst>
                    <a:path w="1122" h="1287">
                      <a:moveTo>
                        <a:pt x="461" y="0"/>
                      </a:moveTo>
                      <a:cubicBezTo>
                        <a:pt x="397" y="0"/>
                        <a:pt x="355" y="46"/>
                        <a:pt x="390" y="117"/>
                      </a:cubicBezTo>
                      <a:cubicBezTo>
                        <a:pt x="488" y="458"/>
                        <a:pt x="537" y="946"/>
                        <a:pt x="98" y="1092"/>
                      </a:cubicBezTo>
                      <a:cubicBezTo>
                        <a:pt x="0" y="1141"/>
                        <a:pt x="49" y="1287"/>
                        <a:pt x="146" y="1287"/>
                      </a:cubicBezTo>
                      <a:cubicBezTo>
                        <a:pt x="683" y="1141"/>
                        <a:pt x="1122" y="312"/>
                        <a:pt x="537" y="19"/>
                      </a:cubicBezTo>
                      <a:cubicBezTo>
                        <a:pt x="510" y="6"/>
                        <a:pt x="484" y="0"/>
                        <a:pt x="461" y="0"/>
                      </a:cubicBezTo>
                      <a:close/>
                    </a:path>
                  </a:pathLst>
                </a:custGeom>
                <a:solidFill>
                  <a:schemeClr val="accent2"/>
                </a:solidFill>
                <a:ln w="0">
                  <a:noFill/>
                </a:ln>
              </p:spPr>
              <p:style>
                <a:lnRef idx="0"/>
                <a:fillRef idx="0"/>
                <a:effectRef idx="0"/>
                <a:fontRef idx="minor"/>
              </p:style>
              <p:txBody>
                <a:bodyPr tIns="14040" bIns="140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5" name="Google Shape;407;p36"/>
                <p:cNvSpPr/>
                <p:nvPr/>
              </p:nvSpPr>
              <p:spPr>
                <a:xfrm>
                  <a:off x="2042640" y="3020040"/>
                  <a:ext cx="28800" cy="28800"/>
                </a:xfrm>
                <a:custGeom>
                  <a:avLst/>
                  <a:gdLst>
                    <a:gd name="textAreaLeft" fmla="*/ 0 w 28800"/>
                    <a:gd name="textAreaRight" fmla="*/ 29160 w 28800"/>
                    <a:gd name="textAreaTop" fmla="*/ 0 h 28800"/>
                    <a:gd name="textAreaBottom" fmla="*/ 29160 h 28800"/>
                  </a:gdLst>
                  <a:ahLst/>
                  <a:rect l="textAreaLeft" t="textAreaTop" r="textAreaRight" b="textAreaBottom"/>
                  <a:pathLst>
                    <a:path w="1317" h="1318">
                      <a:moveTo>
                        <a:pt x="1219" y="1"/>
                      </a:moveTo>
                      <a:cubicBezTo>
                        <a:pt x="781" y="50"/>
                        <a:pt x="439" y="342"/>
                        <a:pt x="244" y="732"/>
                      </a:cubicBezTo>
                      <a:lnTo>
                        <a:pt x="244" y="635"/>
                      </a:lnTo>
                      <a:cubicBezTo>
                        <a:pt x="220" y="586"/>
                        <a:pt x="183" y="562"/>
                        <a:pt x="147" y="562"/>
                      </a:cubicBezTo>
                      <a:cubicBezTo>
                        <a:pt x="110" y="562"/>
                        <a:pt x="74" y="586"/>
                        <a:pt x="49" y="635"/>
                      </a:cubicBezTo>
                      <a:cubicBezTo>
                        <a:pt x="1" y="781"/>
                        <a:pt x="1" y="976"/>
                        <a:pt x="1" y="1171"/>
                      </a:cubicBezTo>
                      <a:lnTo>
                        <a:pt x="1" y="1220"/>
                      </a:lnTo>
                      <a:cubicBezTo>
                        <a:pt x="1" y="1220"/>
                        <a:pt x="1" y="1269"/>
                        <a:pt x="1" y="1269"/>
                      </a:cubicBezTo>
                      <a:cubicBezTo>
                        <a:pt x="1" y="1269"/>
                        <a:pt x="49" y="1317"/>
                        <a:pt x="49" y="1317"/>
                      </a:cubicBezTo>
                      <a:lnTo>
                        <a:pt x="147" y="1317"/>
                      </a:lnTo>
                      <a:lnTo>
                        <a:pt x="196" y="1269"/>
                      </a:lnTo>
                      <a:cubicBezTo>
                        <a:pt x="293" y="1025"/>
                        <a:pt x="439" y="781"/>
                        <a:pt x="634" y="586"/>
                      </a:cubicBezTo>
                      <a:cubicBezTo>
                        <a:pt x="829" y="440"/>
                        <a:pt x="1073" y="342"/>
                        <a:pt x="1268" y="147"/>
                      </a:cubicBezTo>
                      <a:cubicBezTo>
                        <a:pt x="1317" y="147"/>
                        <a:pt x="1317" y="1"/>
                        <a:pt x="1219" y="1"/>
                      </a:cubicBezTo>
                      <a:close/>
                    </a:path>
                  </a:pathLst>
                </a:custGeom>
                <a:solidFill>
                  <a:schemeClr val="accent2"/>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6" name="Google Shape;408;p36"/>
                <p:cNvSpPr/>
                <p:nvPr/>
              </p:nvSpPr>
              <p:spPr>
                <a:xfrm>
                  <a:off x="2072880" y="3091680"/>
                  <a:ext cx="11160" cy="10800"/>
                </a:xfrm>
                <a:custGeom>
                  <a:avLst/>
                  <a:gdLst>
                    <a:gd name="textAreaLeft" fmla="*/ 0 w 11160"/>
                    <a:gd name="textAreaRight" fmla="*/ 11520 w 11160"/>
                    <a:gd name="textAreaTop" fmla="*/ 0 h 10800"/>
                    <a:gd name="textAreaBottom" fmla="*/ 11160 h 10800"/>
                  </a:gdLst>
                  <a:ahLst/>
                  <a:rect l="textAreaLeft" t="textAreaTop" r="textAreaRight" b="textAreaBottom"/>
                  <a:pathLst>
                    <a:path w="529" h="502">
                      <a:moveTo>
                        <a:pt x="196" y="1"/>
                      </a:moveTo>
                      <a:cubicBezTo>
                        <a:pt x="98" y="1"/>
                        <a:pt x="1" y="98"/>
                        <a:pt x="49" y="147"/>
                      </a:cubicBezTo>
                      <a:cubicBezTo>
                        <a:pt x="98" y="342"/>
                        <a:pt x="196" y="391"/>
                        <a:pt x="391" y="488"/>
                      </a:cubicBezTo>
                      <a:cubicBezTo>
                        <a:pt x="400" y="497"/>
                        <a:pt x="410" y="501"/>
                        <a:pt x="421" y="501"/>
                      </a:cubicBezTo>
                      <a:cubicBezTo>
                        <a:pt x="470" y="501"/>
                        <a:pt x="528" y="421"/>
                        <a:pt x="488" y="342"/>
                      </a:cubicBezTo>
                      <a:cubicBezTo>
                        <a:pt x="391" y="196"/>
                        <a:pt x="342" y="98"/>
                        <a:pt x="196"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7" name="Google Shape;409;p36"/>
                <p:cNvSpPr/>
                <p:nvPr/>
              </p:nvSpPr>
              <p:spPr>
                <a:xfrm>
                  <a:off x="2059920" y="3069720"/>
                  <a:ext cx="6120" cy="26640"/>
                </a:xfrm>
                <a:custGeom>
                  <a:avLst/>
                  <a:gdLst>
                    <a:gd name="textAreaLeft" fmla="*/ 0 w 6120"/>
                    <a:gd name="textAreaRight" fmla="*/ 6480 w 6120"/>
                    <a:gd name="textAreaTop" fmla="*/ 0 h 26640"/>
                    <a:gd name="textAreaBottom" fmla="*/ 27000 h 26640"/>
                  </a:gdLst>
                  <a:ahLst/>
                  <a:rect l="textAreaLeft" t="textAreaTop" r="textAreaRight" b="textAreaBottom"/>
                  <a:pathLst>
                    <a:path w="294" h="1232">
                      <a:moveTo>
                        <a:pt x="153" y="0"/>
                      </a:moveTo>
                      <a:cubicBezTo>
                        <a:pt x="123" y="0"/>
                        <a:pt x="98" y="24"/>
                        <a:pt x="98" y="73"/>
                      </a:cubicBezTo>
                      <a:cubicBezTo>
                        <a:pt x="1" y="414"/>
                        <a:pt x="1" y="805"/>
                        <a:pt x="98" y="1195"/>
                      </a:cubicBezTo>
                      <a:cubicBezTo>
                        <a:pt x="98" y="1219"/>
                        <a:pt x="123" y="1231"/>
                        <a:pt x="153" y="1231"/>
                      </a:cubicBezTo>
                      <a:cubicBezTo>
                        <a:pt x="184" y="1231"/>
                        <a:pt x="220" y="1219"/>
                        <a:pt x="244" y="1195"/>
                      </a:cubicBezTo>
                      <a:cubicBezTo>
                        <a:pt x="293" y="805"/>
                        <a:pt x="293" y="414"/>
                        <a:pt x="244" y="73"/>
                      </a:cubicBezTo>
                      <a:cubicBezTo>
                        <a:pt x="220" y="24"/>
                        <a:pt x="184" y="0"/>
                        <a:pt x="153" y="0"/>
                      </a:cubicBezTo>
                      <a:close/>
                    </a:path>
                  </a:pathLst>
                </a:custGeom>
                <a:solidFill>
                  <a:schemeClr val="accent2"/>
                </a:solidFill>
                <a:ln w="0">
                  <a:noFill/>
                </a:ln>
              </p:spPr>
              <p:style>
                <a:lnRef idx="0"/>
                <a:fillRef idx="0"/>
                <a:effectRef idx="0"/>
                <a:fontRef idx="minor"/>
              </p:style>
              <p:txBody>
                <a:bodyPr tIns="13320" bIns="13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8" name="Google Shape;410;p36"/>
                <p:cNvSpPr/>
                <p:nvPr/>
              </p:nvSpPr>
              <p:spPr>
                <a:xfrm>
                  <a:off x="2061000" y="3097800"/>
                  <a:ext cx="6120" cy="16560"/>
                </a:xfrm>
                <a:custGeom>
                  <a:avLst/>
                  <a:gdLst>
                    <a:gd name="textAreaLeft" fmla="*/ 0 w 6120"/>
                    <a:gd name="textAreaRight" fmla="*/ 6480 w 6120"/>
                    <a:gd name="textAreaTop" fmla="*/ 0 h 16560"/>
                    <a:gd name="textAreaBottom" fmla="*/ 16920 h 16560"/>
                  </a:gdLst>
                  <a:ahLst/>
                  <a:rect l="textAreaLeft" t="textAreaTop" r="textAreaRight" b="textAreaBottom"/>
                  <a:pathLst>
                    <a:path w="293" h="769">
                      <a:moveTo>
                        <a:pt x="147" y="1"/>
                      </a:moveTo>
                      <a:cubicBezTo>
                        <a:pt x="98" y="1"/>
                        <a:pt x="49" y="37"/>
                        <a:pt x="49" y="111"/>
                      </a:cubicBezTo>
                      <a:cubicBezTo>
                        <a:pt x="0" y="306"/>
                        <a:pt x="0" y="501"/>
                        <a:pt x="49" y="696"/>
                      </a:cubicBezTo>
                      <a:cubicBezTo>
                        <a:pt x="49" y="744"/>
                        <a:pt x="98" y="769"/>
                        <a:pt x="147" y="769"/>
                      </a:cubicBezTo>
                      <a:cubicBezTo>
                        <a:pt x="195" y="769"/>
                        <a:pt x="244" y="744"/>
                        <a:pt x="244" y="696"/>
                      </a:cubicBezTo>
                      <a:cubicBezTo>
                        <a:pt x="293" y="501"/>
                        <a:pt x="293" y="306"/>
                        <a:pt x="244" y="111"/>
                      </a:cubicBezTo>
                      <a:cubicBezTo>
                        <a:pt x="244" y="37"/>
                        <a:pt x="195" y="1"/>
                        <a:pt x="147" y="1"/>
                      </a:cubicBezTo>
                      <a:close/>
                    </a:path>
                  </a:pathLst>
                </a:custGeom>
                <a:solidFill>
                  <a:schemeClr val="accent2"/>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299" name="Google Shape;411;p36"/>
                <p:cNvSpPr/>
                <p:nvPr/>
              </p:nvSpPr>
              <p:spPr>
                <a:xfrm>
                  <a:off x="2077200" y="2976840"/>
                  <a:ext cx="21240" cy="77400"/>
                </a:xfrm>
                <a:custGeom>
                  <a:avLst/>
                  <a:gdLst>
                    <a:gd name="textAreaLeft" fmla="*/ 0 w 21240"/>
                    <a:gd name="textAreaRight" fmla="*/ 21600 w 21240"/>
                    <a:gd name="textAreaTop" fmla="*/ 0 h 77400"/>
                    <a:gd name="textAreaBottom" fmla="*/ 77760 h 77400"/>
                  </a:gdLst>
                  <a:ahLst/>
                  <a:rect l="textAreaLeft" t="textAreaTop" r="textAreaRight" b="textAreaBottom"/>
                  <a:pathLst>
                    <a:path w="976" h="3536">
                      <a:moveTo>
                        <a:pt x="220" y="1"/>
                      </a:moveTo>
                      <a:cubicBezTo>
                        <a:pt x="171" y="1"/>
                        <a:pt x="123" y="37"/>
                        <a:pt x="98" y="110"/>
                      </a:cubicBezTo>
                      <a:cubicBezTo>
                        <a:pt x="1" y="354"/>
                        <a:pt x="1" y="647"/>
                        <a:pt x="50" y="939"/>
                      </a:cubicBezTo>
                      <a:cubicBezTo>
                        <a:pt x="50" y="1049"/>
                        <a:pt x="126" y="1112"/>
                        <a:pt x="211" y="1112"/>
                      </a:cubicBezTo>
                      <a:cubicBezTo>
                        <a:pt x="277" y="1112"/>
                        <a:pt x="348" y="1073"/>
                        <a:pt x="391" y="988"/>
                      </a:cubicBezTo>
                      <a:cubicBezTo>
                        <a:pt x="391" y="1037"/>
                        <a:pt x="440" y="1085"/>
                        <a:pt x="440" y="1085"/>
                      </a:cubicBezTo>
                      <a:cubicBezTo>
                        <a:pt x="488" y="1183"/>
                        <a:pt x="537" y="1280"/>
                        <a:pt x="586" y="1378"/>
                      </a:cubicBezTo>
                      <a:lnTo>
                        <a:pt x="488" y="1378"/>
                      </a:lnTo>
                      <a:cubicBezTo>
                        <a:pt x="488" y="1427"/>
                        <a:pt x="440" y="1427"/>
                        <a:pt x="440" y="1427"/>
                      </a:cubicBezTo>
                      <a:cubicBezTo>
                        <a:pt x="440" y="1475"/>
                        <a:pt x="440" y="1475"/>
                        <a:pt x="440" y="1475"/>
                      </a:cubicBezTo>
                      <a:cubicBezTo>
                        <a:pt x="440" y="1622"/>
                        <a:pt x="440" y="1719"/>
                        <a:pt x="488" y="1817"/>
                      </a:cubicBezTo>
                      <a:cubicBezTo>
                        <a:pt x="488" y="1865"/>
                        <a:pt x="537" y="1865"/>
                        <a:pt x="586" y="1865"/>
                      </a:cubicBezTo>
                      <a:cubicBezTo>
                        <a:pt x="537" y="1963"/>
                        <a:pt x="488" y="2060"/>
                        <a:pt x="440" y="2109"/>
                      </a:cubicBezTo>
                      <a:cubicBezTo>
                        <a:pt x="440" y="1914"/>
                        <a:pt x="440" y="1670"/>
                        <a:pt x="391" y="1475"/>
                      </a:cubicBezTo>
                      <a:cubicBezTo>
                        <a:pt x="366" y="1427"/>
                        <a:pt x="330" y="1402"/>
                        <a:pt x="293" y="1402"/>
                      </a:cubicBezTo>
                      <a:cubicBezTo>
                        <a:pt x="257" y="1402"/>
                        <a:pt x="220" y="1427"/>
                        <a:pt x="196" y="1475"/>
                      </a:cubicBezTo>
                      <a:cubicBezTo>
                        <a:pt x="98" y="2109"/>
                        <a:pt x="98" y="2792"/>
                        <a:pt x="196" y="3426"/>
                      </a:cubicBezTo>
                      <a:cubicBezTo>
                        <a:pt x="196" y="3499"/>
                        <a:pt x="245" y="3535"/>
                        <a:pt x="293" y="3535"/>
                      </a:cubicBezTo>
                      <a:cubicBezTo>
                        <a:pt x="342" y="3535"/>
                        <a:pt x="391" y="3499"/>
                        <a:pt x="391" y="3426"/>
                      </a:cubicBezTo>
                      <a:cubicBezTo>
                        <a:pt x="391" y="3182"/>
                        <a:pt x="391" y="2889"/>
                        <a:pt x="440" y="2597"/>
                      </a:cubicBezTo>
                      <a:cubicBezTo>
                        <a:pt x="537" y="2548"/>
                        <a:pt x="635" y="2499"/>
                        <a:pt x="683" y="2402"/>
                      </a:cubicBezTo>
                      <a:cubicBezTo>
                        <a:pt x="830" y="2304"/>
                        <a:pt x="927" y="2158"/>
                        <a:pt x="927" y="2012"/>
                      </a:cubicBezTo>
                      <a:cubicBezTo>
                        <a:pt x="927" y="1963"/>
                        <a:pt x="927" y="1914"/>
                        <a:pt x="927" y="1865"/>
                      </a:cubicBezTo>
                      <a:cubicBezTo>
                        <a:pt x="976" y="1524"/>
                        <a:pt x="927" y="1183"/>
                        <a:pt x="732" y="842"/>
                      </a:cubicBezTo>
                      <a:cubicBezTo>
                        <a:pt x="683" y="793"/>
                        <a:pt x="635" y="695"/>
                        <a:pt x="586" y="647"/>
                      </a:cubicBezTo>
                      <a:lnTo>
                        <a:pt x="683" y="549"/>
                      </a:lnTo>
                      <a:cubicBezTo>
                        <a:pt x="781" y="403"/>
                        <a:pt x="878" y="354"/>
                        <a:pt x="927" y="159"/>
                      </a:cubicBezTo>
                      <a:cubicBezTo>
                        <a:pt x="927" y="120"/>
                        <a:pt x="895" y="48"/>
                        <a:pt x="831" y="48"/>
                      </a:cubicBezTo>
                      <a:cubicBezTo>
                        <a:pt x="816" y="48"/>
                        <a:pt x="799" y="52"/>
                        <a:pt x="781" y="61"/>
                      </a:cubicBezTo>
                      <a:cubicBezTo>
                        <a:pt x="683" y="61"/>
                        <a:pt x="586" y="208"/>
                        <a:pt x="488" y="354"/>
                      </a:cubicBezTo>
                      <a:lnTo>
                        <a:pt x="391" y="403"/>
                      </a:lnTo>
                      <a:cubicBezTo>
                        <a:pt x="391" y="305"/>
                        <a:pt x="391" y="208"/>
                        <a:pt x="342" y="110"/>
                      </a:cubicBezTo>
                      <a:cubicBezTo>
                        <a:pt x="318" y="37"/>
                        <a:pt x="269" y="1"/>
                        <a:pt x="220" y="1"/>
                      </a:cubicBezTo>
                      <a:close/>
                    </a:path>
                  </a:pathLst>
                </a:custGeom>
                <a:solidFill>
                  <a:schemeClr val="accent2"/>
                </a:solidFill>
                <a:ln w="0">
                  <a:noFill/>
                </a:ln>
              </p:spPr>
              <p:style>
                <a:lnRef idx="0"/>
                <a:fillRef idx="0"/>
                <a:effectRef idx="0"/>
                <a:fontRef idx="minor"/>
              </p:style>
              <p:txBody>
                <a:bodyPr tIns="38880" bIns="38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00" name="Google Shape;412;p36"/>
            <p:cNvGrpSpPr/>
            <p:nvPr/>
          </p:nvGrpSpPr>
          <p:grpSpPr>
            <a:xfrm>
              <a:off x="2685960" y="2395800"/>
              <a:ext cx="301320" cy="1157400"/>
              <a:chOff x="2685960" y="2395800"/>
              <a:chExt cx="301320" cy="1157400"/>
            </a:xfrm>
          </p:grpSpPr>
          <p:grpSp>
            <p:nvGrpSpPr>
              <p:cNvPr id="301" name="Google Shape;413;p36"/>
              <p:cNvGrpSpPr/>
              <p:nvPr/>
            </p:nvGrpSpPr>
            <p:grpSpPr>
              <a:xfrm>
                <a:off x="2773800" y="2849040"/>
                <a:ext cx="179280" cy="704160"/>
                <a:chOff x="2773800" y="2849040"/>
                <a:chExt cx="179280" cy="704160"/>
              </a:xfrm>
            </p:grpSpPr>
            <p:grpSp>
              <p:nvGrpSpPr>
                <p:cNvPr id="302" name="Google Shape;414;p36"/>
                <p:cNvGrpSpPr/>
                <p:nvPr/>
              </p:nvGrpSpPr>
              <p:grpSpPr>
                <a:xfrm>
                  <a:off x="2773800" y="3236760"/>
                  <a:ext cx="152280" cy="316440"/>
                  <a:chOff x="2773800" y="3236760"/>
                  <a:chExt cx="152280" cy="316440"/>
                </a:xfrm>
              </p:grpSpPr>
              <p:sp>
                <p:nvSpPr>
                  <p:cNvPr id="303" name="Google Shape;415;p36"/>
                  <p:cNvSpPr/>
                  <p:nvPr/>
                </p:nvSpPr>
                <p:spPr>
                  <a:xfrm>
                    <a:off x="2897640" y="3273120"/>
                    <a:ext cx="6120" cy="6120"/>
                  </a:xfrm>
                  <a:custGeom>
                    <a:avLst/>
                    <a:gdLst>
                      <a:gd name="textAreaLeft" fmla="*/ 0 w 6120"/>
                      <a:gd name="textAreaRight" fmla="*/ 6480 w 6120"/>
                      <a:gd name="textAreaTop" fmla="*/ 0 h 6120"/>
                      <a:gd name="textAreaBottom" fmla="*/ 6480 h 6120"/>
                    </a:gdLst>
                    <a:ahLst/>
                    <a:rect l="textAreaLeft" t="textAreaTop" r="textAreaRight" b="textAreaBottom"/>
                    <a:pathLst>
                      <a:path w="294" h="293">
                        <a:moveTo>
                          <a:pt x="147" y="0"/>
                        </a:moveTo>
                        <a:cubicBezTo>
                          <a:pt x="1" y="49"/>
                          <a:pt x="1" y="244"/>
                          <a:pt x="147" y="293"/>
                        </a:cubicBezTo>
                        <a:cubicBezTo>
                          <a:pt x="293" y="244"/>
                          <a:pt x="293" y="49"/>
                          <a:pt x="147" y="0"/>
                        </a:cubicBezTo>
                        <a:close/>
                      </a:path>
                    </a:pathLst>
                  </a:custGeom>
                  <a:solidFill>
                    <a:schemeClr val="accent2"/>
                  </a:solidFill>
                  <a:ln w="0">
                    <a:noFill/>
                  </a:ln>
                </p:spPr>
                <p:style>
                  <a:lnRef idx="0"/>
                  <a:fillRef idx="0"/>
                  <a:effectRef idx="0"/>
                  <a:fontRef idx="minor"/>
                </p:style>
                <p:txBody>
                  <a:bodyPr tIns="3240" bIns="3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4" name="Google Shape;416;p36"/>
                  <p:cNvSpPr/>
                  <p:nvPr/>
                </p:nvSpPr>
                <p:spPr>
                  <a:xfrm>
                    <a:off x="2773800" y="3544920"/>
                    <a:ext cx="9360" cy="8280"/>
                  </a:xfrm>
                  <a:custGeom>
                    <a:avLst/>
                    <a:gdLst>
                      <a:gd name="textAreaLeft" fmla="*/ 0 w 9360"/>
                      <a:gd name="textAreaRight" fmla="*/ 9720 w 9360"/>
                      <a:gd name="textAreaTop" fmla="*/ 0 h 8280"/>
                      <a:gd name="textAreaBottom" fmla="*/ 8640 h 8280"/>
                    </a:gdLst>
                    <a:ahLst/>
                    <a:rect l="textAreaLeft" t="textAreaTop" r="textAreaRight" b="textAreaBottom"/>
                    <a:pathLst>
                      <a:path w="440" h="391">
                        <a:moveTo>
                          <a:pt x="245" y="0"/>
                        </a:moveTo>
                        <a:cubicBezTo>
                          <a:pt x="1" y="0"/>
                          <a:pt x="1" y="342"/>
                          <a:pt x="245" y="390"/>
                        </a:cubicBezTo>
                        <a:cubicBezTo>
                          <a:pt x="440" y="342"/>
                          <a:pt x="440" y="0"/>
                          <a:pt x="245" y="0"/>
                        </a:cubicBezTo>
                        <a:close/>
                      </a:path>
                    </a:pathLst>
                  </a:custGeom>
                  <a:solidFill>
                    <a:schemeClr val="accent2"/>
                  </a:solidFill>
                  <a:ln w="0">
                    <a:noFill/>
                  </a:ln>
                </p:spPr>
                <p:style>
                  <a:lnRef idx="0"/>
                  <a:fillRef idx="0"/>
                  <a:effectRef idx="0"/>
                  <a:fontRef idx="minor"/>
                </p:style>
                <p:txBody>
                  <a:bodyPr tIns="4320" bIns="43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5" name="Google Shape;417;p36"/>
                  <p:cNvSpPr/>
                  <p:nvPr/>
                </p:nvSpPr>
                <p:spPr>
                  <a:xfrm>
                    <a:off x="2821320" y="3476160"/>
                    <a:ext cx="13680" cy="12600"/>
                  </a:xfrm>
                  <a:custGeom>
                    <a:avLst/>
                    <a:gdLst>
                      <a:gd name="textAreaLeft" fmla="*/ 0 w 13680"/>
                      <a:gd name="textAreaRight" fmla="*/ 14040 w 13680"/>
                      <a:gd name="textAreaTop" fmla="*/ 0 h 12600"/>
                      <a:gd name="textAreaBottom" fmla="*/ 12960 h 12600"/>
                    </a:gdLst>
                    <a:ahLst/>
                    <a:rect l="textAreaLeft" t="textAreaTop" r="textAreaRight" b="textAreaBottom"/>
                    <a:pathLst>
                      <a:path w="634" h="586">
                        <a:moveTo>
                          <a:pt x="341" y="1"/>
                        </a:moveTo>
                        <a:cubicBezTo>
                          <a:pt x="0" y="50"/>
                          <a:pt x="0" y="537"/>
                          <a:pt x="341" y="586"/>
                        </a:cubicBezTo>
                        <a:cubicBezTo>
                          <a:pt x="634" y="537"/>
                          <a:pt x="634" y="50"/>
                          <a:pt x="341" y="1"/>
                        </a:cubicBezTo>
                        <a:close/>
                      </a:path>
                    </a:pathLst>
                  </a:custGeom>
                  <a:solidFill>
                    <a:schemeClr val="accent2"/>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6" name="Google Shape;418;p36"/>
                  <p:cNvSpPr/>
                  <p:nvPr/>
                </p:nvSpPr>
                <p:spPr>
                  <a:xfrm>
                    <a:off x="2828880" y="3449520"/>
                    <a:ext cx="9360" cy="17640"/>
                  </a:xfrm>
                  <a:custGeom>
                    <a:avLst/>
                    <a:gdLst>
                      <a:gd name="textAreaLeft" fmla="*/ 0 w 9360"/>
                      <a:gd name="textAreaRight" fmla="*/ 9720 w 9360"/>
                      <a:gd name="textAreaTop" fmla="*/ 0 h 17640"/>
                      <a:gd name="textAreaBottom" fmla="*/ 18000 h 17640"/>
                    </a:gdLst>
                    <a:ahLst/>
                    <a:rect l="textAreaLeft" t="textAreaTop" r="textAreaRight" b="textAreaBottom"/>
                    <a:pathLst>
                      <a:path w="440" h="817">
                        <a:moveTo>
                          <a:pt x="214" y="0"/>
                        </a:moveTo>
                        <a:cubicBezTo>
                          <a:pt x="171" y="0"/>
                          <a:pt x="122" y="12"/>
                          <a:pt x="98" y="37"/>
                        </a:cubicBezTo>
                        <a:cubicBezTo>
                          <a:pt x="49" y="232"/>
                          <a:pt x="0" y="476"/>
                          <a:pt x="49" y="671"/>
                        </a:cubicBezTo>
                        <a:cubicBezTo>
                          <a:pt x="73" y="768"/>
                          <a:pt x="147" y="817"/>
                          <a:pt x="220" y="817"/>
                        </a:cubicBezTo>
                        <a:cubicBezTo>
                          <a:pt x="293" y="817"/>
                          <a:pt x="366" y="768"/>
                          <a:pt x="390" y="671"/>
                        </a:cubicBezTo>
                        <a:cubicBezTo>
                          <a:pt x="439" y="476"/>
                          <a:pt x="390" y="232"/>
                          <a:pt x="293" y="37"/>
                        </a:cubicBezTo>
                        <a:cubicBezTo>
                          <a:pt x="293" y="12"/>
                          <a:pt x="256" y="0"/>
                          <a:pt x="214" y="0"/>
                        </a:cubicBezTo>
                        <a:close/>
                      </a:path>
                    </a:pathLst>
                  </a:custGeom>
                  <a:solidFill>
                    <a:schemeClr val="accent2"/>
                  </a:solidFill>
                  <a:ln w="0">
                    <a:noFill/>
                  </a:ln>
                </p:spPr>
                <p:style>
                  <a:lnRef idx="0"/>
                  <a:fillRef idx="0"/>
                  <a:effectRef idx="0"/>
                  <a:fontRef idx="minor"/>
                </p:style>
                <p:txBody>
                  <a:bodyPr tIns="9000" bIns="9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7" name="Google Shape;419;p36"/>
                  <p:cNvSpPr/>
                  <p:nvPr/>
                </p:nvSpPr>
                <p:spPr>
                  <a:xfrm>
                    <a:off x="2859840" y="3395160"/>
                    <a:ext cx="7200" cy="16560"/>
                  </a:xfrm>
                  <a:custGeom>
                    <a:avLst/>
                    <a:gdLst>
                      <a:gd name="textAreaLeft" fmla="*/ 0 w 7200"/>
                      <a:gd name="textAreaRight" fmla="*/ 7560 w 7200"/>
                      <a:gd name="textAreaTop" fmla="*/ 0 h 16560"/>
                      <a:gd name="textAreaBottom" fmla="*/ 16920 h 16560"/>
                    </a:gdLst>
                    <a:ahLst/>
                    <a:rect l="textAreaLeft" t="textAreaTop" r="textAreaRight" b="textAreaBottom"/>
                    <a:pathLst>
                      <a:path w="342" h="769">
                        <a:moveTo>
                          <a:pt x="177" y="1"/>
                        </a:moveTo>
                        <a:cubicBezTo>
                          <a:pt x="134" y="1"/>
                          <a:pt x="98" y="25"/>
                          <a:pt x="98" y="74"/>
                        </a:cubicBezTo>
                        <a:cubicBezTo>
                          <a:pt x="49" y="269"/>
                          <a:pt x="0" y="464"/>
                          <a:pt x="49" y="659"/>
                        </a:cubicBezTo>
                        <a:cubicBezTo>
                          <a:pt x="49" y="732"/>
                          <a:pt x="110" y="769"/>
                          <a:pt x="177" y="769"/>
                        </a:cubicBezTo>
                        <a:cubicBezTo>
                          <a:pt x="244" y="769"/>
                          <a:pt x="317" y="732"/>
                          <a:pt x="342" y="659"/>
                        </a:cubicBezTo>
                        <a:cubicBezTo>
                          <a:pt x="342" y="464"/>
                          <a:pt x="342" y="269"/>
                          <a:pt x="293" y="74"/>
                        </a:cubicBezTo>
                        <a:cubicBezTo>
                          <a:pt x="268" y="25"/>
                          <a:pt x="220" y="1"/>
                          <a:pt x="177" y="1"/>
                        </a:cubicBezTo>
                        <a:close/>
                      </a:path>
                    </a:pathLst>
                  </a:custGeom>
                  <a:solidFill>
                    <a:schemeClr val="accent2"/>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8" name="Google Shape;420;p36"/>
                  <p:cNvSpPr/>
                  <p:nvPr/>
                </p:nvSpPr>
                <p:spPr>
                  <a:xfrm>
                    <a:off x="2896560" y="3248640"/>
                    <a:ext cx="26280" cy="78120"/>
                  </a:xfrm>
                  <a:custGeom>
                    <a:avLst/>
                    <a:gdLst>
                      <a:gd name="textAreaLeft" fmla="*/ 0 w 26280"/>
                      <a:gd name="textAreaRight" fmla="*/ 26640 w 26280"/>
                      <a:gd name="textAreaTop" fmla="*/ 0 h 78120"/>
                      <a:gd name="textAreaBottom" fmla="*/ 78480 h 78120"/>
                    </a:gdLst>
                    <a:ahLst/>
                    <a:rect l="textAreaLeft" t="textAreaTop" r="textAreaRight" b="textAreaBottom"/>
                    <a:pathLst>
                      <a:path w="1212" h="3564">
                        <a:moveTo>
                          <a:pt x="703" y="1"/>
                        </a:moveTo>
                        <a:cubicBezTo>
                          <a:pt x="652" y="1"/>
                          <a:pt x="606" y="28"/>
                          <a:pt x="586" y="89"/>
                        </a:cubicBezTo>
                        <a:lnTo>
                          <a:pt x="488" y="236"/>
                        </a:lnTo>
                        <a:cubicBezTo>
                          <a:pt x="488" y="187"/>
                          <a:pt x="488" y="187"/>
                          <a:pt x="488" y="138"/>
                        </a:cubicBezTo>
                        <a:cubicBezTo>
                          <a:pt x="488" y="114"/>
                          <a:pt x="464" y="101"/>
                          <a:pt x="440" y="101"/>
                        </a:cubicBezTo>
                        <a:cubicBezTo>
                          <a:pt x="415" y="101"/>
                          <a:pt x="391" y="114"/>
                          <a:pt x="391" y="138"/>
                        </a:cubicBezTo>
                        <a:lnTo>
                          <a:pt x="391" y="333"/>
                        </a:lnTo>
                        <a:cubicBezTo>
                          <a:pt x="391" y="333"/>
                          <a:pt x="342" y="382"/>
                          <a:pt x="342" y="431"/>
                        </a:cubicBezTo>
                        <a:cubicBezTo>
                          <a:pt x="342" y="431"/>
                          <a:pt x="342" y="479"/>
                          <a:pt x="342" y="479"/>
                        </a:cubicBezTo>
                        <a:cubicBezTo>
                          <a:pt x="342" y="674"/>
                          <a:pt x="342" y="821"/>
                          <a:pt x="342" y="967"/>
                        </a:cubicBezTo>
                        <a:cubicBezTo>
                          <a:pt x="342" y="1016"/>
                          <a:pt x="342" y="1016"/>
                          <a:pt x="342" y="1064"/>
                        </a:cubicBezTo>
                        <a:lnTo>
                          <a:pt x="342" y="2186"/>
                        </a:lnTo>
                        <a:lnTo>
                          <a:pt x="342" y="2283"/>
                        </a:lnTo>
                        <a:cubicBezTo>
                          <a:pt x="342" y="2381"/>
                          <a:pt x="293" y="2478"/>
                          <a:pt x="293" y="2576"/>
                        </a:cubicBezTo>
                        <a:cubicBezTo>
                          <a:pt x="269" y="2551"/>
                          <a:pt x="232" y="2539"/>
                          <a:pt x="196" y="2539"/>
                        </a:cubicBezTo>
                        <a:cubicBezTo>
                          <a:pt x="159" y="2539"/>
                          <a:pt x="123" y="2551"/>
                          <a:pt x="98" y="2576"/>
                        </a:cubicBezTo>
                        <a:cubicBezTo>
                          <a:pt x="50" y="2868"/>
                          <a:pt x="1" y="3161"/>
                          <a:pt x="50" y="3453"/>
                        </a:cubicBezTo>
                        <a:cubicBezTo>
                          <a:pt x="50" y="3527"/>
                          <a:pt x="123" y="3563"/>
                          <a:pt x="196" y="3563"/>
                        </a:cubicBezTo>
                        <a:cubicBezTo>
                          <a:pt x="269" y="3563"/>
                          <a:pt x="342" y="3527"/>
                          <a:pt x="342" y="3453"/>
                        </a:cubicBezTo>
                        <a:lnTo>
                          <a:pt x="342" y="3161"/>
                        </a:lnTo>
                        <a:cubicBezTo>
                          <a:pt x="342" y="3210"/>
                          <a:pt x="379" y="3234"/>
                          <a:pt x="421" y="3234"/>
                        </a:cubicBezTo>
                        <a:cubicBezTo>
                          <a:pt x="464" y="3234"/>
                          <a:pt x="513" y="3210"/>
                          <a:pt x="537" y="3161"/>
                        </a:cubicBezTo>
                        <a:lnTo>
                          <a:pt x="537" y="2722"/>
                        </a:lnTo>
                        <a:lnTo>
                          <a:pt x="537" y="2186"/>
                        </a:lnTo>
                        <a:cubicBezTo>
                          <a:pt x="537" y="1991"/>
                          <a:pt x="537" y="1796"/>
                          <a:pt x="537" y="1601"/>
                        </a:cubicBezTo>
                        <a:lnTo>
                          <a:pt x="537" y="1016"/>
                        </a:lnTo>
                        <a:cubicBezTo>
                          <a:pt x="537" y="1016"/>
                          <a:pt x="537" y="967"/>
                          <a:pt x="537" y="967"/>
                        </a:cubicBezTo>
                        <a:cubicBezTo>
                          <a:pt x="586" y="967"/>
                          <a:pt x="586" y="918"/>
                          <a:pt x="586" y="918"/>
                        </a:cubicBezTo>
                        <a:cubicBezTo>
                          <a:pt x="683" y="772"/>
                          <a:pt x="781" y="674"/>
                          <a:pt x="878" y="577"/>
                        </a:cubicBezTo>
                        <a:cubicBezTo>
                          <a:pt x="1025" y="431"/>
                          <a:pt x="1122" y="382"/>
                          <a:pt x="1171" y="236"/>
                        </a:cubicBezTo>
                        <a:cubicBezTo>
                          <a:pt x="1211" y="115"/>
                          <a:pt x="1119" y="28"/>
                          <a:pt x="1031" y="28"/>
                        </a:cubicBezTo>
                        <a:cubicBezTo>
                          <a:pt x="1012" y="28"/>
                          <a:pt x="993" y="32"/>
                          <a:pt x="976" y="41"/>
                        </a:cubicBezTo>
                        <a:lnTo>
                          <a:pt x="878" y="138"/>
                        </a:lnTo>
                        <a:cubicBezTo>
                          <a:pt x="850" y="53"/>
                          <a:pt x="772" y="1"/>
                          <a:pt x="703" y="1"/>
                        </a:cubicBezTo>
                        <a:close/>
                      </a:path>
                    </a:pathLst>
                  </a:custGeom>
                  <a:solidFill>
                    <a:schemeClr val="accent2"/>
                  </a:solidFill>
                  <a:ln w="0">
                    <a:noFill/>
                  </a:ln>
                </p:spPr>
                <p:style>
                  <a:lnRef idx="0"/>
                  <a:fillRef idx="0"/>
                  <a:effectRef idx="0"/>
                  <a:fontRef idx="minor"/>
                </p:style>
                <p:txBody>
                  <a:bodyPr tIns="39240" bIns="39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09" name="Google Shape;421;p36"/>
                  <p:cNvSpPr/>
                  <p:nvPr/>
                </p:nvSpPr>
                <p:spPr>
                  <a:xfrm>
                    <a:off x="2896560" y="3310560"/>
                    <a:ext cx="29520" cy="94680"/>
                  </a:xfrm>
                  <a:custGeom>
                    <a:avLst/>
                    <a:gdLst>
                      <a:gd name="textAreaLeft" fmla="*/ 0 w 29520"/>
                      <a:gd name="textAreaRight" fmla="*/ 29880 w 29520"/>
                      <a:gd name="textAreaTop" fmla="*/ 0 h 94680"/>
                      <a:gd name="textAreaBottom" fmla="*/ 95040 h 94680"/>
                    </a:gdLst>
                    <a:ahLst/>
                    <a:rect l="textAreaLeft" t="textAreaTop" r="textAreaRight" b="textAreaBottom"/>
                    <a:pathLst>
                      <a:path w="1356" h="4317">
                        <a:moveTo>
                          <a:pt x="738" y="0"/>
                        </a:moveTo>
                        <a:cubicBezTo>
                          <a:pt x="696" y="0"/>
                          <a:pt x="659" y="37"/>
                          <a:pt x="683" y="110"/>
                        </a:cubicBezTo>
                        <a:cubicBezTo>
                          <a:pt x="635" y="256"/>
                          <a:pt x="586" y="403"/>
                          <a:pt x="586" y="500"/>
                        </a:cubicBezTo>
                        <a:lnTo>
                          <a:pt x="440" y="598"/>
                        </a:lnTo>
                        <a:cubicBezTo>
                          <a:pt x="342" y="598"/>
                          <a:pt x="342" y="695"/>
                          <a:pt x="440" y="744"/>
                        </a:cubicBezTo>
                        <a:lnTo>
                          <a:pt x="537" y="744"/>
                        </a:lnTo>
                        <a:lnTo>
                          <a:pt x="537" y="1134"/>
                        </a:lnTo>
                        <a:cubicBezTo>
                          <a:pt x="519" y="1097"/>
                          <a:pt x="486" y="1081"/>
                          <a:pt x="452" y="1081"/>
                        </a:cubicBezTo>
                        <a:cubicBezTo>
                          <a:pt x="398" y="1081"/>
                          <a:pt x="342" y="1122"/>
                          <a:pt x="342" y="1183"/>
                        </a:cubicBezTo>
                        <a:cubicBezTo>
                          <a:pt x="342" y="1134"/>
                          <a:pt x="245" y="1036"/>
                          <a:pt x="147" y="1036"/>
                        </a:cubicBezTo>
                        <a:cubicBezTo>
                          <a:pt x="1" y="1085"/>
                          <a:pt x="1" y="1329"/>
                          <a:pt x="147" y="1378"/>
                        </a:cubicBezTo>
                        <a:cubicBezTo>
                          <a:pt x="230" y="1378"/>
                          <a:pt x="278" y="1343"/>
                          <a:pt x="290" y="1272"/>
                        </a:cubicBezTo>
                        <a:lnTo>
                          <a:pt x="290" y="1272"/>
                        </a:lnTo>
                        <a:cubicBezTo>
                          <a:pt x="245" y="1842"/>
                          <a:pt x="247" y="2365"/>
                          <a:pt x="342" y="2889"/>
                        </a:cubicBezTo>
                        <a:cubicBezTo>
                          <a:pt x="367" y="2938"/>
                          <a:pt x="403" y="2962"/>
                          <a:pt x="440" y="2962"/>
                        </a:cubicBezTo>
                        <a:cubicBezTo>
                          <a:pt x="476" y="2962"/>
                          <a:pt x="513" y="2938"/>
                          <a:pt x="537" y="2889"/>
                        </a:cubicBezTo>
                        <a:cubicBezTo>
                          <a:pt x="635" y="2548"/>
                          <a:pt x="635" y="2207"/>
                          <a:pt x="635" y="1865"/>
                        </a:cubicBezTo>
                        <a:cubicBezTo>
                          <a:pt x="683" y="2109"/>
                          <a:pt x="732" y="2402"/>
                          <a:pt x="830" y="2645"/>
                        </a:cubicBezTo>
                        <a:cubicBezTo>
                          <a:pt x="830" y="2694"/>
                          <a:pt x="878" y="2694"/>
                          <a:pt x="878" y="2694"/>
                        </a:cubicBezTo>
                        <a:cubicBezTo>
                          <a:pt x="878" y="2792"/>
                          <a:pt x="830" y="2840"/>
                          <a:pt x="781" y="2938"/>
                        </a:cubicBezTo>
                        <a:cubicBezTo>
                          <a:pt x="683" y="2938"/>
                          <a:pt x="537" y="3035"/>
                          <a:pt x="537" y="3133"/>
                        </a:cubicBezTo>
                        <a:cubicBezTo>
                          <a:pt x="537" y="3105"/>
                          <a:pt x="505" y="3077"/>
                          <a:pt x="468" y="3077"/>
                        </a:cubicBezTo>
                        <a:cubicBezTo>
                          <a:pt x="441" y="3077"/>
                          <a:pt x="412" y="3092"/>
                          <a:pt x="391" y="3133"/>
                        </a:cubicBezTo>
                        <a:cubicBezTo>
                          <a:pt x="245" y="3523"/>
                          <a:pt x="391" y="4011"/>
                          <a:pt x="683" y="4303"/>
                        </a:cubicBezTo>
                        <a:cubicBezTo>
                          <a:pt x="693" y="4312"/>
                          <a:pt x="704" y="4316"/>
                          <a:pt x="715" y="4316"/>
                        </a:cubicBezTo>
                        <a:cubicBezTo>
                          <a:pt x="764" y="4316"/>
                          <a:pt x="820" y="4245"/>
                          <a:pt x="781" y="4206"/>
                        </a:cubicBezTo>
                        <a:cubicBezTo>
                          <a:pt x="537" y="3913"/>
                          <a:pt x="488" y="3523"/>
                          <a:pt x="537" y="3182"/>
                        </a:cubicBezTo>
                        <a:lnTo>
                          <a:pt x="537" y="3182"/>
                        </a:lnTo>
                        <a:cubicBezTo>
                          <a:pt x="586" y="3328"/>
                          <a:pt x="683" y="3474"/>
                          <a:pt x="830" y="3572"/>
                        </a:cubicBezTo>
                        <a:cubicBezTo>
                          <a:pt x="889" y="3631"/>
                          <a:pt x="954" y="3656"/>
                          <a:pt x="1015" y="3656"/>
                        </a:cubicBezTo>
                        <a:cubicBezTo>
                          <a:pt x="1205" y="3656"/>
                          <a:pt x="1356" y="3415"/>
                          <a:pt x="1171" y="3230"/>
                        </a:cubicBezTo>
                        <a:cubicBezTo>
                          <a:pt x="1122" y="3182"/>
                          <a:pt x="1073" y="3133"/>
                          <a:pt x="1025" y="3084"/>
                        </a:cubicBezTo>
                        <a:cubicBezTo>
                          <a:pt x="1073" y="2938"/>
                          <a:pt x="1122" y="2743"/>
                          <a:pt x="1171" y="2597"/>
                        </a:cubicBezTo>
                        <a:cubicBezTo>
                          <a:pt x="1201" y="2536"/>
                          <a:pt x="1138" y="2495"/>
                          <a:pt x="1074" y="2495"/>
                        </a:cubicBezTo>
                        <a:cubicBezTo>
                          <a:pt x="1035" y="2495"/>
                          <a:pt x="995" y="2511"/>
                          <a:pt x="976" y="2548"/>
                        </a:cubicBezTo>
                        <a:cubicBezTo>
                          <a:pt x="878" y="1914"/>
                          <a:pt x="830" y="1280"/>
                          <a:pt x="830" y="646"/>
                        </a:cubicBezTo>
                        <a:cubicBezTo>
                          <a:pt x="976" y="500"/>
                          <a:pt x="1073" y="305"/>
                          <a:pt x="1073" y="110"/>
                        </a:cubicBezTo>
                        <a:cubicBezTo>
                          <a:pt x="1073" y="37"/>
                          <a:pt x="1025" y="0"/>
                          <a:pt x="976" y="0"/>
                        </a:cubicBezTo>
                        <a:cubicBezTo>
                          <a:pt x="927" y="0"/>
                          <a:pt x="878" y="37"/>
                          <a:pt x="878" y="110"/>
                        </a:cubicBezTo>
                        <a:cubicBezTo>
                          <a:pt x="878" y="159"/>
                          <a:pt x="878" y="256"/>
                          <a:pt x="830" y="305"/>
                        </a:cubicBezTo>
                        <a:lnTo>
                          <a:pt x="830" y="110"/>
                        </a:lnTo>
                        <a:cubicBezTo>
                          <a:pt x="830" y="37"/>
                          <a:pt x="781" y="0"/>
                          <a:pt x="738" y="0"/>
                        </a:cubicBezTo>
                        <a:close/>
                      </a:path>
                    </a:pathLst>
                  </a:custGeom>
                  <a:solidFill>
                    <a:schemeClr val="accent2"/>
                  </a:solidFill>
                  <a:ln w="0">
                    <a:noFill/>
                  </a:ln>
                </p:spPr>
                <p:style>
                  <a:lnRef idx="0"/>
                  <a:fillRef idx="0"/>
                  <a:effectRef idx="0"/>
                  <a:fontRef idx="minor"/>
                </p:style>
                <p:txBody>
                  <a:bodyPr tIns="47520" bIns="47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0" name="Google Shape;422;p36"/>
                  <p:cNvSpPr/>
                  <p:nvPr/>
                </p:nvSpPr>
                <p:spPr>
                  <a:xfrm>
                    <a:off x="2902680" y="3236760"/>
                    <a:ext cx="7200" cy="11160"/>
                  </a:xfrm>
                  <a:custGeom>
                    <a:avLst/>
                    <a:gdLst>
                      <a:gd name="textAreaLeft" fmla="*/ 0 w 7200"/>
                      <a:gd name="textAreaRight" fmla="*/ 7560 w 7200"/>
                      <a:gd name="textAreaTop" fmla="*/ 0 h 11160"/>
                      <a:gd name="textAreaBottom" fmla="*/ 11520 h 11160"/>
                    </a:gdLst>
                    <a:ahLst/>
                    <a:rect l="textAreaLeft" t="textAreaTop" r="textAreaRight" b="textAreaBottom"/>
                    <a:pathLst>
                      <a:path w="342" h="525">
                        <a:moveTo>
                          <a:pt x="153" y="0"/>
                        </a:moveTo>
                        <a:cubicBezTo>
                          <a:pt x="74" y="0"/>
                          <a:pt x="0" y="49"/>
                          <a:pt x="0" y="147"/>
                        </a:cubicBezTo>
                        <a:cubicBezTo>
                          <a:pt x="0" y="293"/>
                          <a:pt x="0" y="391"/>
                          <a:pt x="49" y="488"/>
                        </a:cubicBezTo>
                        <a:cubicBezTo>
                          <a:pt x="74" y="512"/>
                          <a:pt x="110" y="525"/>
                          <a:pt x="147" y="525"/>
                        </a:cubicBezTo>
                        <a:cubicBezTo>
                          <a:pt x="183" y="525"/>
                          <a:pt x="220" y="512"/>
                          <a:pt x="244" y="488"/>
                        </a:cubicBezTo>
                        <a:cubicBezTo>
                          <a:pt x="342" y="391"/>
                          <a:pt x="342" y="293"/>
                          <a:pt x="342" y="147"/>
                        </a:cubicBezTo>
                        <a:cubicBezTo>
                          <a:pt x="317" y="49"/>
                          <a:pt x="232" y="0"/>
                          <a:pt x="153"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1" name="Google Shape;423;p36"/>
                  <p:cNvSpPr/>
                  <p:nvPr/>
                </p:nvSpPr>
                <p:spPr>
                  <a:xfrm>
                    <a:off x="2879640" y="3341520"/>
                    <a:ext cx="13320" cy="42480"/>
                  </a:xfrm>
                  <a:custGeom>
                    <a:avLst/>
                    <a:gdLst>
                      <a:gd name="textAreaLeft" fmla="*/ 0 w 13320"/>
                      <a:gd name="textAreaRight" fmla="*/ 13680 w 13320"/>
                      <a:gd name="textAreaTop" fmla="*/ 0 h 42480"/>
                      <a:gd name="textAreaBottom" fmla="*/ 42840 h 42480"/>
                    </a:gdLst>
                    <a:ahLst/>
                    <a:rect l="textAreaLeft" t="textAreaTop" r="textAreaRight" b="textAreaBottom"/>
                    <a:pathLst>
                      <a:path w="622" h="1940">
                        <a:moveTo>
                          <a:pt x="402" y="0"/>
                        </a:moveTo>
                        <a:cubicBezTo>
                          <a:pt x="353" y="0"/>
                          <a:pt x="305" y="24"/>
                          <a:pt x="280" y="73"/>
                        </a:cubicBezTo>
                        <a:cubicBezTo>
                          <a:pt x="232" y="463"/>
                          <a:pt x="183" y="853"/>
                          <a:pt x="232" y="1195"/>
                        </a:cubicBezTo>
                        <a:cubicBezTo>
                          <a:pt x="232" y="1292"/>
                          <a:pt x="280" y="1341"/>
                          <a:pt x="329" y="1341"/>
                        </a:cubicBezTo>
                        <a:lnTo>
                          <a:pt x="280" y="1390"/>
                        </a:lnTo>
                        <a:cubicBezTo>
                          <a:pt x="183" y="1487"/>
                          <a:pt x="85" y="1585"/>
                          <a:pt x="37" y="1682"/>
                        </a:cubicBezTo>
                        <a:cubicBezTo>
                          <a:pt x="1" y="1754"/>
                          <a:pt x="44" y="1799"/>
                          <a:pt x="107" y="1799"/>
                        </a:cubicBezTo>
                        <a:cubicBezTo>
                          <a:pt x="131" y="1799"/>
                          <a:pt x="157" y="1793"/>
                          <a:pt x="183" y="1780"/>
                        </a:cubicBezTo>
                        <a:cubicBezTo>
                          <a:pt x="183" y="1889"/>
                          <a:pt x="262" y="1940"/>
                          <a:pt x="349" y="1940"/>
                        </a:cubicBezTo>
                        <a:cubicBezTo>
                          <a:pt x="455" y="1940"/>
                          <a:pt x="573" y="1865"/>
                          <a:pt x="573" y="1731"/>
                        </a:cubicBezTo>
                        <a:cubicBezTo>
                          <a:pt x="573" y="1633"/>
                          <a:pt x="524" y="1536"/>
                          <a:pt x="524" y="1438"/>
                        </a:cubicBezTo>
                        <a:cubicBezTo>
                          <a:pt x="524" y="1390"/>
                          <a:pt x="475" y="1390"/>
                          <a:pt x="475" y="1341"/>
                        </a:cubicBezTo>
                        <a:cubicBezTo>
                          <a:pt x="524" y="1341"/>
                          <a:pt x="573" y="1292"/>
                          <a:pt x="573" y="1195"/>
                        </a:cubicBezTo>
                        <a:cubicBezTo>
                          <a:pt x="622" y="853"/>
                          <a:pt x="573" y="463"/>
                          <a:pt x="524" y="73"/>
                        </a:cubicBezTo>
                        <a:cubicBezTo>
                          <a:pt x="500" y="24"/>
                          <a:pt x="451" y="0"/>
                          <a:pt x="402" y="0"/>
                        </a:cubicBezTo>
                        <a:close/>
                      </a:path>
                    </a:pathLst>
                  </a:custGeom>
                  <a:solidFill>
                    <a:schemeClr val="accent2"/>
                  </a:solidFill>
                  <a:ln w="0">
                    <a:noFill/>
                  </a:ln>
                </p:spPr>
                <p:style>
                  <a:lnRef idx="0"/>
                  <a:fillRef idx="0"/>
                  <a:effectRef idx="0"/>
                  <a:fontRef idx="minor"/>
                </p:style>
                <p:txBody>
                  <a:bodyPr tIns="21240" bIns="212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12" name="Google Shape;424;p36"/>
                <p:cNvGrpSpPr/>
                <p:nvPr/>
              </p:nvGrpSpPr>
              <p:grpSpPr>
                <a:xfrm>
                  <a:off x="2817000" y="2849040"/>
                  <a:ext cx="136080" cy="329400"/>
                  <a:chOff x="2817000" y="2849040"/>
                  <a:chExt cx="136080" cy="329400"/>
                </a:xfrm>
              </p:grpSpPr>
              <p:sp>
                <p:nvSpPr>
                  <p:cNvPr id="313" name="Google Shape;425;p36"/>
                  <p:cNvSpPr/>
                  <p:nvPr/>
                </p:nvSpPr>
                <p:spPr>
                  <a:xfrm>
                    <a:off x="2899800" y="3168000"/>
                    <a:ext cx="13680" cy="10440"/>
                  </a:xfrm>
                  <a:custGeom>
                    <a:avLst/>
                    <a:gdLst>
                      <a:gd name="textAreaLeft" fmla="*/ 0 w 13680"/>
                      <a:gd name="textAreaRight" fmla="*/ 14040 w 13680"/>
                      <a:gd name="textAreaTop" fmla="*/ 0 h 10440"/>
                      <a:gd name="textAreaBottom" fmla="*/ 10800 h 10440"/>
                    </a:gdLst>
                    <a:ahLst/>
                    <a:rect l="textAreaLeft" t="textAreaTop" r="textAreaRight" b="textAreaBottom"/>
                    <a:pathLst>
                      <a:path w="634" h="488">
                        <a:moveTo>
                          <a:pt x="293" y="0"/>
                        </a:moveTo>
                        <a:cubicBezTo>
                          <a:pt x="0" y="0"/>
                          <a:pt x="0" y="488"/>
                          <a:pt x="293" y="488"/>
                        </a:cubicBezTo>
                        <a:cubicBezTo>
                          <a:pt x="634" y="488"/>
                          <a:pt x="634" y="0"/>
                          <a:pt x="293"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4" name="Google Shape;426;p36"/>
                  <p:cNvSpPr/>
                  <p:nvPr/>
                </p:nvSpPr>
                <p:spPr>
                  <a:xfrm>
                    <a:off x="2817000" y="3115440"/>
                    <a:ext cx="8280" cy="6120"/>
                  </a:xfrm>
                  <a:custGeom>
                    <a:avLst/>
                    <a:gdLst>
                      <a:gd name="textAreaLeft" fmla="*/ 0 w 8280"/>
                      <a:gd name="textAreaRight" fmla="*/ 8640 w 8280"/>
                      <a:gd name="textAreaTop" fmla="*/ 0 h 6120"/>
                      <a:gd name="textAreaBottom" fmla="*/ 6480 h 6120"/>
                    </a:gdLst>
                    <a:ahLst/>
                    <a:rect l="textAreaLeft" t="textAreaTop" r="textAreaRight" b="textAreaBottom"/>
                    <a:pathLst>
                      <a:path w="391" h="293">
                        <a:moveTo>
                          <a:pt x="195" y="0"/>
                        </a:moveTo>
                        <a:cubicBezTo>
                          <a:pt x="0" y="0"/>
                          <a:pt x="0" y="293"/>
                          <a:pt x="195" y="293"/>
                        </a:cubicBezTo>
                        <a:cubicBezTo>
                          <a:pt x="390" y="293"/>
                          <a:pt x="390" y="0"/>
                          <a:pt x="195" y="0"/>
                        </a:cubicBezTo>
                        <a:close/>
                      </a:path>
                    </a:pathLst>
                  </a:custGeom>
                  <a:solidFill>
                    <a:schemeClr val="accent2"/>
                  </a:solidFill>
                  <a:ln w="0">
                    <a:noFill/>
                  </a:ln>
                </p:spPr>
                <p:style>
                  <a:lnRef idx="0"/>
                  <a:fillRef idx="0"/>
                  <a:effectRef idx="0"/>
                  <a:fontRef idx="minor"/>
                </p:style>
                <p:txBody>
                  <a:bodyPr tIns="3240" bIns="3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5" name="Google Shape;427;p36"/>
                  <p:cNvSpPr/>
                  <p:nvPr/>
                </p:nvSpPr>
                <p:spPr>
                  <a:xfrm>
                    <a:off x="2834640" y="3090240"/>
                    <a:ext cx="27000" cy="13680"/>
                  </a:xfrm>
                  <a:custGeom>
                    <a:avLst/>
                    <a:gdLst>
                      <a:gd name="textAreaLeft" fmla="*/ 0 w 27000"/>
                      <a:gd name="textAreaRight" fmla="*/ 27360 w 27000"/>
                      <a:gd name="textAreaTop" fmla="*/ 0 h 13680"/>
                      <a:gd name="textAreaBottom" fmla="*/ 14040 h 13680"/>
                    </a:gdLst>
                    <a:ahLst/>
                    <a:rect l="textAreaLeft" t="textAreaTop" r="textAreaRight" b="textAreaBottom"/>
                    <a:pathLst>
                      <a:path w="1250" h="634">
                        <a:moveTo>
                          <a:pt x="1062" y="0"/>
                        </a:moveTo>
                        <a:cubicBezTo>
                          <a:pt x="1011" y="0"/>
                          <a:pt x="957" y="22"/>
                          <a:pt x="908" y="71"/>
                        </a:cubicBezTo>
                        <a:lnTo>
                          <a:pt x="762" y="71"/>
                        </a:lnTo>
                        <a:cubicBezTo>
                          <a:pt x="753" y="61"/>
                          <a:pt x="744" y="57"/>
                          <a:pt x="735" y="57"/>
                        </a:cubicBezTo>
                        <a:cubicBezTo>
                          <a:pt x="697" y="57"/>
                          <a:pt x="665" y="129"/>
                          <a:pt x="665" y="168"/>
                        </a:cubicBezTo>
                        <a:cubicBezTo>
                          <a:pt x="665" y="266"/>
                          <a:pt x="713" y="314"/>
                          <a:pt x="811" y="314"/>
                        </a:cubicBezTo>
                        <a:cubicBezTo>
                          <a:pt x="811" y="290"/>
                          <a:pt x="823" y="278"/>
                          <a:pt x="841" y="278"/>
                        </a:cubicBezTo>
                        <a:cubicBezTo>
                          <a:pt x="860" y="278"/>
                          <a:pt x="884" y="290"/>
                          <a:pt x="908" y="314"/>
                        </a:cubicBezTo>
                        <a:cubicBezTo>
                          <a:pt x="960" y="349"/>
                          <a:pt x="1018" y="365"/>
                          <a:pt x="1071" y="365"/>
                        </a:cubicBezTo>
                        <a:cubicBezTo>
                          <a:pt x="1168" y="365"/>
                          <a:pt x="1250" y="311"/>
                          <a:pt x="1250" y="217"/>
                        </a:cubicBezTo>
                        <a:cubicBezTo>
                          <a:pt x="1250" y="87"/>
                          <a:pt x="1163" y="0"/>
                          <a:pt x="1062" y="0"/>
                        </a:cubicBezTo>
                        <a:close/>
                        <a:moveTo>
                          <a:pt x="470" y="22"/>
                        </a:moveTo>
                        <a:cubicBezTo>
                          <a:pt x="275" y="71"/>
                          <a:pt x="226" y="217"/>
                          <a:pt x="80" y="363"/>
                        </a:cubicBezTo>
                        <a:cubicBezTo>
                          <a:pt x="0" y="482"/>
                          <a:pt x="114" y="633"/>
                          <a:pt x="238" y="633"/>
                        </a:cubicBezTo>
                        <a:cubicBezTo>
                          <a:pt x="267" y="633"/>
                          <a:pt x="296" y="625"/>
                          <a:pt x="323" y="607"/>
                        </a:cubicBezTo>
                        <a:cubicBezTo>
                          <a:pt x="470" y="509"/>
                          <a:pt x="616" y="412"/>
                          <a:pt x="665" y="217"/>
                        </a:cubicBezTo>
                        <a:lnTo>
                          <a:pt x="665" y="168"/>
                        </a:lnTo>
                        <a:cubicBezTo>
                          <a:pt x="665" y="71"/>
                          <a:pt x="567" y="22"/>
                          <a:pt x="470" y="22"/>
                        </a:cubicBezTo>
                        <a:close/>
                      </a:path>
                    </a:pathLst>
                  </a:custGeom>
                  <a:solidFill>
                    <a:schemeClr val="accent2"/>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6" name="Google Shape;428;p36"/>
                  <p:cNvSpPr/>
                  <p:nvPr/>
                </p:nvSpPr>
                <p:spPr>
                  <a:xfrm>
                    <a:off x="2857680" y="3060360"/>
                    <a:ext cx="14400" cy="25560"/>
                  </a:xfrm>
                  <a:custGeom>
                    <a:avLst/>
                    <a:gdLst>
                      <a:gd name="textAreaLeft" fmla="*/ 0 w 14400"/>
                      <a:gd name="textAreaRight" fmla="*/ 14760 w 14400"/>
                      <a:gd name="textAreaTop" fmla="*/ 0 h 25560"/>
                      <a:gd name="textAreaBottom" fmla="*/ 25920 h 25560"/>
                    </a:gdLst>
                    <a:ahLst/>
                    <a:rect l="textAreaLeft" t="textAreaTop" r="textAreaRight" b="textAreaBottom"/>
                    <a:pathLst>
                      <a:path w="678" h="1178">
                        <a:moveTo>
                          <a:pt x="463" y="1"/>
                        </a:moveTo>
                        <a:cubicBezTo>
                          <a:pt x="421" y="1"/>
                          <a:pt x="380" y="19"/>
                          <a:pt x="351" y="61"/>
                        </a:cubicBezTo>
                        <a:cubicBezTo>
                          <a:pt x="253" y="354"/>
                          <a:pt x="107" y="646"/>
                          <a:pt x="58" y="939"/>
                        </a:cubicBezTo>
                        <a:cubicBezTo>
                          <a:pt x="0" y="1084"/>
                          <a:pt x="116" y="1178"/>
                          <a:pt x="228" y="1178"/>
                        </a:cubicBezTo>
                        <a:cubicBezTo>
                          <a:pt x="305" y="1178"/>
                          <a:pt x="380" y="1135"/>
                          <a:pt x="400" y="1036"/>
                        </a:cubicBezTo>
                        <a:cubicBezTo>
                          <a:pt x="497" y="744"/>
                          <a:pt x="595" y="451"/>
                          <a:pt x="644" y="208"/>
                        </a:cubicBezTo>
                        <a:cubicBezTo>
                          <a:pt x="678" y="104"/>
                          <a:pt x="566" y="1"/>
                          <a:pt x="463" y="1"/>
                        </a:cubicBezTo>
                        <a:close/>
                      </a:path>
                    </a:pathLst>
                  </a:custGeom>
                  <a:solidFill>
                    <a:schemeClr val="accent2"/>
                  </a:solidFill>
                  <a:ln w="0">
                    <a:noFill/>
                  </a:ln>
                </p:spPr>
                <p:style>
                  <a:lnRef idx="0"/>
                  <a:fillRef idx="0"/>
                  <a:effectRef idx="0"/>
                  <a:fontRef idx="minor"/>
                </p:style>
                <p:txBody>
                  <a:bodyPr tIns="12960" bIns="129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7" name="Google Shape;429;p36"/>
                  <p:cNvSpPr/>
                  <p:nvPr/>
                </p:nvSpPr>
                <p:spPr>
                  <a:xfrm>
                    <a:off x="2919960" y="2893680"/>
                    <a:ext cx="19080" cy="39960"/>
                  </a:xfrm>
                  <a:custGeom>
                    <a:avLst/>
                    <a:gdLst>
                      <a:gd name="textAreaLeft" fmla="*/ 0 w 19080"/>
                      <a:gd name="textAreaRight" fmla="*/ 19440 w 19080"/>
                      <a:gd name="textAreaTop" fmla="*/ 0 h 39960"/>
                      <a:gd name="textAreaBottom" fmla="*/ 40320 h 39960"/>
                    </a:gdLst>
                    <a:ahLst/>
                    <a:rect l="textAreaLeft" t="textAreaTop" r="textAreaRight" b="textAreaBottom"/>
                    <a:pathLst>
                      <a:path w="879" h="1825">
                        <a:moveTo>
                          <a:pt x="801" y="0"/>
                        </a:moveTo>
                        <a:cubicBezTo>
                          <a:pt x="789" y="0"/>
                          <a:pt x="781" y="6"/>
                          <a:pt x="781" y="21"/>
                        </a:cubicBezTo>
                        <a:cubicBezTo>
                          <a:pt x="537" y="508"/>
                          <a:pt x="391" y="1044"/>
                          <a:pt x="196" y="1532"/>
                        </a:cubicBezTo>
                        <a:cubicBezTo>
                          <a:pt x="0" y="1532"/>
                          <a:pt x="0" y="1825"/>
                          <a:pt x="196" y="1825"/>
                        </a:cubicBezTo>
                        <a:cubicBezTo>
                          <a:pt x="342" y="1825"/>
                          <a:pt x="391" y="1727"/>
                          <a:pt x="342" y="1629"/>
                        </a:cubicBezTo>
                        <a:cubicBezTo>
                          <a:pt x="537" y="1093"/>
                          <a:pt x="732" y="606"/>
                          <a:pt x="878" y="69"/>
                        </a:cubicBezTo>
                        <a:cubicBezTo>
                          <a:pt x="878" y="35"/>
                          <a:pt x="829" y="0"/>
                          <a:pt x="801" y="0"/>
                        </a:cubicBezTo>
                        <a:close/>
                      </a:path>
                    </a:pathLst>
                  </a:custGeom>
                  <a:solidFill>
                    <a:schemeClr val="accent2"/>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8" name="Google Shape;430;p36"/>
                  <p:cNvSpPr/>
                  <p:nvPr/>
                </p:nvSpPr>
                <p:spPr>
                  <a:xfrm>
                    <a:off x="2932200" y="2867040"/>
                    <a:ext cx="8280" cy="16920"/>
                  </a:xfrm>
                  <a:custGeom>
                    <a:avLst/>
                    <a:gdLst>
                      <a:gd name="textAreaLeft" fmla="*/ 0 w 8280"/>
                      <a:gd name="textAreaRight" fmla="*/ 8640 w 8280"/>
                      <a:gd name="textAreaTop" fmla="*/ 0 h 16920"/>
                      <a:gd name="textAreaBottom" fmla="*/ 17280 h 16920"/>
                    </a:gdLst>
                    <a:ahLst/>
                    <a:rect l="textAreaLeft" t="textAreaTop" r="textAreaRight" b="textAreaBottom"/>
                    <a:pathLst>
                      <a:path w="391" h="781">
                        <a:moveTo>
                          <a:pt x="195" y="0"/>
                        </a:moveTo>
                        <a:cubicBezTo>
                          <a:pt x="98" y="0"/>
                          <a:pt x="0" y="73"/>
                          <a:pt x="25" y="220"/>
                        </a:cubicBezTo>
                        <a:cubicBezTo>
                          <a:pt x="73" y="366"/>
                          <a:pt x="73" y="512"/>
                          <a:pt x="73" y="707"/>
                        </a:cubicBezTo>
                        <a:cubicBezTo>
                          <a:pt x="98" y="756"/>
                          <a:pt x="146" y="780"/>
                          <a:pt x="195" y="780"/>
                        </a:cubicBezTo>
                        <a:cubicBezTo>
                          <a:pt x="244" y="780"/>
                          <a:pt x="293" y="756"/>
                          <a:pt x="317" y="707"/>
                        </a:cubicBezTo>
                        <a:cubicBezTo>
                          <a:pt x="268" y="512"/>
                          <a:pt x="317" y="366"/>
                          <a:pt x="366" y="220"/>
                        </a:cubicBezTo>
                        <a:cubicBezTo>
                          <a:pt x="390" y="73"/>
                          <a:pt x="293" y="0"/>
                          <a:pt x="195" y="0"/>
                        </a:cubicBezTo>
                        <a:close/>
                      </a:path>
                    </a:pathLst>
                  </a:custGeom>
                  <a:solidFill>
                    <a:schemeClr val="accent2"/>
                  </a:solidFill>
                  <a:ln w="0">
                    <a:noFill/>
                  </a:ln>
                </p:spPr>
                <p:style>
                  <a:lnRef idx="0"/>
                  <a:fillRef idx="0"/>
                  <a:effectRef idx="0"/>
                  <a:fontRef idx="minor"/>
                </p:style>
                <p:txBody>
                  <a:bodyPr tIns="8640" bIns="8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9" name="Google Shape;431;p36"/>
                  <p:cNvSpPr/>
                  <p:nvPr/>
                </p:nvSpPr>
                <p:spPr>
                  <a:xfrm>
                    <a:off x="2944800" y="2849040"/>
                    <a:ext cx="8280" cy="6120"/>
                  </a:xfrm>
                  <a:custGeom>
                    <a:avLst/>
                    <a:gdLst>
                      <a:gd name="textAreaLeft" fmla="*/ 0 w 8280"/>
                      <a:gd name="textAreaRight" fmla="*/ 8640 w 8280"/>
                      <a:gd name="textAreaTop" fmla="*/ 0 h 6120"/>
                      <a:gd name="textAreaBottom" fmla="*/ 6480 h 6120"/>
                    </a:gdLst>
                    <a:ahLst/>
                    <a:rect l="textAreaLeft" t="textAreaTop" r="textAreaRight" b="textAreaBottom"/>
                    <a:pathLst>
                      <a:path w="391" h="294">
                        <a:moveTo>
                          <a:pt x="196" y="1"/>
                        </a:moveTo>
                        <a:cubicBezTo>
                          <a:pt x="1" y="1"/>
                          <a:pt x="1" y="293"/>
                          <a:pt x="196" y="293"/>
                        </a:cubicBezTo>
                        <a:cubicBezTo>
                          <a:pt x="391" y="293"/>
                          <a:pt x="391" y="1"/>
                          <a:pt x="196" y="1"/>
                        </a:cubicBezTo>
                        <a:close/>
                      </a:path>
                    </a:pathLst>
                  </a:custGeom>
                  <a:solidFill>
                    <a:schemeClr val="accent2"/>
                  </a:solidFill>
                  <a:ln w="0">
                    <a:noFill/>
                  </a:ln>
                </p:spPr>
                <p:style>
                  <a:lnRef idx="0"/>
                  <a:fillRef idx="0"/>
                  <a:effectRef idx="0"/>
                  <a:fontRef idx="minor"/>
                </p:style>
                <p:txBody>
                  <a:bodyPr tIns="3240" bIns="3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0" name="Google Shape;432;p36"/>
                  <p:cNvSpPr/>
                  <p:nvPr/>
                </p:nvSpPr>
                <p:spPr>
                  <a:xfrm>
                    <a:off x="2939400" y="3000600"/>
                    <a:ext cx="6120" cy="11160"/>
                  </a:xfrm>
                  <a:custGeom>
                    <a:avLst/>
                    <a:gdLst>
                      <a:gd name="textAreaLeft" fmla="*/ 0 w 6120"/>
                      <a:gd name="textAreaRight" fmla="*/ 6480 w 6120"/>
                      <a:gd name="textAreaTop" fmla="*/ 0 h 11160"/>
                      <a:gd name="textAreaBottom" fmla="*/ 11520 h 11160"/>
                    </a:gdLst>
                    <a:ahLst/>
                    <a:rect l="textAreaLeft" t="textAreaTop" r="textAreaRight" b="textAreaBottom"/>
                    <a:pathLst>
                      <a:path w="293" h="525">
                        <a:moveTo>
                          <a:pt x="146" y="0"/>
                        </a:moveTo>
                        <a:cubicBezTo>
                          <a:pt x="73" y="0"/>
                          <a:pt x="0" y="49"/>
                          <a:pt x="0" y="147"/>
                        </a:cubicBezTo>
                        <a:cubicBezTo>
                          <a:pt x="0" y="244"/>
                          <a:pt x="49" y="342"/>
                          <a:pt x="98" y="488"/>
                        </a:cubicBezTo>
                        <a:cubicBezTo>
                          <a:pt x="98" y="512"/>
                          <a:pt x="122" y="524"/>
                          <a:pt x="152" y="524"/>
                        </a:cubicBezTo>
                        <a:cubicBezTo>
                          <a:pt x="183" y="524"/>
                          <a:pt x="219" y="512"/>
                          <a:pt x="244" y="488"/>
                        </a:cubicBezTo>
                        <a:cubicBezTo>
                          <a:pt x="293" y="342"/>
                          <a:pt x="293" y="244"/>
                          <a:pt x="293" y="147"/>
                        </a:cubicBezTo>
                        <a:cubicBezTo>
                          <a:pt x="293" y="49"/>
                          <a:pt x="219" y="0"/>
                          <a:pt x="146"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1" name="Google Shape;433;p36"/>
                  <p:cNvSpPr/>
                  <p:nvPr/>
                </p:nvSpPr>
                <p:spPr>
                  <a:xfrm>
                    <a:off x="2903760" y="2965320"/>
                    <a:ext cx="24480" cy="113760"/>
                  </a:xfrm>
                  <a:custGeom>
                    <a:avLst/>
                    <a:gdLst>
                      <a:gd name="textAreaLeft" fmla="*/ 0 w 24480"/>
                      <a:gd name="textAreaRight" fmla="*/ 24840 w 24480"/>
                      <a:gd name="textAreaTop" fmla="*/ 0 h 113760"/>
                      <a:gd name="textAreaBottom" fmla="*/ 114120 h 113760"/>
                    </a:gdLst>
                    <a:ahLst/>
                    <a:rect l="textAreaLeft" t="textAreaTop" r="textAreaRight" b="textAreaBottom"/>
                    <a:pathLst>
                      <a:path w="1122" h="5181">
                        <a:moveTo>
                          <a:pt x="920" y="1"/>
                        </a:moveTo>
                        <a:cubicBezTo>
                          <a:pt x="890" y="1"/>
                          <a:pt x="853" y="13"/>
                          <a:pt x="829" y="37"/>
                        </a:cubicBezTo>
                        <a:cubicBezTo>
                          <a:pt x="829" y="86"/>
                          <a:pt x="780" y="183"/>
                          <a:pt x="780" y="232"/>
                        </a:cubicBezTo>
                        <a:cubicBezTo>
                          <a:pt x="731" y="281"/>
                          <a:pt x="731" y="330"/>
                          <a:pt x="731" y="378"/>
                        </a:cubicBezTo>
                        <a:cubicBezTo>
                          <a:pt x="731" y="476"/>
                          <a:pt x="731" y="573"/>
                          <a:pt x="829" y="671"/>
                        </a:cubicBezTo>
                        <a:cubicBezTo>
                          <a:pt x="829" y="768"/>
                          <a:pt x="780" y="817"/>
                          <a:pt x="731" y="915"/>
                        </a:cubicBezTo>
                        <a:lnTo>
                          <a:pt x="731" y="622"/>
                        </a:lnTo>
                        <a:cubicBezTo>
                          <a:pt x="731" y="573"/>
                          <a:pt x="695" y="549"/>
                          <a:pt x="658" y="549"/>
                        </a:cubicBezTo>
                        <a:cubicBezTo>
                          <a:pt x="622" y="549"/>
                          <a:pt x="585" y="573"/>
                          <a:pt x="585" y="622"/>
                        </a:cubicBezTo>
                        <a:cubicBezTo>
                          <a:pt x="488" y="964"/>
                          <a:pt x="439" y="1305"/>
                          <a:pt x="390" y="1646"/>
                        </a:cubicBezTo>
                        <a:cubicBezTo>
                          <a:pt x="366" y="1622"/>
                          <a:pt x="341" y="1610"/>
                          <a:pt x="317" y="1610"/>
                        </a:cubicBezTo>
                        <a:cubicBezTo>
                          <a:pt x="293" y="1610"/>
                          <a:pt x="268" y="1622"/>
                          <a:pt x="244" y="1646"/>
                        </a:cubicBezTo>
                        <a:cubicBezTo>
                          <a:pt x="244" y="1597"/>
                          <a:pt x="244" y="1549"/>
                          <a:pt x="244" y="1451"/>
                        </a:cubicBezTo>
                        <a:cubicBezTo>
                          <a:pt x="220" y="1402"/>
                          <a:pt x="171" y="1378"/>
                          <a:pt x="122" y="1378"/>
                        </a:cubicBezTo>
                        <a:cubicBezTo>
                          <a:pt x="73" y="1378"/>
                          <a:pt x="25" y="1402"/>
                          <a:pt x="0" y="1451"/>
                        </a:cubicBezTo>
                        <a:cubicBezTo>
                          <a:pt x="0" y="1549"/>
                          <a:pt x="0" y="1695"/>
                          <a:pt x="0" y="1792"/>
                        </a:cubicBezTo>
                        <a:cubicBezTo>
                          <a:pt x="0" y="1792"/>
                          <a:pt x="0" y="1841"/>
                          <a:pt x="0" y="1841"/>
                        </a:cubicBezTo>
                        <a:cubicBezTo>
                          <a:pt x="0" y="1890"/>
                          <a:pt x="0" y="1987"/>
                          <a:pt x="0" y="2036"/>
                        </a:cubicBezTo>
                        <a:cubicBezTo>
                          <a:pt x="0" y="2134"/>
                          <a:pt x="49" y="2182"/>
                          <a:pt x="146" y="2182"/>
                        </a:cubicBezTo>
                        <a:cubicBezTo>
                          <a:pt x="146" y="2280"/>
                          <a:pt x="195" y="2329"/>
                          <a:pt x="195" y="2426"/>
                        </a:cubicBezTo>
                        <a:cubicBezTo>
                          <a:pt x="244" y="2475"/>
                          <a:pt x="293" y="2524"/>
                          <a:pt x="341" y="2524"/>
                        </a:cubicBezTo>
                        <a:cubicBezTo>
                          <a:pt x="293" y="3109"/>
                          <a:pt x="293" y="3694"/>
                          <a:pt x="244" y="4230"/>
                        </a:cubicBezTo>
                        <a:cubicBezTo>
                          <a:pt x="244" y="4279"/>
                          <a:pt x="244" y="4328"/>
                          <a:pt x="293" y="4328"/>
                        </a:cubicBezTo>
                        <a:cubicBezTo>
                          <a:pt x="244" y="4571"/>
                          <a:pt x="244" y="4864"/>
                          <a:pt x="293" y="5108"/>
                        </a:cubicBezTo>
                        <a:cubicBezTo>
                          <a:pt x="293" y="5156"/>
                          <a:pt x="329" y="5181"/>
                          <a:pt x="366" y="5181"/>
                        </a:cubicBezTo>
                        <a:cubicBezTo>
                          <a:pt x="402" y="5181"/>
                          <a:pt x="439" y="5156"/>
                          <a:pt x="439" y="5108"/>
                        </a:cubicBezTo>
                        <a:cubicBezTo>
                          <a:pt x="536" y="4815"/>
                          <a:pt x="536" y="4523"/>
                          <a:pt x="439" y="4279"/>
                        </a:cubicBezTo>
                        <a:cubicBezTo>
                          <a:pt x="439" y="4230"/>
                          <a:pt x="439" y="4181"/>
                          <a:pt x="439" y="4181"/>
                        </a:cubicBezTo>
                        <a:cubicBezTo>
                          <a:pt x="439" y="3889"/>
                          <a:pt x="488" y="3645"/>
                          <a:pt x="536" y="3353"/>
                        </a:cubicBezTo>
                        <a:lnTo>
                          <a:pt x="536" y="3450"/>
                        </a:lnTo>
                        <a:cubicBezTo>
                          <a:pt x="536" y="3499"/>
                          <a:pt x="585" y="3523"/>
                          <a:pt x="634" y="3523"/>
                        </a:cubicBezTo>
                        <a:cubicBezTo>
                          <a:pt x="683" y="3523"/>
                          <a:pt x="731" y="3499"/>
                          <a:pt x="731" y="3450"/>
                        </a:cubicBezTo>
                        <a:cubicBezTo>
                          <a:pt x="829" y="3109"/>
                          <a:pt x="878" y="2719"/>
                          <a:pt x="927" y="2377"/>
                        </a:cubicBezTo>
                        <a:cubicBezTo>
                          <a:pt x="975" y="2377"/>
                          <a:pt x="1024" y="2377"/>
                          <a:pt x="1024" y="2329"/>
                        </a:cubicBezTo>
                        <a:cubicBezTo>
                          <a:pt x="1073" y="2231"/>
                          <a:pt x="1073" y="2134"/>
                          <a:pt x="1073" y="2036"/>
                        </a:cubicBezTo>
                        <a:cubicBezTo>
                          <a:pt x="1073" y="1987"/>
                          <a:pt x="1024" y="1939"/>
                          <a:pt x="1024" y="1890"/>
                        </a:cubicBezTo>
                        <a:cubicBezTo>
                          <a:pt x="1024" y="1451"/>
                          <a:pt x="1073" y="1012"/>
                          <a:pt x="1073" y="573"/>
                        </a:cubicBezTo>
                        <a:cubicBezTo>
                          <a:pt x="1122" y="476"/>
                          <a:pt x="1122" y="427"/>
                          <a:pt x="1073" y="378"/>
                        </a:cubicBezTo>
                        <a:cubicBezTo>
                          <a:pt x="1073" y="330"/>
                          <a:pt x="1073" y="281"/>
                          <a:pt x="1073" y="232"/>
                        </a:cubicBezTo>
                        <a:cubicBezTo>
                          <a:pt x="1024" y="183"/>
                          <a:pt x="1024" y="86"/>
                          <a:pt x="975" y="37"/>
                        </a:cubicBezTo>
                        <a:cubicBezTo>
                          <a:pt x="975" y="13"/>
                          <a:pt x="951" y="1"/>
                          <a:pt x="920" y="1"/>
                        </a:cubicBezTo>
                        <a:close/>
                      </a:path>
                    </a:pathLst>
                  </a:custGeom>
                  <a:solidFill>
                    <a:schemeClr val="accent2"/>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nvGrpSpPr>
              <p:cNvPr id="322" name="Google Shape;434;p36"/>
              <p:cNvGrpSpPr/>
              <p:nvPr/>
            </p:nvGrpSpPr>
            <p:grpSpPr>
              <a:xfrm>
                <a:off x="2685960" y="2395800"/>
                <a:ext cx="301320" cy="335160"/>
                <a:chOff x="2685960" y="2395800"/>
                <a:chExt cx="301320" cy="335160"/>
              </a:xfrm>
            </p:grpSpPr>
            <p:sp>
              <p:nvSpPr>
                <p:cNvPr id="323" name="Google Shape;435;p36"/>
                <p:cNvSpPr/>
                <p:nvPr/>
              </p:nvSpPr>
              <p:spPr>
                <a:xfrm>
                  <a:off x="2876040" y="2579760"/>
                  <a:ext cx="11520" cy="10440"/>
                </a:xfrm>
                <a:custGeom>
                  <a:avLst/>
                  <a:gdLst>
                    <a:gd name="textAreaLeft" fmla="*/ 0 w 11520"/>
                    <a:gd name="textAreaRight" fmla="*/ 11880 w 11520"/>
                    <a:gd name="textAreaTop" fmla="*/ 0 h 10440"/>
                    <a:gd name="textAreaBottom" fmla="*/ 10800 h 10440"/>
                  </a:gdLst>
                  <a:ahLst/>
                  <a:rect l="textAreaLeft" t="textAreaTop" r="textAreaRight" b="textAreaBottom"/>
                  <a:pathLst>
                    <a:path w="537" h="488">
                      <a:moveTo>
                        <a:pt x="293" y="0"/>
                      </a:moveTo>
                      <a:cubicBezTo>
                        <a:pt x="1" y="49"/>
                        <a:pt x="1" y="439"/>
                        <a:pt x="293" y="488"/>
                      </a:cubicBezTo>
                      <a:cubicBezTo>
                        <a:pt x="537" y="439"/>
                        <a:pt x="537" y="49"/>
                        <a:pt x="293"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4" name="Google Shape;436;p36"/>
                <p:cNvSpPr/>
                <p:nvPr/>
              </p:nvSpPr>
              <p:spPr>
                <a:xfrm>
                  <a:off x="2952360" y="2664360"/>
                  <a:ext cx="16920" cy="11520"/>
                </a:xfrm>
                <a:custGeom>
                  <a:avLst/>
                  <a:gdLst>
                    <a:gd name="textAreaLeft" fmla="*/ 0 w 16920"/>
                    <a:gd name="textAreaRight" fmla="*/ 17280 w 16920"/>
                    <a:gd name="textAreaTop" fmla="*/ 0 h 11520"/>
                    <a:gd name="textAreaBottom" fmla="*/ 11880 h 11520"/>
                  </a:gdLst>
                  <a:ahLst/>
                  <a:rect l="textAreaLeft" t="textAreaTop" r="textAreaRight" b="textAreaBottom"/>
                  <a:pathLst>
                    <a:path w="780" h="540">
                      <a:moveTo>
                        <a:pt x="435" y="0"/>
                      </a:moveTo>
                      <a:cubicBezTo>
                        <a:pt x="421" y="0"/>
                        <a:pt x="406" y="1"/>
                        <a:pt x="390" y="3"/>
                      </a:cubicBezTo>
                      <a:cubicBezTo>
                        <a:pt x="0" y="3"/>
                        <a:pt x="0" y="539"/>
                        <a:pt x="390" y="539"/>
                      </a:cubicBezTo>
                      <a:cubicBezTo>
                        <a:pt x="765" y="539"/>
                        <a:pt x="780" y="0"/>
                        <a:pt x="435"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5" name="Google Shape;437;p36"/>
                <p:cNvSpPr/>
                <p:nvPr/>
              </p:nvSpPr>
              <p:spPr>
                <a:xfrm>
                  <a:off x="2923200" y="2719440"/>
                  <a:ext cx="21240" cy="11520"/>
                </a:xfrm>
                <a:custGeom>
                  <a:avLst/>
                  <a:gdLst>
                    <a:gd name="textAreaLeft" fmla="*/ 0 w 21240"/>
                    <a:gd name="textAreaRight" fmla="*/ 21600 w 21240"/>
                    <a:gd name="textAreaTop" fmla="*/ 0 h 11520"/>
                    <a:gd name="textAreaBottom" fmla="*/ 11880 h 11520"/>
                  </a:gdLst>
                  <a:ahLst/>
                  <a:rect l="textAreaLeft" t="textAreaTop" r="textAreaRight" b="textAreaBottom"/>
                  <a:pathLst>
                    <a:path w="976" h="537">
                      <a:moveTo>
                        <a:pt x="342" y="0"/>
                      </a:moveTo>
                      <a:cubicBezTo>
                        <a:pt x="1" y="49"/>
                        <a:pt x="1" y="488"/>
                        <a:pt x="342" y="537"/>
                      </a:cubicBezTo>
                      <a:lnTo>
                        <a:pt x="635" y="537"/>
                      </a:lnTo>
                      <a:cubicBezTo>
                        <a:pt x="976" y="537"/>
                        <a:pt x="976" y="0"/>
                        <a:pt x="635" y="0"/>
                      </a:cubicBezTo>
                      <a:close/>
                    </a:path>
                  </a:pathLst>
                </a:custGeom>
                <a:solidFill>
                  <a:schemeClr val="accent2"/>
                </a:solidFill>
                <a:ln w="0">
                  <a:noFill/>
                </a:ln>
              </p:spPr>
              <p:style>
                <a:lnRef idx="0"/>
                <a:fillRef idx="0"/>
                <a:effectRef idx="0"/>
                <a:fontRef idx="minor"/>
              </p:style>
              <p:txBody>
                <a:bodyPr tIns="5760" bIns="57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6" name="Google Shape;438;p36"/>
                <p:cNvSpPr/>
                <p:nvPr/>
              </p:nvSpPr>
              <p:spPr>
                <a:xfrm>
                  <a:off x="2786760" y="2443680"/>
                  <a:ext cx="44640" cy="30960"/>
                </a:xfrm>
                <a:custGeom>
                  <a:avLst/>
                  <a:gdLst>
                    <a:gd name="textAreaLeft" fmla="*/ 0 w 44640"/>
                    <a:gd name="textAreaRight" fmla="*/ 45000 w 44640"/>
                    <a:gd name="textAreaTop" fmla="*/ 0 h 30960"/>
                    <a:gd name="textAreaBottom" fmla="*/ 31320 h 30960"/>
                  </a:gdLst>
                  <a:ahLst/>
                  <a:rect l="textAreaLeft" t="textAreaTop" r="textAreaRight" b="textAreaBottom"/>
                  <a:pathLst>
                    <a:path w="2049" h="1415">
                      <a:moveTo>
                        <a:pt x="465" y="1"/>
                      </a:moveTo>
                      <a:cubicBezTo>
                        <a:pt x="385" y="1"/>
                        <a:pt x="316" y="105"/>
                        <a:pt x="391" y="179"/>
                      </a:cubicBezTo>
                      <a:cubicBezTo>
                        <a:pt x="440" y="277"/>
                        <a:pt x="537" y="374"/>
                        <a:pt x="635" y="472"/>
                      </a:cubicBezTo>
                      <a:lnTo>
                        <a:pt x="342" y="326"/>
                      </a:lnTo>
                      <a:cubicBezTo>
                        <a:pt x="342" y="228"/>
                        <a:pt x="342" y="131"/>
                        <a:pt x="293" y="82"/>
                      </a:cubicBezTo>
                      <a:cubicBezTo>
                        <a:pt x="269" y="33"/>
                        <a:pt x="232" y="9"/>
                        <a:pt x="196" y="9"/>
                      </a:cubicBezTo>
                      <a:cubicBezTo>
                        <a:pt x="159" y="9"/>
                        <a:pt x="123" y="33"/>
                        <a:pt x="98" y="82"/>
                      </a:cubicBezTo>
                      <a:cubicBezTo>
                        <a:pt x="50" y="179"/>
                        <a:pt x="1" y="277"/>
                        <a:pt x="1" y="374"/>
                      </a:cubicBezTo>
                      <a:cubicBezTo>
                        <a:pt x="1" y="472"/>
                        <a:pt x="98" y="569"/>
                        <a:pt x="196" y="569"/>
                      </a:cubicBezTo>
                      <a:cubicBezTo>
                        <a:pt x="635" y="764"/>
                        <a:pt x="1025" y="1057"/>
                        <a:pt x="1415" y="1350"/>
                      </a:cubicBezTo>
                      <a:cubicBezTo>
                        <a:pt x="1461" y="1396"/>
                        <a:pt x="1510" y="1414"/>
                        <a:pt x="1556" y="1414"/>
                      </a:cubicBezTo>
                      <a:cubicBezTo>
                        <a:pt x="1706" y="1414"/>
                        <a:pt x="1831" y="1217"/>
                        <a:pt x="1756" y="1106"/>
                      </a:cubicBezTo>
                      <a:lnTo>
                        <a:pt x="1756" y="1106"/>
                      </a:lnTo>
                      <a:cubicBezTo>
                        <a:pt x="1772" y="1111"/>
                        <a:pt x="1787" y="1113"/>
                        <a:pt x="1803" y="1113"/>
                      </a:cubicBezTo>
                      <a:cubicBezTo>
                        <a:pt x="1931" y="1113"/>
                        <a:pt x="2038" y="944"/>
                        <a:pt x="1951" y="813"/>
                      </a:cubicBezTo>
                      <a:cubicBezTo>
                        <a:pt x="2049" y="716"/>
                        <a:pt x="2000" y="569"/>
                        <a:pt x="1854" y="569"/>
                      </a:cubicBezTo>
                      <a:cubicBezTo>
                        <a:pt x="1610" y="569"/>
                        <a:pt x="1512" y="862"/>
                        <a:pt x="1707" y="1057"/>
                      </a:cubicBezTo>
                      <a:lnTo>
                        <a:pt x="1610" y="1008"/>
                      </a:lnTo>
                      <a:cubicBezTo>
                        <a:pt x="1317" y="862"/>
                        <a:pt x="976" y="716"/>
                        <a:pt x="683" y="521"/>
                      </a:cubicBezTo>
                      <a:lnTo>
                        <a:pt x="683" y="521"/>
                      </a:lnTo>
                      <a:cubicBezTo>
                        <a:pt x="703" y="527"/>
                        <a:pt x="723" y="530"/>
                        <a:pt x="742" y="530"/>
                      </a:cubicBezTo>
                      <a:cubicBezTo>
                        <a:pt x="865" y="530"/>
                        <a:pt x="963" y="404"/>
                        <a:pt x="878" y="277"/>
                      </a:cubicBezTo>
                      <a:cubicBezTo>
                        <a:pt x="781" y="179"/>
                        <a:pt x="635" y="82"/>
                        <a:pt x="537" y="33"/>
                      </a:cubicBezTo>
                      <a:cubicBezTo>
                        <a:pt x="515" y="10"/>
                        <a:pt x="489" y="1"/>
                        <a:pt x="465" y="1"/>
                      </a:cubicBezTo>
                      <a:close/>
                    </a:path>
                  </a:pathLst>
                </a:custGeom>
                <a:solidFill>
                  <a:schemeClr val="accent2"/>
                </a:solidFill>
                <a:ln w="0">
                  <a:noFill/>
                </a:ln>
              </p:spPr>
              <p:style>
                <a:lnRef idx="0"/>
                <a:fillRef idx="0"/>
                <a:effectRef idx="0"/>
                <a:fontRef idx="minor"/>
              </p:style>
              <p:txBody>
                <a:bodyPr tIns="15480" bIns="15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7" name="Google Shape;439;p36"/>
                <p:cNvSpPr/>
                <p:nvPr/>
              </p:nvSpPr>
              <p:spPr>
                <a:xfrm>
                  <a:off x="2859480" y="2455560"/>
                  <a:ext cx="43200" cy="22680"/>
                </a:xfrm>
                <a:custGeom>
                  <a:avLst/>
                  <a:gdLst>
                    <a:gd name="textAreaLeft" fmla="*/ 0 w 43200"/>
                    <a:gd name="textAreaRight" fmla="*/ 43560 w 43200"/>
                    <a:gd name="textAreaTop" fmla="*/ 0 h 22680"/>
                    <a:gd name="textAreaBottom" fmla="*/ 23040 h 22680"/>
                  </a:gdLst>
                  <a:ahLst/>
                  <a:rect l="textAreaLeft" t="textAreaTop" r="textAreaRight" b="textAreaBottom"/>
                  <a:pathLst>
                    <a:path w="1972" h="1052">
                      <a:moveTo>
                        <a:pt x="246" y="1"/>
                      </a:moveTo>
                      <a:cubicBezTo>
                        <a:pt x="137" y="1"/>
                        <a:pt x="0" y="144"/>
                        <a:pt x="119" y="222"/>
                      </a:cubicBezTo>
                      <a:cubicBezTo>
                        <a:pt x="216" y="320"/>
                        <a:pt x="265" y="417"/>
                        <a:pt x="363" y="515"/>
                      </a:cubicBezTo>
                      <a:cubicBezTo>
                        <a:pt x="411" y="564"/>
                        <a:pt x="460" y="564"/>
                        <a:pt x="509" y="564"/>
                      </a:cubicBezTo>
                      <a:cubicBezTo>
                        <a:pt x="671" y="564"/>
                        <a:pt x="834" y="585"/>
                        <a:pt x="996" y="585"/>
                      </a:cubicBezTo>
                      <a:cubicBezTo>
                        <a:pt x="1058" y="585"/>
                        <a:pt x="1119" y="582"/>
                        <a:pt x="1181" y="574"/>
                      </a:cubicBezTo>
                      <a:lnTo>
                        <a:pt x="1181" y="574"/>
                      </a:lnTo>
                      <a:cubicBezTo>
                        <a:pt x="914" y="619"/>
                        <a:pt x="684" y="668"/>
                        <a:pt x="411" y="759"/>
                      </a:cubicBezTo>
                      <a:cubicBezTo>
                        <a:pt x="265" y="808"/>
                        <a:pt x="314" y="1051"/>
                        <a:pt x="460" y="1051"/>
                      </a:cubicBezTo>
                      <a:cubicBezTo>
                        <a:pt x="948" y="1003"/>
                        <a:pt x="1435" y="905"/>
                        <a:pt x="1874" y="710"/>
                      </a:cubicBezTo>
                      <a:cubicBezTo>
                        <a:pt x="1971" y="661"/>
                        <a:pt x="1923" y="515"/>
                        <a:pt x="1825" y="515"/>
                      </a:cubicBezTo>
                      <a:lnTo>
                        <a:pt x="1630" y="515"/>
                      </a:lnTo>
                      <a:cubicBezTo>
                        <a:pt x="1728" y="466"/>
                        <a:pt x="1728" y="369"/>
                        <a:pt x="1630" y="320"/>
                      </a:cubicBezTo>
                      <a:cubicBezTo>
                        <a:pt x="1430" y="263"/>
                        <a:pt x="1230" y="239"/>
                        <a:pt x="1021" y="239"/>
                      </a:cubicBezTo>
                      <a:cubicBezTo>
                        <a:pt x="872" y="239"/>
                        <a:pt x="719" y="251"/>
                        <a:pt x="558" y="271"/>
                      </a:cubicBezTo>
                      <a:cubicBezTo>
                        <a:pt x="509" y="174"/>
                        <a:pt x="411" y="125"/>
                        <a:pt x="314" y="27"/>
                      </a:cubicBezTo>
                      <a:cubicBezTo>
                        <a:pt x="295" y="9"/>
                        <a:pt x="271" y="1"/>
                        <a:pt x="246" y="1"/>
                      </a:cubicBezTo>
                      <a:close/>
                    </a:path>
                  </a:pathLst>
                </a:custGeom>
                <a:solidFill>
                  <a:schemeClr val="accent2"/>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8" name="Google Shape;440;p36"/>
                <p:cNvSpPr/>
                <p:nvPr/>
              </p:nvSpPr>
              <p:spPr>
                <a:xfrm>
                  <a:off x="2823480" y="2473560"/>
                  <a:ext cx="26640" cy="36000"/>
                </a:xfrm>
                <a:custGeom>
                  <a:avLst/>
                  <a:gdLst>
                    <a:gd name="textAreaLeft" fmla="*/ 0 w 26640"/>
                    <a:gd name="textAreaRight" fmla="*/ 27000 w 26640"/>
                    <a:gd name="textAreaTop" fmla="*/ 0 h 36000"/>
                    <a:gd name="textAreaBottom" fmla="*/ 36360 h 36000"/>
                  </a:gdLst>
                  <a:ahLst/>
                  <a:rect l="textAreaLeft" t="textAreaTop" r="textAreaRight" b="textAreaBottom"/>
                  <a:pathLst>
                    <a:path w="1220" h="1659">
                      <a:moveTo>
                        <a:pt x="732" y="1"/>
                      </a:moveTo>
                      <a:cubicBezTo>
                        <a:pt x="659" y="1"/>
                        <a:pt x="586" y="49"/>
                        <a:pt x="586" y="147"/>
                      </a:cubicBezTo>
                      <a:cubicBezTo>
                        <a:pt x="586" y="244"/>
                        <a:pt x="586" y="391"/>
                        <a:pt x="634" y="488"/>
                      </a:cubicBezTo>
                      <a:cubicBezTo>
                        <a:pt x="586" y="537"/>
                        <a:pt x="586" y="586"/>
                        <a:pt x="537" y="683"/>
                      </a:cubicBezTo>
                      <a:cubicBezTo>
                        <a:pt x="391" y="927"/>
                        <a:pt x="196" y="1171"/>
                        <a:pt x="49" y="1414"/>
                      </a:cubicBezTo>
                      <a:cubicBezTo>
                        <a:pt x="1" y="1463"/>
                        <a:pt x="1" y="1561"/>
                        <a:pt x="49" y="1609"/>
                      </a:cubicBezTo>
                      <a:cubicBezTo>
                        <a:pt x="98" y="1658"/>
                        <a:pt x="147" y="1658"/>
                        <a:pt x="196" y="1658"/>
                      </a:cubicBezTo>
                      <a:lnTo>
                        <a:pt x="293" y="1658"/>
                      </a:lnTo>
                      <a:lnTo>
                        <a:pt x="342" y="1609"/>
                      </a:lnTo>
                      <a:cubicBezTo>
                        <a:pt x="488" y="1366"/>
                        <a:pt x="683" y="1122"/>
                        <a:pt x="829" y="878"/>
                      </a:cubicBezTo>
                      <a:cubicBezTo>
                        <a:pt x="1024" y="586"/>
                        <a:pt x="1219" y="488"/>
                        <a:pt x="1219" y="196"/>
                      </a:cubicBezTo>
                      <a:cubicBezTo>
                        <a:pt x="1219" y="124"/>
                        <a:pt x="1141" y="79"/>
                        <a:pt x="1080" y="79"/>
                      </a:cubicBezTo>
                      <a:cubicBezTo>
                        <a:pt x="1058" y="79"/>
                        <a:pt x="1037" y="85"/>
                        <a:pt x="1024" y="98"/>
                      </a:cubicBezTo>
                      <a:cubicBezTo>
                        <a:pt x="976" y="98"/>
                        <a:pt x="927" y="147"/>
                        <a:pt x="878" y="196"/>
                      </a:cubicBezTo>
                      <a:lnTo>
                        <a:pt x="878" y="147"/>
                      </a:lnTo>
                      <a:cubicBezTo>
                        <a:pt x="878" y="49"/>
                        <a:pt x="805" y="1"/>
                        <a:pt x="732" y="1"/>
                      </a:cubicBezTo>
                      <a:close/>
                    </a:path>
                  </a:pathLst>
                </a:custGeom>
                <a:solidFill>
                  <a:schemeClr val="accent2"/>
                </a:solidFill>
                <a:ln w="0">
                  <a:noFill/>
                </a:ln>
              </p:spPr>
              <p:style>
                <a:lnRef idx="0"/>
                <a:fillRef idx="0"/>
                <a:effectRef idx="0"/>
                <a:fontRef idx="minor"/>
              </p:style>
              <p:txBody>
                <a:bodyPr tIns="18000" bIns="180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29" name="Google Shape;441;p36"/>
                <p:cNvSpPr/>
                <p:nvPr/>
              </p:nvSpPr>
              <p:spPr>
                <a:xfrm>
                  <a:off x="2834280" y="2453040"/>
                  <a:ext cx="10440" cy="10440"/>
                </a:xfrm>
                <a:custGeom>
                  <a:avLst/>
                  <a:gdLst>
                    <a:gd name="textAreaLeft" fmla="*/ 0 w 10440"/>
                    <a:gd name="textAreaRight" fmla="*/ 10800 w 10440"/>
                    <a:gd name="textAreaTop" fmla="*/ 0 h 10440"/>
                    <a:gd name="textAreaBottom" fmla="*/ 10800 h 10440"/>
                  </a:gdLst>
                  <a:ahLst/>
                  <a:rect l="textAreaLeft" t="textAreaTop" r="textAreaRight" b="textAreaBottom"/>
                  <a:pathLst>
                    <a:path w="488" h="488">
                      <a:moveTo>
                        <a:pt x="244" y="0"/>
                      </a:moveTo>
                      <a:cubicBezTo>
                        <a:pt x="0" y="49"/>
                        <a:pt x="0" y="439"/>
                        <a:pt x="244" y="488"/>
                      </a:cubicBezTo>
                      <a:cubicBezTo>
                        <a:pt x="488" y="439"/>
                        <a:pt x="488" y="49"/>
                        <a:pt x="244" y="0"/>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0" name="Google Shape;442;p36"/>
                <p:cNvSpPr/>
                <p:nvPr/>
              </p:nvSpPr>
              <p:spPr>
                <a:xfrm>
                  <a:off x="2851200" y="2459520"/>
                  <a:ext cx="12600" cy="9360"/>
                </a:xfrm>
                <a:custGeom>
                  <a:avLst/>
                  <a:gdLst>
                    <a:gd name="textAreaLeft" fmla="*/ 0 w 12600"/>
                    <a:gd name="textAreaRight" fmla="*/ 12960 w 12600"/>
                    <a:gd name="textAreaTop" fmla="*/ 0 h 9360"/>
                    <a:gd name="textAreaBottom" fmla="*/ 9720 h 9360"/>
                  </a:gdLst>
                  <a:ahLst/>
                  <a:rect l="textAreaLeft" t="textAreaTop" r="textAreaRight" b="textAreaBottom"/>
                  <a:pathLst>
                    <a:path w="586" h="440">
                      <a:moveTo>
                        <a:pt x="293" y="1"/>
                      </a:moveTo>
                      <a:cubicBezTo>
                        <a:pt x="0" y="1"/>
                        <a:pt x="0" y="439"/>
                        <a:pt x="293" y="439"/>
                      </a:cubicBezTo>
                      <a:cubicBezTo>
                        <a:pt x="585" y="439"/>
                        <a:pt x="585" y="1"/>
                        <a:pt x="293" y="1"/>
                      </a:cubicBezTo>
                      <a:close/>
                    </a:path>
                  </a:pathLst>
                </a:custGeom>
                <a:solidFill>
                  <a:schemeClr val="accent2"/>
                </a:solidFill>
                <a:ln w="0">
                  <a:noFill/>
                </a:ln>
              </p:spPr>
              <p:style>
                <a:lnRef idx="0"/>
                <a:fillRef idx="0"/>
                <a:effectRef idx="0"/>
                <a:fontRef idx="minor"/>
              </p:style>
              <p:txBody>
                <a:bodyPr tIns="4680" bIns="4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1" name="Google Shape;443;p36"/>
                <p:cNvSpPr/>
                <p:nvPr/>
              </p:nvSpPr>
              <p:spPr>
                <a:xfrm>
                  <a:off x="2740680" y="2426400"/>
                  <a:ext cx="28800" cy="15840"/>
                </a:xfrm>
                <a:custGeom>
                  <a:avLst/>
                  <a:gdLst>
                    <a:gd name="textAreaLeft" fmla="*/ 0 w 28800"/>
                    <a:gd name="textAreaRight" fmla="*/ 29160 w 28800"/>
                    <a:gd name="textAreaTop" fmla="*/ 0 h 15840"/>
                    <a:gd name="textAreaBottom" fmla="*/ 16200 h 15840"/>
                  </a:gdLst>
                  <a:ahLst/>
                  <a:rect l="textAreaLeft" t="textAreaTop" r="textAreaRight" b="textAreaBottom"/>
                  <a:pathLst>
                    <a:path w="1317" h="732">
                      <a:moveTo>
                        <a:pt x="98" y="0"/>
                      </a:moveTo>
                      <a:cubicBezTo>
                        <a:pt x="0" y="0"/>
                        <a:pt x="0" y="98"/>
                        <a:pt x="49" y="147"/>
                      </a:cubicBezTo>
                      <a:cubicBezTo>
                        <a:pt x="244" y="342"/>
                        <a:pt x="537" y="488"/>
                        <a:pt x="829" y="634"/>
                      </a:cubicBezTo>
                      <a:cubicBezTo>
                        <a:pt x="829" y="634"/>
                        <a:pt x="829" y="683"/>
                        <a:pt x="878" y="683"/>
                      </a:cubicBezTo>
                      <a:cubicBezTo>
                        <a:pt x="976" y="732"/>
                        <a:pt x="1024" y="732"/>
                        <a:pt x="1122" y="732"/>
                      </a:cubicBezTo>
                      <a:lnTo>
                        <a:pt x="1171" y="732"/>
                      </a:lnTo>
                      <a:cubicBezTo>
                        <a:pt x="1268" y="732"/>
                        <a:pt x="1317" y="634"/>
                        <a:pt x="1317" y="585"/>
                      </a:cubicBezTo>
                      <a:cubicBezTo>
                        <a:pt x="1317" y="537"/>
                        <a:pt x="1268" y="537"/>
                        <a:pt x="1268" y="537"/>
                      </a:cubicBezTo>
                      <a:cubicBezTo>
                        <a:pt x="878" y="293"/>
                        <a:pt x="488" y="98"/>
                        <a:pt x="98" y="0"/>
                      </a:cubicBezTo>
                      <a:close/>
                    </a:path>
                  </a:pathLst>
                </a:custGeom>
                <a:solidFill>
                  <a:schemeClr val="accent2"/>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2" name="Google Shape;444;p36"/>
                <p:cNvSpPr/>
                <p:nvPr/>
              </p:nvSpPr>
              <p:spPr>
                <a:xfrm>
                  <a:off x="2908440" y="2455920"/>
                  <a:ext cx="36000" cy="16920"/>
                </a:xfrm>
                <a:custGeom>
                  <a:avLst/>
                  <a:gdLst>
                    <a:gd name="textAreaLeft" fmla="*/ 0 w 36000"/>
                    <a:gd name="textAreaRight" fmla="*/ 36360 w 36000"/>
                    <a:gd name="textAreaTop" fmla="*/ 0 h 16920"/>
                    <a:gd name="textAreaBottom" fmla="*/ 17280 h 16920"/>
                  </a:gdLst>
                  <a:ahLst/>
                  <a:rect l="textAreaLeft" t="textAreaTop" r="textAreaRight" b="textAreaBottom"/>
                  <a:pathLst>
                    <a:path w="1652" h="791">
                      <a:moveTo>
                        <a:pt x="196" y="1"/>
                      </a:moveTo>
                      <a:cubicBezTo>
                        <a:pt x="104" y="1"/>
                        <a:pt x="1" y="121"/>
                        <a:pt x="43" y="205"/>
                      </a:cubicBezTo>
                      <a:lnTo>
                        <a:pt x="140" y="254"/>
                      </a:lnTo>
                      <a:cubicBezTo>
                        <a:pt x="234" y="411"/>
                        <a:pt x="409" y="547"/>
                        <a:pt x="573" y="547"/>
                      </a:cubicBezTo>
                      <a:cubicBezTo>
                        <a:pt x="665" y="547"/>
                        <a:pt x="753" y="505"/>
                        <a:pt x="823" y="400"/>
                      </a:cubicBezTo>
                      <a:cubicBezTo>
                        <a:pt x="823" y="547"/>
                        <a:pt x="921" y="595"/>
                        <a:pt x="1018" y="595"/>
                      </a:cubicBezTo>
                      <a:cubicBezTo>
                        <a:pt x="1164" y="693"/>
                        <a:pt x="1311" y="791"/>
                        <a:pt x="1506" y="791"/>
                      </a:cubicBezTo>
                      <a:cubicBezTo>
                        <a:pt x="1603" y="791"/>
                        <a:pt x="1652" y="693"/>
                        <a:pt x="1603" y="644"/>
                      </a:cubicBezTo>
                      <a:cubicBezTo>
                        <a:pt x="1506" y="498"/>
                        <a:pt x="1359" y="400"/>
                        <a:pt x="1213" y="352"/>
                      </a:cubicBezTo>
                      <a:cubicBezTo>
                        <a:pt x="1164" y="254"/>
                        <a:pt x="1067" y="157"/>
                        <a:pt x="969" y="157"/>
                      </a:cubicBezTo>
                      <a:cubicBezTo>
                        <a:pt x="872" y="157"/>
                        <a:pt x="823" y="205"/>
                        <a:pt x="774" y="303"/>
                      </a:cubicBezTo>
                      <a:cubicBezTo>
                        <a:pt x="774" y="303"/>
                        <a:pt x="774" y="254"/>
                        <a:pt x="726" y="254"/>
                      </a:cubicBezTo>
                      <a:lnTo>
                        <a:pt x="482" y="254"/>
                      </a:lnTo>
                      <a:cubicBezTo>
                        <a:pt x="433" y="157"/>
                        <a:pt x="335" y="108"/>
                        <a:pt x="238" y="10"/>
                      </a:cubicBezTo>
                      <a:cubicBezTo>
                        <a:pt x="225" y="4"/>
                        <a:pt x="210" y="1"/>
                        <a:pt x="196" y="1"/>
                      </a:cubicBezTo>
                      <a:close/>
                    </a:path>
                  </a:pathLst>
                </a:custGeom>
                <a:solidFill>
                  <a:schemeClr val="accent2"/>
                </a:solidFill>
                <a:ln w="0">
                  <a:noFill/>
                </a:ln>
              </p:spPr>
              <p:style>
                <a:lnRef idx="0"/>
                <a:fillRef idx="0"/>
                <a:effectRef idx="0"/>
                <a:fontRef idx="minor"/>
              </p:style>
              <p:txBody>
                <a:bodyPr tIns="8640" bIns="86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3" name="Google Shape;445;p36"/>
                <p:cNvSpPr/>
                <p:nvPr/>
              </p:nvSpPr>
              <p:spPr>
                <a:xfrm>
                  <a:off x="2968200" y="2472840"/>
                  <a:ext cx="19080" cy="7200"/>
                </a:xfrm>
                <a:custGeom>
                  <a:avLst/>
                  <a:gdLst>
                    <a:gd name="textAreaLeft" fmla="*/ 0 w 19080"/>
                    <a:gd name="textAreaRight" fmla="*/ 19440 w 19080"/>
                    <a:gd name="textAreaTop" fmla="*/ 0 h 7200"/>
                    <a:gd name="textAreaBottom" fmla="*/ 7560 h 7200"/>
                  </a:gdLst>
                  <a:ahLst/>
                  <a:rect l="textAreaLeft" t="textAreaTop" r="textAreaRight" b="textAreaBottom"/>
                  <a:pathLst>
                    <a:path w="879" h="346">
                      <a:moveTo>
                        <a:pt x="456" y="0"/>
                      </a:moveTo>
                      <a:cubicBezTo>
                        <a:pt x="365" y="0"/>
                        <a:pt x="276" y="12"/>
                        <a:pt x="195" y="33"/>
                      </a:cubicBezTo>
                      <a:cubicBezTo>
                        <a:pt x="0" y="33"/>
                        <a:pt x="0" y="325"/>
                        <a:pt x="195" y="325"/>
                      </a:cubicBezTo>
                      <a:cubicBezTo>
                        <a:pt x="253" y="339"/>
                        <a:pt x="314" y="345"/>
                        <a:pt x="377" y="345"/>
                      </a:cubicBezTo>
                      <a:cubicBezTo>
                        <a:pt x="529" y="345"/>
                        <a:pt x="691" y="311"/>
                        <a:pt x="829" y="276"/>
                      </a:cubicBezTo>
                      <a:cubicBezTo>
                        <a:pt x="878" y="228"/>
                        <a:pt x="878" y="130"/>
                        <a:pt x="829" y="81"/>
                      </a:cubicBezTo>
                      <a:cubicBezTo>
                        <a:pt x="715" y="24"/>
                        <a:pt x="584" y="0"/>
                        <a:pt x="456" y="0"/>
                      </a:cubicBezTo>
                      <a:close/>
                    </a:path>
                  </a:pathLst>
                </a:custGeom>
                <a:solidFill>
                  <a:schemeClr val="accent2"/>
                </a:solidFill>
                <a:ln w="0">
                  <a:noFill/>
                </a:ln>
              </p:spPr>
              <p:style>
                <a:lnRef idx="0"/>
                <a:fillRef idx="0"/>
                <a:effectRef idx="0"/>
                <a:fontRef idx="minor"/>
              </p:style>
              <p:txBody>
                <a:bodyPr tIns="3600" bIns="36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4" name="Google Shape;446;p36"/>
                <p:cNvSpPr/>
                <p:nvPr/>
              </p:nvSpPr>
              <p:spPr>
                <a:xfrm>
                  <a:off x="2943360" y="2461680"/>
                  <a:ext cx="21240" cy="21240"/>
                </a:xfrm>
                <a:custGeom>
                  <a:avLst/>
                  <a:gdLst>
                    <a:gd name="textAreaLeft" fmla="*/ 0 w 21240"/>
                    <a:gd name="textAreaRight" fmla="*/ 21600 w 21240"/>
                    <a:gd name="textAreaTop" fmla="*/ 0 h 21240"/>
                    <a:gd name="textAreaBottom" fmla="*/ 21600 h 21240"/>
                  </a:gdLst>
                  <a:ahLst/>
                  <a:rect l="textAreaLeft" t="textAreaTop" r="textAreaRight" b="textAreaBottom"/>
                  <a:pathLst>
                    <a:path w="979" h="987">
                      <a:moveTo>
                        <a:pt x="263" y="0"/>
                      </a:moveTo>
                      <a:cubicBezTo>
                        <a:pt x="165" y="49"/>
                        <a:pt x="117" y="195"/>
                        <a:pt x="214" y="244"/>
                      </a:cubicBezTo>
                      <a:lnTo>
                        <a:pt x="360" y="390"/>
                      </a:lnTo>
                      <a:cubicBezTo>
                        <a:pt x="0" y="480"/>
                        <a:pt x="97" y="986"/>
                        <a:pt x="422" y="986"/>
                      </a:cubicBezTo>
                      <a:cubicBezTo>
                        <a:pt x="448" y="986"/>
                        <a:pt x="477" y="983"/>
                        <a:pt x="507" y="975"/>
                      </a:cubicBezTo>
                      <a:cubicBezTo>
                        <a:pt x="524" y="977"/>
                        <a:pt x="541" y="978"/>
                        <a:pt x="557" y="978"/>
                      </a:cubicBezTo>
                      <a:cubicBezTo>
                        <a:pt x="949" y="978"/>
                        <a:pt x="979" y="437"/>
                        <a:pt x="604" y="390"/>
                      </a:cubicBezTo>
                      <a:cubicBezTo>
                        <a:pt x="555" y="293"/>
                        <a:pt x="458" y="195"/>
                        <a:pt x="409" y="98"/>
                      </a:cubicBezTo>
                      <a:cubicBezTo>
                        <a:pt x="360" y="49"/>
                        <a:pt x="312" y="0"/>
                        <a:pt x="263" y="0"/>
                      </a:cubicBezTo>
                      <a:close/>
                    </a:path>
                  </a:pathLst>
                </a:custGeom>
                <a:solidFill>
                  <a:schemeClr val="accent2"/>
                </a:solidFill>
                <a:ln w="0">
                  <a:noFill/>
                </a:ln>
              </p:spPr>
              <p:style>
                <a:lnRef idx="0"/>
                <a:fillRef idx="0"/>
                <a:effectRef idx="0"/>
                <a:fontRef idx="minor"/>
              </p:style>
              <p:txBody>
                <a:bodyPr tIns="10800" bIns="108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5" name="Google Shape;447;p36"/>
                <p:cNvSpPr/>
                <p:nvPr/>
              </p:nvSpPr>
              <p:spPr>
                <a:xfrm>
                  <a:off x="2825640" y="2441160"/>
                  <a:ext cx="28800" cy="12600"/>
                </a:xfrm>
                <a:custGeom>
                  <a:avLst/>
                  <a:gdLst>
                    <a:gd name="textAreaLeft" fmla="*/ 0 w 28800"/>
                    <a:gd name="textAreaRight" fmla="*/ 29160 w 28800"/>
                    <a:gd name="textAreaTop" fmla="*/ 0 h 12600"/>
                    <a:gd name="textAreaBottom" fmla="*/ 12960 h 12600"/>
                  </a:gdLst>
                  <a:ahLst/>
                  <a:rect l="textAreaLeft" t="textAreaTop" r="textAreaRight" b="textAreaBottom"/>
                  <a:pathLst>
                    <a:path w="1317" h="586">
                      <a:moveTo>
                        <a:pt x="293" y="1"/>
                      </a:moveTo>
                      <a:cubicBezTo>
                        <a:pt x="146" y="1"/>
                        <a:pt x="49" y="98"/>
                        <a:pt x="0" y="245"/>
                      </a:cubicBezTo>
                      <a:cubicBezTo>
                        <a:pt x="0" y="375"/>
                        <a:pt x="152" y="526"/>
                        <a:pt x="267" y="526"/>
                      </a:cubicBezTo>
                      <a:cubicBezTo>
                        <a:pt x="325" y="526"/>
                        <a:pt x="374" y="488"/>
                        <a:pt x="390" y="391"/>
                      </a:cubicBezTo>
                      <a:cubicBezTo>
                        <a:pt x="463" y="415"/>
                        <a:pt x="524" y="427"/>
                        <a:pt x="585" y="427"/>
                      </a:cubicBezTo>
                      <a:cubicBezTo>
                        <a:pt x="646" y="427"/>
                        <a:pt x="707" y="415"/>
                        <a:pt x="780" y="391"/>
                      </a:cubicBezTo>
                      <a:cubicBezTo>
                        <a:pt x="878" y="488"/>
                        <a:pt x="1024" y="488"/>
                        <a:pt x="1121" y="488"/>
                      </a:cubicBezTo>
                      <a:cubicBezTo>
                        <a:pt x="1121" y="488"/>
                        <a:pt x="1121" y="586"/>
                        <a:pt x="1170" y="586"/>
                      </a:cubicBezTo>
                      <a:cubicBezTo>
                        <a:pt x="1268" y="586"/>
                        <a:pt x="1268" y="440"/>
                        <a:pt x="1170" y="440"/>
                      </a:cubicBezTo>
                      <a:cubicBezTo>
                        <a:pt x="1316" y="391"/>
                        <a:pt x="1268" y="245"/>
                        <a:pt x="1121" y="245"/>
                      </a:cubicBezTo>
                      <a:cubicBezTo>
                        <a:pt x="1097" y="269"/>
                        <a:pt x="1073" y="281"/>
                        <a:pt x="1054" y="281"/>
                      </a:cubicBezTo>
                      <a:cubicBezTo>
                        <a:pt x="1036" y="281"/>
                        <a:pt x="1024" y="269"/>
                        <a:pt x="1024" y="245"/>
                      </a:cubicBezTo>
                      <a:cubicBezTo>
                        <a:pt x="1024" y="196"/>
                        <a:pt x="1024" y="147"/>
                        <a:pt x="1024" y="98"/>
                      </a:cubicBezTo>
                      <a:cubicBezTo>
                        <a:pt x="829" y="50"/>
                        <a:pt x="634" y="1"/>
                        <a:pt x="488" y="1"/>
                      </a:cubicBezTo>
                      <a:close/>
                    </a:path>
                  </a:pathLst>
                </a:custGeom>
                <a:solidFill>
                  <a:schemeClr val="accent2"/>
                </a:solidFill>
                <a:ln w="0">
                  <a:noFill/>
                </a:ln>
              </p:spPr>
              <p:style>
                <a:lnRef idx="0"/>
                <a:fillRef idx="0"/>
                <a:effectRef idx="0"/>
                <a:fontRef idx="minor"/>
              </p:style>
              <p:txBody>
                <a:bodyPr tIns="6480" bIns="6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6" name="Google Shape;448;p36"/>
                <p:cNvSpPr/>
                <p:nvPr/>
              </p:nvSpPr>
              <p:spPr>
                <a:xfrm>
                  <a:off x="2885760" y="2449080"/>
                  <a:ext cx="23400" cy="6480"/>
                </a:xfrm>
                <a:custGeom>
                  <a:avLst/>
                  <a:gdLst>
                    <a:gd name="textAreaLeft" fmla="*/ 0 w 23400"/>
                    <a:gd name="textAreaRight" fmla="*/ 23760 w 23400"/>
                    <a:gd name="textAreaTop" fmla="*/ 0 h 6480"/>
                    <a:gd name="textAreaBottom" fmla="*/ 6840 h 6480"/>
                  </a:gdLst>
                  <a:ahLst/>
                  <a:rect l="textAreaLeft" t="textAreaTop" r="textAreaRight" b="textAreaBottom"/>
                  <a:pathLst>
                    <a:path w="1073" h="313">
                      <a:moveTo>
                        <a:pt x="537" y="0"/>
                      </a:moveTo>
                      <a:cubicBezTo>
                        <a:pt x="390" y="0"/>
                        <a:pt x="244" y="13"/>
                        <a:pt x="98" y="37"/>
                      </a:cubicBezTo>
                      <a:cubicBezTo>
                        <a:pt x="0" y="86"/>
                        <a:pt x="0" y="232"/>
                        <a:pt x="98" y="281"/>
                      </a:cubicBezTo>
                      <a:cubicBezTo>
                        <a:pt x="219" y="301"/>
                        <a:pt x="340" y="313"/>
                        <a:pt x="461" y="313"/>
                      </a:cubicBezTo>
                      <a:cubicBezTo>
                        <a:pt x="633" y="313"/>
                        <a:pt x="804" y="289"/>
                        <a:pt x="975" y="232"/>
                      </a:cubicBezTo>
                      <a:cubicBezTo>
                        <a:pt x="1073" y="232"/>
                        <a:pt x="1073" y="86"/>
                        <a:pt x="975" y="37"/>
                      </a:cubicBezTo>
                      <a:cubicBezTo>
                        <a:pt x="829" y="13"/>
                        <a:pt x="683" y="0"/>
                        <a:pt x="537" y="0"/>
                      </a:cubicBezTo>
                      <a:close/>
                    </a:path>
                  </a:pathLst>
                </a:custGeom>
                <a:solidFill>
                  <a:schemeClr val="accent2"/>
                </a:solidFill>
                <a:ln w="0">
                  <a:noFill/>
                </a:ln>
              </p:spPr>
              <p:style>
                <a:lnRef idx="0"/>
                <a:fillRef idx="0"/>
                <a:effectRef idx="0"/>
                <a:fontRef idx="minor"/>
              </p:style>
              <p:txBody>
                <a:bodyPr tIns="3240" bIns="32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7" name="Google Shape;449;p36"/>
                <p:cNvSpPr/>
                <p:nvPr/>
              </p:nvSpPr>
              <p:spPr>
                <a:xfrm>
                  <a:off x="2940480" y="2456280"/>
                  <a:ext cx="3960" cy="3960"/>
                </a:xfrm>
                <a:custGeom>
                  <a:avLst/>
                  <a:gdLst>
                    <a:gd name="textAreaLeft" fmla="*/ 0 w 3960"/>
                    <a:gd name="textAreaRight" fmla="*/ 4320 w 3960"/>
                    <a:gd name="textAreaTop" fmla="*/ 0 h 3960"/>
                    <a:gd name="textAreaBottom" fmla="*/ 4320 h 3960"/>
                  </a:gdLst>
                  <a:ahLst/>
                  <a:rect l="textAreaLeft" t="textAreaTop" r="textAreaRight" b="textAreaBottom"/>
                  <a:pathLst>
                    <a:path w="195" h="203">
                      <a:moveTo>
                        <a:pt x="73" y="1"/>
                      </a:moveTo>
                      <a:cubicBezTo>
                        <a:pt x="1" y="1"/>
                        <a:pt x="9" y="202"/>
                        <a:pt x="97" y="202"/>
                      </a:cubicBezTo>
                      <a:cubicBezTo>
                        <a:pt x="195" y="154"/>
                        <a:pt x="195" y="7"/>
                        <a:pt x="97" y="7"/>
                      </a:cubicBezTo>
                      <a:cubicBezTo>
                        <a:pt x="88" y="3"/>
                        <a:pt x="80" y="1"/>
                        <a:pt x="73" y="1"/>
                      </a:cubicBezTo>
                      <a:close/>
                    </a:path>
                  </a:pathLst>
                </a:custGeom>
                <a:solidFill>
                  <a:schemeClr val="accent2"/>
                </a:solidFill>
                <a:ln w="0">
                  <a:noFill/>
                </a:ln>
              </p:spPr>
              <p:style>
                <a:lnRef idx="0"/>
                <a:fillRef idx="0"/>
                <a:effectRef idx="0"/>
                <a:fontRef idx="minor"/>
              </p:style>
              <p:txBody>
                <a:bodyPr tIns="2160" bIns="2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8" name="Google Shape;450;p36"/>
                <p:cNvSpPr/>
                <p:nvPr/>
              </p:nvSpPr>
              <p:spPr>
                <a:xfrm>
                  <a:off x="2807280" y="2438280"/>
                  <a:ext cx="4680" cy="9000"/>
                </a:xfrm>
                <a:custGeom>
                  <a:avLst/>
                  <a:gdLst>
                    <a:gd name="textAreaLeft" fmla="*/ 0 w 4680"/>
                    <a:gd name="textAreaRight" fmla="*/ 5040 w 4680"/>
                    <a:gd name="textAreaTop" fmla="*/ 0 h 9000"/>
                    <a:gd name="textAreaBottom" fmla="*/ 9360 h 9000"/>
                  </a:gdLst>
                  <a:ahLst/>
                  <a:rect l="textAreaLeft" t="textAreaTop" r="textAreaRight" b="textAreaBottom"/>
                  <a:pathLst>
                    <a:path w="222" h="423">
                      <a:moveTo>
                        <a:pt x="100" y="1"/>
                      </a:moveTo>
                      <a:cubicBezTo>
                        <a:pt x="50" y="1"/>
                        <a:pt x="0" y="27"/>
                        <a:pt x="0" y="93"/>
                      </a:cubicBezTo>
                      <a:cubicBezTo>
                        <a:pt x="0" y="191"/>
                        <a:pt x="0" y="288"/>
                        <a:pt x="49" y="386"/>
                      </a:cubicBezTo>
                      <a:cubicBezTo>
                        <a:pt x="49" y="410"/>
                        <a:pt x="73" y="422"/>
                        <a:pt x="98" y="422"/>
                      </a:cubicBezTo>
                      <a:cubicBezTo>
                        <a:pt x="122" y="422"/>
                        <a:pt x="146" y="410"/>
                        <a:pt x="146" y="386"/>
                      </a:cubicBezTo>
                      <a:cubicBezTo>
                        <a:pt x="146" y="288"/>
                        <a:pt x="146" y="191"/>
                        <a:pt x="195" y="93"/>
                      </a:cubicBezTo>
                      <a:cubicBezTo>
                        <a:pt x="222" y="40"/>
                        <a:pt x="161" y="1"/>
                        <a:pt x="100" y="1"/>
                      </a:cubicBezTo>
                      <a:close/>
                    </a:path>
                  </a:pathLst>
                </a:custGeom>
                <a:solidFill>
                  <a:schemeClr val="accent2"/>
                </a:solidFill>
                <a:ln w="0">
                  <a:noFill/>
                </a:ln>
              </p:spPr>
              <p:style>
                <a:lnRef idx="0"/>
                <a:fillRef idx="0"/>
                <a:effectRef idx="0"/>
                <a:fontRef idx="minor"/>
              </p:style>
              <p:txBody>
                <a:bodyPr tIns="4680" bIns="4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39" name="Google Shape;451;p36"/>
                <p:cNvSpPr/>
                <p:nvPr/>
              </p:nvSpPr>
              <p:spPr>
                <a:xfrm>
                  <a:off x="2727720" y="2430360"/>
                  <a:ext cx="18720" cy="12240"/>
                </a:xfrm>
                <a:custGeom>
                  <a:avLst/>
                  <a:gdLst>
                    <a:gd name="textAreaLeft" fmla="*/ 0 w 18720"/>
                    <a:gd name="textAreaRight" fmla="*/ 19080 w 18720"/>
                    <a:gd name="textAreaTop" fmla="*/ 0 h 12240"/>
                    <a:gd name="textAreaBottom" fmla="*/ 12600 h 12240"/>
                  </a:gdLst>
                  <a:ahLst/>
                  <a:rect l="textAreaLeft" t="textAreaTop" r="textAreaRight" b="textAreaBottom"/>
                  <a:pathLst>
                    <a:path w="859" h="575">
                      <a:moveTo>
                        <a:pt x="334" y="0"/>
                      </a:moveTo>
                      <a:cubicBezTo>
                        <a:pt x="250" y="0"/>
                        <a:pt x="168" y="30"/>
                        <a:pt x="98" y="100"/>
                      </a:cubicBezTo>
                      <a:cubicBezTo>
                        <a:pt x="0" y="149"/>
                        <a:pt x="0" y="295"/>
                        <a:pt x="147" y="295"/>
                      </a:cubicBezTo>
                      <a:cubicBezTo>
                        <a:pt x="244" y="295"/>
                        <a:pt x="488" y="295"/>
                        <a:pt x="537" y="490"/>
                      </a:cubicBezTo>
                      <a:cubicBezTo>
                        <a:pt x="575" y="548"/>
                        <a:pt x="636" y="575"/>
                        <a:pt x="693" y="575"/>
                      </a:cubicBezTo>
                      <a:cubicBezTo>
                        <a:pt x="781" y="575"/>
                        <a:pt x="859" y="510"/>
                        <a:pt x="829" y="392"/>
                      </a:cubicBezTo>
                      <a:cubicBezTo>
                        <a:pt x="760" y="184"/>
                        <a:pt x="541" y="0"/>
                        <a:pt x="334" y="0"/>
                      </a:cubicBezTo>
                      <a:close/>
                    </a:path>
                  </a:pathLst>
                </a:custGeom>
                <a:solidFill>
                  <a:schemeClr val="accent2"/>
                </a:solidFill>
                <a:ln w="0">
                  <a:noFill/>
                </a:ln>
              </p:spPr>
              <p:style>
                <a:lnRef idx="0"/>
                <a:fillRef idx="0"/>
                <a:effectRef idx="0"/>
                <a:fontRef idx="minor"/>
              </p:style>
              <p:txBody>
                <a:bodyPr tIns="6120" bIns="6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0" name="Google Shape;452;p36"/>
                <p:cNvSpPr/>
                <p:nvPr/>
              </p:nvSpPr>
              <p:spPr>
                <a:xfrm>
                  <a:off x="2685960" y="2406960"/>
                  <a:ext cx="10440" cy="5040"/>
                </a:xfrm>
                <a:custGeom>
                  <a:avLst/>
                  <a:gdLst>
                    <a:gd name="textAreaLeft" fmla="*/ 0 w 10440"/>
                    <a:gd name="textAreaRight" fmla="*/ 10800 w 10440"/>
                    <a:gd name="textAreaTop" fmla="*/ 0 h 5040"/>
                    <a:gd name="textAreaBottom" fmla="*/ 5400 h 5040"/>
                  </a:gdLst>
                  <a:ahLst/>
                  <a:rect l="textAreaLeft" t="textAreaTop" r="textAreaRight" b="textAreaBottom"/>
                  <a:pathLst>
                    <a:path w="489" h="245">
                      <a:moveTo>
                        <a:pt x="391" y="1"/>
                      </a:moveTo>
                      <a:cubicBezTo>
                        <a:pt x="245" y="1"/>
                        <a:pt x="147" y="1"/>
                        <a:pt x="50" y="49"/>
                      </a:cubicBezTo>
                      <a:cubicBezTo>
                        <a:pt x="1" y="98"/>
                        <a:pt x="1" y="147"/>
                        <a:pt x="50" y="196"/>
                      </a:cubicBezTo>
                      <a:cubicBezTo>
                        <a:pt x="147" y="244"/>
                        <a:pt x="245" y="244"/>
                        <a:pt x="391" y="244"/>
                      </a:cubicBezTo>
                      <a:cubicBezTo>
                        <a:pt x="488" y="244"/>
                        <a:pt x="488" y="49"/>
                        <a:pt x="391" y="1"/>
                      </a:cubicBezTo>
                      <a:close/>
                    </a:path>
                  </a:pathLst>
                </a:custGeom>
                <a:solidFill>
                  <a:schemeClr val="accent2"/>
                </a:solidFill>
                <a:ln w="0">
                  <a:noFill/>
                </a:ln>
              </p:spPr>
              <p:style>
                <a:lnRef idx="0"/>
                <a:fillRef idx="0"/>
                <a:effectRef idx="0"/>
                <a:fontRef idx="minor"/>
              </p:style>
              <p:txBody>
                <a:bodyPr tIns="2520" bIns="2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1" name="Google Shape;453;p36"/>
                <p:cNvSpPr/>
                <p:nvPr/>
              </p:nvSpPr>
              <p:spPr>
                <a:xfrm>
                  <a:off x="2690640" y="2395800"/>
                  <a:ext cx="11160" cy="10440"/>
                </a:xfrm>
                <a:custGeom>
                  <a:avLst/>
                  <a:gdLst>
                    <a:gd name="textAreaLeft" fmla="*/ 0 w 11160"/>
                    <a:gd name="textAreaRight" fmla="*/ 11520 w 11160"/>
                    <a:gd name="textAreaTop" fmla="*/ 0 h 10440"/>
                    <a:gd name="textAreaBottom" fmla="*/ 10800 h 10440"/>
                  </a:gdLst>
                  <a:ahLst/>
                  <a:rect l="textAreaLeft" t="textAreaTop" r="textAreaRight" b="textAreaBottom"/>
                  <a:pathLst>
                    <a:path w="516" h="485">
                      <a:moveTo>
                        <a:pt x="445" y="1"/>
                      </a:moveTo>
                      <a:cubicBezTo>
                        <a:pt x="436" y="1"/>
                        <a:pt x="427" y="5"/>
                        <a:pt x="418" y="14"/>
                      </a:cubicBezTo>
                      <a:cubicBezTo>
                        <a:pt x="271" y="63"/>
                        <a:pt x="174" y="160"/>
                        <a:pt x="76" y="258"/>
                      </a:cubicBezTo>
                      <a:cubicBezTo>
                        <a:pt x="1" y="371"/>
                        <a:pt x="72" y="484"/>
                        <a:pt x="153" y="484"/>
                      </a:cubicBezTo>
                      <a:cubicBezTo>
                        <a:pt x="176" y="484"/>
                        <a:pt x="201" y="475"/>
                        <a:pt x="223" y="453"/>
                      </a:cubicBezTo>
                      <a:cubicBezTo>
                        <a:pt x="320" y="355"/>
                        <a:pt x="418" y="258"/>
                        <a:pt x="515" y="112"/>
                      </a:cubicBezTo>
                      <a:cubicBezTo>
                        <a:pt x="515" y="72"/>
                        <a:pt x="483" y="1"/>
                        <a:pt x="445"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2" name="Google Shape;454;p36"/>
                <p:cNvSpPr/>
                <p:nvPr/>
              </p:nvSpPr>
              <p:spPr>
                <a:xfrm>
                  <a:off x="2909160" y="2624760"/>
                  <a:ext cx="19440" cy="10800"/>
                </a:xfrm>
                <a:custGeom>
                  <a:avLst/>
                  <a:gdLst>
                    <a:gd name="textAreaLeft" fmla="*/ 0 w 19440"/>
                    <a:gd name="textAreaRight" fmla="*/ 19800 w 19440"/>
                    <a:gd name="textAreaTop" fmla="*/ 0 h 10800"/>
                    <a:gd name="textAreaBottom" fmla="*/ 11160 h 10800"/>
                  </a:gdLst>
                  <a:ahLst/>
                  <a:rect l="textAreaLeft" t="textAreaTop" r="textAreaRight" b="textAreaBottom"/>
                  <a:pathLst>
                    <a:path w="904" h="512">
                      <a:moveTo>
                        <a:pt x="147" y="1"/>
                      </a:moveTo>
                      <a:cubicBezTo>
                        <a:pt x="50" y="1"/>
                        <a:pt x="1" y="99"/>
                        <a:pt x="50" y="147"/>
                      </a:cubicBezTo>
                      <a:cubicBezTo>
                        <a:pt x="196" y="342"/>
                        <a:pt x="440" y="440"/>
                        <a:pt x="635" y="489"/>
                      </a:cubicBezTo>
                      <a:cubicBezTo>
                        <a:pt x="659" y="505"/>
                        <a:pt x="683" y="511"/>
                        <a:pt x="705" y="511"/>
                      </a:cubicBezTo>
                      <a:cubicBezTo>
                        <a:pt x="821" y="511"/>
                        <a:pt x="903" y="334"/>
                        <a:pt x="781" y="294"/>
                      </a:cubicBezTo>
                      <a:cubicBezTo>
                        <a:pt x="586" y="147"/>
                        <a:pt x="391" y="50"/>
                        <a:pt x="147" y="1"/>
                      </a:cubicBezTo>
                      <a:close/>
                    </a:path>
                  </a:pathLst>
                </a:custGeom>
                <a:solidFill>
                  <a:schemeClr val="accent2"/>
                </a:solidFill>
                <a:ln w="0">
                  <a:noFill/>
                </a:ln>
              </p:spPr>
              <p:style>
                <a:lnRef idx="0"/>
                <a:fillRef idx="0"/>
                <a:effectRef idx="0"/>
                <a:fontRef idx="minor"/>
              </p:style>
              <p:txBody>
                <a:bodyPr tIns="5400" bIns="5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3" name="Google Shape;455;p36"/>
                <p:cNvSpPr/>
                <p:nvPr/>
              </p:nvSpPr>
              <p:spPr>
                <a:xfrm>
                  <a:off x="2895120" y="2589120"/>
                  <a:ext cx="12600" cy="23040"/>
                </a:xfrm>
                <a:custGeom>
                  <a:avLst/>
                  <a:gdLst>
                    <a:gd name="textAreaLeft" fmla="*/ 0 w 12600"/>
                    <a:gd name="textAreaRight" fmla="*/ 12960 w 12600"/>
                    <a:gd name="textAreaTop" fmla="*/ 0 h 23040"/>
                    <a:gd name="textAreaBottom" fmla="*/ 23400 h 23040"/>
                  </a:gdLst>
                  <a:ahLst/>
                  <a:rect l="textAreaLeft" t="textAreaTop" r="textAreaRight" b="textAreaBottom"/>
                  <a:pathLst>
                    <a:path w="583" h="1056">
                      <a:moveTo>
                        <a:pt x="168" y="0"/>
                      </a:moveTo>
                      <a:cubicBezTo>
                        <a:pt x="82" y="0"/>
                        <a:pt x="0" y="71"/>
                        <a:pt x="59" y="158"/>
                      </a:cubicBezTo>
                      <a:cubicBezTo>
                        <a:pt x="108" y="451"/>
                        <a:pt x="254" y="743"/>
                        <a:pt x="400" y="1036"/>
                      </a:cubicBezTo>
                      <a:cubicBezTo>
                        <a:pt x="413" y="1049"/>
                        <a:pt x="433" y="1055"/>
                        <a:pt x="455" y="1055"/>
                      </a:cubicBezTo>
                      <a:cubicBezTo>
                        <a:pt x="513" y="1055"/>
                        <a:pt x="582" y="1010"/>
                        <a:pt x="546" y="938"/>
                      </a:cubicBezTo>
                      <a:cubicBezTo>
                        <a:pt x="546" y="646"/>
                        <a:pt x="449" y="353"/>
                        <a:pt x="303" y="110"/>
                      </a:cubicBezTo>
                      <a:cubicBezTo>
                        <a:pt x="283" y="32"/>
                        <a:pt x="225" y="0"/>
                        <a:pt x="168" y="0"/>
                      </a:cubicBezTo>
                      <a:close/>
                    </a:path>
                  </a:pathLst>
                </a:custGeom>
                <a:solidFill>
                  <a:schemeClr val="accent2"/>
                </a:solidFill>
                <a:ln w="0">
                  <a:noFill/>
                </a:ln>
              </p:spPr>
              <p:style>
                <a:lnRef idx="0"/>
                <a:fillRef idx="0"/>
                <a:effectRef idx="0"/>
                <a:fontRef idx="minor"/>
              </p:style>
              <p:txBody>
                <a:bodyPr tIns="11520" bIns="11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4" name="Google Shape;456;p36"/>
                <p:cNvSpPr/>
                <p:nvPr/>
              </p:nvSpPr>
              <p:spPr>
                <a:xfrm>
                  <a:off x="2914560" y="2645640"/>
                  <a:ext cx="6120" cy="15120"/>
                </a:xfrm>
                <a:custGeom>
                  <a:avLst/>
                  <a:gdLst>
                    <a:gd name="textAreaLeft" fmla="*/ 0 w 6120"/>
                    <a:gd name="textAreaRight" fmla="*/ 6480 w 6120"/>
                    <a:gd name="textAreaTop" fmla="*/ 0 h 15120"/>
                    <a:gd name="textAreaBottom" fmla="*/ 15480 h 15120"/>
                  </a:gdLst>
                  <a:ahLst/>
                  <a:rect l="textAreaLeft" t="textAreaTop" r="textAreaRight" b="textAreaBottom"/>
                  <a:pathLst>
                    <a:path w="294" h="696">
                      <a:moveTo>
                        <a:pt x="147" y="1"/>
                      </a:moveTo>
                      <a:cubicBezTo>
                        <a:pt x="110" y="1"/>
                        <a:pt x="74" y="13"/>
                        <a:pt x="49" y="37"/>
                      </a:cubicBezTo>
                      <a:cubicBezTo>
                        <a:pt x="1" y="232"/>
                        <a:pt x="1" y="427"/>
                        <a:pt x="49" y="622"/>
                      </a:cubicBezTo>
                      <a:cubicBezTo>
                        <a:pt x="74" y="671"/>
                        <a:pt x="110" y="695"/>
                        <a:pt x="147" y="695"/>
                      </a:cubicBezTo>
                      <a:cubicBezTo>
                        <a:pt x="184" y="695"/>
                        <a:pt x="220" y="671"/>
                        <a:pt x="244" y="622"/>
                      </a:cubicBezTo>
                      <a:cubicBezTo>
                        <a:pt x="293" y="427"/>
                        <a:pt x="293" y="232"/>
                        <a:pt x="244" y="37"/>
                      </a:cubicBezTo>
                      <a:cubicBezTo>
                        <a:pt x="220" y="13"/>
                        <a:pt x="184" y="1"/>
                        <a:pt x="147" y="1"/>
                      </a:cubicBezTo>
                      <a:close/>
                    </a:path>
                  </a:pathLst>
                </a:custGeom>
                <a:solidFill>
                  <a:schemeClr val="accent2"/>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5" name="Google Shape;457;p36"/>
                <p:cNvSpPr/>
                <p:nvPr/>
              </p:nvSpPr>
              <p:spPr>
                <a:xfrm>
                  <a:off x="2922120" y="2669040"/>
                  <a:ext cx="15840" cy="16200"/>
                </a:xfrm>
                <a:custGeom>
                  <a:avLst/>
                  <a:gdLst>
                    <a:gd name="textAreaLeft" fmla="*/ 0 w 15840"/>
                    <a:gd name="textAreaRight" fmla="*/ 16200 w 15840"/>
                    <a:gd name="textAreaTop" fmla="*/ 0 h 16200"/>
                    <a:gd name="textAreaBottom" fmla="*/ 16560 h 16200"/>
                  </a:gdLst>
                  <a:ahLst/>
                  <a:rect l="textAreaLeft" t="textAreaTop" r="textAreaRight" b="textAreaBottom"/>
                  <a:pathLst>
                    <a:path w="732" h="752">
                      <a:moveTo>
                        <a:pt x="335" y="1"/>
                      </a:moveTo>
                      <a:cubicBezTo>
                        <a:pt x="290" y="1"/>
                        <a:pt x="244" y="58"/>
                        <a:pt x="244" y="91"/>
                      </a:cubicBezTo>
                      <a:cubicBezTo>
                        <a:pt x="293" y="189"/>
                        <a:pt x="293" y="286"/>
                        <a:pt x="341" y="384"/>
                      </a:cubicBezTo>
                      <a:cubicBezTo>
                        <a:pt x="244" y="335"/>
                        <a:pt x="195" y="286"/>
                        <a:pt x="98" y="286"/>
                      </a:cubicBezTo>
                      <a:cubicBezTo>
                        <a:pt x="49" y="286"/>
                        <a:pt x="0" y="335"/>
                        <a:pt x="49" y="384"/>
                      </a:cubicBezTo>
                      <a:cubicBezTo>
                        <a:pt x="195" y="482"/>
                        <a:pt x="341" y="579"/>
                        <a:pt x="488" y="628"/>
                      </a:cubicBezTo>
                      <a:cubicBezTo>
                        <a:pt x="488" y="677"/>
                        <a:pt x="488" y="677"/>
                        <a:pt x="488" y="677"/>
                      </a:cubicBezTo>
                      <a:cubicBezTo>
                        <a:pt x="505" y="730"/>
                        <a:pt x="543" y="751"/>
                        <a:pt x="584" y="751"/>
                      </a:cubicBezTo>
                      <a:cubicBezTo>
                        <a:pt x="653" y="751"/>
                        <a:pt x="731" y="689"/>
                        <a:pt x="731" y="628"/>
                      </a:cubicBezTo>
                      <a:cubicBezTo>
                        <a:pt x="731" y="628"/>
                        <a:pt x="731" y="579"/>
                        <a:pt x="731" y="579"/>
                      </a:cubicBezTo>
                      <a:cubicBezTo>
                        <a:pt x="634" y="384"/>
                        <a:pt x="536" y="189"/>
                        <a:pt x="390" y="43"/>
                      </a:cubicBezTo>
                      <a:cubicBezTo>
                        <a:pt x="375" y="12"/>
                        <a:pt x="355" y="1"/>
                        <a:pt x="335" y="1"/>
                      </a:cubicBezTo>
                      <a:close/>
                    </a:path>
                  </a:pathLst>
                </a:custGeom>
                <a:solidFill>
                  <a:schemeClr val="accent2"/>
                </a:solidFill>
                <a:ln w="0">
                  <a:noFill/>
                </a:ln>
              </p:spPr>
              <p:style>
                <a:lnRef idx="0"/>
                <a:fillRef idx="0"/>
                <a:effectRef idx="0"/>
                <a:fontRef idx="minor"/>
              </p:style>
              <p:txBody>
                <a:bodyPr tIns="8280" bIns="82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6" name="Google Shape;458;p36"/>
                <p:cNvSpPr/>
                <p:nvPr/>
              </p:nvSpPr>
              <p:spPr>
                <a:xfrm>
                  <a:off x="2891160" y="2612880"/>
                  <a:ext cx="23400" cy="28800"/>
                </a:xfrm>
                <a:custGeom>
                  <a:avLst/>
                  <a:gdLst>
                    <a:gd name="textAreaLeft" fmla="*/ 0 w 23400"/>
                    <a:gd name="textAreaRight" fmla="*/ 23760 w 23400"/>
                    <a:gd name="textAreaTop" fmla="*/ 0 h 28800"/>
                    <a:gd name="textAreaBottom" fmla="*/ 29160 h 28800"/>
                  </a:gdLst>
                  <a:ahLst/>
                  <a:rect l="textAreaLeft" t="textAreaTop" r="textAreaRight" b="textAreaBottom"/>
                  <a:pathLst>
                    <a:path w="1073" h="1318">
                      <a:moveTo>
                        <a:pt x="585" y="439"/>
                      </a:moveTo>
                      <a:lnTo>
                        <a:pt x="585" y="439"/>
                      </a:lnTo>
                      <a:cubicBezTo>
                        <a:pt x="536" y="635"/>
                        <a:pt x="439" y="830"/>
                        <a:pt x="293" y="976"/>
                      </a:cubicBezTo>
                      <a:cubicBezTo>
                        <a:pt x="293" y="927"/>
                        <a:pt x="341" y="878"/>
                        <a:pt x="341" y="830"/>
                      </a:cubicBezTo>
                      <a:cubicBezTo>
                        <a:pt x="390" y="732"/>
                        <a:pt x="439" y="683"/>
                        <a:pt x="488" y="635"/>
                      </a:cubicBezTo>
                      <a:cubicBezTo>
                        <a:pt x="488" y="537"/>
                        <a:pt x="536" y="488"/>
                        <a:pt x="585" y="439"/>
                      </a:cubicBezTo>
                      <a:close/>
                      <a:moveTo>
                        <a:pt x="975" y="1"/>
                      </a:moveTo>
                      <a:cubicBezTo>
                        <a:pt x="878" y="1"/>
                        <a:pt x="780" y="1"/>
                        <a:pt x="683" y="49"/>
                      </a:cubicBezTo>
                      <a:cubicBezTo>
                        <a:pt x="634" y="49"/>
                        <a:pt x="585" y="49"/>
                        <a:pt x="585" y="98"/>
                      </a:cubicBezTo>
                      <a:cubicBezTo>
                        <a:pt x="293" y="293"/>
                        <a:pt x="98" y="586"/>
                        <a:pt x="49" y="927"/>
                      </a:cubicBezTo>
                      <a:lnTo>
                        <a:pt x="49" y="976"/>
                      </a:lnTo>
                      <a:cubicBezTo>
                        <a:pt x="49" y="1073"/>
                        <a:pt x="146" y="1073"/>
                        <a:pt x="195" y="1073"/>
                      </a:cubicBezTo>
                      <a:lnTo>
                        <a:pt x="49" y="1171"/>
                      </a:lnTo>
                      <a:cubicBezTo>
                        <a:pt x="0" y="1220"/>
                        <a:pt x="49" y="1317"/>
                        <a:pt x="146" y="1317"/>
                      </a:cubicBezTo>
                      <a:cubicBezTo>
                        <a:pt x="634" y="1317"/>
                        <a:pt x="878" y="781"/>
                        <a:pt x="829" y="293"/>
                      </a:cubicBezTo>
                      <a:cubicBezTo>
                        <a:pt x="878" y="293"/>
                        <a:pt x="926" y="244"/>
                        <a:pt x="1024" y="147"/>
                      </a:cubicBezTo>
                      <a:cubicBezTo>
                        <a:pt x="1073" y="98"/>
                        <a:pt x="1024" y="49"/>
                        <a:pt x="975" y="1"/>
                      </a:cubicBezTo>
                      <a:close/>
                    </a:path>
                  </a:pathLst>
                </a:custGeom>
                <a:solidFill>
                  <a:schemeClr val="accent2"/>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47" name="Google Shape;459;p36"/>
                <p:cNvSpPr/>
                <p:nvPr/>
              </p:nvSpPr>
              <p:spPr>
                <a:xfrm>
                  <a:off x="2866320" y="2667960"/>
                  <a:ext cx="25560" cy="27360"/>
                </a:xfrm>
                <a:custGeom>
                  <a:avLst/>
                  <a:gdLst>
                    <a:gd name="textAreaLeft" fmla="*/ 0 w 25560"/>
                    <a:gd name="textAreaRight" fmla="*/ 25920 w 25560"/>
                    <a:gd name="textAreaTop" fmla="*/ 0 h 27360"/>
                    <a:gd name="textAreaBottom" fmla="*/ 27720 h 27360"/>
                  </a:gdLst>
                  <a:ahLst/>
                  <a:rect l="textAreaLeft" t="textAreaTop" r="textAreaRight" b="textAreaBottom"/>
                  <a:pathLst>
                    <a:path w="1171" h="1265">
                      <a:moveTo>
                        <a:pt x="1014" y="0"/>
                      </a:moveTo>
                      <a:cubicBezTo>
                        <a:pt x="981" y="0"/>
                        <a:pt x="949" y="27"/>
                        <a:pt x="927" y="93"/>
                      </a:cubicBezTo>
                      <a:cubicBezTo>
                        <a:pt x="878" y="190"/>
                        <a:pt x="878" y="190"/>
                        <a:pt x="830" y="239"/>
                      </a:cubicBezTo>
                      <a:cubicBezTo>
                        <a:pt x="683" y="336"/>
                        <a:pt x="537" y="532"/>
                        <a:pt x="440" y="727"/>
                      </a:cubicBezTo>
                      <a:lnTo>
                        <a:pt x="440" y="775"/>
                      </a:lnTo>
                      <a:lnTo>
                        <a:pt x="293" y="873"/>
                      </a:lnTo>
                      <a:cubicBezTo>
                        <a:pt x="293" y="727"/>
                        <a:pt x="293" y="532"/>
                        <a:pt x="245" y="385"/>
                      </a:cubicBezTo>
                      <a:cubicBezTo>
                        <a:pt x="220" y="361"/>
                        <a:pt x="196" y="349"/>
                        <a:pt x="171" y="349"/>
                      </a:cubicBezTo>
                      <a:cubicBezTo>
                        <a:pt x="147" y="349"/>
                        <a:pt x="123" y="361"/>
                        <a:pt x="98" y="385"/>
                      </a:cubicBezTo>
                      <a:cubicBezTo>
                        <a:pt x="50" y="629"/>
                        <a:pt x="1" y="873"/>
                        <a:pt x="1" y="1117"/>
                      </a:cubicBezTo>
                      <a:cubicBezTo>
                        <a:pt x="1" y="1211"/>
                        <a:pt x="62" y="1265"/>
                        <a:pt x="131" y="1265"/>
                      </a:cubicBezTo>
                      <a:cubicBezTo>
                        <a:pt x="169" y="1265"/>
                        <a:pt x="210" y="1249"/>
                        <a:pt x="245" y="1214"/>
                      </a:cubicBezTo>
                      <a:cubicBezTo>
                        <a:pt x="537" y="1019"/>
                        <a:pt x="781" y="727"/>
                        <a:pt x="976" y="434"/>
                      </a:cubicBezTo>
                      <a:lnTo>
                        <a:pt x="1122" y="239"/>
                      </a:lnTo>
                      <a:cubicBezTo>
                        <a:pt x="1171" y="190"/>
                        <a:pt x="1171" y="93"/>
                        <a:pt x="1122" y="93"/>
                      </a:cubicBezTo>
                      <a:cubicBezTo>
                        <a:pt x="1095" y="39"/>
                        <a:pt x="1054" y="0"/>
                        <a:pt x="1014" y="0"/>
                      </a:cubicBezTo>
                      <a:close/>
                    </a:path>
                  </a:pathLst>
                </a:custGeom>
                <a:solidFill>
                  <a:schemeClr val="accent2"/>
                </a:solidFill>
                <a:ln w="0">
                  <a:noFill/>
                </a:ln>
              </p:spPr>
              <p:style>
                <a:lnRef idx="0"/>
                <a:fillRef idx="0"/>
                <a:effectRef idx="0"/>
                <a:fontRef idx="minor"/>
              </p:style>
              <p:txBody>
                <a:bodyPr tIns="13680" bIns="1368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gr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subTitle"/>
          </p:nvPr>
        </p:nvSpPr>
        <p:spPr>
          <a:xfrm>
            <a:off x="1685880" y="2181240"/>
            <a:ext cx="5781240" cy="1552320"/>
          </a:xfrm>
          <a:prstGeom prst="rect">
            <a:avLst/>
          </a:prstGeom>
          <a:noFill/>
          <a:ln w="0">
            <a:noFill/>
          </a:ln>
        </p:spPr>
        <p:txBody>
          <a:bodyPr lIns="91440" rIns="91440" tIns="91440" bIns="91440" anchor="ctr">
            <a:normAutofit/>
          </a:bodyPr>
          <a:p>
            <a:pPr algn="ctr">
              <a:lnSpc>
                <a:spcPct val="100000"/>
              </a:lnSpc>
              <a:tabLst>
                <a:tab algn="l" pos="0"/>
              </a:tabLst>
            </a:pPr>
            <a:r>
              <a:rPr b="0" lang="en" sz="1800" spc="-1" strike="noStrike">
                <a:solidFill>
                  <a:schemeClr val="dk1"/>
                </a:solidFill>
                <a:latin typeface="Lato"/>
                <a:ea typeface="Lato"/>
              </a:rPr>
              <a:t>Tarptautinės sveikatos organizacijos, tokios kaip Pasaulio sveikatos organizacija (PSO), teikia patikimus duomenis apie vakcinų saugumą ir efektyvumą, kurie remiasi globaliais tyrimais. Šie duomenys padeda žmonėms priimti gerai informuotus sprendimus dėl vakcinacijos.</a:t>
            </a:r>
            <a:endParaRPr b="0" lang="en-US" sz="1800" spc="-1" strike="noStrike">
              <a:solidFill>
                <a:srgbClr val="000000"/>
              </a:solidFill>
              <a:latin typeface="OpenSymbol"/>
            </a:endParaRPr>
          </a:p>
        </p:txBody>
      </p:sp>
      <p:sp>
        <p:nvSpPr>
          <p:cNvPr id="519" name="PlaceHolder 2"/>
          <p:cNvSpPr>
            <a:spLocks noGrp="1"/>
          </p:cNvSpPr>
          <p:nvPr>
            <p:ph type="title"/>
          </p:nvPr>
        </p:nvSpPr>
        <p:spPr>
          <a:xfrm>
            <a:off x="771480" y="1409760"/>
            <a:ext cx="7600680" cy="79992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3200" spc="-1" strike="noStrike">
                <a:solidFill>
                  <a:schemeClr val="accent6"/>
                </a:solidFill>
                <a:latin typeface="Convergence"/>
                <a:ea typeface="Convergence"/>
              </a:rPr>
              <a:t>Tarptautinių organizacijų duomenys</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0" name="PlaceHolder 1"/>
          <p:cNvSpPr>
            <a:spLocks noGrp="1"/>
          </p:cNvSpPr>
          <p:nvPr>
            <p:ph type="title"/>
          </p:nvPr>
        </p:nvSpPr>
        <p:spPr>
          <a:xfrm>
            <a:off x="723960" y="2333520"/>
            <a:ext cx="4314600" cy="1514160"/>
          </a:xfrm>
          <a:prstGeom prst="rect">
            <a:avLst/>
          </a:prstGeom>
          <a:noFill/>
          <a:ln w="0">
            <a:noFill/>
          </a:ln>
        </p:spPr>
        <p:txBody>
          <a:bodyPr lIns="91440" rIns="91440" tIns="91440" bIns="91440" anchor="ctr">
            <a:normAutofit fontScale="79284"/>
          </a:bodyPr>
          <a:p>
            <a:pPr indent="0" algn="ctr">
              <a:lnSpc>
                <a:spcPct val="100000"/>
              </a:lnSpc>
              <a:buNone/>
              <a:tabLst>
                <a:tab algn="l" pos="0"/>
              </a:tabLst>
            </a:pPr>
            <a:r>
              <a:rPr b="1" lang="en" sz="5500" spc="-1" strike="noStrike">
                <a:solidFill>
                  <a:schemeClr val="accent6"/>
                </a:solidFill>
                <a:latin typeface="Convergence"/>
                <a:ea typeface="Convergence"/>
              </a:rPr>
              <a:t>Šalutiniai poveikiai</a:t>
            </a:r>
            <a:endParaRPr b="0" lang="fr-FR" sz="5500" spc="-1" strike="noStrike">
              <a:solidFill>
                <a:schemeClr val="dk1"/>
              </a:solidFill>
              <a:latin typeface="Arial"/>
            </a:endParaRPr>
          </a:p>
        </p:txBody>
      </p:sp>
      <p:sp>
        <p:nvSpPr>
          <p:cNvPr id="521" name="PlaceHolder 2"/>
          <p:cNvSpPr>
            <a:spLocks noGrp="1"/>
          </p:cNvSpPr>
          <p:nvPr>
            <p:ph type="title"/>
          </p:nvPr>
        </p:nvSpPr>
        <p:spPr>
          <a:xfrm>
            <a:off x="2219400" y="876240"/>
            <a:ext cx="1314000" cy="923400"/>
          </a:xfrm>
          <a:prstGeom prst="rect">
            <a:avLst/>
          </a:prstGeom>
          <a:noFill/>
          <a:ln w="0">
            <a:noFill/>
          </a:ln>
        </p:spPr>
        <p:txBody>
          <a:bodyPr lIns="91440" rIns="91440" tIns="91440" bIns="91440" anchor="ctr">
            <a:normAutofit fontScale="88739"/>
          </a:bodyPr>
          <a:p>
            <a:pPr indent="0" algn="ctr">
              <a:lnSpc>
                <a:spcPct val="100000"/>
              </a:lnSpc>
              <a:buNone/>
              <a:tabLst>
                <a:tab algn="l" pos="0"/>
              </a:tabLst>
            </a:pPr>
            <a:r>
              <a:rPr b="1" lang="en" sz="5500" spc="-1" strike="noStrike">
                <a:solidFill>
                  <a:schemeClr val="accent6"/>
                </a:solidFill>
                <a:latin typeface="Convergence"/>
                <a:ea typeface="Convergence"/>
              </a:rPr>
              <a:t>03</a:t>
            </a:r>
            <a:endParaRPr b="0" lang="fr-FR" sz="5500" spc="-1" strike="noStrike">
              <a:solidFill>
                <a:schemeClr val="dk1"/>
              </a:solidFill>
              <a:latin typeface="Arial"/>
            </a:endParaRPr>
          </a:p>
        </p:txBody>
      </p:sp>
      <p:sp>
        <p:nvSpPr>
          <p:cNvPr id="522" name="PlaceHolder 3"/>
          <p:cNvSpPr>
            <a:spLocks noGrp="1"/>
          </p:cNvSpPr>
          <p:nvPr>
            <p:ph type="subTitle"/>
          </p:nvPr>
        </p:nvSpPr>
        <p:spPr>
          <a:xfrm>
            <a:off x="1352520" y="3886200"/>
            <a:ext cx="3038040" cy="694800"/>
          </a:xfrm>
          <a:prstGeom prst="rect">
            <a:avLst/>
          </a:prstGeom>
          <a:noFill/>
          <a:ln w="0">
            <a:noFill/>
          </a:ln>
        </p:spPr>
        <p:txBody>
          <a:bodyPr lIns="91440" rIns="91440" tIns="91440" bIns="91440" anchor="ctr">
            <a:normAutofit/>
          </a:bodyPr>
          <a:p>
            <a:pPr indent="0" algn="ctr">
              <a:buNone/>
            </a:pPr>
            <a:endParaRPr b="0" lang="en-US" sz="1800" spc="-1" strike="noStrike">
              <a:solidFill>
                <a:schemeClr val="dk1"/>
              </a:solidFill>
              <a:latin typeface="Lato"/>
              <a:ea typeface="Lato"/>
            </a:endParaRPr>
          </a:p>
        </p:txBody>
      </p:sp>
      <p:grpSp>
        <p:nvGrpSpPr>
          <p:cNvPr id="523" name="Google Shape;508;p40"/>
          <p:cNvGrpSpPr/>
          <p:nvPr/>
        </p:nvGrpSpPr>
        <p:grpSpPr>
          <a:xfrm>
            <a:off x="4312800" y="539640"/>
            <a:ext cx="4830840" cy="9667440"/>
            <a:chOff x="4312800" y="539640"/>
            <a:chExt cx="4830840" cy="9667440"/>
          </a:xfrm>
        </p:grpSpPr>
        <p:sp>
          <p:nvSpPr>
            <p:cNvPr id="524" name="Google Shape;509;p40"/>
            <p:cNvSpPr/>
            <p:nvPr/>
          </p:nvSpPr>
          <p:spPr>
            <a:xfrm>
              <a:off x="4312800" y="539640"/>
              <a:ext cx="4830840" cy="9667440"/>
            </a:xfrm>
            <a:custGeom>
              <a:avLst/>
              <a:gdLst>
                <a:gd name="textAreaLeft" fmla="*/ 0 w 4830840"/>
                <a:gd name="textAreaRight" fmla="*/ 4831200 w 4830840"/>
                <a:gd name="textAreaTop" fmla="*/ 0 h 9667440"/>
                <a:gd name="textAreaBottom" fmla="*/ 9667800 h 9667440"/>
              </a:gdLst>
              <a:ahLst/>
              <a:rect l="textAreaLeft" t="textAreaTop" r="textAreaRight" b="textAreaBottom"/>
              <a:pathLst>
                <a:path w="87008" h="17423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5" name="Google Shape;510;p40"/>
            <p:cNvSpPr/>
            <p:nvPr/>
          </p:nvSpPr>
          <p:spPr>
            <a:xfrm>
              <a:off x="6582240" y="3200400"/>
              <a:ext cx="731880" cy="2496600"/>
            </a:xfrm>
            <a:custGeom>
              <a:avLst/>
              <a:gdLst>
                <a:gd name="textAreaLeft" fmla="*/ 0 w 731880"/>
                <a:gd name="textAreaRight" fmla="*/ 732240 w 731880"/>
                <a:gd name="textAreaTop" fmla="*/ 0 h 2496600"/>
                <a:gd name="textAreaBottom" fmla="*/ 2496960 h 2496600"/>
              </a:gdLst>
              <a:ahLst/>
              <a:rect l="textAreaLeft" t="textAreaTop" r="textAreaRight" b="textAreaBottom"/>
              <a:pathLst>
                <a:path fill="none" w="10343" h="35297">
                  <a:moveTo>
                    <a:pt x="8255" y="0"/>
                  </a:moveTo>
                  <a:cubicBezTo>
                    <a:pt x="8255" y="0"/>
                    <a:pt x="10343" y="5337"/>
                    <a:pt x="8754" y="10603"/>
                  </a:cubicBezTo>
                  <a:cubicBezTo>
                    <a:pt x="7188" y="15869"/>
                    <a:pt x="1139" y="23460"/>
                    <a:pt x="570" y="28774"/>
                  </a:cubicBezTo>
                  <a:cubicBezTo>
                    <a:pt x="1" y="34087"/>
                    <a:pt x="285" y="35297"/>
                    <a:pt x="285" y="35297"/>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6" name="Google Shape;511;p40"/>
            <p:cNvSpPr/>
            <p:nvPr/>
          </p:nvSpPr>
          <p:spPr>
            <a:xfrm>
              <a:off x="6670440" y="647640"/>
              <a:ext cx="407880" cy="2263680"/>
            </a:xfrm>
            <a:custGeom>
              <a:avLst/>
              <a:gdLst>
                <a:gd name="textAreaLeft" fmla="*/ 0 w 407880"/>
                <a:gd name="textAreaRight" fmla="*/ 408240 w 407880"/>
                <a:gd name="textAreaTop" fmla="*/ 0 h 2263680"/>
                <a:gd name="textAreaBottom" fmla="*/ 2264040 h 2263680"/>
              </a:gdLst>
              <a:ahLst/>
              <a:rect l="textAreaLeft" t="textAreaTop" r="textAreaRight" b="textAreaBottom"/>
              <a:pathLst>
                <a:path fill="none" w="7354" h="40801">
                  <a:moveTo>
                    <a:pt x="902" y="1"/>
                  </a:moveTo>
                  <a:cubicBezTo>
                    <a:pt x="807" y="1"/>
                    <a:pt x="688" y="5148"/>
                    <a:pt x="356" y="16131"/>
                  </a:cubicBezTo>
                  <a:cubicBezTo>
                    <a:pt x="0" y="27090"/>
                    <a:pt x="1566" y="21160"/>
                    <a:pt x="4460" y="25643"/>
                  </a:cubicBezTo>
                  <a:cubicBezTo>
                    <a:pt x="7354" y="30103"/>
                    <a:pt x="3677" y="40801"/>
                    <a:pt x="3677" y="40801"/>
                  </a:cubicBezTo>
                </a:path>
              </a:pathLst>
            </a:custGeom>
            <a:noFill/>
            <a:ln w="7700">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7" name="Google Shape;512;p40"/>
            <p:cNvSpPr/>
            <p:nvPr/>
          </p:nvSpPr>
          <p:spPr>
            <a:xfrm>
              <a:off x="6522840" y="771480"/>
              <a:ext cx="615960" cy="2151720"/>
            </a:xfrm>
            <a:custGeom>
              <a:avLst/>
              <a:gdLst>
                <a:gd name="textAreaLeft" fmla="*/ 0 w 615960"/>
                <a:gd name="textAreaRight" fmla="*/ 616320 w 615960"/>
                <a:gd name="textAreaTop" fmla="*/ 0 h 2151720"/>
                <a:gd name="textAreaBottom" fmla="*/ 2152080 h 2151720"/>
              </a:gdLst>
              <a:ahLst/>
              <a:rect l="textAreaLeft" t="textAreaTop" r="textAreaRight" b="textAreaBottom"/>
              <a:pathLst>
                <a:path fill="none" w="11102" h="38785">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8" name="Google Shape;513;p40"/>
            <p:cNvSpPr/>
            <p:nvPr/>
          </p:nvSpPr>
          <p:spPr>
            <a:xfrm>
              <a:off x="7039080" y="8528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0"/>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29" name="Google Shape;514;p40"/>
            <p:cNvSpPr/>
            <p:nvPr/>
          </p:nvSpPr>
          <p:spPr>
            <a:xfrm>
              <a:off x="6495120" y="75276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30" name="Google Shape;515;p40"/>
            <p:cNvGrpSpPr/>
            <p:nvPr/>
          </p:nvGrpSpPr>
          <p:grpSpPr>
            <a:xfrm>
              <a:off x="6418800" y="613080"/>
              <a:ext cx="625320" cy="2298240"/>
              <a:chOff x="6418800" y="613080"/>
              <a:chExt cx="625320" cy="2298240"/>
            </a:xfrm>
          </p:grpSpPr>
          <p:sp>
            <p:nvSpPr>
              <p:cNvPr id="531" name="Google Shape;516;p40"/>
              <p:cNvSpPr/>
              <p:nvPr/>
            </p:nvSpPr>
            <p:spPr>
              <a:xfrm>
                <a:off x="6717960" y="673200"/>
                <a:ext cx="124560" cy="40320"/>
              </a:xfrm>
              <a:custGeom>
                <a:avLst/>
                <a:gdLst>
                  <a:gd name="textAreaLeft" fmla="*/ 0 w 124560"/>
                  <a:gd name="textAreaRight" fmla="*/ 124920 w 124560"/>
                  <a:gd name="textAreaTop" fmla="*/ 0 h 40320"/>
                  <a:gd name="textAreaBottom" fmla="*/ 40680 h 40320"/>
                </a:gdLst>
                <a:ahLst/>
                <a:rect l="textAreaLeft" t="textAreaTop" r="textAreaRight" b="textAreaBottom"/>
                <a:pathLst>
                  <a:path w="2249" h="732">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5"/>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32" name="Google Shape;517;p40"/>
              <p:cNvGrpSpPr/>
              <p:nvPr/>
            </p:nvGrpSpPr>
            <p:grpSpPr>
              <a:xfrm>
                <a:off x="6418800" y="613080"/>
                <a:ext cx="625320" cy="2298240"/>
                <a:chOff x="6418800" y="613080"/>
                <a:chExt cx="625320" cy="2298240"/>
              </a:xfrm>
            </p:grpSpPr>
            <p:sp>
              <p:nvSpPr>
                <p:cNvPr id="533" name="Google Shape;518;p40"/>
                <p:cNvSpPr/>
                <p:nvPr/>
              </p:nvSpPr>
              <p:spPr>
                <a:xfrm>
                  <a:off x="6682320" y="804240"/>
                  <a:ext cx="356760" cy="2107080"/>
                </a:xfrm>
                <a:custGeom>
                  <a:avLst/>
                  <a:gdLst>
                    <a:gd name="textAreaLeft" fmla="*/ 0 w 356760"/>
                    <a:gd name="textAreaRight" fmla="*/ 357120 w 356760"/>
                    <a:gd name="textAreaTop" fmla="*/ 0 h 2107080"/>
                    <a:gd name="textAreaBottom" fmla="*/ 2107440 h 2107080"/>
                  </a:gdLst>
                  <a:ahLst/>
                  <a:rect l="textAreaLeft" t="textAreaTop" r="textAreaRight" b="textAreaBottom"/>
                  <a:pathLst>
                    <a:path fill="none" w="6430" h="37978">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4" name="Google Shape;519;p40"/>
                <p:cNvSpPr/>
                <p:nvPr/>
              </p:nvSpPr>
              <p:spPr>
                <a:xfrm>
                  <a:off x="6794280" y="851760"/>
                  <a:ext cx="181440" cy="81360"/>
                </a:xfrm>
                <a:custGeom>
                  <a:avLst/>
                  <a:gdLst>
                    <a:gd name="textAreaLeft" fmla="*/ 0 w 181440"/>
                    <a:gd name="textAreaRight" fmla="*/ 181800 w 181440"/>
                    <a:gd name="textAreaTop" fmla="*/ 0 h 81360"/>
                    <a:gd name="textAreaBottom" fmla="*/ 81720 h 81360"/>
                  </a:gdLst>
                  <a:ahLst/>
                  <a:rect l="textAreaLeft" t="textAreaTop" r="textAreaRight" b="textAreaBottom"/>
                  <a:pathLst>
                    <a:path w="3275" h="1472">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5"/>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5" name="Google Shape;520;p40"/>
                <p:cNvSpPr/>
                <p:nvPr/>
              </p:nvSpPr>
              <p:spPr>
                <a:xfrm>
                  <a:off x="6946920" y="781920"/>
                  <a:ext cx="97200" cy="85680"/>
                </a:xfrm>
                <a:custGeom>
                  <a:avLst/>
                  <a:gdLst>
                    <a:gd name="textAreaLeft" fmla="*/ 0 w 97200"/>
                    <a:gd name="textAreaRight" fmla="*/ 97560 w 97200"/>
                    <a:gd name="textAreaTop" fmla="*/ 0 h 85680"/>
                    <a:gd name="textAreaBottom" fmla="*/ 86040 h 85680"/>
                  </a:gdLst>
                  <a:ahLst/>
                  <a:rect l="textAreaLeft" t="textAreaTop" r="textAreaRight" b="textAreaBottom"/>
                  <a:pathLst>
                    <a:path w="1756" h="1548">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5"/>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6" name="Google Shape;521;p40"/>
                <p:cNvSpPr/>
                <p:nvPr/>
              </p:nvSpPr>
              <p:spPr>
                <a:xfrm>
                  <a:off x="6494400" y="793800"/>
                  <a:ext cx="127080" cy="83880"/>
                </a:xfrm>
                <a:custGeom>
                  <a:avLst/>
                  <a:gdLst>
                    <a:gd name="textAreaLeft" fmla="*/ 0 w 127080"/>
                    <a:gd name="textAreaRight" fmla="*/ 127440 w 127080"/>
                    <a:gd name="textAreaTop" fmla="*/ 0 h 83880"/>
                    <a:gd name="textAreaBottom" fmla="*/ 84240 h 83880"/>
                  </a:gdLst>
                  <a:ahLst/>
                  <a:rect l="textAreaLeft" t="textAreaTop" r="textAreaRight" b="textAreaBottom"/>
                  <a:pathLst>
                    <a:path w="2295" h="1517">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accent5"/>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7" name="Google Shape;522;p40"/>
                <p:cNvSpPr/>
                <p:nvPr/>
              </p:nvSpPr>
              <p:spPr>
                <a:xfrm>
                  <a:off x="6418800" y="732960"/>
                  <a:ext cx="111600" cy="67680"/>
                </a:xfrm>
                <a:custGeom>
                  <a:avLst/>
                  <a:gdLst>
                    <a:gd name="textAreaLeft" fmla="*/ 0 w 111600"/>
                    <a:gd name="textAreaRight" fmla="*/ 111960 w 111600"/>
                    <a:gd name="textAreaTop" fmla="*/ 0 h 67680"/>
                    <a:gd name="textAreaBottom" fmla="*/ 68040 h 67680"/>
                  </a:gdLst>
                  <a:ahLst/>
                  <a:rect l="textAreaLeft" t="textAreaTop" r="textAreaRight" b="textAreaBottom"/>
                  <a:pathLst>
                    <a:path w="2017" h="1226">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5"/>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38" name="Google Shape;523;p40"/>
                <p:cNvSpPr/>
                <p:nvPr/>
              </p:nvSpPr>
              <p:spPr>
                <a:xfrm>
                  <a:off x="6637320" y="613080"/>
                  <a:ext cx="193320" cy="51120"/>
                </a:xfrm>
                <a:custGeom>
                  <a:avLst/>
                  <a:gdLst>
                    <a:gd name="textAreaLeft" fmla="*/ 0 w 193320"/>
                    <a:gd name="textAreaRight" fmla="*/ 193680 w 193320"/>
                    <a:gd name="textAreaTop" fmla="*/ 0 h 51120"/>
                    <a:gd name="textAreaBottom" fmla="*/ 51480 h 51120"/>
                  </a:gdLst>
                  <a:ahLst/>
                  <a:rect l="textAreaLeft" t="textAreaTop" r="textAreaRight" b="textAreaBottom"/>
                  <a:pathLst>
                    <a:path w="3488" h="929">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accent5"/>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539" name="Google Shape;524;p40"/>
            <p:cNvSpPr/>
            <p:nvPr/>
          </p:nvSpPr>
          <p:spPr>
            <a:xfrm>
              <a:off x="6887880" y="2318040"/>
              <a:ext cx="1651320" cy="2840040"/>
            </a:xfrm>
            <a:custGeom>
              <a:avLst/>
              <a:gdLst>
                <a:gd name="textAreaLeft" fmla="*/ 0 w 1651320"/>
                <a:gd name="textAreaRight" fmla="*/ 1651680 w 1651320"/>
                <a:gd name="textAreaTop" fmla="*/ 0 h 2840040"/>
                <a:gd name="textAreaBottom" fmla="*/ 2840400 h 2840040"/>
              </a:gdLst>
              <a:ahLst/>
              <a:rect l="textAreaLeft" t="textAreaTop" r="textAreaRight" b="textAreaBottom"/>
              <a:pathLst>
                <a:path fill="none" w="29746" h="51191">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40" name="Google Shape;525;p40"/>
            <p:cNvGrpSpPr/>
            <p:nvPr/>
          </p:nvGrpSpPr>
          <p:grpSpPr>
            <a:xfrm>
              <a:off x="6908760" y="2314080"/>
              <a:ext cx="2032200" cy="3472200"/>
              <a:chOff x="6908760" y="2314080"/>
              <a:chExt cx="2032200" cy="3472200"/>
            </a:xfrm>
          </p:grpSpPr>
          <p:sp>
            <p:nvSpPr>
              <p:cNvPr id="541" name="Google Shape;526;p40"/>
              <p:cNvSpPr/>
              <p:nvPr/>
            </p:nvSpPr>
            <p:spPr>
              <a:xfrm>
                <a:off x="6908760" y="2314080"/>
                <a:ext cx="1806840" cy="3291480"/>
              </a:xfrm>
              <a:custGeom>
                <a:avLst/>
                <a:gdLst>
                  <a:gd name="textAreaLeft" fmla="*/ 0 w 1806840"/>
                  <a:gd name="textAreaRight" fmla="*/ 1807200 w 1806840"/>
                  <a:gd name="textAreaTop" fmla="*/ 0 h 3291480"/>
                  <a:gd name="textAreaBottom" fmla="*/ 3291840 h 3291480"/>
                </a:gdLst>
                <a:ahLst/>
                <a:rect l="textAreaLeft" t="textAreaTop" r="textAreaRight" b="textAreaBottom"/>
                <a:pathLst>
                  <a:path fill="none" w="32546" h="59327">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2" name="Google Shape;527;p40"/>
              <p:cNvSpPr/>
              <p:nvPr/>
            </p:nvSpPr>
            <p:spPr>
              <a:xfrm>
                <a:off x="8708040" y="5578200"/>
                <a:ext cx="232920" cy="69480"/>
              </a:xfrm>
              <a:custGeom>
                <a:avLst/>
                <a:gdLst>
                  <a:gd name="textAreaLeft" fmla="*/ 0 w 232920"/>
                  <a:gd name="textAreaRight" fmla="*/ 233280 w 232920"/>
                  <a:gd name="textAreaTop" fmla="*/ 0 h 69480"/>
                  <a:gd name="textAreaBottom" fmla="*/ 69840 h 69480"/>
                </a:gdLst>
                <a:ahLst/>
                <a:rect l="textAreaLeft" t="textAreaTop" r="textAreaRight" b="textAreaBottom"/>
                <a:pathLst>
                  <a:path w="4199" h="1257">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accent5"/>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3" name="Google Shape;528;p40"/>
              <p:cNvSpPr/>
              <p:nvPr/>
            </p:nvSpPr>
            <p:spPr>
              <a:xfrm>
                <a:off x="8529480" y="5589360"/>
                <a:ext cx="183600" cy="196920"/>
              </a:xfrm>
              <a:custGeom>
                <a:avLst/>
                <a:gdLst>
                  <a:gd name="textAreaLeft" fmla="*/ 0 w 183600"/>
                  <a:gd name="textAreaRight" fmla="*/ 183960 w 183600"/>
                  <a:gd name="textAreaTop" fmla="*/ 0 h 196920"/>
                  <a:gd name="textAreaBottom" fmla="*/ 197280 h 196920"/>
                </a:gdLst>
                <a:ahLst/>
                <a:rect l="textAreaLeft" t="textAreaTop" r="textAreaRight" b="textAreaBottom"/>
                <a:pathLst>
                  <a:path w="3314" h="3558">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4" name="Google Shape;529;p40"/>
              <p:cNvSpPr/>
              <p:nvPr/>
            </p:nvSpPr>
            <p:spPr>
              <a:xfrm>
                <a:off x="8708040" y="5675760"/>
                <a:ext cx="98280" cy="55080"/>
              </a:xfrm>
              <a:custGeom>
                <a:avLst/>
                <a:gdLst>
                  <a:gd name="textAreaLeft" fmla="*/ 0 w 98280"/>
                  <a:gd name="textAreaRight" fmla="*/ 98640 w 98280"/>
                  <a:gd name="textAreaTop" fmla="*/ 0 h 55080"/>
                  <a:gd name="textAreaBottom" fmla="*/ 55440 h 55080"/>
                </a:gdLst>
                <a:ahLst/>
                <a:rect l="textAreaLeft" t="textAreaTop" r="textAreaRight" b="textAreaBottom"/>
                <a:pathLst>
                  <a:path w="1777" h="1002">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accent5"/>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45" name="Google Shape;530;p40"/>
            <p:cNvGrpSpPr/>
            <p:nvPr/>
          </p:nvGrpSpPr>
          <p:grpSpPr>
            <a:xfrm>
              <a:off x="4494600" y="2350800"/>
              <a:ext cx="2379600" cy="3375720"/>
              <a:chOff x="4494600" y="2350800"/>
              <a:chExt cx="2379600" cy="3375720"/>
            </a:xfrm>
          </p:grpSpPr>
          <p:sp>
            <p:nvSpPr>
              <p:cNvPr id="546" name="Google Shape;531;p40"/>
              <p:cNvSpPr/>
              <p:nvPr/>
            </p:nvSpPr>
            <p:spPr>
              <a:xfrm>
                <a:off x="4686840" y="2350800"/>
                <a:ext cx="2187360" cy="3328560"/>
              </a:xfrm>
              <a:custGeom>
                <a:avLst/>
                <a:gdLst>
                  <a:gd name="textAreaLeft" fmla="*/ 0 w 2187360"/>
                  <a:gd name="textAreaRight" fmla="*/ 2187720 w 2187360"/>
                  <a:gd name="textAreaTop" fmla="*/ 0 h 3328560"/>
                  <a:gd name="textAreaBottom" fmla="*/ 3328920 h 3328560"/>
                </a:gdLst>
                <a:ahLst/>
                <a:rect l="textAreaLeft" t="textAreaTop" r="textAreaRight" b="textAreaBottom"/>
                <a:pathLst>
                  <a:path fill="none" w="39401" h="59991">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7" name="Google Shape;532;p40"/>
              <p:cNvSpPr/>
              <p:nvPr/>
            </p:nvSpPr>
            <p:spPr>
              <a:xfrm>
                <a:off x="4494600" y="5462640"/>
                <a:ext cx="402840" cy="187560"/>
              </a:xfrm>
              <a:custGeom>
                <a:avLst/>
                <a:gdLst>
                  <a:gd name="textAreaLeft" fmla="*/ 0 w 402840"/>
                  <a:gd name="textAreaRight" fmla="*/ 403200 w 402840"/>
                  <a:gd name="textAreaTop" fmla="*/ 0 h 187560"/>
                  <a:gd name="textAreaBottom" fmla="*/ 187920 h 187560"/>
                </a:gdLst>
                <a:ahLst/>
                <a:rect l="textAreaLeft" t="textAreaTop" r="textAreaRight" b="textAreaBottom"/>
                <a:pathLst>
                  <a:path w="7260" h="3386">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8" name="Google Shape;533;p40"/>
              <p:cNvSpPr/>
              <p:nvPr/>
            </p:nvSpPr>
            <p:spPr>
              <a:xfrm>
                <a:off x="4601160" y="5595480"/>
                <a:ext cx="20880" cy="73440"/>
              </a:xfrm>
              <a:custGeom>
                <a:avLst/>
                <a:gdLst>
                  <a:gd name="textAreaLeft" fmla="*/ 0 w 20880"/>
                  <a:gd name="textAreaRight" fmla="*/ 21240 w 20880"/>
                  <a:gd name="textAreaTop" fmla="*/ 0 h 73440"/>
                  <a:gd name="textAreaBottom" fmla="*/ 73800 h 73440"/>
                </a:gdLst>
                <a:ahLst/>
                <a:rect l="textAreaLeft" t="textAreaTop" r="textAreaRight" b="textAreaBottom"/>
                <a:pathLst>
                  <a:path w="381" h="1329">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accent5"/>
              </a:solidFill>
              <a:ln w="0">
                <a:noFill/>
              </a:ln>
            </p:spPr>
            <p:style>
              <a:lnRef idx="0"/>
              <a:fillRef idx="0"/>
              <a:effectRef idx="0"/>
              <a:fontRef idx="minor"/>
            </p:style>
            <p:txBody>
              <a:bodyPr tIns="36720" bIns="36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49" name="Google Shape;534;p40"/>
              <p:cNvSpPr/>
              <p:nvPr/>
            </p:nvSpPr>
            <p:spPr>
              <a:xfrm>
                <a:off x="4751280" y="5572080"/>
                <a:ext cx="29880" cy="154440"/>
              </a:xfrm>
              <a:custGeom>
                <a:avLst/>
                <a:gdLst>
                  <a:gd name="textAreaLeft" fmla="*/ 0 w 29880"/>
                  <a:gd name="textAreaRight" fmla="*/ 30240 w 29880"/>
                  <a:gd name="textAreaTop" fmla="*/ 0 h 154440"/>
                  <a:gd name="textAreaBottom" fmla="*/ 154800 h 154440"/>
                </a:gdLst>
                <a:ahLst/>
                <a:rect l="textAreaLeft" t="textAreaTop" r="textAreaRight" b="textAreaBottom"/>
                <a:pathLst>
                  <a:path w="546" h="2791">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accent5"/>
              </a:solidFill>
              <a:ln w="0">
                <a:noFill/>
              </a:ln>
            </p:spPr>
            <p:style>
              <a:lnRef idx="0"/>
              <a:fillRef idx="0"/>
              <a:effectRef idx="0"/>
              <a:fontRef idx="minor"/>
            </p:style>
            <p:txBody>
              <a:bodyPr tIns="77400" bIns="77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0" name="Google Shape;535;p40"/>
              <p:cNvSpPr/>
              <p:nvPr/>
            </p:nvSpPr>
            <p:spPr>
              <a:xfrm>
                <a:off x="4620960" y="5482080"/>
                <a:ext cx="91800" cy="39240"/>
              </a:xfrm>
              <a:custGeom>
                <a:avLst/>
                <a:gdLst>
                  <a:gd name="textAreaLeft" fmla="*/ 0 w 91800"/>
                  <a:gd name="textAreaRight" fmla="*/ 92160 w 91800"/>
                  <a:gd name="textAreaTop" fmla="*/ 0 h 39240"/>
                  <a:gd name="textAreaBottom" fmla="*/ 39600 h 39240"/>
                </a:gdLst>
                <a:ahLst/>
                <a:rect l="textAreaLeft" t="textAreaTop" r="textAreaRight" b="textAreaBottom"/>
                <a:pathLst>
                  <a:path w="1662" h="714">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accent5"/>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51" name="Google Shape;536;p40"/>
            <p:cNvGrpSpPr/>
            <p:nvPr/>
          </p:nvGrpSpPr>
          <p:grpSpPr>
            <a:xfrm>
              <a:off x="5830560" y="3410280"/>
              <a:ext cx="1275480" cy="6628320"/>
              <a:chOff x="5830560" y="3410280"/>
              <a:chExt cx="1275480" cy="6628320"/>
            </a:xfrm>
          </p:grpSpPr>
          <p:sp>
            <p:nvSpPr>
              <p:cNvPr id="552" name="Google Shape;537;p40"/>
              <p:cNvSpPr/>
              <p:nvPr/>
            </p:nvSpPr>
            <p:spPr>
              <a:xfrm>
                <a:off x="5920920" y="3410280"/>
                <a:ext cx="1185120" cy="6575400"/>
              </a:xfrm>
              <a:custGeom>
                <a:avLst/>
                <a:gdLst>
                  <a:gd name="textAreaLeft" fmla="*/ 0 w 1185120"/>
                  <a:gd name="textAreaRight" fmla="*/ 1185480 w 1185120"/>
                  <a:gd name="textAreaTop" fmla="*/ 0 h 6575400"/>
                  <a:gd name="textAreaBottom" fmla="*/ 6575760 h 6575400"/>
                </a:gdLst>
                <a:ahLst/>
                <a:rect l="textAreaLeft" t="textAreaTop" r="textAreaRight" b="textAreaBottom"/>
                <a:pathLst>
                  <a:path fill="none" w="21349" h="118510">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3" name="Google Shape;538;p40"/>
              <p:cNvSpPr/>
              <p:nvPr/>
            </p:nvSpPr>
            <p:spPr>
              <a:xfrm>
                <a:off x="6109200" y="9788400"/>
                <a:ext cx="115560" cy="113400"/>
              </a:xfrm>
              <a:custGeom>
                <a:avLst/>
                <a:gdLst>
                  <a:gd name="textAreaLeft" fmla="*/ 0 w 115560"/>
                  <a:gd name="textAreaRight" fmla="*/ 115920 w 115560"/>
                  <a:gd name="textAreaTop" fmla="*/ 0 h 113400"/>
                  <a:gd name="textAreaBottom" fmla="*/ 113760 h 113400"/>
                </a:gdLst>
                <a:ahLst/>
                <a:rect l="textAreaLeft" t="textAreaTop" r="textAreaRight" b="textAreaBottom"/>
                <a:pathLst>
                  <a:path w="2088" h="2049">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4" name="Google Shape;539;p40"/>
              <p:cNvSpPr/>
              <p:nvPr/>
            </p:nvSpPr>
            <p:spPr>
              <a:xfrm>
                <a:off x="6044760" y="9658440"/>
                <a:ext cx="73440" cy="119880"/>
              </a:xfrm>
              <a:custGeom>
                <a:avLst/>
                <a:gdLst>
                  <a:gd name="textAreaLeft" fmla="*/ 0 w 73440"/>
                  <a:gd name="textAreaRight" fmla="*/ 73800 w 73440"/>
                  <a:gd name="textAreaTop" fmla="*/ 0 h 119880"/>
                  <a:gd name="textAreaBottom" fmla="*/ 120240 h 119880"/>
                </a:gdLst>
                <a:ahLst/>
                <a:rect l="textAreaLeft" t="textAreaTop" r="textAreaRight" b="textAreaBottom"/>
                <a:pathLst>
                  <a:path w="1330" h="2165">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accent5"/>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5" name="Google Shape;540;p40"/>
              <p:cNvSpPr/>
              <p:nvPr/>
            </p:nvSpPr>
            <p:spPr>
              <a:xfrm>
                <a:off x="6175080" y="9546480"/>
                <a:ext cx="191880" cy="59040"/>
              </a:xfrm>
              <a:custGeom>
                <a:avLst/>
                <a:gdLst>
                  <a:gd name="textAreaLeft" fmla="*/ 0 w 191880"/>
                  <a:gd name="textAreaRight" fmla="*/ 192240 w 191880"/>
                  <a:gd name="textAreaTop" fmla="*/ 0 h 59040"/>
                  <a:gd name="textAreaBottom" fmla="*/ 59400 h 59040"/>
                </a:gdLst>
                <a:ahLst/>
                <a:rect l="textAreaLeft" t="textAreaTop" r="textAreaRight" b="textAreaBottom"/>
                <a:pathLst>
                  <a:path w="3459" h="1071">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accent5"/>
              </a:solidFill>
              <a:ln w="0">
                <a:noFill/>
              </a:ln>
            </p:spPr>
            <p:style>
              <a:lnRef idx="0"/>
              <a:fillRef idx="0"/>
              <a:effectRef idx="0"/>
              <a:fontRef idx="minor"/>
            </p:style>
            <p:txBody>
              <a:bodyPr tIns="29520" bIns="29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6" name="Google Shape;541;p40"/>
              <p:cNvSpPr/>
              <p:nvPr/>
            </p:nvSpPr>
            <p:spPr>
              <a:xfrm>
                <a:off x="5830560" y="9852120"/>
                <a:ext cx="188640" cy="95400"/>
              </a:xfrm>
              <a:custGeom>
                <a:avLst/>
                <a:gdLst>
                  <a:gd name="textAreaLeft" fmla="*/ 0 w 188640"/>
                  <a:gd name="textAreaRight" fmla="*/ 189000 w 188640"/>
                  <a:gd name="textAreaTop" fmla="*/ 0 h 95400"/>
                  <a:gd name="textAreaBottom" fmla="*/ 95760 h 95400"/>
                </a:gdLst>
                <a:ahLst/>
                <a:rect l="textAreaLeft" t="textAreaTop" r="textAreaRight" b="textAreaBottom"/>
                <a:pathLst>
                  <a:path w="3405" h="1729">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accent5"/>
              </a:solidFill>
              <a:ln w="0">
                <a:noFill/>
              </a:ln>
            </p:spPr>
            <p:style>
              <a:lnRef idx="0"/>
              <a:fillRef idx="0"/>
              <a:effectRef idx="0"/>
              <a:fontRef idx="minor"/>
            </p:style>
            <p:txBody>
              <a:bodyPr tIns="47880" bIns="47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57" name="Google Shape;542;p40"/>
              <p:cNvSpPr/>
              <p:nvPr/>
            </p:nvSpPr>
            <p:spPr>
              <a:xfrm>
                <a:off x="5959080" y="9963360"/>
                <a:ext cx="47160" cy="75240"/>
              </a:xfrm>
              <a:custGeom>
                <a:avLst/>
                <a:gdLst>
                  <a:gd name="textAreaLeft" fmla="*/ 0 w 47160"/>
                  <a:gd name="textAreaRight" fmla="*/ 47520 w 47160"/>
                  <a:gd name="textAreaTop" fmla="*/ 0 h 75240"/>
                  <a:gd name="textAreaBottom" fmla="*/ 75600 h 75240"/>
                </a:gdLst>
                <a:ahLst/>
                <a:rect l="textAreaLeft" t="textAreaTop" r="textAreaRight" b="textAreaBottom"/>
                <a:pathLst>
                  <a:path w="854" h="1362">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accent5"/>
              </a:solidFill>
              <a:ln w="0">
                <a:noFill/>
              </a:ln>
            </p:spPr>
            <p:style>
              <a:lnRef idx="0"/>
              <a:fillRef idx="0"/>
              <a:effectRef idx="0"/>
              <a:fontRef idx="minor"/>
            </p:style>
            <p:txBody>
              <a:bodyPr tIns="37800" bIns="37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558" name="Google Shape;543;p40"/>
            <p:cNvGrpSpPr/>
            <p:nvPr/>
          </p:nvGrpSpPr>
          <p:grpSpPr>
            <a:xfrm>
              <a:off x="6775560" y="3410280"/>
              <a:ext cx="758520" cy="6575400"/>
              <a:chOff x="6775560" y="3410280"/>
              <a:chExt cx="758520" cy="6575400"/>
            </a:xfrm>
          </p:grpSpPr>
          <p:sp>
            <p:nvSpPr>
              <p:cNvPr id="559" name="Google Shape;544;p40"/>
              <p:cNvSpPr/>
              <p:nvPr/>
            </p:nvSpPr>
            <p:spPr>
              <a:xfrm>
                <a:off x="6775560" y="3410280"/>
                <a:ext cx="758520" cy="6575400"/>
              </a:xfrm>
              <a:custGeom>
                <a:avLst/>
                <a:gdLst>
                  <a:gd name="textAreaLeft" fmla="*/ 0 w 758520"/>
                  <a:gd name="textAreaRight" fmla="*/ 758880 w 758520"/>
                  <a:gd name="textAreaTop" fmla="*/ 0 h 6575400"/>
                  <a:gd name="textAreaBottom" fmla="*/ 6575760 h 6575400"/>
                </a:gdLst>
                <a:ahLst/>
                <a:rect l="textAreaLeft" t="textAreaTop" r="textAreaRight" b="textAreaBottom"/>
                <a:pathLst>
                  <a:path fill="none" w="13665" h="118510">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0" name="Google Shape;545;p40"/>
              <p:cNvSpPr/>
              <p:nvPr/>
            </p:nvSpPr>
            <p:spPr>
              <a:xfrm>
                <a:off x="7004880" y="9455040"/>
                <a:ext cx="264600" cy="273600"/>
              </a:xfrm>
              <a:custGeom>
                <a:avLst/>
                <a:gdLst>
                  <a:gd name="textAreaLeft" fmla="*/ 0 w 264600"/>
                  <a:gd name="textAreaRight" fmla="*/ 264960 w 264600"/>
                  <a:gd name="textAreaTop" fmla="*/ 0 h 273600"/>
                  <a:gd name="textAreaBottom" fmla="*/ 273960 h 273600"/>
                </a:gdLst>
                <a:ahLst/>
                <a:rect l="textAreaLeft" t="textAreaTop" r="textAreaRight" b="textAreaBottom"/>
                <a:pathLst>
                  <a:path w="4769" h="4937">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1" name="Google Shape;546;p40"/>
              <p:cNvSpPr/>
              <p:nvPr/>
            </p:nvSpPr>
            <p:spPr>
              <a:xfrm>
                <a:off x="7275600" y="9580320"/>
                <a:ext cx="207000" cy="120600"/>
              </a:xfrm>
              <a:custGeom>
                <a:avLst/>
                <a:gdLst>
                  <a:gd name="textAreaLeft" fmla="*/ 0 w 207000"/>
                  <a:gd name="textAreaRight" fmla="*/ 207360 w 207000"/>
                  <a:gd name="textAreaTop" fmla="*/ 0 h 120600"/>
                  <a:gd name="textAreaBottom" fmla="*/ 120960 h 120600"/>
                </a:gdLst>
                <a:ahLst/>
                <a:rect l="textAreaLeft" t="textAreaTop" r="textAreaRight" b="textAreaBottom"/>
                <a:pathLst>
                  <a:path w="3734" h="2182">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accent5"/>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2" name="Google Shape;547;p40"/>
              <p:cNvSpPr/>
              <p:nvPr/>
            </p:nvSpPr>
            <p:spPr>
              <a:xfrm>
                <a:off x="7348680" y="9795240"/>
                <a:ext cx="157680" cy="36720"/>
              </a:xfrm>
              <a:custGeom>
                <a:avLst/>
                <a:gdLst>
                  <a:gd name="textAreaLeft" fmla="*/ 0 w 157680"/>
                  <a:gd name="textAreaRight" fmla="*/ 158040 w 157680"/>
                  <a:gd name="textAreaTop" fmla="*/ 0 h 36720"/>
                  <a:gd name="textAreaBottom" fmla="*/ 37080 h 36720"/>
                </a:gdLst>
                <a:ahLst/>
                <a:rect l="textAreaLeft" t="textAreaTop" r="textAreaRight" b="textAreaBottom"/>
                <a:pathLst>
                  <a:path w="2847" h="666">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accent5"/>
              </a:solidFill>
              <a:ln w="0">
                <a:noFill/>
              </a:ln>
            </p:spPr>
            <p:style>
              <a:lnRef idx="0"/>
              <a:fillRef idx="0"/>
              <a:effectRef idx="0"/>
              <a:fontRef idx="minor"/>
            </p:style>
            <p:txBody>
              <a:bodyPr tIns="18360" bIns="18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3" name="Google Shape;548;p40"/>
              <p:cNvSpPr/>
              <p:nvPr/>
            </p:nvSpPr>
            <p:spPr>
              <a:xfrm>
                <a:off x="7293240" y="9800640"/>
                <a:ext cx="23400" cy="65880"/>
              </a:xfrm>
              <a:custGeom>
                <a:avLst/>
                <a:gdLst>
                  <a:gd name="textAreaLeft" fmla="*/ 0 w 23400"/>
                  <a:gd name="textAreaRight" fmla="*/ 23760 w 23400"/>
                  <a:gd name="textAreaTop" fmla="*/ 0 h 65880"/>
                  <a:gd name="textAreaBottom" fmla="*/ 66240 h 65880"/>
                </a:gdLst>
                <a:ahLst/>
                <a:rect l="textAreaLeft" t="textAreaTop" r="textAreaRight" b="textAreaBottom"/>
                <a:pathLst>
                  <a:path w="428" h="1195">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accent5"/>
              </a:solidFill>
              <a:ln w="0">
                <a:noFill/>
              </a:ln>
            </p:spPr>
            <p:style>
              <a:lnRef idx="0"/>
              <a:fillRef idx="0"/>
              <a:effectRef idx="0"/>
              <a:fontRef idx="minor"/>
            </p:style>
            <p:txBody>
              <a:bodyPr tIns="33120" bIns="331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564" name="Google Shape;549;p40"/>
            <p:cNvSpPr/>
            <p:nvPr/>
          </p:nvSpPr>
          <p:spPr>
            <a:xfrm>
              <a:off x="7196040" y="2372040"/>
              <a:ext cx="1578960" cy="3329640"/>
            </a:xfrm>
            <a:custGeom>
              <a:avLst/>
              <a:gdLst>
                <a:gd name="textAreaLeft" fmla="*/ 0 w 1578960"/>
                <a:gd name="textAreaRight" fmla="*/ 1579320 w 1578960"/>
                <a:gd name="textAreaTop" fmla="*/ 0 h 3329640"/>
                <a:gd name="textAreaBottom" fmla="*/ 3330000 h 3329640"/>
              </a:gdLst>
              <a:ahLst/>
              <a:rect l="textAreaLeft" t="textAreaTop" r="textAreaRight" b="textAreaBottom"/>
              <a:pathLst>
                <a:path fill="none" w="28443" h="60015">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5" name="Google Shape;550;p40"/>
            <p:cNvSpPr/>
            <p:nvPr/>
          </p:nvSpPr>
          <p:spPr>
            <a:xfrm>
              <a:off x="5607360" y="2311200"/>
              <a:ext cx="1326240" cy="819720"/>
            </a:xfrm>
            <a:custGeom>
              <a:avLst/>
              <a:gdLst>
                <a:gd name="textAreaLeft" fmla="*/ 0 w 1326240"/>
                <a:gd name="textAreaRight" fmla="*/ 1326600 w 1326240"/>
                <a:gd name="textAreaTop" fmla="*/ 0 h 819720"/>
                <a:gd name="textAreaBottom" fmla="*/ 820080 h 819720"/>
              </a:gdLst>
              <a:ahLst/>
              <a:rect l="textAreaLeft" t="textAreaTop" r="textAreaRight" b="textAreaBottom"/>
              <a:pathLst>
                <a:path fill="none" w="23888" h="14779">
                  <a:moveTo>
                    <a:pt x="1" y="4246"/>
                  </a:moveTo>
                  <a:cubicBezTo>
                    <a:pt x="3630" y="0"/>
                    <a:pt x="7852" y="4460"/>
                    <a:pt x="14755" y="9607"/>
                  </a:cubicBezTo>
                  <a:cubicBezTo>
                    <a:pt x="21658" y="14778"/>
                    <a:pt x="22962" y="11718"/>
                    <a:pt x="23887" y="11718"/>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6" name="Google Shape;551;p40"/>
            <p:cNvSpPr/>
            <p:nvPr/>
          </p:nvSpPr>
          <p:spPr>
            <a:xfrm>
              <a:off x="4565520" y="2602080"/>
              <a:ext cx="2368080" cy="3213720"/>
            </a:xfrm>
            <a:custGeom>
              <a:avLst/>
              <a:gdLst>
                <a:gd name="textAreaLeft" fmla="*/ 0 w 2368080"/>
                <a:gd name="textAreaRight" fmla="*/ 2368440 w 2368080"/>
                <a:gd name="textAreaTop" fmla="*/ 0 h 3213720"/>
                <a:gd name="textAreaBottom" fmla="*/ 3214080 h 3213720"/>
              </a:gdLst>
              <a:ahLst/>
              <a:rect l="textAreaLeft" t="textAreaTop" r="textAreaRight" b="textAreaBottom"/>
              <a:pathLst>
                <a:path fill="none" w="42651" h="57927">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67" name="Google Shape;552;p40"/>
            <p:cNvSpPr/>
            <p:nvPr/>
          </p:nvSpPr>
          <p:spPr>
            <a:xfrm>
              <a:off x="6629400" y="3352680"/>
              <a:ext cx="837360" cy="5964840"/>
            </a:xfrm>
            <a:custGeom>
              <a:avLst/>
              <a:gdLst>
                <a:gd name="textAreaLeft" fmla="*/ 0 w 837360"/>
                <a:gd name="textAreaRight" fmla="*/ 837720 w 837360"/>
                <a:gd name="textAreaTop" fmla="*/ 0 h 5964840"/>
                <a:gd name="textAreaBottom" fmla="*/ 5965200 h 5964840"/>
              </a:gdLst>
              <a:ahLst/>
              <a:rect l="textAreaLeft" t="textAreaTop" r="textAreaRight" b="textAreaBottom"/>
              <a:pathLst>
                <a:path fill="none" w="15088" h="107504">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68" name="Google Shape;553;p40"/>
            <p:cNvGrpSpPr/>
            <p:nvPr/>
          </p:nvGrpSpPr>
          <p:grpSpPr>
            <a:xfrm>
              <a:off x="7140600" y="2376000"/>
              <a:ext cx="1853280" cy="3564000"/>
              <a:chOff x="7140600" y="2376000"/>
              <a:chExt cx="1853280" cy="3564000"/>
            </a:xfrm>
          </p:grpSpPr>
          <p:sp>
            <p:nvSpPr>
              <p:cNvPr id="569" name="Google Shape;554;p40"/>
              <p:cNvSpPr/>
              <p:nvPr/>
            </p:nvSpPr>
            <p:spPr>
              <a:xfrm>
                <a:off x="7140600" y="2376000"/>
                <a:ext cx="1626480" cy="3395520"/>
              </a:xfrm>
              <a:custGeom>
                <a:avLst/>
                <a:gdLst>
                  <a:gd name="textAreaLeft" fmla="*/ 0 w 1626480"/>
                  <a:gd name="textAreaRight" fmla="*/ 1626840 w 1626480"/>
                  <a:gd name="textAreaTop" fmla="*/ 0 h 3395520"/>
                  <a:gd name="textAreaBottom" fmla="*/ 3395880 h 3395520"/>
                </a:gdLst>
                <a:ahLst/>
                <a:rect l="textAreaLeft" t="textAreaTop" r="textAreaRight" b="textAreaBottom"/>
                <a:pathLst>
                  <a:path fill="none" w="29296" h="61201">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0" name="Google Shape;555;p40"/>
              <p:cNvSpPr/>
              <p:nvPr/>
            </p:nvSpPr>
            <p:spPr>
              <a:xfrm>
                <a:off x="8602560" y="5652000"/>
                <a:ext cx="391320" cy="288000"/>
              </a:xfrm>
              <a:custGeom>
                <a:avLst/>
                <a:gdLst>
                  <a:gd name="textAreaLeft" fmla="*/ 0 w 391320"/>
                  <a:gd name="textAreaRight" fmla="*/ 391680 w 391320"/>
                  <a:gd name="textAreaTop" fmla="*/ 0 h 288000"/>
                  <a:gd name="textAreaBottom" fmla="*/ 288360 h 288000"/>
                </a:gdLst>
                <a:ahLst/>
                <a:rect l="textAreaLeft" t="textAreaTop" r="textAreaRight" b="textAreaBottom"/>
                <a:pathLst>
                  <a:path w="7052" h="5197">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71" name="Google Shape;556;p40"/>
            <p:cNvGrpSpPr/>
            <p:nvPr/>
          </p:nvGrpSpPr>
          <p:grpSpPr>
            <a:xfrm>
              <a:off x="4428720" y="2275920"/>
              <a:ext cx="2504880" cy="3542040"/>
              <a:chOff x="4428720" y="2275920"/>
              <a:chExt cx="2504880" cy="3542040"/>
            </a:xfrm>
          </p:grpSpPr>
          <p:sp>
            <p:nvSpPr>
              <p:cNvPr id="572" name="Google Shape;557;p40"/>
              <p:cNvSpPr/>
              <p:nvPr/>
            </p:nvSpPr>
            <p:spPr>
              <a:xfrm>
                <a:off x="4586760" y="2275920"/>
                <a:ext cx="2346840" cy="3329640"/>
              </a:xfrm>
              <a:custGeom>
                <a:avLst/>
                <a:gdLst>
                  <a:gd name="textAreaLeft" fmla="*/ 0 w 2346840"/>
                  <a:gd name="textAreaRight" fmla="*/ 2347200 w 2346840"/>
                  <a:gd name="textAreaTop" fmla="*/ 0 h 3329640"/>
                  <a:gd name="textAreaBottom" fmla="*/ 3330000 h 3329640"/>
                </a:gdLst>
                <a:ahLst/>
                <a:rect l="textAreaLeft" t="textAreaTop" r="textAreaRight" b="textAreaBottom"/>
                <a:pathLst>
                  <a:path fill="none" w="42272" h="60015">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3" name="Google Shape;558;p40"/>
              <p:cNvSpPr/>
              <p:nvPr/>
            </p:nvSpPr>
            <p:spPr>
              <a:xfrm>
                <a:off x="4428720" y="5591160"/>
                <a:ext cx="181440" cy="105840"/>
              </a:xfrm>
              <a:custGeom>
                <a:avLst/>
                <a:gdLst>
                  <a:gd name="textAreaLeft" fmla="*/ 0 w 181440"/>
                  <a:gd name="textAreaRight" fmla="*/ 181800 w 181440"/>
                  <a:gd name="textAreaTop" fmla="*/ 0 h 105840"/>
                  <a:gd name="textAreaBottom" fmla="*/ 106200 h 105840"/>
                </a:gdLst>
                <a:ahLst/>
                <a:rect l="textAreaLeft" t="textAreaTop" r="textAreaRight" b="textAreaBottom"/>
                <a:pathLst>
                  <a:path w="3274" h="1914">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2"/>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74" name="Google Shape;559;p40"/>
              <p:cNvSpPr/>
              <p:nvPr/>
            </p:nvSpPr>
            <p:spPr>
              <a:xfrm>
                <a:off x="4587120" y="5729760"/>
                <a:ext cx="68760" cy="88200"/>
              </a:xfrm>
              <a:custGeom>
                <a:avLst/>
                <a:gdLst>
                  <a:gd name="textAreaLeft" fmla="*/ 0 w 68760"/>
                  <a:gd name="textAreaRight" fmla="*/ 69120 w 68760"/>
                  <a:gd name="textAreaTop" fmla="*/ 0 h 88200"/>
                  <a:gd name="textAreaBottom" fmla="*/ 88560 h 88200"/>
                </a:gdLst>
                <a:ahLst/>
                <a:rect l="textAreaLeft" t="textAreaTop" r="textAreaRight" b="textAreaBottom"/>
                <a:pathLst>
                  <a:path w="1244" h="1594">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2"/>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75" name="Google Shape;560;p40"/>
              <p:cNvSpPr/>
              <p:nvPr/>
            </p:nvSpPr>
            <p:spPr>
              <a:xfrm>
                <a:off x="4607640" y="5682960"/>
                <a:ext cx="200520" cy="114840"/>
              </a:xfrm>
              <a:custGeom>
                <a:avLst/>
                <a:gdLst>
                  <a:gd name="textAreaLeft" fmla="*/ 0 w 200520"/>
                  <a:gd name="textAreaRight" fmla="*/ 200880 w 200520"/>
                  <a:gd name="textAreaTop" fmla="*/ 0 h 114840"/>
                  <a:gd name="textAreaBottom" fmla="*/ 115200 h 114840"/>
                </a:gdLst>
                <a:ahLst/>
                <a:rect l="textAreaLeft" t="textAreaTop" r="textAreaRight" b="textAreaBottom"/>
                <a:pathLst>
                  <a:path w="3618" h="2074">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2"/>
              </a:solidFill>
              <a:ln w="0">
                <a:noFill/>
              </a:ln>
            </p:spPr>
            <p:style>
              <a:lnRef idx="0"/>
              <a:fillRef idx="0"/>
              <a:effectRef idx="0"/>
              <a:fontRef idx="minor"/>
            </p:style>
            <p:txBody>
              <a:bodyPr tIns="57600" bIns="576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76" name="Google Shape;561;p40"/>
              <p:cNvSpPr/>
              <p:nvPr/>
            </p:nvSpPr>
            <p:spPr>
              <a:xfrm>
                <a:off x="4735800" y="5554440"/>
                <a:ext cx="30960" cy="151920"/>
              </a:xfrm>
              <a:custGeom>
                <a:avLst/>
                <a:gdLst>
                  <a:gd name="textAreaLeft" fmla="*/ 0 w 30960"/>
                  <a:gd name="textAreaRight" fmla="*/ 31320 w 30960"/>
                  <a:gd name="textAreaTop" fmla="*/ 0 h 151920"/>
                  <a:gd name="textAreaBottom" fmla="*/ 152280 h 151920"/>
                </a:gdLst>
                <a:ahLst/>
                <a:rect l="textAreaLeft" t="textAreaTop" r="textAreaRight" b="textAreaBottom"/>
                <a:pathLst>
                  <a:path w="565" h="2745">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2"/>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77" name="Google Shape;562;p40"/>
            <p:cNvGrpSpPr/>
            <p:nvPr/>
          </p:nvGrpSpPr>
          <p:grpSpPr>
            <a:xfrm>
              <a:off x="5856120" y="3439440"/>
              <a:ext cx="1123560" cy="6463080"/>
              <a:chOff x="5856120" y="3439440"/>
              <a:chExt cx="1123560" cy="6463080"/>
            </a:xfrm>
          </p:grpSpPr>
          <p:sp>
            <p:nvSpPr>
              <p:cNvPr id="578" name="Google Shape;563;p40"/>
              <p:cNvSpPr/>
              <p:nvPr/>
            </p:nvSpPr>
            <p:spPr>
              <a:xfrm>
                <a:off x="6038280" y="3439440"/>
                <a:ext cx="941400" cy="6133320"/>
              </a:xfrm>
              <a:custGeom>
                <a:avLst/>
                <a:gdLst>
                  <a:gd name="textAreaLeft" fmla="*/ 0 w 941400"/>
                  <a:gd name="textAreaRight" fmla="*/ 941760 w 941400"/>
                  <a:gd name="textAreaTop" fmla="*/ 0 h 6133320"/>
                  <a:gd name="textAreaBottom" fmla="*/ 6133680 h 6133320"/>
                </a:gdLst>
                <a:ahLst/>
                <a:rect l="textAreaLeft" t="textAreaTop" r="textAreaRight" b="textAreaBottom"/>
                <a:pathLst>
                  <a:path fill="none" w="16961" h="110540">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79" name="Google Shape;564;p40"/>
              <p:cNvSpPr/>
              <p:nvPr/>
            </p:nvSpPr>
            <p:spPr>
              <a:xfrm>
                <a:off x="6111000" y="9560880"/>
                <a:ext cx="263880" cy="217440"/>
              </a:xfrm>
              <a:custGeom>
                <a:avLst/>
                <a:gdLst>
                  <a:gd name="textAreaLeft" fmla="*/ 0 w 263880"/>
                  <a:gd name="textAreaRight" fmla="*/ 264240 w 263880"/>
                  <a:gd name="textAreaTop" fmla="*/ 0 h 217440"/>
                  <a:gd name="textAreaBottom" fmla="*/ 217800 h 217440"/>
                </a:gdLst>
                <a:ahLst/>
                <a:rect l="textAreaLeft" t="textAreaTop" r="textAreaRight" b="textAreaBottom"/>
                <a:pathLst>
                  <a:path w="4759" h="3926">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80" name="Google Shape;565;p40"/>
              <p:cNvSpPr/>
              <p:nvPr/>
            </p:nvSpPr>
            <p:spPr>
              <a:xfrm>
                <a:off x="6042600" y="9663840"/>
                <a:ext cx="119880" cy="238680"/>
              </a:xfrm>
              <a:custGeom>
                <a:avLst/>
                <a:gdLst>
                  <a:gd name="textAreaLeft" fmla="*/ 0 w 119880"/>
                  <a:gd name="textAreaRight" fmla="*/ 120240 w 119880"/>
                  <a:gd name="textAreaTop" fmla="*/ 0 h 238680"/>
                  <a:gd name="textAreaBottom" fmla="*/ 239040 h 238680"/>
                </a:gdLst>
                <a:ahLst/>
                <a:rect l="textAreaLeft" t="textAreaTop" r="textAreaRight" b="textAreaBottom"/>
                <a:pathLst>
                  <a:path w="2168" h="4310">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81" name="Google Shape;566;p40"/>
              <p:cNvSpPr/>
              <p:nvPr/>
            </p:nvSpPr>
            <p:spPr>
              <a:xfrm>
                <a:off x="5856120" y="9713520"/>
                <a:ext cx="109080" cy="181800"/>
              </a:xfrm>
              <a:custGeom>
                <a:avLst/>
                <a:gdLst>
                  <a:gd name="textAreaLeft" fmla="*/ 0 w 109080"/>
                  <a:gd name="textAreaRight" fmla="*/ 109440 w 109080"/>
                  <a:gd name="textAreaTop" fmla="*/ 0 h 181800"/>
                  <a:gd name="textAreaBottom" fmla="*/ 182160 h 181800"/>
                </a:gdLst>
                <a:ahLst/>
                <a:rect l="textAreaLeft" t="textAreaTop" r="textAreaRight" b="textAreaBottom"/>
                <a:pathLst>
                  <a:path w="1972" h="3284">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2"/>
              </a:solidFill>
              <a:ln w="0">
                <a:noFill/>
              </a:ln>
            </p:spPr>
            <p:style>
              <a:lnRef idx="0"/>
              <a:fillRef idx="0"/>
              <a:effectRef idx="0"/>
              <a:fontRef idx="minor"/>
            </p:style>
            <p:txBody>
              <a:bodyPr tIns="91080" bIns="91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82" name="Google Shape;567;p40"/>
              <p:cNvSpPr/>
              <p:nvPr/>
            </p:nvSpPr>
            <p:spPr>
              <a:xfrm>
                <a:off x="5958360" y="9722160"/>
                <a:ext cx="33480" cy="97920"/>
              </a:xfrm>
              <a:custGeom>
                <a:avLst/>
                <a:gdLst>
                  <a:gd name="textAreaLeft" fmla="*/ 0 w 33480"/>
                  <a:gd name="textAreaRight" fmla="*/ 33840 w 33480"/>
                  <a:gd name="textAreaTop" fmla="*/ 0 h 97920"/>
                  <a:gd name="textAreaBottom" fmla="*/ 98280 h 97920"/>
                </a:gdLst>
                <a:ahLst/>
                <a:rect l="textAreaLeft" t="textAreaTop" r="textAreaRight" b="textAreaBottom"/>
                <a:pathLst>
                  <a:path w="610" h="1774">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2"/>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83" name="Google Shape;568;p40"/>
              <p:cNvSpPr/>
              <p:nvPr/>
            </p:nvSpPr>
            <p:spPr>
              <a:xfrm>
                <a:off x="5986800" y="9613800"/>
                <a:ext cx="73080" cy="33840"/>
              </a:xfrm>
              <a:custGeom>
                <a:avLst/>
                <a:gdLst>
                  <a:gd name="textAreaLeft" fmla="*/ 0 w 73080"/>
                  <a:gd name="textAreaRight" fmla="*/ 73440 w 73080"/>
                  <a:gd name="textAreaTop" fmla="*/ 0 h 33840"/>
                  <a:gd name="textAreaBottom" fmla="*/ 34200 h 33840"/>
                </a:gdLst>
                <a:ahLst/>
                <a:rect l="textAreaLeft" t="textAreaTop" r="textAreaRight" b="textAreaBottom"/>
                <a:pathLst>
                  <a:path w="1323" h="619">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2"/>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84" name="Google Shape;569;p40"/>
              <p:cNvSpPr/>
              <p:nvPr/>
            </p:nvSpPr>
            <p:spPr>
              <a:xfrm>
                <a:off x="6059160" y="9575640"/>
                <a:ext cx="33840" cy="15480"/>
              </a:xfrm>
              <a:custGeom>
                <a:avLst/>
                <a:gdLst>
                  <a:gd name="textAreaLeft" fmla="*/ 0 w 33840"/>
                  <a:gd name="textAreaRight" fmla="*/ 34200 w 33840"/>
                  <a:gd name="textAreaTop" fmla="*/ 0 h 15480"/>
                  <a:gd name="textAreaBottom" fmla="*/ 15840 h 15480"/>
                </a:gdLst>
                <a:ahLst/>
                <a:rect l="textAreaLeft" t="textAreaTop" r="textAreaRight" b="textAreaBottom"/>
                <a:pathLst>
                  <a:path w="618" h="286">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2"/>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85" name="Google Shape;570;p40"/>
            <p:cNvGrpSpPr/>
            <p:nvPr/>
          </p:nvGrpSpPr>
          <p:grpSpPr>
            <a:xfrm>
              <a:off x="6582240" y="3445920"/>
              <a:ext cx="1000440" cy="6574320"/>
              <a:chOff x="6582240" y="3445920"/>
              <a:chExt cx="1000440" cy="6574320"/>
            </a:xfrm>
          </p:grpSpPr>
          <p:sp>
            <p:nvSpPr>
              <p:cNvPr id="586" name="Google Shape;571;p40"/>
              <p:cNvSpPr/>
              <p:nvPr/>
            </p:nvSpPr>
            <p:spPr>
              <a:xfrm>
                <a:off x="6582240" y="3445920"/>
                <a:ext cx="774360" cy="6151680"/>
              </a:xfrm>
              <a:custGeom>
                <a:avLst/>
                <a:gdLst>
                  <a:gd name="textAreaLeft" fmla="*/ 0 w 774360"/>
                  <a:gd name="textAreaRight" fmla="*/ 774720 w 774360"/>
                  <a:gd name="textAreaTop" fmla="*/ 0 h 6151680"/>
                  <a:gd name="textAreaBottom" fmla="*/ 6152040 h 6151680"/>
                </a:gdLst>
                <a:ahLst/>
                <a:rect l="textAreaLeft" t="textAreaTop" r="textAreaRight" b="textAreaBottom"/>
                <a:pathLst>
                  <a:path fill="none" w="13949" h="110872">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87" name="Google Shape;572;p40"/>
              <p:cNvSpPr/>
              <p:nvPr/>
            </p:nvSpPr>
            <p:spPr>
              <a:xfrm>
                <a:off x="7080120" y="9610920"/>
                <a:ext cx="502560" cy="409320"/>
              </a:xfrm>
              <a:custGeom>
                <a:avLst/>
                <a:gdLst>
                  <a:gd name="textAreaLeft" fmla="*/ 0 w 502560"/>
                  <a:gd name="textAreaRight" fmla="*/ 502920 w 502560"/>
                  <a:gd name="textAreaTop" fmla="*/ 0 h 409320"/>
                  <a:gd name="textAreaBottom" fmla="*/ 409680 h 409320"/>
                </a:gdLst>
                <a:ahLst/>
                <a:rect l="textAreaLeft" t="textAreaTop" r="textAreaRight" b="textAreaBottom"/>
                <a:pathLst>
                  <a:path w="9057" h="7386">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88" name="Google Shape;573;p40"/>
              <p:cNvSpPr/>
              <p:nvPr/>
            </p:nvSpPr>
            <p:spPr>
              <a:xfrm>
                <a:off x="7471080" y="9852120"/>
                <a:ext cx="64080" cy="15120"/>
              </a:xfrm>
              <a:custGeom>
                <a:avLst/>
                <a:gdLst>
                  <a:gd name="textAreaLeft" fmla="*/ 0 w 64080"/>
                  <a:gd name="textAreaRight" fmla="*/ 64440 w 64080"/>
                  <a:gd name="textAreaTop" fmla="*/ 0 h 15120"/>
                  <a:gd name="textAreaBottom" fmla="*/ 15480 h 15120"/>
                </a:gdLst>
                <a:ahLst/>
                <a:rect l="textAreaLeft" t="textAreaTop" r="textAreaRight" b="textAreaBottom"/>
                <a:pathLst>
                  <a:path w="1163" h="278">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2"/>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589" name="Google Shape;574;p40"/>
            <p:cNvSpPr/>
            <p:nvPr/>
          </p:nvSpPr>
          <p:spPr>
            <a:xfrm>
              <a:off x="6906240" y="76608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cubicBezTo>
                    <a:pt x="0" y="1"/>
                    <a:pt x="0" y="1"/>
                    <a:pt x="0" y="1"/>
                  </a:cubicBezTo>
                  <a:close/>
                </a:path>
              </a:pathLst>
            </a:custGeom>
            <a:solidFill>
              <a:srgbClr val="ed1c24"/>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90" name="Google Shape;575;p40"/>
            <p:cNvGrpSpPr/>
            <p:nvPr/>
          </p:nvGrpSpPr>
          <p:grpSpPr>
            <a:xfrm>
              <a:off x="6421320" y="588240"/>
              <a:ext cx="724320" cy="2255760"/>
              <a:chOff x="6421320" y="588240"/>
              <a:chExt cx="724320" cy="2255760"/>
            </a:xfrm>
          </p:grpSpPr>
          <p:sp>
            <p:nvSpPr>
              <p:cNvPr id="591" name="Google Shape;576;p40"/>
              <p:cNvSpPr/>
              <p:nvPr/>
            </p:nvSpPr>
            <p:spPr>
              <a:xfrm>
                <a:off x="6558480" y="647640"/>
                <a:ext cx="587160" cy="2196360"/>
              </a:xfrm>
              <a:custGeom>
                <a:avLst/>
                <a:gdLst>
                  <a:gd name="textAreaLeft" fmla="*/ 0 w 587160"/>
                  <a:gd name="textAreaRight" fmla="*/ 587520 w 587160"/>
                  <a:gd name="textAreaTop" fmla="*/ 0 h 2196360"/>
                  <a:gd name="textAreaBottom" fmla="*/ 2196720 h 2196360"/>
                </a:gdLst>
                <a:ahLst/>
                <a:rect l="textAreaLeft" t="textAreaTop" r="textAreaRight" b="textAreaBottom"/>
                <a:pathLst>
                  <a:path fill="none" w="10581" h="39592">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92" name="Google Shape;577;p40"/>
              <p:cNvGrpSpPr/>
              <p:nvPr/>
            </p:nvGrpSpPr>
            <p:grpSpPr>
              <a:xfrm>
                <a:off x="6421320" y="588240"/>
                <a:ext cx="583560" cy="259200"/>
                <a:chOff x="6421320" y="588240"/>
                <a:chExt cx="583560" cy="259200"/>
              </a:xfrm>
            </p:grpSpPr>
            <p:sp>
              <p:nvSpPr>
                <p:cNvPr id="593" name="Google Shape;578;p40"/>
                <p:cNvSpPr/>
                <p:nvPr/>
              </p:nvSpPr>
              <p:spPr>
                <a:xfrm>
                  <a:off x="6421320" y="632160"/>
                  <a:ext cx="239400" cy="162360"/>
                </a:xfrm>
                <a:custGeom>
                  <a:avLst/>
                  <a:gdLst>
                    <a:gd name="textAreaLeft" fmla="*/ 0 w 239400"/>
                    <a:gd name="textAreaRight" fmla="*/ 239760 w 239400"/>
                    <a:gd name="textAreaTop" fmla="*/ 0 h 162360"/>
                    <a:gd name="textAreaBottom" fmla="*/ 162720 h 162360"/>
                  </a:gdLst>
                  <a:ahLst/>
                  <a:rect l="textAreaLeft" t="textAreaTop" r="textAreaRight" b="textAreaBottom"/>
                  <a:pathLst>
                    <a:path w="4318" h="2933">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w="0">
                  <a:noFill/>
                </a:ln>
              </p:spPr>
              <p:style>
                <a:lnRef idx="0"/>
                <a:fillRef idx="0"/>
                <a:effectRef idx="0"/>
                <a:fontRef idx="minor"/>
              </p:style>
              <p:txBody>
                <a:bodyPr tIns="81360" bIns="813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94" name="Google Shape;579;p40"/>
                <p:cNvSpPr/>
                <p:nvPr/>
              </p:nvSpPr>
              <p:spPr>
                <a:xfrm>
                  <a:off x="6653160" y="683280"/>
                  <a:ext cx="351720" cy="164160"/>
                </a:xfrm>
                <a:custGeom>
                  <a:avLst/>
                  <a:gdLst>
                    <a:gd name="textAreaLeft" fmla="*/ 0 w 351720"/>
                    <a:gd name="textAreaRight" fmla="*/ 352080 w 351720"/>
                    <a:gd name="textAreaTop" fmla="*/ 0 h 164160"/>
                    <a:gd name="textAreaBottom" fmla="*/ 164520 h 164160"/>
                  </a:gdLst>
                  <a:ahLst/>
                  <a:rect l="textAreaLeft" t="textAreaTop" r="textAreaRight" b="textAreaBottom"/>
                  <a:pathLst>
                    <a:path w="6342" h="2966">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95" name="Google Shape;580;p40"/>
                <p:cNvSpPr/>
                <p:nvPr/>
              </p:nvSpPr>
              <p:spPr>
                <a:xfrm>
                  <a:off x="6574320" y="588240"/>
                  <a:ext cx="207720" cy="86400"/>
                </a:xfrm>
                <a:custGeom>
                  <a:avLst/>
                  <a:gdLst>
                    <a:gd name="textAreaLeft" fmla="*/ 0 w 207720"/>
                    <a:gd name="textAreaRight" fmla="*/ 208080 w 207720"/>
                    <a:gd name="textAreaTop" fmla="*/ 0 h 86400"/>
                    <a:gd name="textAreaBottom" fmla="*/ 86760 h 86400"/>
                  </a:gdLst>
                  <a:ahLst/>
                  <a:rect l="textAreaLeft" t="textAreaTop" r="textAreaRight" b="textAreaBottom"/>
                  <a:pathLst>
                    <a:path w="3749" h="1561">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
          <p:nvSpPr>
            <p:cNvPr id="596" name="Google Shape;581;p40"/>
            <p:cNvSpPr/>
            <p:nvPr/>
          </p:nvSpPr>
          <p:spPr>
            <a:xfrm>
              <a:off x="6753240" y="2906280"/>
              <a:ext cx="401400" cy="558720"/>
            </a:xfrm>
            <a:custGeom>
              <a:avLst/>
              <a:gdLst>
                <a:gd name="textAreaLeft" fmla="*/ 0 w 401400"/>
                <a:gd name="textAreaRight" fmla="*/ 401760 w 401400"/>
                <a:gd name="textAreaTop" fmla="*/ 0 h 558720"/>
                <a:gd name="textAreaBottom" fmla="*/ 559080 h 558720"/>
              </a:gdLst>
              <a:ahLst/>
              <a:rect l="textAreaLeft" t="textAreaTop" r="textAreaRight" b="textAreaBottom"/>
              <a:pathLst>
                <a:path w="7236" h="10073">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97" name="Google Shape;582;p40"/>
            <p:cNvSpPr/>
            <p:nvPr/>
          </p:nvSpPr>
          <p:spPr>
            <a:xfrm>
              <a:off x="6869160" y="2815560"/>
              <a:ext cx="414720" cy="595440"/>
            </a:xfrm>
            <a:custGeom>
              <a:avLst/>
              <a:gdLst>
                <a:gd name="textAreaLeft" fmla="*/ 0 w 414720"/>
                <a:gd name="textAreaRight" fmla="*/ 415080 w 414720"/>
                <a:gd name="textAreaTop" fmla="*/ 0 h 595440"/>
                <a:gd name="textAreaBottom" fmla="*/ 595800 h 595440"/>
              </a:gdLst>
              <a:ahLst/>
              <a:rect l="textAreaLeft" t="textAreaTop" r="textAreaRight" b="textAreaBottom"/>
              <a:pathLst>
                <a:path w="7473" h="10738">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8" name="PlaceHolder 1"/>
          <p:cNvSpPr>
            <a:spLocks noGrp="1"/>
          </p:cNvSpPr>
          <p:nvPr>
            <p:ph/>
          </p:nvPr>
        </p:nvSpPr>
        <p:spPr>
          <a:xfrm>
            <a:off x="1847880" y="1685880"/>
            <a:ext cx="5438520" cy="2666520"/>
          </a:xfrm>
          <a:prstGeom prst="rect">
            <a:avLst/>
          </a:prstGeom>
          <a:noFill/>
          <a:ln w="0">
            <a:noFill/>
          </a:ln>
        </p:spPr>
        <p:txBody>
          <a:bodyPr lIns="91440" rIns="91440" tIns="91440" bIns="91440" anchor="t">
            <a:normAutofit/>
          </a:bodyPr>
          <a:p>
            <a:pPr marL="457200" indent="-324000">
              <a:lnSpc>
                <a:spcPct val="100000"/>
              </a:lnSpc>
              <a:buNone/>
              <a:tabLst>
                <a:tab algn="l" pos="0"/>
              </a:tabLst>
            </a:pPr>
            <a:r>
              <a:rPr b="0" lang="en" sz="1500" spc="-1" strike="noStrike">
                <a:solidFill>
                  <a:schemeClr val="dk1"/>
                </a:solidFill>
                <a:latin typeface="Lato"/>
                <a:ea typeface="Lato"/>
              </a:rPr>
              <a:t>Kiekviena vakcina gali sukelti šalutinį poveikį, tačiau šie yra dažniausiai lengvi ir laikini. Tyrimai rodo, kad sunkios reakcijos yra labai retos. Analizuojant nežinomas rizikas, mokslininkai gerina vakcinų saugumą, o pacientai išmoksta priimti informuotus sprendimus.</a:t>
            </a:r>
            <a:endParaRPr b="0" lang="fr-FR" sz="1500" spc="-1" strike="noStrike">
              <a:solidFill>
                <a:srgbClr val="000000"/>
              </a:solidFill>
              <a:latin typeface="Arial"/>
            </a:endParaRPr>
          </a:p>
        </p:txBody>
      </p:sp>
      <p:sp>
        <p:nvSpPr>
          <p:cNvPr id="599" name="PlaceHolder 2"/>
          <p:cNvSpPr>
            <a:spLocks noGrp="1"/>
          </p:cNvSpPr>
          <p:nvPr>
            <p:ph type="title"/>
          </p:nvPr>
        </p:nvSpPr>
        <p:spPr>
          <a:xfrm>
            <a:off x="723960" y="390600"/>
            <a:ext cx="7705440" cy="590040"/>
          </a:xfrm>
          <a:prstGeom prst="rect">
            <a:avLst/>
          </a:prstGeom>
          <a:noFill/>
          <a:ln w="0">
            <a:noFill/>
          </a:ln>
        </p:spPr>
        <p:txBody>
          <a:bodyPr lIns="91440" rIns="91440" tIns="91440" bIns="91440" anchor="t">
            <a:normAutofit fontScale="84366"/>
          </a:bodyPr>
          <a:p>
            <a:pPr indent="0" algn="ctr">
              <a:lnSpc>
                <a:spcPct val="100000"/>
              </a:lnSpc>
              <a:buNone/>
              <a:tabLst>
                <a:tab algn="l" pos="0"/>
              </a:tabLst>
            </a:pPr>
            <a:r>
              <a:rPr b="1" lang="en" sz="3200" spc="-1" strike="noStrike">
                <a:solidFill>
                  <a:schemeClr val="accent6"/>
                </a:solidFill>
                <a:latin typeface="Convergence"/>
                <a:ea typeface="Convergence"/>
              </a:rPr>
              <a:t>Nežinomų rizikų analizė</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0" name="PlaceHolder 1"/>
          <p:cNvSpPr>
            <a:spLocks noGrp="1"/>
          </p:cNvSpPr>
          <p:nvPr>
            <p:ph type="subTitle"/>
          </p:nvPr>
        </p:nvSpPr>
        <p:spPr>
          <a:xfrm>
            <a:off x="1685880" y="2181240"/>
            <a:ext cx="5781240" cy="1552320"/>
          </a:xfrm>
          <a:prstGeom prst="rect">
            <a:avLst/>
          </a:prstGeom>
          <a:noFill/>
          <a:ln w="0">
            <a:noFill/>
          </a:ln>
        </p:spPr>
        <p:txBody>
          <a:bodyPr lIns="91440" rIns="91440" tIns="91440" bIns="91440" anchor="ctr">
            <a:normAutofit/>
          </a:bodyPr>
          <a:p>
            <a:pPr algn="ctr">
              <a:lnSpc>
                <a:spcPct val="100000"/>
              </a:lnSpc>
              <a:tabLst>
                <a:tab algn="l" pos="0"/>
              </a:tabLst>
            </a:pPr>
            <a:r>
              <a:rPr b="0" lang="en" sz="1800" spc="-1" strike="noStrike">
                <a:solidFill>
                  <a:schemeClr val="dk1"/>
                </a:solidFill>
                <a:latin typeface="Lato"/>
                <a:ea typeface="Lato"/>
              </a:rPr>
              <a:t>Daugelis mokslinių tyrimų rodo, kad vakcinos yra efektyvios ir suteikia ilgalaikį imunitetą. Duomenys iš įvairių šalių ir kultūrų, kurie parodo vakcinos efektyvumą, padeda bijoti nepasitikėjimo ir įtikinėti visuomenę priimti vakcinas.</a:t>
            </a:r>
            <a:endParaRPr b="0" lang="en-US" sz="1800" spc="-1" strike="noStrike">
              <a:solidFill>
                <a:srgbClr val="000000"/>
              </a:solidFill>
              <a:latin typeface="OpenSymbol"/>
            </a:endParaRPr>
          </a:p>
        </p:txBody>
      </p:sp>
      <p:sp>
        <p:nvSpPr>
          <p:cNvPr id="601" name="PlaceHolder 2"/>
          <p:cNvSpPr>
            <a:spLocks noGrp="1"/>
          </p:cNvSpPr>
          <p:nvPr>
            <p:ph type="title"/>
          </p:nvPr>
        </p:nvSpPr>
        <p:spPr>
          <a:xfrm>
            <a:off x="771480" y="1409760"/>
            <a:ext cx="7600680" cy="79992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3200" spc="-1" strike="noStrike">
                <a:solidFill>
                  <a:schemeClr val="accent6"/>
                </a:solidFill>
                <a:latin typeface="Convergence"/>
                <a:ea typeface="Convergence"/>
              </a:rPr>
              <a:t>Tyrimų rezultatai</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2" name="Google Shape;888;p52"/>
          <p:cNvSpPr/>
          <p:nvPr/>
        </p:nvSpPr>
        <p:spPr>
          <a:xfrm>
            <a:off x="5049360" y="1119600"/>
            <a:ext cx="2904120" cy="2904120"/>
          </a:xfrm>
          <a:prstGeom prst="ellipse">
            <a:avLst/>
          </a:prstGeom>
          <a:blipFill rotWithShape="0">
            <a:blip r:embed="rId1"/>
            <a:srcRect/>
            <a:stretch/>
          </a:blipFill>
          <a:ln w="28575">
            <a:solidFill>
              <a:srgbClr val="180000"/>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603" name="PlaceHolder 1"/>
          <p:cNvSpPr>
            <a:spLocks noGrp="1"/>
          </p:cNvSpPr>
          <p:nvPr>
            <p:ph type="title"/>
          </p:nvPr>
        </p:nvSpPr>
        <p:spPr>
          <a:xfrm>
            <a:off x="1190520" y="1295280"/>
            <a:ext cx="3419280" cy="1428480"/>
          </a:xfrm>
          <a:prstGeom prst="rect">
            <a:avLst/>
          </a:prstGeom>
          <a:noFill/>
          <a:ln w="0">
            <a:noFill/>
          </a:ln>
        </p:spPr>
        <p:txBody>
          <a:bodyPr lIns="91440" rIns="91440" tIns="91440" bIns="91440" anchor="ctr">
            <a:normAutofit/>
          </a:bodyPr>
          <a:p>
            <a:pPr indent="0">
              <a:lnSpc>
                <a:spcPct val="100000"/>
              </a:lnSpc>
              <a:buNone/>
              <a:tabLst>
                <a:tab algn="l" pos="0"/>
              </a:tabLst>
            </a:pPr>
            <a:r>
              <a:rPr b="1" lang="en" sz="3200" spc="-1" strike="noStrike">
                <a:solidFill>
                  <a:schemeClr val="accent6"/>
                </a:solidFill>
                <a:latin typeface="Convergence"/>
                <a:ea typeface="Convergence"/>
              </a:rPr>
              <a:t>Priklausomybės nuo informacijos</a:t>
            </a:r>
            <a:endParaRPr b="0" lang="fr-FR" sz="3200" spc="-1" strike="noStrike">
              <a:solidFill>
                <a:schemeClr val="dk1"/>
              </a:solidFill>
              <a:latin typeface="Arial"/>
            </a:endParaRPr>
          </a:p>
        </p:txBody>
      </p:sp>
      <p:sp>
        <p:nvSpPr>
          <p:cNvPr id="604" name="PlaceHolder 2"/>
          <p:cNvSpPr>
            <a:spLocks noGrp="1"/>
          </p:cNvSpPr>
          <p:nvPr>
            <p:ph type="subTitle"/>
          </p:nvPr>
        </p:nvSpPr>
        <p:spPr>
          <a:xfrm>
            <a:off x="1190520" y="2743200"/>
            <a:ext cx="3104640" cy="1161720"/>
          </a:xfrm>
          <a:prstGeom prst="rect">
            <a:avLst/>
          </a:prstGeom>
          <a:noFill/>
          <a:ln w="0">
            <a:noFill/>
          </a:ln>
        </p:spPr>
        <p:txBody>
          <a:bodyPr lIns="91440" rIns="91440" tIns="91440" bIns="91440" anchor="ctr">
            <a:normAutofit fontScale="80025" lnSpcReduction="10000"/>
          </a:bodyPr>
          <a:p>
            <a:pPr indent="0">
              <a:lnSpc>
                <a:spcPct val="100000"/>
              </a:lnSpc>
              <a:buNone/>
              <a:tabLst>
                <a:tab algn="l" pos="0"/>
              </a:tabLst>
            </a:pPr>
            <a:r>
              <a:rPr b="0" lang="en" sz="1500" spc="-1" strike="noStrike">
                <a:solidFill>
                  <a:schemeClr val="dk1"/>
                </a:solidFill>
                <a:latin typeface="Lato"/>
                <a:ea typeface="Lato"/>
              </a:rPr>
              <a:t>Žmonės, kurie priklauso nuo socialinių tinklų ir nepatikimų šaltinių, gali būti labiau linkę tikėti dezinformacija apie vakcinas. Aiški ir teisinga informacija iš patikimų šaltinių yra esminė norint užkirsti kelią mitams ir panikai dėl vakcinų.</a:t>
            </a:r>
            <a:endParaRPr b="0" lang="en-US" sz="15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5" name="PlaceHolder 1"/>
          <p:cNvSpPr>
            <a:spLocks noGrp="1"/>
          </p:cNvSpPr>
          <p:nvPr>
            <p:ph type="title"/>
          </p:nvPr>
        </p:nvSpPr>
        <p:spPr>
          <a:xfrm>
            <a:off x="723960" y="2333520"/>
            <a:ext cx="4314600" cy="1514160"/>
          </a:xfrm>
          <a:prstGeom prst="rect">
            <a:avLst/>
          </a:prstGeom>
          <a:noFill/>
          <a:ln w="0">
            <a:noFill/>
          </a:ln>
        </p:spPr>
        <p:txBody>
          <a:bodyPr lIns="91440" rIns="91440" tIns="91440" bIns="91440" anchor="ctr">
            <a:normAutofit fontScale="96559" lnSpcReduction="20000"/>
          </a:bodyPr>
          <a:p>
            <a:pPr indent="0" algn="ctr">
              <a:lnSpc>
                <a:spcPct val="100000"/>
              </a:lnSpc>
              <a:buNone/>
              <a:tabLst>
                <a:tab algn="l" pos="0"/>
              </a:tabLst>
            </a:pPr>
            <a:r>
              <a:rPr b="1" lang="en" sz="5500" spc="-1" strike="noStrike">
                <a:solidFill>
                  <a:schemeClr val="accent6"/>
                </a:solidFill>
                <a:latin typeface="Convergence"/>
                <a:ea typeface="Convergence"/>
              </a:rPr>
              <a:t>Kritinis mąstymas</a:t>
            </a:r>
            <a:endParaRPr b="0" lang="fr-FR" sz="5500" spc="-1" strike="noStrike">
              <a:solidFill>
                <a:schemeClr val="dk1"/>
              </a:solidFill>
              <a:latin typeface="Arial"/>
            </a:endParaRPr>
          </a:p>
        </p:txBody>
      </p:sp>
      <p:sp>
        <p:nvSpPr>
          <p:cNvPr id="606" name="PlaceHolder 2"/>
          <p:cNvSpPr>
            <a:spLocks noGrp="1"/>
          </p:cNvSpPr>
          <p:nvPr>
            <p:ph type="title"/>
          </p:nvPr>
        </p:nvSpPr>
        <p:spPr>
          <a:xfrm>
            <a:off x="2219400" y="876240"/>
            <a:ext cx="1314000" cy="923400"/>
          </a:xfrm>
          <a:prstGeom prst="rect">
            <a:avLst/>
          </a:prstGeom>
          <a:noFill/>
          <a:ln w="0">
            <a:noFill/>
          </a:ln>
        </p:spPr>
        <p:txBody>
          <a:bodyPr lIns="91440" rIns="91440" tIns="91440" bIns="91440" anchor="ctr">
            <a:normAutofit fontScale="88739"/>
          </a:bodyPr>
          <a:p>
            <a:pPr indent="0" algn="ctr">
              <a:lnSpc>
                <a:spcPct val="100000"/>
              </a:lnSpc>
              <a:buNone/>
              <a:tabLst>
                <a:tab algn="l" pos="0"/>
              </a:tabLst>
            </a:pPr>
            <a:r>
              <a:rPr b="1" lang="en" sz="5500" spc="-1" strike="noStrike">
                <a:solidFill>
                  <a:schemeClr val="accent6"/>
                </a:solidFill>
                <a:latin typeface="Convergence"/>
                <a:ea typeface="Convergence"/>
              </a:rPr>
              <a:t>04</a:t>
            </a:r>
            <a:endParaRPr b="0" lang="fr-FR" sz="5500" spc="-1" strike="noStrike">
              <a:solidFill>
                <a:schemeClr val="dk1"/>
              </a:solidFill>
              <a:latin typeface="Arial"/>
            </a:endParaRPr>
          </a:p>
        </p:txBody>
      </p:sp>
      <p:sp>
        <p:nvSpPr>
          <p:cNvPr id="607" name="PlaceHolder 3"/>
          <p:cNvSpPr>
            <a:spLocks noGrp="1"/>
          </p:cNvSpPr>
          <p:nvPr>
            <p:ph type="subTitle"/>
          </p:nvPr>
        </p:nvSpPr>
        <p:spPr>
          <a:xfrm>
            <a:off x="1352520" y="3886200"/>
            <a:ext cx="3038040" cy="694800"/>
          </a:xfrm>
          <a:prstGeom prst="rect">
            <a:avLst/>
          </a:prstGeom>
          <a:noFill/>
          <a:ln w="0">
            <a:noFill/>
          </a:ln>
        </p:spPr>
        <p:txBody>
          <a:bodyPr lIns="91440" rIns="91440" tIns="91440" bIns="91440" anchor="ctr">
            <a:normAutofit/>
          </a:bodyPr>
          <a:p>
            <a:pPr indent="0" algn="ctr">
              <a:buNone/>
            </a:pPr>
            <a:endParaRPr b="0" lang="en-US" sz="1800" spc="-1" strike="noStrike">
              <a:solidFill>
                <a:schemeClr val="dk1"/>
              </a:solidFill>
              <a:latin typeface="Lato"/>
              <a:ea typeface="Lato"/>
            </a:endParaRPr>
          </a:p>
        </p:txBody>
      </p:sp>
      <p:grpSp>
        <p:nvGrpSpPr>
          <p:cNvPr id="608" name="Google Shape;508;p40"/>
          <p:cNvGrpSpPr/>
          <p:nvPr/>
        </p:nvGrpSpPr>
        <p:grpSpPr>
          <a:xfrm>
            <a:off x="4312800" y="539640"/>
            <a:ext cx="4830840" cy="9667440"/>
            <a:chOff x="4312800" y="539640"/>
            <a:chExt cx="4830840" cy="9667440"/>
          </a:xfrm>
        </p:grpSpPr>
        <p:sp>
          <p:nvSpPr>
            <p:cNvPr id="609" name="Google Shape;509;p40"/>
            <p:cNvSpPr/>
            <p:nvPr/>
          </p:nvSpPr>
          <p:spPr>
            <a:xfrm>
              <a:off x="4312800" y="539640"/>
              <a:ext cx="4830840" cy="9667440"/>
            </a:xfrm>
            <a:custGeom>
              <a:avLst/>
              <a:gdLst>
                <a:gd name="textAreaLeft" fmla="*/ 0 w 4830840"/>
                <a:gd name="textAreaRight" fmla="*/ 4831200 w 4830840"/>
                <a:gd name="textAreaTop" fmla="*/ 0 h 9667440"/>
                <a:gd name="textAreaBottom" fmla="*/ 9667800 h 9667440"/>
              </a:gdLst>
              <a:ahLst/>
              <a:rect l="textAreaLeft" t="textAreaTop" r="textAreaRight" b="textAreaBottom"/>
              <a:pathLst>
                <a:path w="87008" h="17423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0" name="Google Shape;510;p40"/>
            <p:cNvSpPr/>
            <p:nvPr/>
          </p:nvSpPr>
          <p:spPr>
            <a:xfrm>
              <a:off x="6582240" y="3200400"/>
              <a:ext cx="731880" cy="2496600"/>
            </a:xfrm>
            <a:custGeom>
              <a:avLst/>
              <a:gdLst>
                <a:gd name="textAreaLeft" fmla="*/ 0 w 731880"/>
                <a:gd name="textAreaRight" fmla="*/ 732240 w 731880"/>
                <a:gd name="textAreaTop" fmla="*/ 0 h 2496600"/>
                <a:gd name="textAreaBottom" fmla="*/ 2496960 h 2496600"/>
              </a:gdLst>
              <a:ahLst/>
              <a:rect l="textAreaLeft" t="textAreaTop" r="textAreaRight" b="textAreaBottom"/>
              <a:pathLst>
                <a:path fill="none" w="10343" h="35297">
                  <a:moveTo>
                    <a:pt x="8255" y="0"/>
                  </a:moveTo>
                  <a:cubicBezTo>
                    <a:pt x="8255" y="0"/>
                    <a:pt x="10343" y="5337"/>
                    <a:pt x="8754" y="10603"/>
                  </a:cubicBezTo>
                  <a:cubicBezTo>
                    <a:pt x="7188" y="15869"/>
                    <a:pt x="1139" y="23460"/>
                    <a:pt x="570" y="28774"/>
                  </a:cubicBezTo>
                  <a:cubicBezTo>
                    <a:pt x="1" y="34087"/>
                    <a:pt x="285" y="35297"/>
                    <a:pt x="285" y="35297"/>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1" name="Google Shape;511;p40"/>
            <p:cNvSpPr/>
            <p:nvPr/>
          </p:nvSpPr>
          <p:spPr>
            <a:xfrm>
              <a:off x="6670440" y="647640"/>
              <a:ext cx="407880" cy="2263680"/>
            </a:xfrm>
            <a:custGeom>
              <a:avLst/>
              <a:gdLst>
                <a:gd name="textAreaLeft" fmla="*/ 0 w 407880"/>
                <a:gd name="textAreaRight" fmla="*/ 408240 w 407880"/>
                <a:gd name="textAreaTop" fmla="*/ 0 h 2263680"/>
                <a:gd name="textAreaBottom" fmla="*/ 2264040 h 2263680"/>
              </a:gdLst>
              <a:ahLst/>
              <a:rect l="textAreaLeft" t="textAreaTop" r="textAreaRight" b="textAreaBottom"/>
              <a:pathLst>
                <a:path fill="none" w="7354" h="40801">
                  <a:moveTo>
                    <a:pt x="902" y="1"/>
                  </a:moveTo>
                  <a:cubicBezTo>
                    <a:pt x="807" y="1"/>
                    <a:pt x="688" y="5148"/>
                    <a:pt x="356" y="16131"/>
                  </a:cubicBezTo>
                  <a:cubicBezTo>
                    <a:pt x="0" y="27090"/>
                    <a:pt x="1566" y="21160"/>
                    <a:pt x="4460" y="25643"/>
                  </a:cubicBezTo>
                  <a:cubicBezTo>
                    <a:pt x="7354" y="30103"/>
                    <a:pt x="3677" y="40801"/>
                    <a:pt x="3677" y="40801"/>
                  </a:cubicBezTo>
                </a:path>
              </a:pathLst>
            </a:custGeom>
            <a:noFill/>
            <a:ln w="7700">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2" name="Google Shape;512;p40"/>
            <p:cNvSpPr/>
            <p:nvPr/>
          </p:nvSpPr>
          <p:spPr>
            <a:xfrm>
              <a:off x="6522840" y="771480"/>
              <a:ext cx="615960" cy="2151720"/>
            </a:xfrm>
            <a:custGeom>
              <a:avLst/>
              <a:gdLst>
                <a:gd name="textAreaLeft" fmla="*/ 0 w 615960"/>
                <a:gd name="textAreaRight" fmla="*/ 616320 w 615960"/>
                <a:gd name="textAreaTop" fmla="*/ 0 h 2151720"/>
                <a:gd name="textAreaBottom" fmla="*/ 2152080 h 2151720"/>
              </a:gdLst>
              <a:ahLst/>
              <a:rect l="textAreaLeft" t="textAreaTop" r="textAreaRight" b="textAreaBottom"/>
              <a:pathLst>
                <a:path fill="none" w="11102" h="38785">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3" name="Google Shape;513;p40"/>
            <p:cNvSpPr/>
            <p:nvPr/>
          </p:nvSpPr>
          <p:spPr>
            <a:xfrm>
              <a:off x="7039080" y="8528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0"/>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4" name="Google Shape;514;p40"/>
            <p:cNvSpPr/>
            <p:nvPr/>
          </p:nvSpPr>
          <p:spPr>
            <a:xfrm>
              <a:off x="6495120" y="75276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15" name="Google Shape;515;p40"/>
            <p:cNvGrpSpPr/>
            <p:nvPr/>
          </p:nvGrpSpPr>
          <p:grpSpPr>
            <a:xfrm>
              <a:off x="6418800" y="613080"/>
              <a:ext cx="625320" cy="2298240"/>
              <a:chOff x="6418800" y="613080"/>
              <a:chExt cx="625320" cy="2298240"/>
            </a:xfrm>
          </p:grpSpPr>
          <p:sp>
            <p:nvSpPr>
              <p:cNvPr id="616" name="Google Shape;516;p40"/>
              <p:cNvSpPr/>
              <p:nvPr/>
            </p:nvSpPr>
            <p:spPr>
              <a:xfrm>
                <a:off x="6717960" y="673200"/>
                <a:ext cx="124560" cy="40320"/>
              </a:xfrm>
              <a:custGeom>
                <a:avLst/>
                <a:gdLst>
                  <a:gd name="textAreaLeft" fmla="*/ 0 w 124560"/>
                  <a:gd name="textAreaRight" fmla="*/ 124920 w 124560"/>
                  <a:gd name="textAreaTop" fmla="*/ 0 h 40320"/>
                  <a:gd name="textAreaBottom" fmla="*/ 40680 h 40320"/>
                </a:gdLst>
                <a:ahLst/>
                <a:rect l="textAreaLeft" t="textAreaTop" r="textAreaRight" b="textAreaBottom"/>
                <a:pathLst>
                  <a:path w="2249" h="732">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5"/>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17" name="Google Shape;517;p40"/>
              <p:cNvGrpSpPr/>
              <p:nvPr/>
            </p:nvGrpSpPr>
            <p:grpSpPr>
              <a:xfrm>
                <a:off x="6418800" y="613080"/>
                <a:ext cx="625320" cy="2298240"/>
                <a:chOff x="6418800" y="613080"/>
                <a:chExt cx="625320" cy="2298240"/>
              </a:xfrm>
            </p:grpSpPr>
            <p:sp>
              <p:nvSpPr>
                <p:cNvPr id="618" name="Google Shape;518;p40"/>
                <p:cNvSpPr/>
                <p:nvPr/>
              </p:nvSpPr>
              <p:spPr>
                <a:xfrm>
                  <a:off x="6682320" y="804240"/>
                  <a:ext cx="356760" cy="2107080"/>
                </a:xfrm>
                <a:custGeom>
                  <a:avLst/>
                  <a:gdLst>
                    <a:gd name="textAreaLeft" fmla="*/ 0 w 356760"/>
                    <a:gd name="textAreaRight" fmla="*/ 357120 w 356760"/>
                    <a:gd name="textAreaTop" fmla="*/ 0 h 2107080"/>
                    <a:gd name="textAreaBottom" fmla="*/ 2107440 h 2107080"/>
                  </a:gdLst>
                  <a:ahLst/>
                  <a:rect l="textAreaLeft" t="textAreaTop" r="textAreaRight" b="textAreaBottom"/>
                  <a:pathLst>
                    <a:path fill="none" w="6430" h="37978">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19" name="Google Shape;519;p40"/>
                <p:cNvSpPr/>
                <p:nvPr/>
              </p:nvSpPr>
              <p:spPr>
                <a:xfrm>
                  <a:off x="6794280" y="851760"/>
                  <a:ext cx="181440" cy="81360"/>
                </a:xfrm>
                <a:custGeom>
                  <a:avLst/>
                  <a:gdLst>
                    <a:gd name="textAreaLeft" fmla="*/ 0 w 181440"/>
                    <a:gd name="textAreaRight" fmla="*/ 181800 w 181440"/>
                    <a:gd name="textAreaTop" fmla="*/ 0 h 81360"/>
                    <a:gd name="textAreaBottom" fmla="*/ 81720 h 81360"/>
                  </a:gdLst>
                  <a:ahLst/>
                  <a:rect l="textAreaLeft" t="textAreaTop" r="textAreaRight" b="textAreaBottom"/>
                  <a:pathLst>
                    <a:path w="3275" h="1472">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5"/>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0" name="Google Shape;520;p40"/>
                <p:cNvSpPr/>
                <p:nvPr/>
              </p:nvSpPr>
              <p:spPr>
                <a:xfrm>
                  <a:off x="6946920" y="781920"/>
                  <a:ext cx="97200" cy="85680"/>
                </a:xfrm>
                <a:custGeom>
                  <a:avLst/>
                  <a:gdLst>
                    <a:gd name="textAreaLeft" fmla="*/ 0 w 97200"/>
                    <a:gd name="textAreaRight" fmla="*/ 97560 w 97200"/>
                    <a:gd name="textAreaTop" fmla="*/ 0 h 85680"/>
                    <a:gd name="textAreaBottom" fmla="*/ 86040 h 85680"/>
                  </a:gdLst>
                  <a:ahLst/>
                  <a:rect l="textAreaLeft" t="textAreaTop" r="textAreaRight" b="textAreaBottom"/>
                  <a:pathLst>
                    <a:path w="1756" h="1548">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5"/>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1" name="Google Shape;521;p40"/>
                <p:cNvSpPr/>
                <p:nvPr/>
              </p:nvSpPr>
              <p:spPr>
                <a:xfrm>
                  <a:off x="6494400" y="793800"/>
                  <a:ext cx="127080" cy="83880"/>
                </a:xfrm>
                <a:custGeom>
                  <a:avLst/>
                  <a:gdLst>
                    <a:gd name="textAreaLeft" fmla="*/ 0 w 127080"/>
                    <a:gd name="textAreaRight" fmla="*/ 127440 w 127080"/>
                    <a:gd name="textAreaTop" fmla="*/ 0 h 83880"/>
                    <a:gd name="textAreaBottom" fmla="*/ 84240 h 83880"/>
                  </a:gdLst>
                  <a:ahLst/>
                  <a:rect l="textAreaLeft" t="textAreaTop" r="textAreaRight" b="textAreaBottom"/>
                  <a:pathLst>
                    <a:path w="2295" h="1517">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accent5"/>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2" name="Google Shape;522;p40"/>
                <p:cNvSpPr/>
                <p:nvPr/>
              </p:nvSpPr>
              <p:spPr>
                <a:xfrm>
                  <a:off x="6418800" y="732960"/>
                  <a:ext cx="111600" cy="67680"/>
                </a:xfrm>
                <a:custGeom>
                  <a:avLst/>
                  <a:gdLst>
                    <a:gd name="textAreaLeft" fmla="*/ 0 w 111600"/>
                    <a:gd name="textAreaRight" fmla="*/ 111960 w 111600"/>
                    <a:gd name="textAreaTop" fmla="*/ 0 h 67680"/>
                    <a:gd name="textAreaBottom" fmla="*/ 68040 h 67680"/>
                  </a:gdLst>
                  <a:ahLst/>
                  <a:rect l="textAreaLeft" t="textAreaTop" r="textAreaRight" b="textAreaBottom"/>
                  <a:pathLst>
                    <a:path w="2017" h="1226">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5"/>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3" name="Google Shape;523;p40"/>
                <p:cNvSpPr/>
                <p:nvPr/>
              </p:nvSpPr>
              <p:spPr>
                <a:xfrm>
                  <a:off x="6637320" y="613080"/>
                  <a:ext cx="193320" cy="51120"/>
                </a:xfrm>
                <a:custGeom>
                  <a:avLst/>
                  <a:gdLst>
                    <a:gd name="textAreaLeft" fmla="*/ 0 w 193320"/>
                    <a:gd name="textAreaRight" fmla="*/ 193680 w 193320"/>
                    <a:gd name="textAreaTop" fmla="*/ 0 h 51120"/>
                    <a:gd name="textAreaBottom" fmla="*/ 51480 h 51120"/>
                  </a:gdLst>
                  <a:ahLst/>
                  <a:rect l="textAreaLeft" t="textAreaTop" r="textAreaRight" b="textAreaBottom"/>
                  <a:pathLst>
                    <a:path w="3488" h="929">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accent5"/>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624" name="Google Shape;524;p40"/>
            <p:cNvSpPr/>
            <p:nvPr/>
          </p:nvSpPr>
          <p:spPr>
            <a:xfrm>
              <a:off x="6887880" y="2318040"/>
              <a:ext cx="1651320" cy="2840040"/>
            </a:xfrm>
            <a:custGeom>
              <a:avLst/>
              <a:gdLst>
                <a:gd name="textAreaLeft" fmla="*/ 0 w 1651320"/>
                <a:gd name="textAreaRight" fmla="*/ 1651680 w 1651320"/>
                <a:gd name="textAreaTop" fmla="*/ 0 h 2840040"/>
                <a:gd name="textAreaBottom" fmla="*/ 2840400 h 2840040"/>
              </a:gdLst>
              <a:ahLst/>
              <a:rect l="textAreaLeft" t="textAreaTop" r="textAreaRight" b="textAreaBottom"/>
              <a:pathLst>
                <a:path fill="none" w="29746" h="51191">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25" name="Google Shape;525;p40"/>
            <p:cNvGrpSpPr/>
            <p:nvPr/>
          </p:nvGrpSpPr>
          <p:grpSpPr>
            <a:xfrm>
              <a:off x="6908760" y="2314080"/>
              <a:ext cx="2032200" cy="3472200"/>
              <a:chOff x="6908760" y="2314080"/>
              <a:chExt cx="2032200" cy="3472200"/>
            </a:xfrm>
          </p:grpSpPr>
          <p:sp>
            <p:nvSpPr>
              <p:cNvPr id="626" name="Google Shape;526;p40"/>
              <p:cNvSpPr/>
              <p:nvPr/>
            </p:nvSpPr>
            <p:spPr>
              <a:xfrm>
                <a:off x="6908760" y="2314080"/>
                <a:ext cx="1806840" cy="3291480"/>
              </a:xfrm>
              <a:custGeom>
                <a:avLst/>
                <a:gdLst>
                  <a:gd name="textAreaLeft" fmla="*/ 0 w 1806840"/>
                  <a:gd name="textAreaRight" fmla="*/ 1807200 w 1806840"/>
                  <a:gd name="textAreaTop" fmla="*/ 0 h 3291480"/>
                  <a:gd name="textAreaBottom" fmla="*/ 3291840 h 3291480"/>
                </a:gdLst>
                <a:ahLst/>
                <a:rect l="textAreaLeft" t="textAreaTop" r="textAreaRight" b="textAreaBottom"/>
                <a:pathLst>
                  <a:path fill="none" w="32546" h="59327">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7" name="Google Shape;527;p40"/>
              <p:cNvSpPr/>
              <p:nvPr/>
            </p:nvSpPr>
            <p:spPr>
              <a:xfrm>
                <a:off x="8708040" y="5578200"/>
                <a:ext cx="232920" cy="69480"/>
              </a:xfrm>
              <a:custGeom>
                <a:avLst/>
                <a:gdLst>
                  <a:gd name="textAreaLeft" fmla="*/ 0 w 232920"/>
                  <a:gd name="textAreaRight" fmla="*/ 233280 w 232920"/>
                  <a:gd name="textAreaTop" fmla="*/ 0 h 69480"/>
                  <a:gd name="textAreaBottom" fmla="*/ 69840 h 69480"/>
                </a:gdLst>
                <a:ahLst/>
                <a:rect l="textAreaLeft" t="textAreaTop" r="textAreaRight" b="textAreaBottom"/>
                <a:pathLst>
                  <a:path w="4199" h="1257">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accent5"/>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8" name="Google Shape;528;p40"/>
              <p:cNvSpPr/>
              <p:nvPr/>
            </p:nvSpPr>
            <p:spPr>
              <a:xfrm>
                <a:off x="8529480" y="5589360"/>
                <a:ext cx="183600" cy="196920"/>
              </a:xfrm>
              <a:custGeom>
                <a:avLst/>
                <a:gdLst>
                  <a:gd name="textAreaLeft" fmla="*/ 0 w 183600"/>
                  <a:gd name="textAreaRight" fmla="*/ 183960 w 183600"/>
                  <a:gd name="textAreaTop" fmla="*/ 0 h 196920"/>
                  <a:gd name="textAreaBottom" fmla="*/ 197280 h 196920"/>
                </a:gdLst>
                <a:ahLst/>
                <a:rect l="textAreaLeft" t="textAreaTop" r="textAreaRight" b="textAreaBottom"/>
                <a:pathLst>
                  <a:path w="3314" h="3558">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29" name="Google Shape;529;p40"/>
              <p:cNvSpPr/>
              <p:nvPr/>
            </p:nvSpPr>
            <p:spPr>
              <a:xfrm>
                <a:off x="8708040" y="5675760"/>
                <a:ext cx="98280" cy="55080"/>
              </a:xfrm>
              <a:custGeom>
                <a:avLst/>
                <a:gdLst>
                  <a:gd name="textAreaLeft" fmla="*/ 0 w 98280"/>
                  <a:gd name="textAreaRight" fmla="*/ 98640 w 98280"/>
                  <a:gd name="textAreaTop" fmla="*/ 0 h 55080"/>
                  <a:gd name="textAreaBottom" fmla="*/ 55440 h 55080"/>
                </a:gdLst>
                <a:ahLst/>
                <a:rect l="textAreaLeft" t="textAreaTop" r="textAreaRight" b="textAreaBottom"/>
                <a:pathLst>
                  <a:path w="1777" h="1002">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accent5"/>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30" name="Google Shape;530;p40"/>
            <p:cNvGrpSpPr/>
            <p:nvPr/>
          </p:nvGrpSpPr>
          <p:grpSpPr>
            <a:xfrm>
              <a:off x="4494600" y="2350800"/>
              <a:ext cx="2379600" cy="3375720"/>
              <a:chOff x="4494600" y="2350800"/>
              <a:chExt cx="2379600" cy="3375720"/>
            </a:xfrm>
          </p:grpSpPr>
          <p:sp>
            <p:nvSpPr>
              <p:cNvPr id="631" name="Google Shape;531;p40"/>
              <p:cNvSpPr/>
              <p:nvPr/>
            </p:nvSpPr>
            <p:spPr>
              <a:xfrm>
                <a:off x="4686840" y="2350800"/>
                <a:ext cx="2187360" cy="3328560"/>
              </a:xfrm>
              <a:custGeom>
                <a:avLst/>
                <a:gdLst>
                  <a:gd name="textAreaLeft" fmla="*/ 0 w 2187360"/>
                  <a:gd name="textAreaRight" fmla="*/ 2187720 w 2187360"/>
                  <a:gd name="textAreaTop" fmla="*/ 0 h 3328560"/>
                  <a:gd name="textAreaBottom" fmla="*/ 3328920 h 3328560"/>
                </a:gdLst>
                <a:ahLst/>
                <a:rect l="textAreaLeft" t="textAreaTop" r="textAreaRight" b="textAreaBottom"/>
                <a:pathLst>
                  <a:path fill="none" w="39401" h="59991">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2" name="Google Shape;532;p40"/>
              <p:cNvSpPr/>
              <p:nvPr/>
            </p:nvSpPr>
            <p:spPr>
              <a:xfrm>
                <a:off x="4494600" y="5462640"/>
                <a:ext cx="402840" cy="187560"/>
              </a:xfrm>
              <a:custGeom>
                <a:avLst/>
                <a:gdLst>
                  <a:gd name="textAreaLeft" fmla="*/ 0 w 402840"/>
                  <a:gd name="textAreaRight" fmla="*/ 403200 w 402840"/>
                  <a:gd name="textAreaTop" fmla="*/ 0 h 187560"/>
                  <a:gd name="textAreaBottom" fmla="*/ 187920 h 187560"/>
                </a:gdLst>
                <a:ahLst/>
                <a:rect l="textAreaLeft" t="textAreaTop" r="textAreaRight" b="textAreaBottom"/>
                <a:pathLst>
                  <a:path w="7260" h="3386">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3" name="Google Shape;533;p40"/>
              <p:cNvSpPr/>
              <p:nvPr/>
            </p:nvSpPr>
            <p:spPr>
              <a:xfrm>
                <a:off x="4601160" y="5595480"/>
                <a:ext cx="20880" cy="73440"/>
              </a:xfrm>
              <a:custGeom>
                <a:avLst/>
                <a:gdLst>
                  <a:gd name="textAreaLeft" fmla="*/ 0 w 20880"/>
                  <a:gd name="textAreaRight" fmla="*/ 21240 w 20880"/>
                  <a:gd name="textAreaTop" fmla="*/ 0 h 73440"/>
                  <a:gd name="textAreaBottom" fmla="*/ 73800 h 73440"/>
                </a:gdLst>
                <a:ahLst/>
                <a:rect l="textAreaLeft" t="textAreaTop" r="textAreaRight" b="textAreaBottom"/>
                <a:pathLst>
                  <a:path w="381" h="1329">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accent5"/>
              </a:solidFill>
              <a:ln w="0">
                <a:noFill/>
              </a:ln>
            </p:spPr>
            <p:style>
              <a:lnRef idx="0"/>
              <a:fillRef idx="0"/>
              <a:effectRef idx="0"/>
              <a:fontRef idx="minor"/>
            </p:style>
            <p:txBody>
              <a:bodyPr tIns="36720" bIns="36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4" name="Google Shape;534;p40"/>
              <p:cNvSpPr/>
              <p:nvPr/>
            </p:nvSpPr>
            <p:spPr>
              <a:xfrm>
                <a:off x="4751280" y="5572080"/>
                <a:ext cx="29880" cy="154440"/>
              </a:xfrm>
              <a:custGeom>
                <a:avLst/>
                <a:gdLst>
                  <a:gd name="textAreaLeft" fmla="*/ 0 w 29880"/>
                  <a:gd name="textAreaRight" fmla="*/ 30240 w 29880"/>
                  <a:gd name="textAreaTop" fmla="*/ 0 h 154440"/>
                  <a:gd name="textAreaBottom" fmla="*/ 154800 h 154440"/>
                </a:gdLst>
                <a:ahLst/>
                <a:rect l="textAreaLeft" t="textAreaTop" r="textAreaRight" b="textAreaBottom"/>
                <a:pathLst>
                  <a:path w="546" h="2791">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accent5"/>
              </a:solidFill>
              <a:ln w="0">
                <a:noFill/>
              </a:ln>
            </p:spPr>
            <p:style>
              <a:lnRef idx="0"/>
              <a:fillRef idx="0"/>
              <a:effectRef idx="0"/>
              <a:fontRef idx="minor"/>
            </p:style>
            <p:txBody>
              <a:bodyPr tIns="77400" bIns="77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5" name="Google Shape;535;p40"/>
              <p:cNvSpPr/>
              <p:nvPr/>
            </p:nvSpPr>
            <p:spPr>
              <a:xfrm>
                <a:off x="4620960" y="5482080"/>
                <a:ext cx="91800" cy="39240"/>
              </a:xfrm>
              <a:custGeom>
                <a:avLst/>
                <a:gdLst>
                  <a:gd name="textAreaLeft" fmla="*/ 0 w 91800"/>
                  <a:gd name="textAreaRight" fmla="*/ 92160 w 91800"/>
                  <a:gd name="textAreaTop" fmla="*/ 0 h 39240"/>
                  <a:gd name="textAreaBottom" fmla="*/ 39600 h 39240"/>
                </a:gdLst>
                <a:ahLst/>
                <a:rect l="textAreaLeft" t="textAreaTop" r="textAreaRight" b="textAreaBottom"/>
                <a:pathLst>
                  <a:path w="1662" h="714">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accent5"/>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36" name="Google Shape;536;p40"/>
            <p:cNvGrpSpPr/>
            <p:nvPr/>
          </p:nvGrpSpPr>
          <p:grpSpPr>
            <a:xfrm>
              <a:off x="5830560" y="3410280"/>
              <a:ext cx="1275480" cy="6628320"/>
              <a:chOff x="5830560" y="3410280"/>
              <a:chExt cx="1275480" cy="6628320"/>
            </a:xfrm>
          </p:grpSpPr>
          <p:sp>
            <p:nvSpPr>
              <p:cNvPr id="637" name="Google Shape;537;p40"/>
              <p:cNvSpPr/>
              <p:nvPr/>
            </p:nvSpPr>
            <p:spPr>
              <a:xfrm>
                <a:off x="5920920" y="3410280"/>
                <a:ext cx="1185120" cy="6575400"/>
              </a:xfrm>
              <a:custGeom>
                <a:avLst/>
                <a:gdLst>
                  <a:gd name="textAreaLeft" fmla="*/ 0 w 1185120"/>
                  <a:gd name="textAreaRight" fmla="*/ 1185480 w 1185120"/>
                  <a:gd name="textAreaTop" fmla="*/ 0 h 6575400"/>
                  <a:gd name="textAreaBottom" fmla="*/ 6575760 h 6575400"/>
                </a:gdLst>
                <a:ahLst/>
                <a:rect l="textAreaLeft" t="textAreaTop" r="textAreaRight" b="textAreaBottom"/>
                <a:pathLst>
                  <a:path fill="none" w="21349" h="118510">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8" name="Google Shape;538;p40"/>
              <p:cNvSpPr/>
              <p:nvPr/>
            </p:nvSpPr>
            <p:spPr>
              <a:xfrm>
                <a:off x="6109200" y="9788400"/>
                <a:ext cx="115560" cy="113400"/>
              </a:xfrm>
              <a:custGeom>
                <a:avLst/>
                <a:gdLst>
                  <a:gd name="textAreaLeft" fmla="*/ 0 w 115560"/>
                  <a:gd name="textAreaRight" fmla="*/ 115920 w 115560"/>
                  <a:gd name="textAreaTop" fmla="*/ 0 h 113400"/>
                  <a:gd name="textAreaBottom" fmla="*/ 113760 h 113400"/>
                </a:gdLst>
                <a:ahLst/>
                <a:rect l="textAreaLeft" t="textAreaTop" r="textAreaRight" b="textAreaBottom"/>
                <a:pathLst>
                  <a:path w="2088" h="2049">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39" name="Google Shape;539;p40"/>
              <p:cNvSpPr/>
              <p:nvPr/>
            </p:nvSpPr>
            <p:spPr>
              <a:xfrm>
                <a:off x="6044760" y="9658440"/>
                <a:ext cx="73440" cy="119880"/>
              </a:xfrm>
              <a:custGeom>
                <a:avLst/>
                <a:gdLst>
                  <a:gd name="textAreaLeft" fmla="*/ 0 w 73440"/>
                  <a:gd name="textAreaRight" fmla="*/ 73800 w 73440"/>
                  <a:gd name="textAreaTop" fmla="*/ 0 h 119880"/>
                  <a:gd name="textAreaBottom" fmla="*/ 120240 h 119880"/>
                </a:gdLst>
                <a:ahLst/>
                <a:rect l="textAreaLeft" t="textAreaTop" r="textAreaRight" b="textAreaBottom"/>
                <a:pathLst>
                  <a:path w="1330" h="2165">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accent5"/>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0" name="Google Shape;540;p40"/>
              <p:cNvSpPr/>
              <p:nvPr/>
            </p:nvSpPr>
            <p:spPr>
              <a:xfrm>
                <a:off x="6175080" y="9546480"/>
                <a:ext cx="191880" cy="59040"/>
              </a:xfrm>
              <a:custGeom>
                <a:avLst/>
                <a:gdLst>
                  <a:gd name="textAreaLeft" fmla="*/ 0 w 191880"/>
                  <a:gd name="textAreaRight" fmla="*/ 192240 w 191880"/>
                  <a:gd name="textAreaTop" fmla="*/ 0 h 59040"/>
                  <a:gd name="textAreaBottom" fmla="*/ 59400 h 59040"/>
                </a:gdLst>
                <a:ahLst/>
                <a:rect l="textAreaLeft" t="textAreaTop" r="textAreaRight" b="textAreaBottom"/>
                <a:pathLst>
                  <a:path w="3459" h="1071">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accent5"/>
              </a:solidFill>
              <a:ln w="0">
                <a:noFill/>
              </a:ln>
            </p:spPr>
            <p:style>
              <a:lnRef idx="0"/>
              <a:fillRef idx="0"/>
              <a:effectRef idx="0"/>
              <a:fontRef idx="minor"/>
            </p:style>
            <p:txBody>
              <a:bodyPr tIns="29520" bIns="29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1" name="Google Shape;541;p40"/>
              <p:cNvSpPr/>
              <p:nvPr/>
            </p:nvSpPr>
            <p:spPr>
              <a:xfrm>
                <a:off x="5830560" y="9852120"/>
                <a:ext cx="188640" cy="95400"/>
              </a:xfrm>
              <a:custGeom>
                <a:avLst/>
                <a:gdLst>
                  <a:gd name="textAreaLeft" fmla="*/ 0 w 188640"/>
                  <a:gd name="textAreaRight" fmla="*/ 189000 w 188640"/>
                  <a:gd name="textAreaTop" fmla="*/ 0 h 95400"/>
                  <a:gd name="textAreaBottom" fmla="*/ 95760 h 95400"/>
                </a:gdLst>
                <a:ahLst/>
                <a:rect l="textAreaLeft" t="textAreaTop" r="textAreaRight" b="textAreaBottom"/>
                <a:pathLst>
                  <a:path w="3405" h="1729">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accent5"/>
              </a:solidFill>
              <a:ln w="0">
                <a:noFill/>
              </a:ln>
            </p:spPr>
            <p:style>
              <a:lnRef idx="0"/>
              <a:fillRef idx="0"/>
              <a:effectRef idx="0"/>
              <a:fontRef idx="minor"/>
            </p:style>
            <p:txBody>
              <a:bodyPr tIns="47880" bIns="47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2" name="Google Shape;542;p40"/>
              <p:cNvSpPr/>
              <p:nvPr/>
            </p:nvSpPr>
            <p:spPr>
              <a:xfrm>
                <a:off x="5959080" y="9963360"/>
                <a:ext cx="47160" cy="75240"/>
              </a:xfrm>
              <a:custGeom>
                <a:avLst/>
                <a:gdLst>
                  <a:gd name="textAreaLeft" fmla="*/ 0 w 47160"/>
                  <a:gd name="textAreaRight" fmla="*/ 47520 w 47160"/>
                  <a:gd name="textAreaTop" fmla="*/ 0 h 75240"/>
                  <a:gd name="textAreaBottom" fmla="*/ 75600 h 75240"/>
                </a:gdLst>
                <a:ahLst/>
                <a:rect l="textAreaLeft" t="textAreaTop" r="textAreaRight" b="textAreaBottom"/>
                <a:pathLst>
                  <a:path w="854" h="1362">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accent5"/>
              </a:solidFill>
              <a:ln w="0">
                <a:noFill/>
              </a:ln>
            </p:spPr>
            <p:style>
              <a:lnRef idx="0"/>
              <a:fillRef idx="0"/>
              <a:effectRef idx="0"/>
              <a:fontRef idx="minor"/>
            </p:style>
            <p:txBody>
              <a:bodyPr tIns="37800" bIns="37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643" name="Google Shape;543;p40"/>
            <p:cNvGrpSpPr/>
            <p:nvPr/>
          </p:nvGrpSpPr>
          <p:grpSpPr>
            <a:xfrm>
              <a:off x="6775560" y="3410280"/>
              <a:ext cx="758520" cy="6575400"/>
              <a:chOff x="6775560" y="3410280"/>
              <a:chExt cx="758520" cy="6575400"/>
            </a:xfrm>
          </p:grpSpPr>
          <p:sp>
            <p:nvSpPr>
              <p:cNvPr id="644" name="Google Shape;544;p40"/>
              <p:cNvSpPr/>
              <p:nvPr/>
            </p:nvSpPr>
            <p:spPr>
              <a:xfrm>
                <a:off x="6775560" y="3410280"/>
                <a:ext cx="758520" cy="6575400"/>
              </a:xfrm>
              <a:custGeom>
                <a:avLst/>
                <a:gdLst>
                  <a:gd name="textAreaLeft" fmla="*/ 0 w 758520"/>
                  <a:gd name="textAreaRight" fmla="*/ 758880 w 758520"/>
                  <a:gd name="textAreaTop" fmla="*/ 0 h 6575400"/>
                  <a:gd name="textAreaBottom" fmla="*/ 6575760 h 6575400"/>
                </a:gdLst>
                <a:ahLst/>
                <a:rect l="textAreaLeft" t="textAreaTop" r="textAreaRight" b="textAreaBottom"/>
                <a:pathLst>
                  <a:path fill="none" w="13665" h="118510">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5" name="Google Shape;545;p40"/>
              <p:cNvSpPr/>
              <p:nvPr/>
            </p:nvSpPr>
            <p:spPr>
              <a:xfrm>
                <a:off x="7004880" y="9455040"/>
                <a:ext cx="264600" cy="273600"/>
              </a:xfrm>
              <a:custGeom>
                <a:avLst/>
                <a:gdLst>
                  <a:gd name="textAreaLeft" fmla="*/ 0 w 264600"/>
                  <a:gd name="textAreaRight" fmla="*/ 264960 w 264600"/>
                  <a:gd name="textAreaTop" fmla="*/ 0 h 273600"/>
                  <a:gd name="textAreaBottom" fmla="*/ 273960 h 273600"/>
                </a:gdLst>
                <a:ahLst/>
                <a:rect l="textAreaLeft" t="textAreaTop" r="textAreaRight" b="textAreaBottom"/>
                <a:pathLst>
                  <a:path w="4769" h="4937">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6" name="Google Shape;546;p40"/>
              <p:cNvSpPr/>
              <p:nvPr/>
            </p:nvSpPr>
            <p:spPr>
              <a:xfrm>
                <a:off x="7275600" y="9580320"/>
                <a:ext cx="207000" cy="120600"/>
              </a:xfrm>
              <a:custGeom>
                <a:avLst/>
                <a:gdLst>
                  <a:gd name="textAreaLeft" fmla="*/ 0 w 207000"/>
                  <a:gd name="textAreaRight" fmla="*/ 207360 w 207000"/>
                  <a:gd name="textAreaTop" fmla="*/ 0 h 120600"/>
                  <a:gd name="textAreaBottom" fmla="*/ 120960 h 120600"/>
                </a:gdLst>
                <a:ahLst/>
                <a:rect l="textAreaLeft" t="textAreaTop" r="textAreaRight" b="textAreaBottom"/>
                <a:pathLst>
                  <a:path w="3734" h="2182">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accent5"/>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7" name="Google Shape;547;p40"/>
              <p:cNvSpPr/>
              <p:nvPr/>
            </p:nvSpPr>
            <p:spPr>
              <a:xfrm>
                <a:off x="7348680" y="9795240"/>
                <a:ext cx="157680" cy="36720"/>
              </a:xfrm>
              <a:custGeom>
                <a:avLst/>
                <a:gdLst>
                  <a:gd name="textAreaLeft" fmla="*/ 0 w 157680"/>
                  <a:gd name="textAreaRight" fmla="*/ 158040 w 157680"/>
                  <a:gd name="textAreaTop" fmla="*/ 0 h 36720"/>
                  <a:gd name="textAreaBottom" fmla="*/ 37080 h 36720"/>
                </a:gdLst>
                <a:ahLst/>
                <a:rect l="textAreaLeft" t="textAreaTop" r="textAreaRight" b="textAreaBottom"/>
                <a:pathLst>
                  <a:path w="2847" h="666">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accent5"/>
              </a:solidFill>
              <a:ln w="0">
                <a:noFill/>
              </a:ln>
            </p:spPr>
            <p:style>
              <a:lnRef idx="0"/>
              <a:fillRef idx="0"/>
              <a:effectRef idx="0"/>
              <a:fontRef idx="minor"/>
            </p:style>
            <p:txBody>
              <a:bodyPr tIns="18360" bIns="18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48" name="Google Shape;548;p40"/>
              <p:cNvSpPr/>
              <p:nvPr/>
            </p:nvSpPr>
            <p:spPr>
              <a:xfrm>
                <a:off x="7293240" y="9800640"/>
                <a:ext cx="23400" cy="65880"/>
              </a:xfrm>
              <a:custGeom>
                <a:avLst/>
                <a:gdLst>
                  <a:gd name="textAreaLeft" fmla="*/ 0 w 23400"/>
                  <a:gd name="textAreaRight" fmla="*/ 23760 w 23400"/>
                  <a:gd name="textAreaTop" fmla="*/ 0 h 65880"/>
                  <a:gd name="textAreaBottom" fmla="*/ 66240 h 65880"/>
                </a:gdLst>
                <a:ahLst/>
                <a:rect l="textAreaLeft" t="textAreaTop" r="textAreaRight" b="textAreaBottom"/>
                <a:pathLst>
                  <a:path w="428" h="1195">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accent5"/>
              </a:solidFill>
              <a:ln w="0">
                <a:noFill/>
              </a:ln>
            </p:spPr>
            <p:style>
              <a:lnRef idx="0"/>
              <a:fillRef idx="0"/>
              <a:effectRef idx="0"/>
              <a:fontRef idx="minor"/>
            </p:style>
            <p:txBody>
              <a:bodyPr tIns="33120" bIns="331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649" name="Google Shape;549;p40"/>
            <p:cNvSpPr/>
            <p:nvPr/>
          </p:nvSpPr>
          <p:spPr>
            <a:xfrm>
              <a:off x="7196040" y="2372040"/>
              <a:ext cx="1578960" cy="3329640"/>
            </a:xfrm>
            <a:custGeom>
              <a:avLst/>
              <a:gdLst>
                <a:gd name="textAreaLeft" fmla="*/ 0 w 1578960"/>
                <a:gd name="textAreaRight" fmla="*/ 1579320 w 1578960"/>
                <a:gd name="textAreaTop" fmla="*/ 0 h 3329640"/>
                <a:gd name="textAreaBottom" fmla="*/ 3330000 h 3329640"/>
              </a:gdLst>
              <a:ahLst/>
              <a:rect l="textAreaLeft" t="textAreaTop" r="textAreaRight" b="textAreaBottom"/>
              <a:pathLst>
                <a:path fill="none" w="28443" h="60015">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0" name="Google Shape;550;p40"/>
            <p:cNvSpPr/>
            <p:nvPr/>
          </p:nvSpPr>
          <p:spPr>
            <a:xfrm>
              <a:off x="5607360" y="2311200"/>
              <a:ext cx="1326240" cy="819720"/>
            </a:xfrm>
            <a:custGeom>
              <a:avLst/>
              <a:gdLst>
                <a:gd name="textAreaLeft" fmla="*/ 0 w 1326240"/>
                <a:gd name="textAreaRight" fmla="*/ 1326600 w 1326240"/>
                <a:gd name="textAreaTop" fmla="*/ 0 h 819720"/>
                <a:gd name="textAreaBottom" fmla="*/ 820080 h 819720"/>
              </a:gdLst>
              <a:ahLst/>
              <a:rect l="textAreaLeft" t="textAreaTop" r="textAreaRight" b="textAreaBottom"/>
              <a:pathLst>
                <a:path fill="none" w="23888" h="14779">
                  <a:moveTo>
                    <a:pt x="1" y="4246"/>
                  </a:moveTo>
                  <a:cubicBezTo>
                    <a:pt x="3630" y="0"/>
                    <a:pt x="7852" y="4460"/>
                    <a:pt x="14755" y="9607"/>
                  </a:cubicBezTo>
                  <a:cubicBezTo>
                    <a:pt x="21658" y="14778"/>
                    <a:pt x="22962" y="11718"/>
                    <a:pt x="23887" y="11718"/>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1" name="Google Shape;551;p40"/>
            <p:cNvSpPr/>
            <p:nvPr/>
          </p:nvSpPr>
          <p:spPr>
            <a:xfrm>
              <a:off x="4565520" y="2602080"/>
              <a:ext cx="2368080" cy="3213720"/>
            </a:xfrm>
            <a:custGeom>
              <a:avLst/>
              <a:gdLst>
                <a:gd name="textAreaLeft" fmla="*/ 0 w 2368080"/>
                <a:gd name="textAreaRight" fmla="*/ 2368440 w 2368080"/>
                <a:gd name="textAreaTop" fmla="*/ 0 h 3213720"/>
                <a:gd name="textAreaBottom" fmla="*/ 3214080 h 3213720"/>
              </a:gdLst>
              <a:ahLst/>
              <a:rect l="textAreaLeft" t="textAreaTop" r="textAreaRight" b="textAreaBottom"/>
              <a:pathLst>
                <a:path fill="none" w="42651" h="57927">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2" name="Google Shape;552;p40"/>
            <p:cNvSpPr/>
            <p:nvPr/>
          </p:nvSpPr>
          <p:spPr>
            <a:xfrm>
              <a:off x="6629400" y="3352680"/>
              <a:ext cx="837360" cy="5964840"/>
            </a:xfrm>
            <a:custGeom>
              <a:avLst/>
              <a:gdLst>
                <a:gd name="textAreaLeft" fmla="*/ 0 w 837360"/>
                <a:gd name="textAreaRight" fmla="*/ 837720 w 837360"/>
                <a:gd name="textAreaTop" fmla="*/ 0 h 5964840"/>
                <a:gd name="textAreaBottom" fmla="*/ 5965200 h 5964840"/>
              </a:gdLst>
              <a:ahLst/>
              <a:rect l="textAreaLeft" t="textAreaTop" r="textAreaRight" b="textAreaBottom"/>
              <a:pathLst>
                <a:path fill="none" w="15088" h="107504">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53" name="Google Shape;553;p40"/>
            <p:cNvGrpSpPr/>
            <p:nvPr/>
          </p:nvGrpSpPr>
          <p:grpSpPr>
            <a:xfrm>
              <a:off x="7140600" y="2376000"/>
              <a:ext cx="1853280" cy="3564000"/>
              <a:chOff x="7140600" y="2376000"/>
              <a:chExt cx="1853280" cy="3564000"/>
            </a:xfrm>
          </p:grpSpPr>
          <p:sp>
            <p:nvSpPr>
              <p:cNvPr id="654" name="Google Shape;554;p40"/>
              <p:cNvSpPr/>
              <p:nvPr/>
            </p:nvSpPr>
            <p:spPr>
              <a:xfrm>
                <a:off x="7140600" y="2376000"/>
                <a:ext cx="1626480" cy="3395520"/>
              </a:xfrm>
              <a:custGeom>
                <a:avLst/>
                <a:gdLst>
                  <a:gd name="textAreaLeft" fmla="*/ 0 w 1626480"/>
                  <a:gd name="textAreaRight" fmla="*/ 1626840 w 1626480"/>
                  <a:gd name="textAreaTop" fmla="*/ 0 h 3395520"/>
                  <a:gd name="textAreaBottom" fmla="*/ 3395880 h 3395520"/>
                </a:gdLst>
                <a:ahLst/>
                <a:rect l="textAreaLeft" t="textAreaTop" r="textAreaRight" b="textAreaBottom"/>
                <a:pathLst>
                  <a:path fill="none" w="29296" h="61201">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5" name="Google Shape;555;p40"/>
              <p:cNvSpPr/>
              <p:nvPr/>
            </p:nvSpPr>
            <p:spPr>
              <a:xfrm>
                <a:off x="8602560" y="5652000"/>
                <a:ext cx="391320" cy="288000"/>
              </a:xfrm>
              <a:custGeom>
                <a:avLst/>
                <a:gdLst>
                  <a:gd name="textAreaLeft" fmla="*/ 0 w 391320"/>
                  <a:gd name="textAreaRight" fmla="*/ 391680 w 391320"/>
                  <a:gd name="textAreaTop" fmla="*/ 0 h 288000"/>
                  <a:gd name="textAreaBottom" fmla="*/ 288360 h 288000"/>
                </a:gdLst>
                <a:ahLst/>
                <a:rect l="textAreaLeft" t="textAreaTop" r="textAreaRight" b="textAreaBottom"/>
                <a:pathLst>
                  <a:path w="7052" h="5197">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56" name="Google Shape;556;p40"/>
            <p:cNvGrpSpPr/>
            <p:nvPr/>
          </p:nvGrpSpPr>
          <p:grpSpPr>
            <a:xfrm>
              <a:off x="4428720" y="2275920"/>
              <a:ext cx="2504880" cy="3542040"/>
              <a:chOff x="4428720" y="2275920"/>
              <a:chExt cx="2504880" cy="3542040"/>
            </a:xfrm>
          </p:grpSpPr>
          <p:sp>
            <p:nvSpPr>
              <p:cNvPr id="657" name="Google Shape;557;p40"/>
              <p:cNvSpPr/>
              <p:nvPr/>
            </p:nvSpPr>
            <p:spPr>
              <a:xfrm>
                <a:off x="4586760" y="2275920"/>
                <a:ext cx="2346840" cy="3329640"/>
              </a:xfrm>
              <a:custGeom>
                <a:avLst/>
                <a:gdLst>
                  <a:gd name="textAreaLeft" fmla="*/ 0 w 2346840"/>
                  <a:gd name="textAreaRight" fmla="*/ 2347200 w 2346840"/>
                  <a:gd name="textAreaTop" fmla="*/ 0 h 3329640"/>
                  <a:gd name="textAreaBottom" fmla="*/ 3330000 h 3329640"/>
                </a:gdLst>
                <a:ahLst/>
                <a:rect l="textAreaLeft" t="textAreaTop" r="textAreaRight" b="textAreaBottom"/>
                <a:pathLst>
                  <a:path fill="none" w="42272" h="60015">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58" name="Google Shape;558;p40"/>
              <p:cNvSpPr/>
              <p:nvPr/>
            </p:nvSpPr>
            <p:spPr>
              <a:xfrm>
                <a:off x="4428720" y="5591160"/>
                <a:ext cx="181440" cy="105840"/>
              </a:xfrm>
              <a:custGeom>
                <a:avLst/>
                <a:gdLst>
                  <a:gd name="textAreaLeft" fmla="*/ 0 w 181440"/>
                  <a:gd name="textAreaRight" fmla="*/ 181800 w 181440"/>
                  <a:gd name="textAreaTop" fmla="*/ 0 h 105840"/>
                  <a:gd name="textAreaBottom" fmla="*/ 106200 h 105840"/>
                </a:gdLst>
                <a:ahLst/>
                <a:rect l="textAreaLeft" t="textAreaTop" r="textAreaRight" b="textAreaBottom"/>
                <a:pathLst>
                  <a:path w="3274" h="1914">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2"/>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59" name="Google Shape;559;p40"/>
              <p:cNvSpPr/>
              <p:nvPr/>
            </p:nvSpPr>
            <p:spPr>
              <a:xfrm>
                <a:off x="4587120" y="5729760"/>
                <a:ext cx="68760" cy="88200"/>
              </a:xfrm>
              <a:custGeom>
                <a:avLst/>
                <a:gdLst>
                  <a:gd name="textAreaLeft" fmla="*/ 0 w 68760"/>
                  <a:gd name="textAreaRight" fmla="*/ 69120 w 68760"/>
                  <a:gd name="textAreaTop" fmla="*/ 0 h 88200"/>
                  <a:gd name="textAreaBottom" fmla="*/ 88560 h 88200"/>
                </a:gdLst>
                <a:ahLst/>
                <a:rect l="textAreaLeft" t="textAreaTop" r="textAreaRight" b="textAreaBottom"/>
                <a:pathLst>
                  <a:path w="1244" h="1594">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2"/>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0" name="Google Shape;560;p40"/>
              <p:cNvSpPr/>
              <p:nvPr/>
            </p:nvSpPr>
            <p:spPr>
              <a:xfrm>
                <a:off x="4607640" y="5682960"/>
                <a:ext cx="200520" cy="114840"/>
              </a:xfrm>
              <a:custGeom>
                <a:avLst/>
                <a:gdLst>
                  <a:gd name="textAreaLeft" fmla="*/ 0 w 200520"/>
                  <a:gd name="textAreaRight" fmla="*/ 200880 w 200520"/>
                  <a:gd name="textAreaTop" fmla="*/ 0 h 114840"/>
                  <a:gd name="textAreaBottom" fmla="*/ 115200 h 114840"/>
                </a:gdLst>
                <a:ahLst/>
                <a:rect l="textAreaLeft" t="textAreaTop" r="textAreaRight" b="textAreaBottom"/>
                <a:pathLst>
                  <a:path w="3618" h="2074">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2"/>
              </a:solidFill>
              <a:ln w="0">
                <a:noFill/>
              </a:ln>
            </p:spPr>
            <p:style>
              <a:lnRef idx="0"/>
              <a:fillRef idx="0"/>
              <a:effectRef idx="0"/>
              <a:fontRef idx="minor"/>
            </p:style>
            <p:txBody>
              <a:bodyPr tIns="57600" bIns="576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1" name="Google Shape;561;p40"/>
              <p:cNvSpPr/>
              <p:nvPr/>
            </p:nvSpPr>
            <p:spPr>
              <a:xfrm>
                <a:off x="4735800" y="5554440"/>
                <a:ext cx="30960" cy="151920"/>
              </a:xfrm>
              <a:custGeom>
                <a:avLst/>
                <a:gdLst>
                  <a:gd name="textAreaLeft" fmla="*/ 0 w 30960"/>
                  <a:gd name="textAreaRight" fmla="*/ 31320 w 30960"/>
                  <a:gd name="textAreaTop" fmla="*/ 0 h 151920"/>
                  <a:gd name="textAreaBottom" fmla="*/ 152280 h 151920"/>
                </a:gdLst>
                <a:ahLst/>
                <a:rect l="textAreaLeft" t="textAreaTop" r="textAreaRight" b="textAreaBottom"/>
                <a:pathLst>
                  <a:path w="565" h="2745">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2"/>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62" name="Google Shape;562;p40"/>
            <p:cNvGrpSpPr/>
            <p:nvPr/>
          </p:nvGrpSpPr>
          <p:grpSpPr>
            <a:xfrm>
              <a:off x="5856120" y="3439440"/>
              <a:ext cx="1123560" cy="6463080"/>
              <a:chOff x="5856120" y="3439440"/>
              <a:chExt cx="1123560" cy="6463080"/>
            </a:xfrm>
          </p:grpSpPr>
          <p:sp>
            <p:nvSpPr>
              <p:cNvPr id="663" name="Google Shape;563;p40"/>
              <p:cNvSpPr/>
              <p:nvPr/>
            </p:nvSpPr>
            <p:spPr>
              <a:xfrm>
                <a:off x="6038280" y="3439440"/>
                <a:ext cx="941400" cy="6133320"/>
              </a:xfrm>
              <a:custGeom>
                <a:avLst/>
                <a:gdLst>
                  <a:gd name="textAreaLeft" fmla="*/ 0 w 941400"/>
                  <a:gd name="textAreaRight" fmla="*/ 941760 w 941400"/>
                  <a:gd name="textAreaTop" fmla="*/ 0 h 6133320"/>
                  <a:gd name="textAreaBottom" fmla="*/ 6133680 h 6133320"/>
                </a:gdLst>
                <a:ahLst/>
                <a:rect l="textAreaLeft" t="textAreaTop" r="textAreaRight" b="textAreaBottom"/>
                <a:pathLst>
                  <a:path fill="none" w="16961" h="110540">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64" name="Google Shape;564;p40"/>
              <p:cNvSpPr/>
              <p:nvPr/>
            </p:nvSpPr>
            <p:spPr>
              <a:xfrm>
                <a:off x="6111000" y="9560880"/>
                <a:ext cx="263880" cy="217440"/>
              </a:xfrm>
              <a:custGeom>
                <a:avLst/>
                <a:gdLst>
                  <a:gd name="textAreaLeft" fmla="*/ 0 w 263880"/>
                  <a:gd name="textAreaRight" fmla="*/ 264240 w 263880"/>
                  <a:gd name="textAreaTop" fmla="*/ 0 h 217440"/>
                  <a:gd name="textAreaBottom" fmla="*/ 217800 h 217440"/>
                </a:gdLst>
                <a:ahLst/>
                <a:rect l="textAreaLeft" t="textAreaTop" r="textAreaRight" b="textAreaBottom"/>
                <a:pathLst>
                  <a:path w="4759" h="3926">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5" name="Google Shape;565;p40"/>
              <p:cNvSpPr/>
              <p:nvPr/>
            </p:nvSpPr>
            <p:spPr>
              <a:xfrm>
                <a:off x="6042600" y="9663840"/>
                <a:ext cx="119880" cy="238680"/>
              </a:xfrm>
              <a:custGeom>
                <a:avLst/>
                <a:gdLst>
                  <a:gd name="textAreaLeft" fmla="*/ 0 w 119880"/>
                  <a:gd name="textAreaRight" fmla="*/ 120240 w 119880"/>
                  <a:gd name="textAreaTop" fmla="*/ 0 h 238680"/>
                  <a:gd name="textAreaBottom" fmla="*/ 239040 h 238680"/>
                </a:gdLst>
                <a:ahLst/>
                <a:rect l="textAreaLeft" t="textAreaTop" r="textAreaRight" b="textAreaBottom"/>
                <a:pathLst>
                  <a:path w="2168" h="4310">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6" name="Google Shape;566;p40"/>
              <p:cNvSpPr/>
              <p:nvPr/>
            </p:nvSpPr>
            <p:spPr>
              <a:xfrm>
                <a:off x="5856120" y="9713520"/>
                <a:ext cx="109080" cy="181800"/>
              </a:xfrm>
              <a:custGeom>
                <a:avLst/>
                <a:gdLst>
                  <a:gd name="textAreaLeft" fmla="*/ 0 w 109080"/>
                  <a:gd name="textAreaRight" fmla="*/ 109440 w 109080"/>
                  <a:gd name="textAreaTop" fmla="*/ 0 h 181800"/>
                  <a:gd name="textAreaBottom" fmla="*/ 182160 h 181800"/>
                </a:gdLst>
                <a:ahLst/>
                <a:rect l="textAreaLeft" t="textAreaTop" r="textAreaRight" b="textAreaBottom"/>
                <a:pathLst>
                  <a:path w="1972" h="3284">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2"/>
              </a:solidFill>
              <a:ln w="0">
                <a:noFill/>
              </a:ln>
            </p:spPr>
            <p:style>
              <a:lnRef idx="0"/>
              <a:fillRef idx="0"/>
              <a:effectRef idx="0"/>
              <a:fontRef idx="minor"/>
            </p:style>
            <p:txBody>
              <a:bodyPr tIns="91080" bIns="91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7" name="Google Shape;567;p40"/>
              <p:cNvSpPr/>
              <p:nvPr/>
            </p:nvSpPr>
            <p:spPr>
              <a:xfrm>
                <a:off x="5958360" y="9722160"/>
                <a:ext cx="33480" cy="97920"/>
              </a:xfrm>
              <a:custGeom>
                <a:avLst/>
                <a:gdLst>
                  <a:gd name="textAreaLeft" fmla="*/ 0 w 33480"/>
                  <a:gd name="textAreaRight" fmla="*/ 33840 w 33480"/>
                  <a:gd name="textAreaTop" fmla="*/ 0 h 97920"/>
                  <a:gd name="textAreaBottom" fmla="*/ 98280 h 97920"/>
                </a:gdLst>
                <a:ahLst/>
                <a:rect l="textAreaLeft" t="textAreaTop" r="textAreaRight" b="textAreaBottom"/>
                <a:pathLst>
                  <a:path w="610" h="1774">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2"/>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8" name="Google Shape;568;p40"/>
              <p:cNvSpPr/>
              <p:nvPr/>
            </p:nvSpPr>
            <p:spPr>
              <a:xfrm>
                <a:off x="5986800" y="9613800"/>
                <a:ext cx="73080" cy="33840"/>
              </a:xfrm>
              <a:custGeom>
                <a:avLst/>
                <a:gdLst>
                  <a:gd name="textAreaLeft" fmla="*/ 0 w 73080"/>
                  <a:gd name="textAreaRight" fmla="*/ 73440 w 73080"/>
                  <a:gd name="textAreaTop" fmla="*/ 0 h 33840"/>
                  <a:gd name="textAreaBottom" fmla="*/ 34200 h 33840"/>
                </a:gdLst>
                <a:ahLst/>
                <a:rect l="textAreaLeft" t="textAreaTop" r="textAreaRight" b="textAreaBottom"/>
                <a:pathLst>
                  <a:path w="1323" h="619">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2"/>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69" name="Google Shape;569;p40"/>
              <p:cNvSpPr/>
              <p:nvPr/>
            </p:nvSpPr>
            <p:spPr>
              <a:xfrm>
                <a:off x="6059160" y="9575640"/>
                <a:ext cx="33840" cy="15480"/>
              </a:xfrm>
              <a:custGeom>
                <a:avLst/>
                <a:gdLst>
                  <a:gd name="textAreaLeft" fmla="*/ 0 w 33840"/>
                  <a:gd name="textAreaRight" fmla="*/ 34200 w 33840"/>
                  <a:gd name="textAreaTop" fmla="*/ 0 h 15480"/>
                  <a:gd name="textAreaBottom" fmla="*/ 15840 h 15480"/>
                </a:gdLst>
                <a:ahLst/>
                <a:rect l="textAreaLeft" t="textAreaTop" r="textAreaRight" b="textAreaBottom"/>
                <a:pathLst>
                  <a:path w="618" h="286">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2"/>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670" name="Google Shape;570;p40"/>
            <p:cNvGrpSpPr/>
            <p:nvPr/>
          </p:nvGrpSpPr>
          <p:grpSpPr>
            <a:xfrm>
              <a:off x="6582240" y="3445920"/>
              <a:ext cx="1000440" cy="6574320"/>
              <a:chOff x="6582240" y="3445920"/>
              <a:chExt cx="1000440" cy="6574320"/>
            </a:xfrm>
          </p:grpSpPr>
          <p:sp>
            <p:nvSpPr>
              <p:cNvPr id="671" name="Google Shape;571;p40"/>
              <p:cNvSpPr/>
              <p:nvPr/>
            </p:nvSpPr>
            <p:spPr>
              <a:xfrm>
                <a:off x="6582240" y="3445920"/>
                <a:ext cx="774360" cy="6151680"/>
              </a:xfrm>
              <a:custGeom>
                <a:avLst/>
                <a:gdLst>
                  <a:gd name="textAreaLeft" fmla="*/ 0 w 774360"/>
                  <a:gd name="textAreaRight" fmla="*/ 774720 w 774360"/>
                  <a:gd name="textAreaTop" fmla="*/ 0 h 6151680"/>
                  <a:gd name="textAreaBottom" fmla="*/ 6152040 h 6151680"/>
                </a:gdLst>
                <a:ahLst/>
                <a:rect l="textAreaLeft" t="textAreaTop" r="textAreaRight" b="textAreaBottom"/>
                <a:pathLst>
                  <a:path fill="none" w="13949" h="110872">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72" name="Google Shape;572;p40"/>
              <p:cNvSpPr/>
              <p:nvPr/>
            </p:nvSpPr>
            <p:spPr>
              <a:xfrm>
                <a:off x="7080120" y="9610920"/>
                <a:ext cx="502560" cy="409320"/>
              </a:xfrm>
              <a:custGeom>
                <a:avLst/>
                <a:gdLst>
                  <a:gd name="textAreaLeft" fmla="*/ 0 w 502560"/>
                  <a:gd name="textAreaRight" fmla="*/ 502920 w 502560"/>
                  <a:gd name="textAreaTop" fmla="*/ 0 h 409320"/>
                  <a:gd name="textAreaBottom" fmla="*/ 409680 h 409320"/>
                </a:gdLst>
                <a:ahLst/>
                <a:rect l="textAreaLeft" t="textAreaTop" r="textAreaRight" b="textAreaBottom"/>
                <a:pathLst>
                  <a:path w="9057" h="7386">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73" name="Google Shape;573;p40"/>
              <p:cNvSpPr/>
              <p:nvPr/>
            </p:nvSpPr>
            <p:spPr>
              <a:xfrm>
                <a:off x="7471080" y="9852120"/>
                <a:ext cx="64080" cy="15120"/>
              </a:xfrm>
              <a:custGeom>
                <a:avLst/>
                <a:gdLst>
                  <a:gd name="textAreaLeft" fmla="*/ 0 w 64080"/>
                  <a:gd name="textAreaRight" fmla="*/ 64440 w 64080"/>
                  <a:gd name="textAreaTop" fmla="*/ 0 h 15120"/>
                  <a:gd name="textAreaBottom" fmla="*/ 15480 h 15120"/>
                </a:gdLst>
                <a:ahLst/>
                <a:rect l="textAreaLeft" t="textAreaTop" r="textAreaRight" b="textAreaBottom"/>
                <a:pathLst>
                  <a:path w="1163" h="278">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2"/>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674" name="Google Shape;574;p40"/>
            <p:cNvSpPr/>
            <p:nvPr/>
          </p:nvSpPr>
          <p:spPr>
            <a:xfrm>
              <a:off x="6906240" y="76608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cubicBezTo>
                    <a:pt x="0" y="1"/>
                    <a:pt x="0" y="1"/>
                    <a:pt x="0" y="1"/>
                  </a:cubicBezTo>
                  <a:close/>
                </a:path>
              </a:pathLst>
            </a:custGeom>
            <a:solidFill>
              <a:srgbClr val="ed1c24"/>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75" name="Google Shape;575;p40"/>
            <p:cNvGrpSpPr/>
            <p:nvPr/>
          </p:nvGrpSpPr>
          <p:grpSpPr>
            <a:xfrm>
              <a:off x="6421320" y="588240"/>
              <a:ext cx="724320" cy="2255760"/>
              <a:chOff x="6421320" y="588240"/>
              <a:chExt cx="724320" cy="2255760"/>
            </a:xfrm>
          </p:grpSpPr>
          <p:sp>
            <p:nvSpPr>
              <p:cNvPr id="676" name="Google Shape;576;p40"/>
              <p:cNvSpPr/>
              <p:nvPr/>
            </p:nvSpPr>
            <p:spPr>
              <a:xfrm>
                <a:off x="6558480" y="647640"/>
                <a:ext cx="587160" cy="2196360"/>
              </a:xfrm>
              <a:custGeom>
                <a:avLst/>
                <a:gdLst>
                  <a:gd name="textAreaLeft" fmla="*/ 0 w 587160"/>
                  <a:gd name="textAreaRight" fmla="*/ 587520 w 587160"/>
                  <a:gd name="textAreaTop" fmla="*/ 0 h 2196360"/>
                  <a:gd name="textAreaBottom" fmla="*/ 2196720 h 2196360"/>
                </a:gdLst>
                <a:ahLst/>
                <a:rect l="textAreaLeft" t="textAreaTop" r="textAreaRight" b="textAreaBottom"/>
                <a:pathLst>
                  <a:path fill="none" w="10581" h="39592">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677" name="Google Shape;577;p40"/>
              <p:cNvGrpSpPr/>
              <p:nvPr/>
            </p:nvGrpSpPr>
            <p:grpSpPr>
              <a:xfrm>
                <a:off x="6421320" y="588240"/>
                <a:ext cx="583560" cy="259200"/>
                <a:chOff x="6421320" y="588240"/>
                <a:chExt cx="583560" cy="259200"/>
              </a:xfrm>
            </p:grpSpPr>
            <p:sp>
              <p:nvSpPr>
                <p:cNvPr id="678" name="Google Shape;578;p40"/>
                <p:cNvSpPr/>
                <p:nvPr/>
              </p:nvSpPr>
              <p:spPr>
                <a:xfrm>
                  <a:off x="6421320" y="632160"/>
                  <a:ext cx="239400" cy="162360"/>
                </a:xfrm>
                <a:custGeom>
                  <a:avLst/>
                  <a:gdLst>
                    <a:gd name="textAreaLeft" fmla="*/ 0 w 239400"/>
                    <a:gd name="textAreaRight" fmla="*/ 239760 w 239400"/>
                    <a:gd name="textAreaTop" fmla="*/ 0 h 162360"/>
                    <a:gd name="textAreaBottom" fmla="*/ 162720 h 162360"/>
                  </a:gdLst>
                  <a:ahLst/>
                  <a:rect l="textAreaLeft" t="textAreaTop" r="textAreaRight" b="textAreaBottom"/>
                  <a:pathLst>
                    <a:path w="4318" h="2933">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w="0">
                  <a:noFill/>
                </a:ln>
              </p:spPr>
              <p:style>
                <a:lnRef idx="0"/>
                <a:fillRef idx="0"/>
                <a:effectRef idx="0"/>
                <a:fontRef idx="minor"/>
              </p:style>
              <p:txBody>
                <a:bodyPr tIns="81360" bIns="813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79" name="Google Shape;579;p40"/>
                <p:cNvSpPr/>
                <p:nvPr/>
              </p:nvSpPr>
              <p:spPr>
                <a:xfrm>
                  <a:off x="6653160" y="683280"/>
                  <a:ext cx="351720" cy="164160"/>
                </a:xfrm>
                <a:custGeom>
                  <a:avLst/>
                  <a:gdLst>
                    <a:gd name="textAreaLeft" fmla="*/ 0 w 351720"/>
                    <a:gd name="textAreaRight" fmla="*/ 352080 w 351720"/>
                    <a:gd name="textAreaTop" fmla="*/ 0 h 164160"/>
                    <a:gd name="textAreaBottom" fmla="*/ 164520 h 164160"/>
                  </a:gdLst>
                  <a:ahLst/>
                  <a:rect l="textAreaLeft" t="textAreaTop" r="textAreaRight" b="textAreaBottom"/>
                  <a:pathLst>
                    <a:path w="6342" h="2966">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80" name="Google Shape;580;p40"/>
                <p:cNvSpPr/>
                <p:nvPr/>
              </p:nvSpPr>
              <p:spPr>
                <a:xfrm>
                  <a:off x="6574320" y="588240"/>
                  <a:ext cx="207720" cy="86400"/>
                </a:xfrm>
                <a:custGeom>
                  <a:avLst/>
                  <a:gdLst>
                    <a:gd name="textAreaLeft" fmla="*/ 0 w 207720"/>
                    <a:gd name="textAreaRight" fmla="*/ 208080 w 207720"/>
                    <a:gd name="textAreaTop" fmla="*/ 0 h 86400"/>
                    <a:gd name="textAreaBottom" fmla="*/ 86760 h 86400"/>
                  </a:gdLst>
                  <a:ahLst/>
                  <a:rect l="textAreaLeft" t="textAreaTop" r="textAreaRight" b="textAreaBottom"/>
                  <a:pathLst>
                    <a:path w="3749" h="1561">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
          <p:nvSpPr>
            <p:cNvPr id="681" name="Google Shape;581;p40"/>
            <p:cNvSpPr/>
            <p:nvPr/>
          </p:nvSpPr>
          <p:spPr>
            <a:xfrm>
              <a:off x="6753240" y="2906280"/>
              <a:ext cx="401400" cy="558720"/>
            </a:xfrm>
            <a:custGeom>
              <a:avLst/>
              <a:gdLst>
                <a:gd name="textAreaLeft" fmla="*/ 0 w 401400"/>
                <a:gd name="textAreaRight" fmla="*/ 401760 w 401400"/>
                <a:gd name="textAreaTop" fmla="*/ 0 h 558720"/>
                <a:gd name="textAreaBottom" fmla="*/ 559080 h 558720"/>
              </a:gdLst>
              <a:ahLst/>
              <a:rect l="textAreaLeft" t="textAreaTop" r="textAreaRight" b="textAreaBottom"/>
              <a:pathLst>
                <a:path w="7236" h="10073">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82" name="Google Shape;582;p40"/>
            <p:cNvSpPr/>
            <p:nvPr/>
          </p:nvSpPr>
          <p:spPr>
            <a:xfrm>
              <a:off x="6869160" y="2815560"/>
              <a:ext cx="414720" cy="595440"/>
            </a:xfrm>
            <a:custGeom>
              <a:avLst/>
              <a:gdLst>
                <a:gd name="textAreaLeft" fmla="*/ 0 w 414720"/>
                <a:gd name="textAreaRight" fmla="*/ 415080 w 414720"/>
                <a:gd name="textAreaTop" fmla="*/ 0 h 595440"/>
                <a:gd name="textAreaBottom" fmla="*/ 595800 h 595440"/>
              </a:gdLst>
              <a:ahLst/>
              <a:rect l="textAreaLeft" t="textAreaTop" r="textAreaRight" b="textAreaBottom"/>
              <a:pathLst>
                <a:path w="7473" h="10738">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3" name="PlaceHolder 1"/>
          <p:cNvSpPr>
            <a:spLocks noGrp="1"/>
          </p:cNvSpPr>
          <p:nvPr>
            <p:ph/>
          </p:nvPr>
        </p:nvSpPr>
        <p:spPr>
          <a:xfrm>
            <a:off x="1847880" y="1685880"/>
            <a:ext cx="5438520" cy="2666520"/>
          </a:xfrm>
          <a:prstGeom prst="rect">
            <a:avLst/>
          </a:prstGeom>
          <a:noFill/>
          <a:ln w="0">
            <a:noFill/>
          </a:ln>
        </p:spPr>
        <p:txBody>
          <a:bodyPr lIns="91440" rIns="91440" tIns="91440" bIns="91440" anchor="t">
            <a:normAutofit/>
          </a:bodyPr>
          <a:p>
            <a:pPr marL="457200" indent="-324000">
              <a:lnSpc>
                <a:spcPct val="100000"/>
              </a:lnSpc>
              <a:buNone/>
              <a:tabLst>
                <a:tab algn="l" pos="0"/>
              </a:tabLst>
            </a:pPr>
            <a:r>
              <a:rPr b="0" lang="en" sz="1500" spc="-1" strike="noStrike">
                <a:solidFill>
                  <a:schemeClr val="dk1"/>
                </a:solidFill>
                <a:latin typeface="Lato"/>
                <a:ea typeface="Lato"/>
              </a:rPr>
              <a:t>Gerai įvertinti informaciją yra būtina priimant sprendimus apie vakcinaciją. Kritinis mąstymas apima gebėjimą atskirti patikimą informaciją nuo klaidingos, analizuoti šaltinius ir teiginius, o tai padeda užtikrinti, kad sprendimai būtų paremti mokslo įrodymais.</a:t>
            </a:r>
            <a:endParaRPr b="0" lang="fr-FR" sz="1500" spc="-1" strike="noStrike">
              <a:solidFill>
                <a:srgbClr val="000000"/>
              </a:solidFill>
              <a:latin typeface="Arial"/>
            </a:endParaRPr>
          </a:p>
        </p:txBody>
      </p:sp>
      <p:sp>
        <p:nvSpPr>
          <p:cNvPr id="684" name="PlaceHolder 2"/>
          <p:cNvSpPr>
            <a:spLocks noGrp="1"/>
          </p:cNvSpPr>
          <p:nvPr>
            <p:ph type="title"/>
          </p:nvPr>
        </p:nvSpPr>
        <p:spPr>
          <a:xfrm>
            <a:off x="723960" y="390600"/>
            <a:ext cx="7705440" cy="590040"/>
          </a:xfrm>
          <a:prstGeom prst="rect">
            <a:avLst/>
          </a:prstGeom>
          <a:noFill/>
          <a:ln w="0">
            <a:noFill/>
          </a:ln>
        </p:spPr>
        <p:txBody>
          <a:bodyPr lIns="91440" rIns="91440" tIns="91440" bIns="91440" anchor="t">
            <a:normAutofit fontScale="84366"/>
          </a:bodyPr>
          <a:p>
            <a:pPr indent="0" algn="ctr">
              <a:lnSpc>
                <a:spcPct val="100000"/>
              </a:lnSpc>
              <a:buNone/>
              <a:tabLst>
                <a:tab algn="l" pos="0"/>
              </a:tabLst>
            </a:pPr>
            <a:r>
              <a:rPr b="1" lang="en" sz="3200" spc="-1" strike="noStrike">
                <a:solidFill>
                  <a:schemeClr val="accent6"/>
                </a:solidFill>
                <a:latin typeface="Convergence"/>
                <a:ea typeface="Convergence"/>
              </a:rPr>
              <a:t>Informacijos vertinimas</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5" name="PlaceHolder 1"/>
          <p:cNvSpPr>
            <a:spLocks noGrp="1"/>
          </p:cNvSpPr>
          <p:nvPr>
            <p:ph type="subTitle"/>
          </p:nvPr>
        </p:nvSpPr>
        <p:spPr>
          <a:xfrm>
            <a:off x="1685880" y="2181240"/>
            <a:ext cx="5781240" cy="1552320"/>
          </a:xfrm>
          <a:prstGeom prst="rect">
            <a:avLst/>
          </a:prstGeom>
          <a:noFill/>
          <a:ln w="0">
            <a:noFill/>
          </a:ln>
        </p:spPr>
        <p:txBody>
          <a:bodyPr lIns="91440" rIns="91440" tIns="91440" bIns="91440" anchor="ctr">
            <a:normAutofit/>
          </a:bodyPr>
          <a:p>
            <a:pPr algn="ctr">
              <a:lnSpc>
                <a:spcPct val="100000"/>
              </a:lnSpc>
              <a:tabLst>
                <a:tab algn="l" pos="0"/>
              </a:tabLst>
            </a:pPr>
            <a:r>
              <a:rPr b="0" lang="en" sz="1800" spc="-1" strike="noStrike">
                <a:solidFill>
                  <a:schemeClr val="dk1"/>
                </a:solidFill>
                <a:latin typeface="Lato"/>
                <a:ea typeface="Lato"/>
              </a:rPr>
              <a:t>Analizuojant argumentus dėl vakcinų, svarbu identifikuoti stipriąsias ir silpnąsias puses. Kritinis mąstymas leidžia tirti, ar argumentai yra paremti faktais, ir ar jie atitinka mokslinius įrodymus, suteikiant galimybę priimti informuotus sprendimus.</a:t>
            </a:r>
            <a:endParaRPr b="0" lang="en-US" sz="1800" spc="-1" strike="noStrike">
              <a:solidFill>
                <a:srgbClr val="000000"/>
              </a:solidFill>
              <a:latin typeface="OpenSymbol"/>
            </a:endParaRPr>
          </a:p>
        </p:txBody>
      </p:sp>
      <p:sp>
        <p:nvSpPr>
          <p:cNvPr id="686" name="PlaceHolder 2"/>
          <p:cNvSpPr>
            <a:spLocks noGrp="1"/>
          </p:cNvSpPr>
          <p:nvPr>
            <p:ph type="title"/>
          </p:nvPr>
        </p:nvSpPr>
        <p:spPr>
          <a:xfrm>
            <a:off x="771480" y="1409760"/>
            <a:ext cx="7600680" cy="79992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3200" spc="-1" strike="noStrike">
                <a:solidFill>
                  <a:schemeClr val="accent6"/>
                </a:solidFill>
                <a:latin typeface="Convergence"/>
                <a:ea typeface="Convergence"/>
              </a:rPr>
              <a:t>Argumentų analizė</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7" name="Google Shape;888;p52"/>
          <p:cNvSpPr/>
          <p:nvPr/>
        </p:nvSpPr>
        <p:spPr>
          <a:xfrm>
            <a:off x="5049360" y="1119600"/>
            <a:ext cx="2904120" cy="2904120"/>
          </a:xfrm>
          <a:prstGeom prst="ellipse">
            <a:avLst/>
          </a:prstGeom>
          <a:blipFill rotWithShape="0">
            <a:blip r:embed="rId1"/>
            <a:srcRect/>
            <a:stretch/>
          </a:blipFill>
          <a:ln w="28575">
            <a:solidFill>
              <a:srgbClr val="180000"/>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688" name="PlaceHolder 1"/>
          <p:cNvSpPr>
            <a:spLocks noGrp="1"/>
          </p:cNvSpPr>
          <p:nvPr>
            <p:ph type="title"/>
          </p:nvPr>
        </p:nvSpPr>
        <p:spPr>
          <a:xfrm>
            <a:off x="1190520" y="1295280"/>
            <a:ext cx="3419280" cy="1428480"/>
          </a:xfrm>
          <a:prstGeom prst="rect">
            <a:avLst/>
          </a:prstGeom>
          <a:noFill/>
          <a:ln w="0">
            <a:noFill/>
          </a:ln>
        </p:spPr>
        <p:txBody>
          <a:bodyPr lIns="91440" rIns="91440" tIns="91440" bIns="91440" anchor="ctr">
            <a:normAutofit/>
          </a:bodyPr>
          <a:p>
            <a:pPr indent="0">
              <a:lnSpc>
                <a:spcPct val="100000"/>
              </a:lnSpc>
              <a:buNone/>
              <a:tabLst>
                <a:tab algn="l" pos="0"/>
              </a:tabLst>
            </a:pPr>
            <a:r>
              <a:rPr b="1" lang="en" sz="3200" spc="-1" strike="noStrike">
                <a:solidFill>
                  <a:schemeClr val="accent6"/>
                </a:solidFill>
                <a:latin typeface="Convergence"/>
                <a:ea typeface="Convergence"/>
              </a:rPr>
              <a:t>Mokslo įrodymų svarba</a:t>
            </a:r>
            <a:endParaRPr b="0" lang="fr-FR" sz="3200" spc="-1" strike="noStrike">
              <a:solidFill>
                <a:schemeClr val="dk1"/>
              </a:solidFill>
              <a:latin typeface="Arial"/>
            </a:endParaRPr>
          </a:p>
        </p:txBody>
      </p:sp>
      <p:sp>
        <p:nvSpPr>
          <p:cNvPr id="689" name="PlaceHolder 2"/>
          <p:cNvSpPr>
            <a:spLocks noGrp="1"/>
          </p:cNvSpPr>
          <p:nvPr>
            <p:ph type="subTitle"/>
          </p:nvPr>
        </p:nvSpPr>
        <p:spPr>
          <a:xfrm>
            <a:off x="1190520" y="2743200"/>
            <a:ext cx="3104640" cy="1161720"/>
          </a:xfrm>
          <a:prstGeom prst="rect">
            <a:avLst/>
          </a:prstGeom>
          <a:noFill/>
          <a:ln w="0">
            <a:noFill/>
          </a:ln>
        </p:spPr>
        <p:txBody>
          <a:bodyPr lIns="91440" rIns="91440" tIns="91440" bIns="91440" anchor="ctr">
            <a:normAutofit fontScale="80025" lnSpcReduction="10000"/>
          </a:bodyPr>
          <a:p>
            <a:pPr indent="0">
              <a:lnSpc>
                <a:spcPct val="100000"/>
              </a:lnSpc>
              <a:buNone/>
              <a:tabLst>
                <a:tab algn="l" pos="0"/>
              </a:tabLst>
            </a:pPr>
            <a:r>
              <a:rPr b="0" lang="en" sz="1500" spc="-1" strike="noStrike">
                <a:solidFill>
                  <a:schemeClr val="dk1"/>
                </a:solidFill>
                <a:latin typeface="Lato"/>
                <a:ea typeface="Lato"/>
              </a:rPr>
              <a:t>Mokslo įrodymai sudaro pagrindą teisingai informacijai apie vakcinas. Svarbu remtis tyrimais ir faktiniais duomenimis, o ne emociniais ar išankstiniais įsitikinimais. Tai padeda išvengti klaidingų suvokimų ir stiprina pasitikėjimą mokslo bendruomene.</a:t>
            </a:r>
            <a:endParaRPr b="0" lang="en-US" sz="15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0" name="PlaceHolder 1"/>
          <p:cNvSpPr>
            <a:spLocks noGrp="1"/>
          </p:cNvSpPr>
          <p:nvPr>
            <p:ph type="subTitle"/>
          </p:nvPr>
        </p:nvSpPr>
        <p:spPr>
          <a:xfrm>
            <a:off x="1685880" y="2181240"/>
            <a:ext cx="5781240" cy="1552320"/>
          </a:xfrm>
          <a:prstGeom prst="rect">
            <a:avLst/>
          </a:prstGeom>
          <a:noFill/>
          <a:ln w="0">
            <a:noFill/>
          </a:ln>
        </p:spPr>
        <p:txBody>
          <a:bodyPr lIns="91440" rIns="91440" tIns="91440" bIns="91440" anchor="ctr">
            <a:normAutofit/>
          </a:bodyPr>
          <a:p>
            <a:pPr algn="ctr">
              <a:lnSpc>
                <a:spcPct val="100000"/>
              </a:lnSpc>
              <a:tabLst>
                <a:tab algn="l" pos="0"/>
              </a:tabLst>
            </a:pPr>
            <a:r>
              <a:rPr b="0" lang="en" sz="1800" spc="-1" strike="noStrike">
                <a:solidFill>
                  <a:schemeClr val="dk1"/>
                </a:solidFill>
                <a:latin typeface="Lato"/>
                <a:ea typeface="Lato"/>
              </a:rPr>
              <a:t>Visuomenė turi pasitikėti mokslo įrodymais ir kritiškai vertinti pateikiamą informaciją apie vakcinas. Tik gerai informuoti sprendimai gali padėti užtikrinti visuomenės sveikatą ir mėgautis vakcinų teikiamais privalumais.</a:t>
            </a:r>
            <a:endParaRPr b="0" lang="en-US" sz="1800" spc="-1" strike="noStrike">
              <a:solidFill>
                <a:srgbClr val="000000"/>
              </a:solidFill>
              <a:latin typeface="OpenSymbol"/>
            </a:endParaRPr>
          </a:p>
        </p:txBody>
      </p:sp>
      <p:sp>
        <p:nvSpPr>
          <p:cNvPr id="691" name="PlaceHolder 2"/>
          <p:cNvSpPr>
            <a:spLocks noGrp="1"/>
          </p:cNvSpPr>
          <p:nvPr>
            <p:ph type="title"/>
          </p:nvPr>
        </p:nvSpPr>
        <p:spPr>
          <a:xfrm>
            <a:off x="771480" y="1409760"/>
            <a:ext cx="7600680" cy="79992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3200" spc="-1" strike="noStrike">
                <a:solidFill>
                  <a:schemeClr val="accent6"/>
                </a:solidFill>
                <a:latin typeface="Convergence"/>
                <a:ea typeface="Convergence"/>
              </a:rPr>
              <a:t>Išvados</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p:nvPr>
        </p:nvSpPr>
        <p:spPr>
          <a:xfrm>
            <a:off x="1847880" y="1685880"/>
            <a:ext cx="5438520" cy="2666520"/>
          </a:xfrm>
          <a:prstGeom prst="rect">
            <a:avLst/>
          </a:prstGeom>
          <a:noFill/>
          <a:ln w="0">
            <a:noFill/>
          </a:ln>
        </p:spPr>
        <p:txBody>
          <a:bodyPr lIns="91440" rIns="91440" tIns="91440" bIns="91440" anchor="t">
            <a:normAutofit/>
          </a:bodyPr>
          <a:p>
            <a:pPr marL="457200" indent="-324000">
              <a:lnSpc>
                <a:spcPct val="100000"/>
              </a:lnSpc>
              <a:buNone/>
              <a:tabLst>
                <a:tab algn="l" pos="0"/>
              </a:tabLst>
            </a:pPr>
            <a:r>
              <a:rPr b="0" lang="en" sz="1500" spc="-1" strike="noStrike">
                <a:solidFill>
                  <a:schemeClr val="dk1"/>
                </a:solidFill>
                <a:latin typeface="Lato"/>
                <a:ea typeface="Lato"/>
              </a:rPr>
              <a:t>Pristatymas nagrinėja COVID-19 vakcinų sąmokslo teoriją, analizuojant pateiktus argumentus bei mokslo pagrįstus kontrargumentus, kad skatintų kritinį mąstymą.</a:t>
            </a:r>
            <a:endParaRPr b="0" lang="fr-FR" sz="1500" spc="-1" strike="noStrike">
              <a:solidFill>
                <a:srgbClr val="000000"/>
              </a:solidFill>
              <a:latin typeface="Arial"/>
            </a:endParaRPr>
          </a:p>
        </p:txBody>
      </p:sp>
      <p:sp>
        <p:nvSpPr>
          <p:cNvPr id="349" name="PlaceHolder 2"/>
          <p:cNvSpPr>
            <a:spLocks noGrp="1"/>
          </p:cNvSpPr>
          <p:nvPr>
            <p:ph type="title"/>
          </p:nvPr>
        </p:nvSpPr>
        <p:spPr>
          <a:xfrm>
            <a:off x="723960" y="390600"/>
            <a:ext cx="7705440" cy="590040"/>
          </a:xfrm>
          <a:prstGeom prst="rect">
            <a:avLst/>
          </a:prstGeom>
          <a:noFill/>
          <a:ln w="0">
            <a:noFill/>
          </a:ln>
        </p:spPr>
        <p:txBody>
          <a:bodyPr lIns="91440" rIns="91440" tIns="91440" bIns="91440" anchor="t">
            <a:normAutofit fontScale="84366"/>
          </a:bodyPr>
          <a:p>
            <a:pPr indent="0" algn="ctr">
              <a:lnSpc>
                <a:spcPct val="100000"/>
              </a:lnSpc>
              <a:buNone/>
              <a:tabLst>
                <a:tab algn="l" pos="0"/>
              </a:tabLst>
            </a:pPr>
            <a:r>
              <a:rPr b="1" lang="en" sz="3200" spc="-1" strike="noStrike">
                <a:solidFill>
                  <a:schemeClr val="accent6"/>
                </a:solidFill>
                <a:latin typeface="Convergence"/>
                <a:ea typeface="Convergence"/>
              </a:rPr>
              <a:t>Įžanga</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2" name="Google Shape;1116;p61"/>
          <p:cNvSpPr/>
          <p:nvPr/>
        </p:nvSpPr>
        <p:spPr>
          <a:xfrm>
            <a:off x="4572000" y="3848040"/>
            <a:ext cx="3314520" cy="256680"/>
          </a:xfrm>
          <a:prstGeom prst="rect">
            <a:avLst/>
          </a:prstGeom>
          <a:noFill/>
          <a:ln w="0">
            <a:noFill/>
          </a:ln>
        </p:spPr>
        <p:style>
          <a:lnRef idx="0"/>
          <a:fillRef idx="0"/>
          <a:effectRef idx="0"/>
          <a:fontRef idx="minor"/>
        </p:style>
        <p:txBody>
          <a:bodyPr lIns="870823080" rIns="870823080" tIns="128520" bIns="128520" anchor="t">
            <a:normAutofit/>
          </a:bodyPr>
          <a:p>
            <a:pPr defTabSz="914400">
              <a:lnSpc>
                <a:spcPct val="100000"/>
              </a:lnSpc>
              <a:tabLst>
                <a:tab algn="l" pos="0"/>
              </a:tabLst>
            </a:pPr>
            <a:r>
              <a:rPr b="1" lang="en" sz="1200" spc="-1" strike="noStrike">
                <a:solidFill>
                  <a:schemeClr val="dk1"/>
                </a:solidFill>
                <a:latin typeface="Arial"/>
              </a:rPr>
              <a:t>Thank you!</a:t>
            </a:r>
            <a:endParaRPr b="0" lang="en-US" sz="1200" spc="-1" strike="noStrike">
              <a:solidFill>
                <a:srgbClr val="000000"/>
              </a:solidFill>
              <a:latin typeface="OpenSymbol"/>
            </a:endParaRPr>
          </a:p>
        </p:txBody>
      </p:sp>
      <p:sp>
        <p:nvSpPr>
          <p:cNvPr id="693" name="PlaceHolder 1"/>
          <p:cNvSpPr>
            <a:spLocks noGrp="1"/>
          </p:cNvSpPr>
          <p:nvPr>
            <p:ph type="title"/>
          </p:nvPr>
        </p:nvSpPr>
        <p:spPr>
          <a:xfrm>
            <a:off x="4572000" y="971640"/>
            <a:ext cx="3847680" cy="761760"/>
          </a:xfrm>
          <a:prstGeom prst="rect">
            <a:avLst/>
          </a:prstGeom>
          <a:noFill/>
          <a:ln w="0">
            <a:noFill/>
          </a:ln>
        </p:spPr>
        <p:txBody>
          <a:bodyPr lIns="91440" rIns="91440" tIns="91440" bIns="91440" anchor="ctr">
            <a:normAutofit fontScale="77995"/>
          </a:bodyPr>
          <a:p>
            <a:pPr indent="0">
              <a:lnSpc>
                <a:spcPct val="100000"/>
              </a:lnSpc>
              <a:buNone/>
              <a:tabLst>
                <a:tab algn="l" pos="0"/>
              </a:tabLst>
            </a:pPr>
            <a:r>
              <a:rPr b="1" lang="en" sz="5000" spc="-1" strike="noStrike">
                <a:solidFill>
                  <a:schemeClr val="accent6"/>
                </a:solidFill>
                <a:latin typeface="Convergence"/>
                <a:ea typeface="Convergence"/>
              </a:rPr>
              <a:t>Thank you!</a:t>
            </a:r>
            <a:endParaRPr b="0" lang="fr-FR" sz="5000" spc="-1" strike="noStrike">
              <a:solidFill>
                <a:schemeClr val="dk1"/>
              </a:solidFill>
              <a:latin typeface="Arial"/>
            </a:endParaRPr>
          </a:p>
        </p:txBody>
      </p:sp>
      <p:sp>
        <p:nvSpPr>
          <p:cNvPr id="694" name="PlaceHolder 2"/>
          <p:cNvSpPr>
            <a:spLocks noGrp="1"/>
          </p:cNvSpPr>
          <p:nvPr>
            <p:ph type="subTitle"/>
          </p:nvPr>
        </p:nvSpPr>
        <p:spPr>
          <a:xfrm>
            <a:off x="4572000" y="1771560"/>
            <a:ext cx="3847680" cy="1018800"/>
          </a:xfrm>
          <a:prstGeom prst="rect">
            <a:avLst/>
          </a:prstGeom>
          <a:noFill/>
          <a:ln w="0">
            <a:noFill/>
          </a:ln>
        </p:spPr>
        <p:txBody>
          <a:bodyPr lIns="91440" rIns="91440" tIns="91440" bIns="91440" anchor="ctr">
            <a:normAutofit/>
          </a:bodyPr>
          <a:p>
            <a:pPr indent="0">
              <a:lnSpc>
                <a:spcPct val="100000"/>
              </a:lnSpc>
              <a:buNone/>
              <a:tabLst>
                <a:tab algn="l" pos="0"/>
              </a:tabLst>
            </a:pPr>
            <a:r>
              <a:rPr b="1" lang="en" sz="1500" spc="-1" strike="noStrike">
                <a:solidFill>
                  <a:schemeClr val="dk1"/>
                </a:solidFill>
                <a:latin typeface="Lato"/>
                <a:ea typeface="Lato"/>
              </a:rPr>
              <a:t>Do you have any questions?</a:t>
            </a:r>
            <a:endParaRPr b="0" lang="en-US" sz="1500" spc="-1" strike="noStrike">
              <a:solidFill>
                <a:srgbClr val="000000"/>
              </a:solidFill>
              <a:latin typeface="OpenSymbol"/>
            </a:endParaRPr>
          </a:p>
        </p:txBody>
      </p:sp>
      <p:grpSp>
        <p:nvGrpSpPr>
          <p:cNvPr id="695" name="Google Shape;1119;p61"/>
          <p:cNvGrpSpPr/>
          <p:nvPr/>
        </p:nvGrpSpPr>
        <p:grpSpPr>
          <a:xfrm>
            <a:off x="1280160" y="3881880"/>
            <a:ext cx="2724480" cy="567720"/>
            <a:chOff x="1280160" y="3881880"/>
            <a:chExt cx="2724480" cy="567720"/>
          </a:xfrm>
        </p:grpSpPr>
        <p:sp>
          <p:nvSpPr>
            <p:cNvPr id="696" name="Google Shape;1120;p61"/>
            <p:cNvSpPr/>
            <p:nvPr/>
          </p:nvSpPr>
          <p:spPr>
            <a:xfrm>
              <a:off x="1280160" y="3881880"/>
              <a:ext cx="2724480" cy="567720"/>
            </a:xfrm>
            <a:prstGeom prst="roundRect">
              <a:avLst>
                <a:gd name="adj" fmla="val 50000"/>
              </a:avLst>
            </a:prstGeom>
            <a:solidFill>
              <a:schemeClr val="lt2"/>
            </a:solidFill>
            <a:ln cap="rnd" w="28575">
              <a:solidFill>
                <a:srgbClr val="1800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nvGrpSpPr>
            <p:cNvPr id="697" name="Google Shape;1121;p61"/>
            <p:cNvGrpSpPr/>
            <p:nvPr/>
          </p:nvGrpSpPr>
          <p:grpSpPr>
            <a:xfrm>
              <a:off x="3353040" y="3989880"/>
              <a:ext cx="352080" cy="352080"/>
              <a:chOff x="3353040" y="3989880"/>
              <a:chExt cx="352080" cy="352080"/>
            </a:xfrm>
          </p:grpSpPr>
          <p:sp>
            <p:nvSpPr>
              <p:cNvPr id="698" name="Google Shape;1122;p61"/>
              <p:cNvSpPr/>
              <p:nvPr/>
            </p:nvSpPr>
            <p:spPr>
              <a:xfrm>
                <a:off x="3475440" y="4060080"/>
                <a:ext cx="111240" cy="213120"/>
              </a:xfrm>
              <a:custGeom>
                <a:avLst/>
                <a:gdLst>
                  <a:gd name="textAreaLeft" fmla="*/ 0 w 111240"/>
                  <a:gd name="textAreaRight" fmla="*/ 111600 w 111240"/>
                  <a:gd name="textAreaTop" fmla="*/ 0 h 213120"/>
                  <a:gd name="textAreaBottom" fmla="*/ 213480 h 213120"/>
                </a:gdLst>
                <a:ahLst/>
                <a:rect l="textAreaLeft" t="textAreaTop" r="textAreaRight" b="textAreaBottom"/>
                <a:pathLst>
                  <a:path w="6031" h="11558">
                    <a:moveTo>
                      <a:pt x="2415" y="1"/>
                    </a:moveTo>
                    <a:cubicBezTo>
                      <a:pt x="2233" y="993"/>
                      <a:pt x="1808" y="2415"/>
                      <a:pt x="0" y="2785"/>
                    </a:cubicBezTo>
                    <a:lnTo>
                      <a:pt x="0" y="4244"/>
                    </a:lnTo>
                    <a:lnTo>
                      <a:pt x="1228" y="4244"/>
                    </a:lnTo>
                    <a:cubicBezTo>
                      <a:pt x="1537" y="4244"/>
                      <a:pt x="1787" y="4496"/>
                      <a:pt x="1787" y="4803"/>
                    </a:cubicBezTo>
                    <a:lnTo>
                      <a:pt x="1787" y="9077"/>
                    </a:lnTo>
                    <a:cubicBezTo>
                      <a:pt x="1787" y="10222"/>
                      <a:pt x="2553" y="11558"/>
                      <a:pt x="4714" y="11558"/>
                    </a:cubicBezTo>
                    <a:cubicBezTo>
                      <a:pt x="5212" y="11558"/>
                      <a:pt x="5689" y="11535"/>
                      <a:pt x="6031" y="11512"/>
                    </a:cubicBezTo>
                    <a:lnTo>
                      <a:pt x="6031" y="9905"/>
                    </a:lnTo>
                    <a:lnTo>
                      <a:pt x="4891" y="9905"/>
                    </a:lnTo>
                    <a:cubicBezTo>
                      <a:pt x="3535" y="9905"/>
                      <a:pt x="3351" y="9125"/>
                      <a:pt x="3351" y="8363"/>
                    </a:cubicBezTo>
                    <a:lnTo>
                      <a:pt x="3351" y="4803"/>
                    </a:lnTo>
                    <a:cubicBezTo>
                      <a:pt x="3351" y="4496"/>
                      <a:pt x="3600" y="4244"/>
                      <a:pt x="3910" y="4244"/>
                    </a:cubicBezTo>
                    <a:lnTo>
                      <a:pt x="6031" y="4244"/>
                    </a:lnTo>
                    <a:lnTo>
                      <a:pt x="6031" y="2681"/>
                    </a:lnTo>
                    <a:lnTo>
                      <a:pt x="3910" y="2681"/>
                    </a:lnTo>
                    <a:cubicBezTo>
                      <a:pt x="3600" y="2681"/>
                      <a:pt x="3351" y="2431"/>
                      <a:pt x="3351" y="2122"/>
                    </a:cubicBezTo>
                    <a:lnTo>
                      <a:pt x="3351" y="1"/>
                    </a:ln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699" name="Google Shape;1123;p61"/>
              <p:cNvSpPr/>
              <p:nvPr/>
            </p:nvSpPr>
            <p:spPr>
              <a:xfrm>
                <a:off x="3353040" y="3989880"/>
                <a:ext cx="352080" cy="352080"/>
              </a:xfrm>
              <a:custGeom>
                <a:avLst/>
                <a:gdLst>
                  <a:gd name="textAreaLeft" fmla="*/ 0 w 352080"/>
                  <a:gd name="textAreaRight" fmla="*/ 352440 w 352080"/>
                  <a:gd name="textAreaTop" fmla="*/ 0 h 352080"/>
                  <a:gd name="textAreaBottom" fmla="*/ 352440 h 352080"/>
                </a:gdLst>
                <a:ahLst/>
                <a:rect l="textAreaLeft" t="textAreaTop" r="textAreaRight" b="textAreaBottom"/>
                <a:pathLst>
                  <a:path w="19066" h="19066">
                    <a:moveTo>
                      <a:pt x="10539" y="2681"/>
                    </a:moveTo>
                    <a:cubicBezTo>
                      <a:pt x="10846" y="2681"/>
                      <a:pt x="11059" y="2932"/>
                      <a:pt x="11059" y="3240"/>
                    </a:cubicBezTo>
                    <a:lnTo>
                      <a:pt x="11059" y="5362"/>
                    </a:lnTo>
                    <a:lnTo>
                      <a:pt x="13219" y="5362"/>
                    </a:lnTo>
                    <a:cubicBezTo>
                      <a:pt x="13528" y="5362"/>
                      <a:pt x="13778" y="5612"/>
                      <a:pt x="13778" y="5921"/>
                    </a:cubicBezTo>
                    <a:lnTo>
                      <a:pt x="13778" y="8601"/>
                    </a:lnTo>
                    <a:cubicBezTo>
                      <a:pt x="13778" y="8911"/>
                      <a:pt x="13528" y="9160"/>
                      <a:pt x="13219" y="9160"/>
                    </a:cubicBezTo>
                    <a:lnTo>
                      <a:pt x="11096" y="9160"/>
                    </a:lnTo>
                    <a:lnTo>
                      <a:pt x="11096" y="12161"/>
                    </a:lnTo>
                    <a:cubicBezTo>
                      <a:pt x="11096" y="12440"/>
                      <a:pt x="11121" y="12520"/>
                      <a:pt x="11133" y="12541"/>
                    </a:cubicBezTo>
                    <a:cubicBezTo>
                      <a:pt x="11140" y="12541"/>
                      <a:pt x="11234" y="12585"/>
                      <a:pt x="11520" y="12585"/>
                    </a:cubicBezTo>
                    <a:lnTo>
                      <a:pt x="13219" y="12585"/>
                    </a:lnTo>
                    <a:cubicBezTo>
                      <a:pt x="13528" y="12585"/>
                      <a:pt x="13741" y="12836"/>
                      <a:pt x="13741" y="13144"/>
                    </a:cubicBezTo>
                    <a:lnTo>
                      <a:pt x="13741" y="15826"/>
                    </a:lnTo>
                    <a:cubicBezTo>
                      <a:pt x="13741" y="16113"/>
                      <a:pt x="13560" y="16351"/>
                      <a:pt x="13273" y="16382"/>
                    </a:cubicBezTo>
                    <a:cubicBezTo>
                      <a:pt x="13236" y="16385"/>
                      <a:pt x="12341" y="16474"/>
                      <a:pt x="11342" y="16474"/>
                    </a:cubicBezTo>
                    <a:cubicBezTo>
                      <a:pt x="8564" y="16474"/>
                      <a:pt x="7298" y="14609"/>
                      <a:pt x="7298" y="12877"/>
                    </a:cubicBezTo>
                    <a:lnTo>
                      <a:pt x="7298" y="9160"/>
                    </a:lnTo>
                    <a:lnTo>
                      <a:pt x="6070" y="9160"/>
                    </a:lnTo>
                    <a:cubicBezTo>
                      <a:pt x="5760" y="9160"/>
                      <a:pt x="5511" y="8911"/>
                      <a:pt x="5511" y="8601"/>
                    </a:cubicBezTo>
                    <a:lnTo>
                      <a:pt x="5511" y="6100"/>
                    </a:lnTo>
                    <a:cubicBezTo>
                      <a:pt x="5511" y="5808"/>
                      <a:pt x="5734" y="5568"/>
                      <a:pt x="6024" y="5543"/>
                    </a:cubicBezTo>
                    <a:cubicBezTo>
                      <a:pt x="7535" y="5417"/>
                      <a:pt x="7797" y="4524"/>
                      <a:pt x="8000" y="3275"/>
                    </a:cubicBezTo>
                    <a:lnTo>
                      <a:pt x="8021" y="3148"/>
                    </a:lnTo>
                    <a:cubicBezTo>
                      <a:pt x="8066" y="2879"/>
                      <a:pt x="8299" y="2681"/>
                      <a:pt x="8571" y="2681"/>
                    </a:cubicBezTo>
                    <a:close/>
                    <a:moveTo>
                      <a:pt x="2794" y="1"/>
                    </a:moveTo>
                    <a:cubicBezTo>
                      <a:pt x="1253" y="1"/>
                      <a:pt x="1" y="1253"/>
                      <a:pt x="1" y="2794"/>
                    </a:cubicBezTo>
                    <a:lnTo>
                      <a:pt x="1" y="16272"/>
                    </a:lnTo>
                    <a:cubicBezTo>
                      <a:pt x="1" y="17811"/>
                      <a:pt x="1253" y="19065"/>
                      <a:pt x="2794" y="19065"/>
                    </a:cubicBezTo>
                    <a:lnTo>
                      <a:pt x="16272" y="19065"/>
                    </a:lnTo>
                    <a:cubicBezTo>
                      <a:pt x="17813" y="19065"/>
                      <a:pt x="19065" y="17811"/>
                      <a:pt x="19065" y="16272"/>
                    </a:cubicBezTo>
                    <a:lnTo>
                      <a:pt x="19065" y="2792"/>
                    </a:lnTo>
                    <a:cubicBezTo>
                      <a:pt x="19065" y="1253"/>
                      <a:pt x="17813" y="1"/>
                      <a:pt x="16272"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0" name="Google Shape;1124;p61"/>
            <p:cNvGrpSpPr/>
            <p:nvPr/>
          </p:nvGrpSpPr>
          <p:grpSpPr>
            <a:xfrm>
              <a:off x="2761920" y="3989880"/>
              <a:ext cx="352080" cy="352080"/>
              <a:chOff x="2761920" y="3989880"/>
              <a:chExt cx="352080" cy="352080"/>
            </a:xfrm>
          </p:grpSpPr>
          <p:sp>
            <p:nvSpPr>
              <p:cNvPr id="701" name="Google Shape;1125;p61"/>
              <p:cNvSpPr/>
              <p:nvPr/>
            </p:nvSpPr>
            <p:spPr>
              <a:xfrm>
                <a:off x="2835000" y="4052520"/>
                <a:ext cx="20160" cy="20160"/>
              </a:xfrm>
              <a:custGeom>
                <a:avLst/>
                <a:gdLst>
                  <a:gd name="textAreaLeft" fmla="*/ 0 w 20160"/>
                  <a:gd name="textAreaRight" fmla="*/ 20520 w 20160"/>
                  <a:gd name="textAreaTop" fmla="*/ 0 h 20160"/>
                  <a:gd name="textAreaBottom" fmla="*/ 20520 h 20160"/>
                </a:gdLst>
                <a:ah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w="0">
                <a:noFill/>
              </a:ln>
            </p:spPr>
            <p:style>
              <a:lnRef idx="0"/>
              <a:fillRef idx="0"/>
              <a:effectRef idx="0"/>
              <a:fontRef idx="minor"/>
            </p:style>
            <p:txBody>
              <a:bodyPr tIns="10080" bIns="100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2" name="Google Shape;1126;p61"/>
              <p:cNvSpPr/>
              <p:nvPr/>
            </p:nvSpPr>
            <p:spPr>
              <a:xfrm>
                <a:off x="2761920" y="3989880"/>
                <a:ext cx="352080" cy="352080"/>
              </a:xfrm>
              <a:custGeom>
                <a:avLst/>
                <a:gdLst>
                  <a:gd name="textAreaLeft" fmla="*/ 0 w 352080"/>
                  <a:gd name="textAreaRight" fmla="*/ 352440 w 352080"/>
                  <a:gd name="textAreaTop" fmla="*/ 0 h 352080"/>
                  <a:gd name="textAreaBottom" fmla="*/ 352440 h 352080"/>
                </a:gdLst>
                <a:ah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3" name="Google Shape;1127;p61"/>
              <p:cNvSpPr/>
              <p:nvPr/>
            </p:nvSpPr>
            <p:spPr>
              <a:xfrm>
                <a:off x="2917440" y="4134960"/>
                <a:ext cx="123480" cy="144360"/>
              </a:xfrm>
              <a:custGeom>
                <a:avLst/>
                <a:gdLst>
                  <a:gd name="textAreaLeft" fmla="*/ 0 w 123480"/>
                  <a:gd name="textAreaRight" fmla="*/ 123840 w 123480"/>
                  <a:gd name="textAreaTop" fmla="*/ 0 h 144360"/>
                  <a:gd name="textAreaBottom" fmla="*/ 144720 h 144360"/>
                </a:gdLst>
                <a:ah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w="0">
                <a:noFill/>
              </a:ln>
            </p:spPr>
            <p:style>
              <a:lnRef idx="0"/>
              <a:fillRef idx="0"/>
              <a:effectRef idx="0"/>
              <a:fontRef idx="minor"/>
            </p:style>
            <p:txBody>
              <a:bodyPr tIns="72360" bIns="72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4" name="Google Shape;1128;p61"/>
              <p:cNvSpPr/>
              <p:nvPr/>
            </p:nvSpPr>
            <p:spPr>
              <a:xfrm>
                <a:off x="2835000" y="4134960"/>
                <a:ext cx="20160" cy="144000"/>
              </a:xfrm>
              <a:custGeom>
                <a:avLst/>
                <a:gdLst>
                  <a:gd name="textAreaLeft" fmla="*/ 0 w 20160"/>
                  <a:gd name="textAreaRight" fmla="*/ 20520 w 20160"/>
                  <a:gd name="textAreaTop" fmla="*/ 0 h 144000"/>
                  <a:gd name="textAreaBottom" fmla="*/ 144360 h 144000"/>
                </a:gdLst>
                <a:ahLst/>
                <a:rect l="textAreaLeft" t="textAreaTop" r="textAreaRight" b="textAreaBottom"/>
                <a:pathLst>
                  <a:path w="1119" h="7820">
                    <a:moveTo>
                      <a:pt x="0" y="0"/>
                    </a:moveTo>
                    <a:lnTo>
                      <a:pt x="0" y="7819"/>
                    </a:lnTo>
                    <a:lnTo>
                      <a:pt x="1118" y="7819"/>
                    </a:lnTo>
                    <a:lnTo>
                      <a:pt x="1118" y="0"/>
                    </a:lnTo>
                    <a:close/>
                  </a:path>
                </a:pathLst>
              </a:custGeom>
              <a:solidFill>
                <a:schemeClr val="lt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5" name="Google Shape;1129;p61"/>
            <p:cNvGrpSpPr/>
            <p:nvPr/>
          </p:nvGrpSpPr>
          <p:grpSpPr>
            <a:xfrm>
              <a:off x="1580040" y="3989880"/>
              <a:ext cx="352080" cy="352080"/>
              <a:chOff x="1580040" y="3989880"/>
              <a:chExt cx="352080" cy="352080"/>
            </a:xfrm>
          </p:grpSpPr>
          <p:sp>
            <p:nvSpPr>
              <p:cNvPr id="706" name="Google Shape;1130;p61"/>
              <p:cNvSpPr/>
              <p:nvPr/>
            </p:nvSpPr>
            <p:spPr>
              <a:xfrm>
                <a:off x="1746360" y="4051800"/>
                <a:ext cx="120240" cy="290160"/>
              </a:xfrm>
              <a:custGeom>
                <a:avLst/>
                <a:gdLst>
                  <a:gd name="textAreaLeft" fmla="*/ 0 w 120240"/>
                  <a:gd name="textAreaRight" fmla="*/ 120600 w 120240"/>
                  <a:gd name="textAreaTop" fmla="*/ 0 h 290160"/>
                  <a:gd name="textAreaBottom" fmla="*/ 290520 h 290160"/>
                </a:gdLst>
                <a:ah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07" name="Google Shape;1131;p61"/>
              <p:cNvSpPr/>
              <p:nvPr/>
            </p:nvSpPr>
            <p:spPr>
              <a:xfrm>
                <a:off x="1580040" y="3989880"/>
                <a:ext cx="352080" cy="352080"/>
              </a:xfrm>
              <a:custGeom>
                <a:avLst/>
                <a:gdLst>
                  <a:gd name="textAreaLeft" fmla="*/ 0 w 352080"/>
                  <a:gd name="textAreaRight" fmla="*/ 352440 w 352080"/>
                  <a:gd name="textAreaTop" fmla="*/ 0 h 352080"/>
                  <a:gd name="textAreaBottom" fmla="*/ 352440 h 352080"/>
                </a:gdLst>
                <a:ah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708" name="Google Shape;1132;p61"/>
            <p:cNvGrpSpPr/>
            <p:nvPr/>
          </p:nvGrpSpPr>
          <p:grpSpPr>
            <a:xfrm>
              <a:off x="2170800" y="3989880"/>
              <a:ext cx="352080" cy="352080"/>
              <a:chOff x="2170800" y="3989880"/>
              <a:chExt cx="352080" cy="352080"/>
            </a:xfrm>
          </p:grpSpPr>
          <p:sp>
            <p:nvSpPr>
              <p:cNvPr id="709" name="Google Shape;1133;p61"/>
              <p:cNvSpPr/>
              <p:nvPr/>
            </p:nvSpPr>
            <p:spPr>
              <a:xfrm>
                <a:off x="2233440" y="4052520"/>
                <a:ext cx="226800" cy="226800"/>
              </a:xfrm>
              <a:custGeom>
                <a:avLst/>
                <a:gdLst>
                  <a:gd name="textAreaLeft" fmla="*/ 0 w 226800"/>
                  <a:gd name="textAreaRight" fmla="*/ 227160 w 226800"/>
                  <a:gd name="textAreaTop" fmla="*/ 0 h 226800"/>
                  <a:gd name="textAreaBottom" fmla="*/ 227160 h 226800"/>
                </a:gdLst>
                <a:ah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0" name="Google Shape;1134;p61"/>
              <p:cNvSpPr/>
              <p:nvPr/>
            </p:nvSpPr>
            <p:spPr>
              <a:xfrm>
                <a:off x="2295360" y="4114440"/>
                <a:ext cx="102960" cy="102960"/>
              </a:xfrm>
              <a:custGeom>
                <a:avLst/>
                <a:gdLst>
                  <a:gd name="textAreaLeft" fmla="*/ 0 w 102960"/>
                  <a:gd name="textAreaRight" fmla="*/ 103320 w 102960"/>
                  <a:gd name="textAreaTop" fmla="*/ 0 h 102960"/>
                  <a:gd name="textAreaBottom" fmla="*/ 103320 h 102960"/>
                </a:gdLst>
                <a:ah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w="0">
                <a:noFill/>
              </a:ln>
            </p:spPr>
            <p:style>
              <a:lnRef idx="0"/>
              <a:fillRef idx="0"/>
              <a:effectRef idx="0"/>
              <a:fontRef idx="minor"/>
            </p:style>
            <p:txBody>
              <a:bodyPr tIns="51480" bIns="51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1" name="Google Shape;1135;p61"/>
              <p:cNvSpPr/>
              <p:nvPr/>
            </p:nvSpPr>
            <p:spPr>
              <a:xfrm>
                <a:off x="2170800" y="3989880"/>
                <a:ext cx="352080" cy="352080"/>
              </a:xfrm>
              <a:custGeom>
                <a:avLst/>
                <a:gdLst>
                  <a:gd name="textAreaLeft" fmla="*/ 0 w 352080"/>
                  <a:gd name="textAreaRight" fmla="*/ 352440 w 352080"/>
                  <a:gd name="textAreaTop" fmla="*/ 0 h 352080"/>
                  <a:gd name="textAreaBottom" fmla="*/ 352440 h 352080"/>
                </a:gdLst>
                <a:ah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cxnSp>
        <p:nvCxnSpPr>
          <p:cNvPr id="712" name="Google Shape;1136;p61"/>
          <p:cNvCxnSpPr/>
          <p:nvPr/>
        </p:nvCxnSpPr>
        <p:spPr>
          <a:xfrm>
            <a:off x="4677120" y="3003840"/>
            <a:ext cx="2881800" cy="360"/>
          </a:xfrm>
          <a:prstGeom prst="straightConnector1">
            <a:avLst/>
          </a:prstGeom>
          <a:ln w="28575">
            <a:solidFill>
              <a:srgbClr val="180000"/>
            </a:solidFill>
            <a:round/>
          </a:ln>
        </p:spPr>
      </p:cxnSp>
      <p:grpSp>
        <p:nvGrpSpPr>
          <p:cNvPr id="713" name="Google Shape;1137;p61"/>
          <p:cNvGrpSpPr/>
          <p:nvPr/>
        </p:nvGrpSpPr>
        <p:grpSpPr>
          <a:xfrm>
            <a:off x="1280160" y="693360"/>
            <a:ext cx="2724480" cy="2871720"/>
            <a:chOff x="1280160" y="693360"/>
            <a:chExt cx="2724480" cy="2871720"/>
          </a:xfrm>
        </p:grpSpPr>
        <p:sp>
          <p:nvSpPr>
            <p:cNvPr id="714" name="Google Shape;1138;p61"/>
            <p:cNvSpPr/>
            <p:nvPr/>
          </p:nvSpPr>
          <p:spPr>
            <a:xfrm>
              <a:off x="1280160" y="1170360"/>
              <a:ext cx="1253160" cy="2394360"/>
            </a:xfrm>
            <a:custGeom>
              <a:avLst/>
              <a:gdLst>
                <a:gd name="textAreaLeft" fmla="*/ 0 w 1253160"/>
                <a:gd name="textAreaRight" fmla="*/ 1253520 w 1253160"/>
                <a:gd name="textAreaTop" fmla="*/ 0 h 2394360"/>
                <a:gd name="textAreaBottom" fmla="*/ 2394720 h 2394360"/>
              </a:gdLst>
              <a:ahLst/>
              <a:rect l="textAreaLeft" t="textAreaTop" r="textAreaRight" b="textAreaBottom"/>
              <a:pathLst>
                <a:path w="14613" h="27914">
                  <a:moveTo>
                    <a:pt x="11185" y="1"/>
                  </a:moveTo>
                  <a:cubicBezTo>
                    <a:pt x="11126" y="1"/>
                    <a:pt x="11066" y="3"/>
                    <a:pt x="11007" y="6"/>
                  </a:cubicBezTo>
                  <a:cubicBezTo>
                    <a:pt x="9750" y="101"/>
                    <a:pt x="8920" y="1525"/>
                    <a:pt x="8113" y="2355"/>
                  </a:cubicBezTo>
                  <a:cubicBezTo>
                    <a:pt x="7046" y="3470"/>
                    <a:pt x="5836" y="4442"/>
                    <a:pt x="4697" y="5486"/>
                  </a:cubicBezTo>
                  <a:cubicBezTo>
                    <a:pt x="1" y="9851"/>
                    <a:pt x="261" y="16326"/>
                    <a:pt x="404" y="22209"/>
                  </a:cubicBezTo>
                  <a:lnTo>
                    <a:pt x="404" y="22565"/>
                  </a:lnTo>
                  <a:cubicBezTo>
                    <a:pt x="428" y="23039"/>
                    <a:pt x="404" y="23561"/>
                    <a:pt x="428" y="24107"/>
                  </a:cubicBezTo>
                  <a:cubicBezTo>
                    <a:pt x="475" y="25151"/>
                    <a:pt x="617" y="26242"/>
                    <a:pt x="1305" y="26930"/>
                  </a:cubicBezTo>
                  <a:cubicBezTo>
                    <a:pt x="2126" y="27751"/>
                    <a:pt x="3713" y="27914"/>
                    <a:pt x="5055" y="27914"/>
                  </a:cubicBezTo>
                  <a:cubicBezTo>
                    <a:pt x="5496" y="27914"/>
                    <a:pt x="5911" y="27896"/>
                    <a:pt x="6263" y="27878"/>
                  </a:cubicBezTo>
                  <a:cubicBezTo>
                    <a:pt x="8896" y="27736"/>
                    <a:pt x="11576" y="27214"/>
                    <a:pt x="13000" y="24842"/>
                  </a:cubicBezTo>
                  <a:cubicBezTo>
                    <a:pt x="14613" y="22138"/>
                    <a:pt x="14114" y="19885"/>
                    <a:pt x="13877" y="16991"/>
                  </a:cubicBezTo>
                  <a:cubicBezTo>
                    <a:pt x="13735" y="15378"/>
                    <a:pt x="14114" y="13812"/>
                    <a:pt x="14020" y="12246"/>
                  </a:cubicBezTo>
                  <a:cubicBezTo>
                    <a:pt x="13996" y="11487"/>
                    <a:pt x="13901" y="10752"/>
                    <a:pt x="13830" y="10017"/>
                  </a:cubicBezTo>
                  <a:cubicBezTo>
                    <a:pt x="13664" y="8878"/>
                    <a:pt x="13569" y="7739"/>
                    <a:pt x="13545" y="6601"/>
                  </a:cubicBezTo>
                  <a:cubicBezTo>
                    <a:pt x="13545" y="4964"/>
                    <a:pt x="14138" y="955"/>
                    <a:pt x="12051" y="149"/>
                  </a:cubicBezTo>
                  <a:cubicBezTo>
                    <a:pt x="11774" y="50"/>
                    <a:pt x="11481" y="1"/>
                    <a:pt x="11185" y="1"/>
                  </a:cubicBezTo>
                  <a:close/>
                </a:path>
              </a:pathLst>
            </a:custGeom>
            <a:solidFill>
              <a:srgbClr val="e94a4e"/>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5" name="Google Shape;1139;p61"/>
            <p:cNvSpPr/>
            <p:nvPr/>
          </p:nvSpPr>
          <p:spPr>
            <a:xfrm>
              <a:off x="1282320" y="1170360"/>
              <a:ext cx="1251360" cy="2394360"/>
            </a:xfrm>
            <a:custGeom>
              <a:avLst/>
              <a:gdLst>
                <a:gd name="textAreaLeft" fmla="*/ 0 w 1251360"/>
                <a:gd name="textAreaRight" fmla="*/ 1251720 w 1251360"/>
                <a:gd name="textAreaTop" fmla="*/ 0 h 2394360"/>
                <a:gd name="textAreaBottom" fmla="*/ 2394720 h 2394360"/>
              </a:gdLst>
              <a:ahLst/>
              <a:rect l="textAreaLeft" t="textAreaTop" r="textAreaRight" b="textAreaBottom"/>
              <a:pathLst>
                <a:path w="14589" h="27914">
                  <a:moveTo>
                    <a:pt x="11183" y="1"/>
                  </a:moveTo>
                  <a:cubicBezTo>
                    <a:pt x="11125" y="1"/>
                    <a:pt x="11066" y="3"/>
                    <a:pt x="11007" y="6"/>
                  </a:cubicBezTo>
                  <a:cubicBezTo>
                    <a:pt x="9726" y="101"/>
                    <a:pt x="8896" y="1525"/>
                    <a:pt x="8113" y="2355"/>
                  </a:cubicBezTo>
                  <a:cubicBezTo>
                    <a:pt x="7022" y="3470"/>
                    <a:pt x="5812" y="4442"/>
                    <a:pt x="4673" y="5486"/>
                  </a:cubicBezTo>
                  <a:cubicBezTo>
                    <a:pt x="0" y="9851"/>
                    <a:pt x="237" y="16326"/>
                    <a:pt x="380" y="22209"/>
                  </a:cubicBezTo>
                  <a:lnTo>
                    <a:pt x="380" y="22565"/>
                  </a:lnTo>
                  <a:cubicBezTo>
                    <a:pt x="404" y="23039"/>
                    <a:pt x="380" y="23561"/>
                    <a:pt x="404" y="24107"/>
                  </a:cubicBezTo>
                  <a:cubicBezTo>
                    <a:pt x="404" y="24581"/>
                    <a:pt x="475" y="25056"/>
                    <a:pt x="570" y="25530"/>
                  </a:cubicBezTo>
                  <a:cubicBezTo>
                    <a:pt x="664" y="26052"/>
                    <a:pt x="925" y="26550"/>
                    <a:pt x="1281" y="26930"/>
                  </a:cubicBezTo>
                  <a:cubicBezTo>
                    <a:pt x="2102" y="27751"/>
                    <a:pt x="3689" y="27914"/>
                    <a:pt x="5031" y="27914"/>
                  </a:cubicBezTo>
                  <a:cubicBezTo>
                    <a:pt x="5472" y="27914"/>
                    <a:pt x="5887" y="27896"/>
                    <a:pt x="6239" y="27878"/>
                  </a:cubicBezTo>
                  <a:cubicBezTo>
                    <a:pt x="8872" y="27736"/>
                    <a:pt x="11552" y="27214"/>
                    <a:pt x="12976" y="24842"/>
                  </a:cubicBezTo>
                  <a:cubicBezTo>
                    <a:pt x="14589" y="22138"/>
                    <a:pt x="14090" y="19885"/>
                    <a:pt x="13853" y="16991"/>
                  </a:cubicBezTo>
                  <a:cubicBezTo>
                    <a:pt x="13687" y="15378"/>
                    <a:pt x="14067" y="13812"/>
                    <a:pt x="13996" y="12246"/>
                  </a:cubicBezTo>
                  <a:cubicBezTo>
                    <a:pt x="13948" y="11487"/>
                    <a:pt x="13877" y="10752"/>
                    <a:pt x="13782" y="10017"/>
                  </a:cubicBezTo>
                  <a:cubicBezTo>
                    <a:pt x="13616" y="8878"/>
                    <a:pt x="13521" y="7739"/>
                    <a:pt x="13497" y="6601"/>
                  </a:cubicBezTo>
                  <a:cubicBezTo>
                    <a:pt x="13521" y="5486"/>
                    <a:pt x="13806" y="3256"/>
                    <a:pt x="13308" y="1691"/>
                  </a:cubicBezTo>
                  <a:cubicBezTo>
                    <a:pt x="13070" y="979"/>
                    <a:pt x="12691" y="410"/>
                    <a:pt x="12027" y="149"/>
                  </a:cubicBezTo>
                  <a:cubicBezTo>
                    <a:pt x="11750" y="50"/>
                    <a:pt x="11473" y="1"/>
                    <a:pt x="11183" y="1"/>
                  </a:cubicBezTo>
                  <a:close/>
                </a:path>
              </a:pathLst>
            </a:custGeom>
            <a:solidFill>
              <a:schemeClr val="accent1"/>
            </a:solidFill>
            <a:ln w="19050">
              <a:solidFill>
                <a:srgbClr val="1800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6" name="Google Shape;1140;p61"/>
            <p:cNvSpPr/>
            <p:nvPr/>
          </p:nvSpPr>
          <p:spPr>
            <a:xfrm>
              <a:off x="1330920" y="1315440"/>
              <a:ext cx="1202400" cy="2249640"/>
            </a:xfrm>
            <a:custGeom>
              <a:avLst/>
              <a:gdLst>
                <a:gd name="textAreaLeft" fmla="*/ 0 w 1202400"/>
                <a:gd name="textAreaRight" fmla="*/ 1202760 w 1202400"/>
                <a:gd name="textAreaTop" fmla="*/ 0 h 2249640"/>
                <a:gd name="textAreaBottom" fmla="*/ 2250000 h 2249640"/>
              </a:gdLst>
              <a:ahLst/>
              <a:rect l="textAreaLeft" t="textAreaTop" r="textAreaRight" b="textAreaBottom"/>
              <a:pathLst>
                <a:path w="14020" h="26224">
                  <a:moveTo>
                    <a:pt x="12739" y="1"/>
                  </a:moveTo>
                  <a:lnTo>
                    <a:pt x="12739" y="1"/>
                  </a:lnTo>
                  <a:cubicBezTo>
                    <a:pt x="12762" y="570"/>
                    <a:pt x="12715" y="1116"/>
                    <a:pt x="12573" y="1661"/>
                  </a:cubicBezTo>
                  <a:cubicBezTo>
                    <a:pt x="12027" y="3654"/>
                    <a:pt x="10034" y="4911"/>
                    <a:pt x="9086" y="6761"/>
                  </a:cubicBezTo>
                  <a:cubicBezTo>
                    <a:pt x="8255" y="8398"/>
                    <a:pt x="8350" y="10343"/>
                    <a:pt x="8469" y="12169"/>
                  </a:cubicBezTo>
                  <a:cubicBezTo>
                    <a:pt x="8588" y="13877"/>
                    <a:pt x="8279" y="15490"/>
                    <a:pt x="8018" y="17175"/>
                  </a:cubicBezTo>
                  <a:cubicBezTo>
                    <a:pt x="7876" y="17222"/>
                    <a:pt x="8018" y="17293"/>
                    <a:pt x="7994" y="17435"/>
                  </a:cubicBezTo>
                  <a:cubicBezTo>
                    <a:pt x="7710" y="19428"/>
                    <a:pt x="6974" y="21302"/>
                    <a:pt x="5788" y="22915"/>
                  </a:cubicBezTo>
                  <a:cubicBezTo>
                    <a:pt x="5148" y="23840"/>
                    <a:pt x="4294" y="24741"/>
                    <a:pt x="3179" y="24931"/>
                  </a:cubicBezTo>
                  <a:cubicBezTo>
                    <a:pt x="3019" y="24953"/>
                    <a:pt x="2855" y="24964"/>
                    <a:pt x="2689" y="24964"/>
                  </a:cubicBezTo>
                  <a:cubicBezTo>
                    <a:pt x="2487" y="24964"/>
                    <a:pt x="2284" y="24947"/>
                    <a:pt x="2088" y="24908"/>
                  </a:cubicBezTo>
                  <a:cubicBezTo>
                    <a:pt x="1305" y="24789"/>
                    <a:pt x="570" y="24409"/>
                    <a:pt x="1" y="23840"/>
                  </a:cubicBezTo>
                  <a:lnTo>
                    <a:pt x="1" y="23840"/>
                  </a:lnTo>
                  <a:cubicBezTo>
                    <a:pt x="95" y="24362"/>
                    <a:pt x="356" y="24860"/>
                    <a:pt x="712" y="25240"/>
                  </a:cubicBezTo>
                  <a:cubicBezTo>
                    <a:pt x="1533" y="26061"/>
                    <a:pt x="3120" y="26224"/>
                    <a:pt x="4462" y="26224"/>
                  </a:cubicBezTo>
                  <a:cubicBezTo>
                    <a:pt x="4903" y="26224"/>
                    <a:pt x="5318" y="26206"/>
                    <a:pt x="5670" y="26188"/>
                  </a:cubicBezTo>
                  <a:cubicBezTo>
                    <a:pt x="8303" y="26046"/>
                    <a:pt x="10983" y="25524"/>
                    <a:pt x="12407" y="23152"/>
                  </a:cubicBezTo>
                  <a:cubicBezTo>
                    <a:pt x="14020" y="20448"/>
                    <a:pt x="13521" y="18195"/>
                    <a:pt x="13284" y="15301"/>
                  </a:cubicBezTo>
                  <a:cubicBezTo>
                    <a:pt x="13142" y="13688"/>
                    <a:pt x="13521" y="12122"/>
                    <a:pt x="13427" y="10556"/>
                  </a:cubicBezTo>
                  <a:cubicBezTo>
                    <a:pt x="13403" y="9797"/>
                    <a:pt x="13308" y="9062"/>
                    <a:pt x="13237" y="8327"/>
                  </a:cubicBezTo>
                  <a:cubicBezTo>
                    <a:pt x="13071" y="7188"/>
                    <a:pt x="12976" y="6049"/>
                    <a:pt x="12952" y="4911"/>
                  </a:cubicBezTo>
                  <a:cubicBezTo>
                    <a:pt x="12952" y="3796"/>
                    <a:pt x="13237" y="1566"/>
                    <a:pt x="12739" y="1"/>
                  </a:cubicBezTo>
                  <a:close/>
                </a:path>
              </a:pathLst>
            </a:custGeom>
            <a:solidFill>
              <a:schemeClr val="lt2"/>
            </a:solidFill>
            <a:ln w="19050">
              <a:solidFill>
                <a:srgbClr val="1800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17" name="Google Shape;1141;p61"/>
            <p:cNvSpPr/>
            <p:nvPr/>
          </p:nvSpPr>
          <p:spPr>
            <a:xfrm>
              <a:off x="2751480" y="1170360"/>
              <a:ext cx="1253160" cy="2394360"/>
            </a:xfrm>
            <a:custGeom>
              <a:avLst/>
              <a:gdLst>
                <a:gd name="textAreaLeft" fmla="*/ 0 w 1253160"/>
                <a:gd name="textAreaRight" fmla="*/ 1253520 w 1253160"/>
                <a:gd name="textAreaTop" fmla="*/ 0 h 2394360"/>
                <a:gd name="textAreaBottom" fmla="*/ 2394720 h 2394360"/>
              </a:gdLst>
              <a:ahLst/>
              <a:rect l="textAreaLeft" t="textAreaTop" r="textAreaRight" b="textAreaBottom"/>
              <a:pathLst>
                <a:path w="14613" h="27914">
                  <a:moveTo>
                    <a:pt x="3406" y="1"/>
                  </a:moveTo>
                  <a:cubicBezTo>
                    <a:pt x="3116" y="1"/>
                    <a:pt x="2839" y="50"/>
                    <a:pt x="2563" y="149"/>
                  </a:cubicBezTo>
                  <a:cubicBezTo>
                    <a:pt x="475" y="955"/>
                    <a:pt x="1068" y="4964"/>
                    <a:pt x="1068" y="6601"/>
                  </a:cubicBezTo>
                  <a:cubicBezTo>
                    <a:pt x="1044" y="7739"/>
                    <a:pt x="950" y="8878"/>
                    <a:pt x="783" y="10017"/>
                  </a:cubicBezTo>
                  <a:cubicBezTo>
                    <a:pt x="712" y="10752"/>
                    <a:pt x="617" y="11487"/>
                    <a:pt x="594" y="12246"/>
                  </a:cubicBezTo>
                  <a:cubicBezTo>
                    <a:pt x="499" y="13812"/>
                    <a:pt x="878" y="15378"/>
                    <a:pt x="736" y="16991"/>
                  </a:cubicBezTo>
                  <a:cubicBezTo>
                    <a:pt x="499" y="19885"/>
                    <a:pt x="1" y="22138"/>
                    <a:pt x="1614" y="24842"/>
                  </a:cubicBezTo>
                  <a:cubicBezTo>
                    <a:pt x="3037" y="27214"/>
                    <a:pt x="5717" y="27736"/>
                    <a:pt x="8350" y="27878"/>
                  </a:cubicBezTo>
                  <a:cubicBezTo>
                    <a:pt x="8703" y="27896"/>
                    <a:pt x="9117" y="27914"/>
                    <a:pt x="9558" y="27914"/>
                  </a:cubicBezTo>
                  <a:cubicBezTo>
                    <a:pt x="10900" y="27914"/>
                    <a:pt x="12487" y="27751"/>
                    <a:pt x="13308" y="26930"/>
                  </a:cubicBezTo>
                  <a:cubicBezTo>
                    <a:pt x="13996" y="26242"/>
                    <a:pt x="14138" y="25151"/>
                    <a:pt x="14186" y="24107"/>
                  </a:cubicBezTo>
                  <a:cubicBezTo>
                    <a:pt x="14209" y="23561"/>
                    <a:pt x="14186" y="23039"/>
                    <a:pt x="14209" y="22565"/>
                  </a:cubicBezTo>
                  <a:lnTo>
                    <a:pt x="14209" y="22209"/>
                  </a:lnTo>
                  <a:cubicBezTo>
                    <a:pt x="14352" y="16326"/>
                    <a:pt x="14613" y="9851"/>
                    <a:pt x="9916" y="5486"/>
                  </a:cubicBezTo>
                  <a:cubicBezTo>
                    <a:pt x="8777" y="4442"/>
                    <a:pt x="7568" y="3470"/>
                    <a:pt x="6476" y="2355"/>
                  </a:cubicBezTo>
                  <a:cubicBezTo>
                    <a:pt x="5694" y="1525"/>
                    <a:pt x="4863" y="101"/>
                    <a:pt x="3583" y="6"/>
                  </a:cubicBezTo>
                  <a:cubicBezTo>
                    <a:pt x="3523" y="3"/>
                    <a:pt x="3465" y="1"/>
                    <a:pt x="3406" y="1"/>
                  </a:cubicBezTo>
                  <a:close/>
                </a:path>
              </a:pathLst>
            </a:custGeom>
            <a:solidFill>
              <a:srgbClr val="e94a4e"/>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8" name="Google Shape;1142;p61"/>
            <p:cNvSpPr/>
            <p:nvPr/>
          </p:nvSpPr>
          <p:spPr>
            <a:xfrm>
              <a:off x="2751480" y="1170360"/>
              <a:ext cx="1251360" cy="2394360"/>
            </a:xfrm>
            <a:custGeom>
              <a:avLst/>
              <a:gdLst>
                <a:gd name="textAreaLeft" fmla="*/ 0 w 1251360"/>
                <a:gd name="textAreaRight" fmla="*/ 1251720 w 1251360"/>
                <a:gd name="textAreaTop" fmla="*/ 0 h 2394360"/>
                <a:gd name="textAreaBottom" fmla="*/ 2394720 h 2394360"/>
              </a:gdLst>
              <a:ahLst/>
              <a:rect l="textAreaLeft" t="textAreaTop" r="textAreaRight" b="textAreaBottom"/>
              <a:pathLst>
                <a:path w="14589" h="27914">
                  <a:moveTo>
                    <a:pt x="3405" y="1"/>
                  </a:moveTo>
                  <a:cubicBezTo>
                    <a:pt x="3109" y="1"/>
                    <a:pt x="2816" y="50"/>
                    <a:pt x="2539" y="149"/>
                  </a:cubicBezTo>
                  <a:cubicBezTo>
                    <a:pt x="1898" y="410"/>
                    <a:pt x="1519" y="979"/>
                    <a:pt x="1282" y="1691"/>
                  </a:cubicBezTo>
                  <a:cubicBezTo>
                    <a:pt x="783" y="3256"/>
                    <a:pt x="1068" y="5486"/>
                    <a:pt x="1068" y="6601"/>
                  </a:cubicBezTo>
                  <a:cubicBezTo>
                    <a:pt x="1044" y="7739"/>
                    <a:pt x="973" y="8878"/>
                    <a:pt x="807" y="10017"/>
                  </a:cubicBezTo>
                  <a:cubicBezTo>
                    <a:pt x="712" y="10752"/>
                    <a:pt x="617" y="11487"/>
                    <a:pt x="594" y="12246"/>
                  </a:cubicBezTo>
                  <a:cubicBezTo>
                    <a:pt x="523" y="13812"/>
                    <a:pt x="878" y="15378"/>
                    <a:pt x="736" y="16991"/>
                  </a:cubicBezTo>
                  <a:cubicBezTo>
                    <a:pt x="499" y="19885"/>
                    <a:pt x="1" y="22138"/>
                    <a:pt x="1614" y="24842"/>
                  </a:cubicBezTo>
                  <a:cubicBezTo>
                    <a:pt x="3037" y="27214"/>
                    <a:pt x="5717" y="27736"/>
                    <a:pt x="8350" y="27878"/>
                  </a:cubicBezTo>
                  <a:cubicBezTo>
                    <a:pt x="8703" y="27896"/>
                    <a:pt x="9117" y="27914"/>
                    <a:pt x="9558" y="27914"/>
                  </a:cubicBezTo>
                  <a:cubicBezTo>
                    <a:pt x="10900" y="27914"/>
                    <a:pt x="12487" y="27751"/>
                    <a:pt x="13308" y="26930"/>
                  </a:cubicBezTo>
                  <a:cubicBezTo>
                    <a:pt x="13664" y="26550"/>
                    <a:pt x="13901" y="26052"/>
                    <a:pt x="14020" y="25530"/>
                  </a:cubicBezTo>
                  <a:cubicBezTo>
                    <a:pt x="14115" y="25056"/>
                    <a:pt x="14186" y="24581"/>
                    <a:pt x="14186" y="24107"/>
                  </a:cubicBezTo>
                  <a:cubicBezTo>
                    <a:pt x="14209" y="23561"/>
                    <a:pt x="14186" y="23039"/>
                    <a:pt x="14209" y="22565"/>
                  </a:cubicBezTo>
                  <a:lnTo>
                    <a:pt x="14209" y="22209"/>
                  </a:lnTo>
                  <a:cubicBezTo>
                    <a:pt x="14352" y="16326"/>
                    <a:pt x="14589" y="9851"/>
                    <a:pt x="9916" y="5486"/>
                  </a:cubicBezTo>
                  <a:cubicBezTo>
                    <a:pt x="8777" y="4442"/>
                    <a:pt x="7568" y="3470"/>
                    <a:pt x="6476" y="2355"/>
                  </a:cubicBezTo>
                  <a:cubicBezTo>
                    <a:pt x="5694" y="1525"/>
                    <a:pt x="4863" y="101"/>
                    <a:pt x="3583" y="6"/>
                  </a:cubicBezTo>
                  <a:cubicBezTo>
                    <a:pt x="3523" y="3"/>
                    <a:pt x="3464" y="1"/>
                    <a:pt x="3405" y="1"/>
                  </a:cubicBezTo>
                  <a:close/>
                </a:path>
              </a:pathLst>
            </a:custGeom>
            <a:solidFill>
              <a:schemeClr val="accent1"/>
            </a:solidFill>
            <a:ln w="19050">
              <a:solidFill>
                <a:srgbClr val="1800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19" name="Google Shape;1143;p61"/>
            <p:cNvSpPr/>
            <p:nvPr/>
          </p:nvSpPr>
          <p:spPr>
            <a:xfrm>
              <a:off x="2751480" y="1315440"/>
              <a:ext cx="1202400" cy="2249640"/>
            </a:xfrm>
            <a:custGeom>
              <a:avLst/>
              <a:gdLst>
                <a:gd name="textAreaLeft" fmla="*/ 0 w 1202400"/>
                <a:gd name="textAreaRight" fmla="*/ 1202760 w 1202400"/>
                <a:gd name="textAreaTop" fmla="*/ 0 h 2249640"/>
                <a:gd name="textAreaBottom" fmla="*/ 2250000 h 2249640"/>
              </a:gdLst>
              <a:ahLst/>
              <a:rect l="textAreaLeft" t="textAreaTop" r="textAreaRight" b="textAreaBottom"/>
              <a:pathLst>
                <a:path w="14020" h="26224">
                  <a:moveTo>
                    <a:pt x="1282" y="1"/>
                  </a:moveTo>
                  <a:lnTo>
                    <a:pt x="1282" y="1"/>
                  </a:lnTo>
                  <a:cubicBezTo>
                    <a:pt x="807" y="1566"/>
                    <a:pt x="1092" y="3796"/>
                    <a:pt x="1092" y="4911"/>
                  </a:cubicBezTo>
                  <a:cubicBezTo>
                    <a:pt x="1068" y="6049"/>
                    <a:pt x="973" y="7188"/>
                    <a:pt x="807" y="8327"/>
                  </a:cubicBezTo>
                  <a:cubicBezTo>
                    <a:pt x="712" y="9062"/>
                    <a:pt x="641" y="9797"/>
                    <a:pt x="594" y="10556"/>
                  </a:cubicBezTo>
                  <a:cubicBezTo>
                    <a:pt x="523" y="12122"/>
                    <a:pt x="902" y="13688"/>
                    <a:pt x="760" y="15301"/>
                  </a:cubicBezTo>
                  <a:cubicBezTo>
                    <a:pt x="499" y="18195"/>
                    <a:pt x="1" y="20448"/>
                    <a:pt x="1614" y="23152"/>
                  </a:cubicBezTo>
                  <a:cubicBezTo>
                    <a:pt x="3037" y="25524"/>
                    <a:pt x="5717" y="26046"/>
                    <a:pt x="8350" y="26188"/>
                  </a:cubicBezTo>
                  <a:cubicBezTo>
                    <a:pt x="8703" y="26206"/>
                    <a:pt x="9117" y="26224"/>
                    <a:pt x="9558" y="26224"/>
                  </a:cubicBezTo>
                  <a:cubicBezTo>
                    <a:pt x="10900" y="26224"/>
                    <a:pt x="12487" y="26061"/>
                    <a:pt x="13308" y="25240"/>
                  </a:cubicBezTo>
                  <a:cubicBezTo>
                    <a:pt x="13664" y="24860"/>
                    <a:pt x="13901" y="24362"/>
                    <a:pt x="14020" y="23840"/>
                  </a:cubicBezTo>
                  <a:lnTo>
                    <a:pt x="14020" y="23840"/>
                  </a:lnTo>
                  <a:cubicBezTo>
                    <a:pt x="13450" y="24409"/>
                    <a:pt x="12739" y="24789"/>
                    <a:pt x="11956" y="24908"/>
                  </a:cubicBezTo>
                  <a:cubicBezTo>
                    <a:pt x="11760" y="24947"/>
                    <a:pt x="11557" y="24964"/>
                    <a:pt x="11351" y="24964"/>
                  </a:cubicBezTo>
                  <a:cubicBezTo>
                    <a:pt x="11182" y="24964"/>
                    <a:pt x="11012" y="24953"/>
                    <a:pt x="10841" y="24931"/>
                  </a:cubicBezTo>
                  <a:cubicBezTo>
                    <a:pt x="9726" y="24741"/>
                    <a:pt x="8896" y="23840"/>
                    <a:pt x="8232" y="22915"/>
                  </a:cubicBezTo>
                  <a:cubicBezTo>
                    <a:pt x="7069" y="21302"/>
                    <a:pt x="6310" y="19428"/>
                    <a:pt x="6049" y="17435"/>
                  </a:cubicBezTo>
                  <a:cubicBezTo>
                    <a:pt x="6026" y="17293"/>
                    <a:pt x="6144" y="17222"/>
                    <a:pt x="6002" y="17175"/>
                  </a:cubicBezTo>
                  <a:cubicBezTo>
                    <a:pt x="5765" y="15490"/>
                    <a:pt x="5456" y="13877"/>
                    <a:pt x="5551" y="12169"/>
                  </a:cubicBezTo>
                  <a:cubicBezTo>
                    <a:pt x="5670" y="10343"/>
                    <a:pt x="5789" y="8398"/>
                    <a:pt x="4958" y="6761"/>
                  </a:cubicBezTo>
                  <a:cubicBezTo>
                    <a:pt x="4009" y="4911"/>
                    <a:pt x="1993" y="3654"/>
                    <a:pt x="1448" y="1661"/>
                  </a:cubicBezTo>
                  <a:cubicBezTo>
                    <a:pt x="1305" y="1116"/>
                    <a:pt x="1258" y="570"/>
                    <a:pt x="1282" y="1"/>
                  </a:cubicBezTo>
                  <a:close/>
                </a:path>
              </a:pathLst>
            </a:custGeom>
            <a:solidFill>
              <a:schemeClr val="lt2"/>
            </a:solidFill>
            <a:ln w="19050">
              <a:solidFill>
                <a:srgbClr val="180000"/>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720" name="Google Shape;1144;p61"/>
            <p:cNvSpPr/>
            <p:nvPr/>
          </p:nvSpPr>
          <p:spPr>
            <a:xfrm>
              <a:off x="1609920" y="693360"/>
              <a:ext cx="2065320" cy="2636640"/>
            </a:xfrm>
            <a:custGeom>
              <a:avLst/>
              <a:gdLst>
                <a:gd name="textAreaLeft" fmla="*/ 0 w 2065320"/>
                <a:gd name="textAreaRight" fmla="*/ 2065680 w 2065320"/>
                <a:gd name="textAreaTop" fmla="*/ 0 h 2636640"/>
                <a:gd name="textAreaBottom" fmla="*/ 2637000 h 2636640"/>
              </a:gdLst>
              <a:ahLst/>
              <a:rect l="textAreaLeft" t="textAreaTop" r="textAreaRight" b="textAreaBottom"/>
              <a:pathLst>
                <a:path w="24077" h="30738">
                  <a:moveTo>
                    <a:pt x="5021" y="21387"/>
                  </a:moveTo>
                  <a:cubicBezTo>
                    <a:pt x="5023" y="21387"/>
                    <a:pt x="5026" y="21388"/>
                    <a:pt x="5029" y="21391"/>
                  </a:cubicBezTo>
                  <a:cubicBezTo>
                    <a:pt x="5029" y="21415"/>
                    <a:pt x="5005" y="21439"/>
                    <a:pt x="5005" y="21486"/>
                  </a:cubicBezTo>
                  <a:lnTo>
                    <a:pt x="5005" y="21462"/>
                  </a:lnTo>
                  <a:cubicBezTo>
                    <a:pt x="5005" y="21442"/>
                    <a:pt x="5005" y="21387"/>
                    <a:pt x="5021" y="21387"/>
                  </a:cubicBezTo>
                  <a:close/>
                  <a:moveTo>
                    <a:pt x="19057" y="21387"/>
                  </a:moveTo>
                  <a:cubicBezTo>
                    <a:pt x="19072" y="21387"/>
                    <a:pt x="19072" y="21442"/>
                    <a:pt x="19072" y="21462"/>
                  </a:cubicBezTo>
                  <a:cubicBezTo>
                    <a:pt x="19072" y="21474"/>
                    <a:pt x="19072" y="21474"/>
                    <a:pt x="19072" y="21474"/>
                  </a:cubicBezTo>
                  <a:cubicBezTo>
                    <a:pt x="19072" y="21474"/>
                    <a:pt x="19072" y="21474"/>
                    <a:pt x="19072" y="21486"/>
                  </a:cubicBezTo>
                  <a:cubicBezTo>
                    <a:pt x="19048" y="21439"/>
                    <a:pt x="19048" y="21415"/>
                    <a:pt x="19048" y="21391"/>
                  </a:cubicBezTo>
                  <a:cubicBezTo>
                    <a:pt x="19051" y="21388"/>
                    <a:pt x="19054" y="21387"/>
                    <a:pt x="19057" y="21387"/>
                  </a:cubicBezTo>
                  <a:close/>
                  <a:moveTo>
                    <a:pt x="12039" y="1"/>
                  </a:moveTo>
                  <a:cubicBezTo>
                    <a:pt x="11730" y="1"/>
                    <a:pt x="11422" y="78"/>
                    <a:pt x="11149" y="232"/>
                  </a:cubicBezTo>
                  <a:cubicBezTo>
                    <a:pt x="11007" y="327"/>
                    <a:pt x="10888" y="446"/>
                    <a:pt x="10864" y="541"/>
                  </a:cubicBezTo>
                  <a:cubicBezTo>
                    <a:pt x="10817" y="873"/>
                    <a:pt x="11671" y="5902"/>
                    <a:pt x="11386" y="6329"/>
                  </a:cubicBezTo>
                  <a:cubicBezTo>
                    <a:pt x="11078" y="6756"/>
                    <a:pt x="10058" y="9033"/>
                    <a:pt x="7686" y="10788"/>
                  </a:cubicBezTo>
                  <a:cubicBezTo>
                    <a:pt x="7638" y="10812"/>
                    <a:pt x="7354" y="11096"/>
                    <a:pt x="7235" y="11191"/>
                  </a:cubicBezTo>
                  <a:cubicBezTo>
                    <a:pt x="6832" y="11476"/>
                    <a:pt x="6571" y="11476"/>
                    <a:pt x="6073" y="11595"/>
                  </a:cubicBezTo>
                  <a:cubicBezTo>
                    <a:pt x="5456" y="11713"/>
                    <a:pt x="4839" y="11808"/>
                    <a:pt x="4484" y="12022"/>
                  </a:cubicBezTo>
                  <a:cubicBezTo>
                    <a:pt x="3938" y="12377"/>
                    <a:pt x="2942" y="13231"/>
                    <a:pt x="1376" y="13990"/>
                  </a:cubicBezTo>
                  <a:cubicBezTo>
                    <a:pt x="2396" y="13729"/>
                    <a:pt x="3345" y="13279"/>
                    <a:pt x="4199" y="12686"/>
                  </a:cubicBezTo>
                  <a:cubicBezTo>
                    <a:pt x="4394" y="12491"/>
                    <a:pt x="4641" y="12389"/>
                    <a:pt x="4902" y="12389"/>
                  </a:cubicBezTo>
                  <a:cubicBezTo>
                    <a:pt x="4991" y="12389"/>
                    <a:pt x="5081" y="12401"/>
                    <a:pt x="5171" y="12425"/>
                  </a:cubicBezTo>
                  <a:cubicBezTo>
                    <a:pt x="5171" y="12425"/>
                    <a:pt x="4294" y="12899"/>
                    <a:pt x="4151" y="13540"/>
                  </a:cubicBezTo>
                  <a:cubicBezTo>
                    <a:pt x="4057" y="13943"/>
                    <a:pt x="3843" y="14322"/>
                    <a:pt x="3535" y="14655"/>
                  </a:cubicBezTo>
                  <a:lnTo>
                    <a:pt x="3535" y="14655"/>
                  </a:lnTo>
                  <a:cubicBezTo>
                    <a:pt x="4009" y="14394"/>
                    <a:pt x="4365" y="13967"/>
                    <a:pt x="4507" y="13445"/>
                  </a:cubicBezTo>
                  <a:cubicBezTo>
                    <a:pt x="4626" y="13018"/>
                    <a:pt x="5504" y="12757"/>
                    <a:pt x="5978" y="12638"/>
                  </a:cubicBezTo>
                  <a:lnTo>
                    <a:pt x="5978" y="12638"/>
                  </a:lnTo>
                  <a:cubicBezTo>
                    <a:pt x="5266" y="13848"/>
                    <a:pt x="4863" y="15248"/>
                    <a:pt x="4792" y="16671"/>
                  </a:cubicBezTo>
                  <a:cubicBezTo>
                    <a:pt x="4578" y="16837"/>
                    <a:pt x="4341" y="16979"/>
                    <a:pt x="4080" y="17050"/>
                  </a:cubicBezTo>
                  <a:cubicBezTo>
                    <a:pt x="3630" y="17122"/>
                    <a:pt x="3179" y="17169"/>
                    <a:pt x="2728" y="17169"/>
                  </a:cubicBezTo>
                  <a:cubicBezTo>
                    <a:pt x="1281" y="17193"/>
                    <a:pt x="498" y="17667"/>
                    <a:pt x="143" y="17999"/>
                  </a:cubicBezTo>
                  <a:cubicBezTo>
                    <a:pt x="807" y="17709"/>
                    <a:pt x="1544" y="17563"/>
                    <a:pt x="2274" y="17563"/>
                  </a:cubicBezTo>
                  <a:cubicBezTo>
                    <a:pt x="2378" y="17563"/>
                    <a:pt x="2482" y="17566"/>
                    <a:pt x="2586" y="17572"/>
                  </a:cubicBezTo>
                  <a:cubicBezTo>
                    <a:pt x="2751" y="17587"/>
                    <a:pt x="2914" y="17595"/>
                    <a:pt x="3076" y="17595"/>
                  </a:cubicBezTo>
                  <a:cubicBezTo>
                    <a:pt x="3426" y="17595"/>
                    <a:pt x="3771" y="17558"/>
                    <a:pt x="4128" y="17477"/>
                  </a:cubicBezTo>
                  <a:lnTo>
                    <a:pt x="4128" y="17477"/>
                  </a:lnTo>
                  <a:cubicBezTo>
                    <a:pt x="3796" y="17833"/>
                    <a:pt x="3392" y="18094"/>
                    <a:pt x="2942" y="18260"/>
                  </a:cubicBezTo>
                  <a:cubicBezTo>
                    <a:pt x="2396" y="18402"/>
                    <a:pt x="1851" y="18592"/>
                    <a:pt x="1329" y="18829"/>
                  </a:cubicBezTo>
                  <a:cubicBezTo>
                    <a:pt x="593" y="19256"/>
                    <a:pt x="95" y="20015"/>
                    <a:pt x="0" y="20869"/>
                  </a:cubicBezTo>
                  <a:cubicBezTo>
                    <a:pt x="238" y="20205"/>
                    <a:pt x="712" y="19683"/>
                    <a:pt x="1329" y="19375"/>
                  </a:cubicBezTo>
                  <a:cubicBezTo>
                    <a:pt x="1922" y="19090"/>
                    <a:pt x="2562" y="18806"/>
                    <a:pt x="3203" y="18592"/>
                  </a:cubicBezTo>
                  <a:lnTo>
                    <a:pt x="3203" y="18592"/>
                  </a:lnTo>
                  <a:cubicBezTo>
                    <a:pt x="2942" y="18948"/>
                    <a:pt x="2467" y="19114"/>
                    <a:pt x="2230" y="19494"/>
                  </a:cubicBezTo>
                  <a:cubicBezTo>
                    <a:pt x="1969" y="19921"/>
                    <a:pt x="1803" y="20395"/>
                    <a:pt x="1779" y="20893"/>
                  </a:cubicBezTo>
                  <a:cubicBezTo>
                    <a:pt x="1803" y="20395"/>
                    <a:pt x="2467" y="19683"/>
                    <a:pt x="2847" y="19375"/>
                  </a:cubicBezTo>
                  <a:cubicBezTo>
                    <a:pt x="3535" y="18829"/>
                    <a:pt x="4294" y="18450"/>
                    <a:pt x="4768" y="17620"/>
                  </a:cubicBezTo>
                  <a:lnTo>
                    <a:pt x="4768" y="17620"/>
                  </a:lnTo>
                  <a:cubicBezTo>
                    <a:pt x="4792" y="18972"/>
                    <a:pt x="4982" y="20561"/>
                    <a:pt x="4650" y="21818"/>
                  </a:cubicBezTo>
                  <a:cubicBezTo>
                    <a:pt x="4484" y="21913"/>
                    <a:pt x="4294" y="21984"/>
                    <a:pt x="4128" y="22032"/>
                  </a:cubicBezTo>
                  <a:cubicBezTo>
                    <a:pt x="3653" y="22127"/>
                    <a:pt x="3203" y="22174"/>
                    <a:pt x="2752" y="22293"/>
                  </a:cubicBezTo>
                  <a:cubicBezTo>
                    <a:pt x="2301" y="22435"/>
                    <a:pt x="1163" y="23004"/>
                    <a:pt x="902" y="23384"/>
                  </a:cubicBezTo>
                  <a:cubicBezTo>
                    <a:pt x="1661" y="22957"/>
                    <a:pt x="2491" y="22696"/>
                    <a:pt x="3345" y="22601"/>
                  </a:cubicBezTo>
                  <a:cubicBezTo>
                    <a:pt x="3724" y="22577"/>
                    <a:pt x="4104" y="22530"/>
                    <a:pt x="4484" y="22459"/>
                  </a:cubicBezTo>
                  <a:lnTo>
                    <a:pt x="4484" y="22459"/>
                  </a:lnTo>
                  <a:cubicBezTo>
                    <a:pt x="4318" y="22767"/>
                    <a:pt x="4104" y="23028"/>
                    <a:pt x="3843" y="23289"/>
                  </a:cubicBezTo>
                  <a:cubicBezTo>
                    <a:pt x="2444" y="24641"/>
                    <a:pt x="949" y="24760"/>
                    <a:pt x="404" y="26515"/>
                  </a:cubicBezTo>
                  <a:cubicBezTo>
                    <a:pt x="475" y="26444"/>
                    <a:pt x="1613" y="24878"/>
                    <a:pt x="3131" y="24404"/>
                  </a:cubicBezTo>
                  <a:lnTo>
                    <a:pt x="3131" y="24404"/>
                  </a:lnTo>
                  <a:cubicBezTo>
                    <a:pt x="3132" y="24404"/>
                    <a:pt x="3558" y="24594"/>
                    <a:pt x="2942" y="25376"/>
                  </a:cubicBezTo>
                  <a:cubicBezTo>
                    <a:pt x="2538" y="25969"/>
                    <a:pt x="2230" y="26634"/>
                    <a:pt x="2017" y="27321"/>
                  </a:cubicBezTo>
                  <a:lnTo>
                    <a:pt x="2017" y="27321"/>
                  </a:lnTo>
                  <a:cubicBezTo>
                    <a:pt x="2017" y="27321"/>
                    <a:pt x="2894" y="25780"/>
                    <a:pt x="3369" y="25353"/>
                  </a:cubicBezTo>
                  <a:cubicBezTo>
                    <a:pt x="3701" y="25044"/>
                    <a:pt x="3843" y="24570"/>
                    <a:pt x="3724" y="24143"/>
                  </a:cubicBezTo>
                  <a:lnTo>
                    <a:pt x="4555" y="23265"/>
                  </a:lnTo>
                  <a:lnTo>
                    <a:pt x="4555" y="23265"/>
                  </a:lnTo>
                  <a:cubicBezTo>
                    <a:pt x="4484" y="24451"/>
                    <a:pt x="3606" y="28602"/>
                    <a:pt x="2064" y="30737"/>
                  </a:cubicBezTo>
                  <a:cubicBezTo>
                    <a:pt x="2135" y="30714"/>
                    <a:pt x="4151" y="28009"/>
                    <a:pt x="4816" y="25234"/>
                  </a:cubicBezTo>
                  <a:cubicBezTo>
                    <a:pt x="4816" y="25234"/>
                    <a:pt x="5693" y="25922"/>
                    <a:pt x="6049" y="27488"/>
                  </a:cubicBezTo>
                  <a:cubicBezTo>
                    <a:pt x="6002" y="26491"/>
                    <a:pt x="5646" y="25519"/>
                    <a:pt x="5029" y="24736"/>
                  </a:cubicBezTo>
                  <a:cubicBezTo>
                    <a:pt x="5029" y="24736"/>
                    <a:pt x="5646" y="21130"/>
                    <a:pt x="5409" y="19707"/>
                  </a:cubicBezTo>
                  <a:lnTo>
                    <a:pt x="5409" y="19707"/>
                  </a:lnTo>
                  <a:cubicBezTo>
                    <a:pt x="6002" y="20063"/>
                    <a:pt x="6452" y="20656"/>
                    <a:pt x="6642" y="21320"/>
                  </a:cubicBezTo>
                  <a:cubicBezTo>
                    <a:pt x="6856" y="22411"/>
                    <a:pt x="6547" y="23574"/>
                    <a:pt x="7283" y="24238"/>
                  </a:cubicBezTo>
                  <a:cubicBezTo>
                    <a:pt x="7045" y="23692"/>
                    <a:pt x="6951" y="23075"/>
                    <a:pt x="6998" y="22482"/>
                  </a:cubicBezTo>
                  <a:cubicBezTo>
                    <a:pt x="7022" y="21296"/>
                    <a:pt x="6808" y="20182"/>
                    <a:pt x="6073" y="19375"/>
                  </a:cubicBezTo>
                  <a:cubicBezTo>
                    <a:pt x="5338" y="18592"/>
                    <a:pt x="5527" y="17501"/>
                    <a:pt x="5646" y="16410"/>
                  </a:cubicBezTo>
                  <a:cubicBezTo>
                    <a:pt x="5693" y="15793"/>
                    <a:pt x="5812" y="15176"/>
                    <a:pt x="5954" y="14583"/>
                  </a:cubicBezTo>
                  <a:cubicBezTo>
                    <a:pt x="5954" y="14583"/>
                    <a:pt x="6073" y="16030"/>
                    <a:pt x="6784" y="16813"/>
                  </a:cubicBezTo>
                  <a:cubicBezTo>
                    <a:pt x="7140" y="17193"/>
                    <a:pt x="7449" y="17643"/>
                    <a:pt x="7615" y="18165"/>
                  </a:cubicBezTo>
                  <a:cubicBezTo>
                    <a:pt x="7496" y="17548"/>
                    <a:pt x="7259" y="16979"/>
                    <a:pt x="6927" y="16481"/>
                  </a:cubicBezTo>
                  <a:cubicBezTo>
                    <a:pt x="6381" y="15651"/>
                    <a:pt x="6286" y="13729"/>
                    <a:pt x="6784" y="13113"/>
                  </a:cubicBezTo>
                  <a:cubicBezTo>
                    <a:pt x="7259" y="12496"/>
                    <a:pt x="11410" y="9270"/>
                    <a:pt x="12027" y="7823"/>
                  </a:cubicBezTo>
                  <a:cubicBezTo>
                    <a:pt x="12644" y="9270"/>
                    <a:pt x="16818" y="12496"/>
                    <a:pt x="17293" y="13113"/>
                  </a:cubicBezTo>
                  <a:cubicBezTo>
                    <a:pt x="17791" y="13729"/>
                    <a:pt x="17672" y="15651"/>
                    <a:pt x="17127" y="16481"/>
                  </a:cubicBezTo>
                  <a:cubicBezTo>
                    <a:pt x="16795" y="16979"/>
                    <a:pt x="16581" y="17548"/>
                    <a:pt x="16463" y="18165"/>
                  </a:cubicBezTo>
                  <a:cubicBezTo>
                    <a:pt x="16629" y="17643"/>
                    <a:pt x="16937" y="17193"/>
                    <a:pt x="17293" y="16813"/>
                  </a:cubicBezTo>
                  <a:cubicBezTo>
                    <a:pt x="18004" y="16030"/>
                    <a:pt x="18099" y="14583"/>
                    <a:pt x="18099" y="14583"/>
                  </a:cubicBezTo>
                  <a:cubicBezTo>
                    <a:pt x="18265" y="15176"/>
                    <a:pt x="18384" y="15793"/>
                    <a:pt x="18431" y="16410"/>
                  </a:cubicBezTo>
                  <a:cubicBezTo>
                    <a:pt x="18526" y="17501"/>
                    <a:pt x="18716" y="18592"/>
                    <a:pt x="18004" y="19375"/>
                  </a:cubicBezTo>
                  <a:cubicBezTo>
                    <a:pt x="17269" y="20158"/>
                    <a:pt x="17056" y="21296"/>
                    <a:pt x="17079" y="22482"/>
                  </a:cubicBezTo>
                  <a:cubicBezTo>
                    <a:pt x="17103" y="23075"/>
                    <a:pt x="17008" y="23692"/>
                    <a:pt x="16795" y="24238"/>
                  </a:cubicBezTo>
                  <a:cubicBezTo>
                    <a:pt x="17530" y="23574"/>
                    <a:pt x="17222" y="22411"/>
                    <a:pt x="17435" y="21320"/>
                  </a:cubicBezTo>
                  <a:cubicBezTo>
                    <a:pt x="17625" y="20656"/>
                    <a:pt x="18076" y="20063"/>
                    <a:pt x="18669" y="19707"/>
                  </a:cubicBezTo>
                  <a:lnTo>
                    <a:pt x="18669" y="19707"/>
                  </a:lnTo>
                  <a:cubicBezTo>
                    <a:pt x="18431" y="21130"/>
                    <a:pt x="19048" y="24736"/>
                    <a:pt x="19048" y="24736"/>
                  </a:cubicBezTo>
                  <a:cubicBezTo>
                    <a:pt x="18431" y="25519"/>
                    <a:pt x="18076" y="26491"/>
                    <a:pt x="18028" y="27488"/>
                  </a:cubicBezTo>
                  <a:cubicBezTo>
                    <a:pt x="18384" y="25922"/>
                    <a:pt x="19262" y="25234"/>
                    <a:pt x="19262" y="25234"/>
                  </a:cubicBezTo>
                  <a:cubicBezTo>
                    <a:pt x="19926" y="28009"/>
                    <a:pt x="21942" y="30714"/>
                    <a:pt x="22013" y="30737"/>
                  </a:cubicBezTo>
                  <a:cubicBezTo>
                    <a:pt x="20471" y="28602"/>
                    <a:pt x="19594" y="24428"/>
                    <a:pt x="19523" y="23265"/>
                  </a:cubicBezTo>
                  <a:lnTo>
                    <a:pt x="19523" y="23265"/>
                  </a:lnTo>
                  <a:lnTo>
                    <a:pt x="20353" y="24143"/>
                  </a:lnTo>
                  <a:cubicBezTo>
                    <a:pt x="20234" y="24570"/>
                    <a:pt x="20376" y="25044"/>
                    <a:pt x="20709" y="25353"/>
                  </a:cubicBezTo>
                  <a:cubicBezTo>
                    <a:pt x="21183" y="25780"/>
                    <a:pt x="22061" y="27321"/>
                    <a:pt x="22061" y="27321"/>
                  </a:cubicBezTo>
                  <a:cubicBezTo>
                    <a:pt x="21847" y="26634"/>
                    <a:pt x="21539" y="25993"/>
                    <a:pt x="21136" y="25400"/>
                  </a:cubicBezTo>
                  <a:cubicBezTo>
                    <a:pt x="20543" y="24594"/>
                    <a:pt x="20946" y="24404"/>
                    <a:pt x="20946" y="24404"/>
                  </a:cubicBezTo>
                  <a:lnTo>
                    <a:pt x="20946" y="24404"/>
                  </a:lnTo>
                  <a:cubicBezTo>
                    <a:pt x="22464" y="24878"/>
                    <a:pt x="23626" y="26444"/>
                    <a:pt x="23674" y="26515"/>
                  </a:cubicBezTo>
                  <a:cubicBezTo>
                    <a:pt x="23128" y="24736"/>
                    <a:pt x="21634" y="24641"/>
                    <a:pt x="20234" y="23265"/>
                  </a:cubicBezTo>
                  <a:cubicBezTo>
                    <a:pt x="19973" y="23028"/>
                    <a:pt x="19760" y="22767"/>
                    <a:pt x="19594" y="22459"/>
                  </a:cubicBezTo>
                  <a:lnTo>
                    <a:pt x="19594" y="22459"/>
                  </a:lnTo>
                  <a:cubicBezTo>
                    <a:pt x="19973" y="22530"/>
                    <a:pt x="20353" y="22577"/>
                    <a:pt x="20732" y="22601"/>
                  </a:cubicBezTo>
                  <a:cubicBezTo>
                    <a:pt x="21586" y="22672"/>
                    <a:pt x="22416" y="22957"/>
                    <a:pt x="23176" y="23384"/>
                  </a:cubicBezTo>
                  <a:cubicBezTo>
                    <a:pt x="22938" y="22981"/>
                    <a:pt x="21776" y="22411"/>
                    <a:pt x="21325" y="22293"/>
                  </a:cubicBezTo>
                  <a:cubicBezTo>
                    <a:pt x="20875" y="22174"/>
                    <a:pt x="20424" y="22127"/>
                    <a:pt x="19973" y="22032"/>
                  </a:cubicBezTo>
                  <a:cubicBezTo>
                    <a:pt x="19783" y="21984"/>
                    <a:pt x="19594" y="21913"/>
                    <a:pt x="19428" y="21818"/>
                  </a:cubicBezTo>
                  <a:cubicBezTo>
                    <a:pt x="19096" y="20561"/>
                    <a:pt x="19285" y="18972"/>
                    <a:pt x="19309" y="17620"/>
                  </a:cubicBezTo>
                  <a:lnTo>
                    <a:pt x="19309" y="17620"/>
                  </a:lnTo>
                  <a:cubicBezTo>
                    <a:pt x="19807" y="18450"/>
                    <a:pt x="20566" y="18806"/>
                    <a:pt x="21230" y="19375"/>
                  </a:cubicBezTo>
                  <a:cubicBezTo>
                    <a:pt x="21610" y="19660"/>
                    <a:pt x="22274" y="20395"/>
                    <a:pt x="22298" y="20893"/>
                  </a:cubicBezTo>
                  <a:cubicBezTo>
                    <a:pt x="22274" y="20395"/>
                    <a:pt x="22108" y="19897"/>
                    <a:pt x="21847" y="19470"/>
                  </a:cubicBezTo>
                  <a:cubicBezTo>
                    <a:pt x="21610" y="19114"/>
                    <a:pt x="21136" y="18948"/>
                    <a:pt x="20898" y="18592"/>
                  </a:cubicBezTo>
                  <a:lnTo>
                    <a:pt x="20898" y="18592"/>
                  </a:lnTo>
                  <a:cubicBezTo>
                    <a:pt x="21515" y="18806"/>
                    <a:pt x="22156" y="19067"/>
                    <a:pt x="22749" y="19375"/>
                  </a:cubicBezTo>
                  <a:cubicBezTo>
                    <a:pt x="23365" y="19683"/>
                    <a:pt x="23840" y="20205"/>
                    <a:pt x="24077" y="20869"/>
                  </a:cubicBezTo>
                  <a:cubicBezTo>
                    <a:pt x="23982" y="19992"/>
                    <a:pt x="23508" y="19233"/>
                    <a:pt x="22749" y="18806"/>
                  </a:cubicBezTo>
                  <a:cubicBezTo>
                    <a:pt x="22227" y="18568"/>
                    <a:pt x="21705" y="18379"/>
                    <a:pt x="21159" y="18236"/>
                  </a:cubicBezTo>
                  <a:cubicBezTo>
                    <a:pt x="20709" y="18070"/>
                    <a:pt x="20305" y="17809"/>
                    <a:pt x="19973" y="17477"/>
                  </a:cubicBezTo>
                  <a:lnTo>
                    <a:pt x="19973" y="17477"/>
                  </a:lnTo>
                  <a:cubicBezTo>
                    <a:pt x="20305" y="17541"/>
                    <a:pt x="20648" y="17572"/>
                    <a:pt x="20987" y="17572"/>
                  </a:cubicBezTo>
                  <a:cubicBezTo>
                    <a:pt x="21157" y="17572"/>
                    <a:pt x="21325" y="17564"/>
                    <a:pt x="21491" y="17548"/>
                  </a:cubicBezTo>
                  <a:cubicBezTo>
                    <a:pt x="21588" y="17543"/>
                    <a:pt x="21684" y="17540"/>
                    <a:pt x="21781" y="17540"/>
                  </a:cubicBezTo>
                  <a:cubicBezTo>
                    <a:pt x="22533" y="17540"/>
                    <a:pt x="23264" y="17702"/>
                    <a:pt x="23958" y="17975"/>
                  </a:cubicBezTo>
                  <a:cubicBezTo>
                    <a:pt x="23602" y="17643"/>
                    <a:pt x="22820" y="17169"/>
                    <a:pt x="21373" y="17145"/>
                  </a:cubicBezTo>
                  <a:cubicBezTo>
                    <a:pt x="20922" y="17145"/>
                    <a:pt x="20471" y="17122"/>
                    <a:pt x="20021" y="17050"/>
                  </a:cubicBezTo>
                  <a:cubicBezTo>
                    <a:pt x="19760" y="16955"/>
                    <a:pt x="19499" y="16813"/>
                    <a:pt x="19285" y="16647"/>
                  </a:cubicBezTo>
                  <a:cubicBezTo>
                    <a:pt x="19238" y="15224"/>
                    <a:pt x="18811" y="13824"/>
                    <a:pt x="18099" y="12615"/>
                  </a:cubicBezTo>
                  <a:lnTo>
                    <a:pt x="18099" y="12615"/>
                  </a:lnTo>
                  <a:cubicBezTo>
                    <a:pt x="18574" y="12733"/>
                    <a:pt x="19451" y="12994"/>
                    <a:pt x="19594" y="13421"/>
                  </a:cubicBezTo>
                  <a:cubicBezTo>
                    <a:pt x="19712" y="13943"/>
                    <a:pt x="20068" y="14370"/>
                    <a:pt x="20543" y="14631"/>
                  </a:cubicBezTo>
                  <a:cubicBezTo>
                    <a:pt x="20234" y="14322"/>
                    <a:pt x="20021" y="13919"/>
                    <a:pt x="19926" y="13516"/>
                  </a:cubicBezTo>
                  <a:cubicBezTo>
                    <a:pt x="19807" y="12875"/>
                    <a:pt x="18906" y="12401"/>
                    <a:pt x="18906" y="12401"/>
                  </a:cubicBezTo>
                  <a:cubicBezTo>
                    <a:pt x="18996" y="12377"/>
                    <a:pt x="19088" y="12365"/>
                    <a:pt x="19179" y="12365"/>
                  </a:cubicBezTo>
                  <a:cubicBezTo>
                    <a:pt x="19445" y="12365"/>
                    <a:pt x="19701" y="12467"/>
                    <a:pt x="19878" y="12662"/>
                  </a:cubicBezTo>
                  <a:cubicBezTo>
                    <a:pt x="20732" y="13255"/>
                    <a:pt x="21705" y="13706"/>
                    <a:pt x="22725" y="13967"/>
                  </a:cubicBezTo>
                  <a:cubicBezTo>
                    <a:pt x="21136" y="13208"/>
                    <a:pt x="20139" y="12354"/>
                    <a:pt x="19594" y="11998"/>
                  </a:cubicBezTo>
                  <a:cubicBezTo>
                    <a:pt x="19262" y="11784"/>
                    <a:pt x="18645" y="11713"/>
                    <a:pt x="18004" y="11571"/>
                  </a:cubicBezTo>
                  <a:cubicBezTo>
                    <a:pt x="17530" y="11452"/>
                    <a:pt x="17245" y="11452"/>
                    <a:pt x="16842" y="11168"/>
                  </a:cubicBezTo>
                  <a:cubicBezTo>
                    <a:pt x="16747" y="11073"/>
                    <a:pt x="16463" y="10788"/>
                    <a:pt x="16391" y="10764"/>
                  </a:cubicBezTo>
                  <a:cubicBezTo>
                    <a:pt x="14019" y="9033"/>
                    <a:pt x="12999" y="6756"/>
                    <a:pt x="12715" y="6305"/>
                  </a:cubicBezTo>
                  <a:cubicBezTo>
                    <a:pt x="12406" y="5878"/>
                    <a:pt x="13260" y="873"/>
                    <a:pt x="13213" y="541"/>
                  </a:cubicBezTo>
                  <a:cubicBezTo>
                    <a:pt x="13189" y="446"/>
                    <a:pt x="13070" y="327"/>
                    <a:pt x="12928" y="232"/>
                  </a:cubicBezTo>
                  <a:cubicBezTo>
                    <a:pt x="12655" y="78"/>
                    <a:pt x="12347" y="1"/>
                    <a:pt x="12039"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723960" y="2333520"/>
            <a:ext cx="4314600" cy="151416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5500" spc="-1" strike="noStrike">
                <a:solidFill>
                  <a:schemeClr val="accent6"/>
                </a:solidFill>
                <a:latin typeface="Convergence"/>
                <a:ea typeface="Convergence"/>
              </a:rPr>
              <a:t>Argumentai</a:t>
            </a:r>
            <a:endParaRPr b="0" lang="fr-FR" sz="5500" spc="-1" strike="noStrike">
              <a:solidFill>
                <a:schemeClr val="dk1"/>
              </a:solidFill>
              <a:latin typeface="Arial"/>
            </a:endParaRPr>
          </a:p>
        </p:txBody>
      </p:sp>
      <p:sp>
        <p:nvSpPr>
          <p:cNvPr id="351" name="PlaceHolder 2"/>
          <p:cNvSpPr>
            <a:spLocks noGrp="1"/>
          </p:cNvSpPr>
          <p:nvPr>
            <p:ph type="title"/>
          </p:nvPr>
        </p:nvSpPr>
        <p:spPr>
          <a:xfrm>
            <a:off x="2219400" y="876240"/>
            <a:ext cx="1314000" cy="923400"/>
          </a:xfrm>
          <a:prstGeom prst="rect">
            <a:avLst/>
          </a:prstGeom>
          <a:noFill/>
          <a:ln w="0">
            <a:noFill/>
          </a:ln>
        </p:spPr>
        <p:txBody>
          <a:bodyPr lIns="91440" rIns="91440" tIns="91440" bIns="91440" anchor="ctr">
            <a:normAutofit fontScale="88739"/>
          </a:bodyPr>
          <a:p>
            <a:pPr indent="0" algn="ctr">
              <a:lnSpc>
                <a:spcPct val="100000"/>
              </a:lnSpc>
              <a:buNone/>
              <a:tabLst>
                <a:tab algn="l" pos="0"/>
              </a:tabLst>
            </a:pPr>
            <a:r>
              <a:rPr b="1" lang="en" sz="5500" spc="-1" strike="noStrike">
                <a:solidFill>
                  <a:schemeClr val="accent6"/>
                </a:solidFill>
                <a:latin typeface="Convergence"/>
                <a:ea typeface="Convergence"/>
              </a:rPr>
              <a:t>01</a:t>
            </a:r>
            <a:endParaRPr b="0" lang="fr-FR" sz="5500" spc="-1" strike="noStrike">
              <a:solidFill>
                <a:schemeClr val="dk1"/>
              </a:solidFill>
              <a:latin typeface="Arial"/>
            </a:endParaRPr>
          </a:p>
        </p:txBody>
      </p:sp>
      <p:sp>
        <p:nvSpPr>
          <p:cNvPr id="352" name="PlaceHolder 3"/>
          <p:cNvSpPr>
            <a:spLocks noGrp="1"/>
          </p:cNvSpPr>
          <p:nvPr>
            <p:ph type="subTitle"/>
          </p:nvPr>
        </p:nvSpPr>
        <p:spPr>
          <a:xfrm>
            <a:off x="1352520" y="3886200"/>
            <a:ext cx="3038040" cy="694800"/>
          </a:xfrm>
          <a:prstGeom prst="rect">
            <a:avLst/>
          </a:prstGeom>
          <a:noFill/>
          <a:ln w="0">
            <a:noFill/>
          </a:ln>
        </p:spPr>
        <p:txBody>
          <a:bodyPr lIns="91440" rIns="91440" tIns="91440" bIns="91440" anchor="ctr">
            <a:normAutofit/>
          </a:bodyPr>
          <a:p>
            <a:pPr indent="0" algn="ctr">
              <a:buNone/>
            </a:pPr>
            <a:endParaRPr b="0" lang="en-US" sz="1800" spc="-1" strike="noStrike">
              <a:solidFill>
                <a:schemeClr val="dk1"/>
              </a:solidFill>
              <a:latin typeface="Lato"/>
              <a:ea typeface="Lato"/>
            </a:endParaRPr>
          </a:p>
        </p:txBody>
      </p:sp>
      <p:grpSp>
        <p:nvGrpSpPr>
          <p:cNvPr id="353" name="Google Shape;508;p40"/>
          <p:cNvGrpSpPr/>
          <p:nvPr/>
        </p:nvGrpSpPr>
        <p:grpSpPr>
          <a:xfrm>
            <a:off x="4312800" y="539640"/>
            <a:ext cx="4830840" cy="9667440"/>
            <a:chOff x="4312800" y="539640"/>
            <a:chExt cx="4830840" cy="9667440"/>
          </a:xfrm>
        </p:grpSpPr>
        <p:sp>
          <p:nvSpPr>
            <p:cNvPr id="354" name="Google Shape;509;p40"/>
            <p:cNvSpPr/>
            <p:nvPr/>
          </p:nvSpPr>
          <p:spPr>
            <a:xfrm>
              <a:off x="4312800" y="539640"/>
              <a:ext cx="4830840" cy="9667440"/>
            </a:xfrm>
            <a:custGeom>
              <a:avLst/>
              <a:gdLst>
                <a:gd name="textAreaLeft" fmla="*/ 0 w 4830840"/>
                <a:gd name="textAreaRight" fmla="*/ 4831200 w 4830840"/>
                <a:gd name="textAreaTop" fmla="*/ 0 h 9667440"/>
                <a:gd name="textAreaBottom" fmla="*/ 9667800 h 9667440"/>
              </a:gdLst>
              <a:ahLst/>
              <a:rect l="textAreaLeft" t="textAreaTop" r="textAreaRight" b="textAreaBottom"/>
              <a:pathLst>
                <a:path w="87008" h="17423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5" name="Google Shape;510;p40"/>
            <p:cNvSpPr/>
            <p:nvPr/>
          </p:nvSpPr>
          <p:spPr>
            <a:xfrm>
              <a:off x="6582240" y="3200400"/>
              <a:ext cx="731880" cy="2496600"/>
            </a:xfrm>
            <a:custGeom>
              <a:avLst/>
              <a:gdLst>
                <a:gd name="textAreaLeft" fmla="*/ 0 w 731880"/>
                <a:gd name="textAreaRight" fmla="*/ 732240 w 731880"/>
                <a:gd name="textAreaTop" fmla="*/ 0 h 2496600"/>
                <a:gd name="textAreaBottom" fmla="*/ 2496960 h 2496600"/>
              </a:gdLst>
              <a:ahLst/>
              <a:rect l="textAreaLeft" t="textAreaTop" r="textAreaRight" b="textAreaBottom"/>
              <a:pathLst>
                <a:path fill="none" w="10343" h="35297">
                  <a:moveTo>
                    <a:pt x="8255" y="0"/>
                  </a:moveTo>
                  <a:cubicBezTo>
                    <a:pt x="8255" y="0"/>
                    <a:pt x="10343" y="5337"/>
                    <a:pt x="8754" y="10603"/>
                  </a:cubicBezTo>
                  <a:cubicBezTo>
                    <a:pt x="7188" y="15869"/>
                    <a:pt x="1139" y="23460"/>
                    <a:pt x="570" y="28774"/>
                  </a:cubicBezTo>
                  <a:cubicBezTo>
                    <a:pt x="1" y="34087"/>
                    <a:pt x="285" y="35297"/>
                    <a:pt x="285" y="35297"/>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6" name="Google Shape;511;p40"/>
            <p:cNvSpPr/>
            <p:nvPr/>
          </p:nvSpPr>
          <p:spPr>
            <a:xfrm>
              <a:off x="6670440" y="647640"/>
              <a:ext cx="407880" cy="2263680"/>
            </a:xfrm>
            <a:custGeom>
              <a:avLst/>
              <a:gdLst>
                <a:gd name="textAreaLeft" fmla="*/ 0 w 407880"/>
                <a:gd name="textAreaRight" fmla="*/ 408240 w 407880"/>
                <a:gd name="textAreaTop" fmla="*/ 0 h 2263680"/>
                <a:gd name="textAreaBottom" fmla="*/ 2264040 h 2263680"/>
              </a:gdLst>
              <a:ahLst/>
              <a:rect l="textAreaLeft" t="textAreaTop" r="textAreaRight" b="textAreaBottom"/>
              <a:pathLst>
                <a:path fill="none" w="7354" h="40801">
                  <a:moveTo>
                    <a:pt x="902" y="1"/>
                  </a:moveTo>
                  <a:cubicBezTo>
                    <a:pt x="807" y="1"/>
                    <a:pt x="688" y="5148"/>
                    <a:pt x="356" y="16131"/>
                  </a:cubicBezTo>
                  <a:cubicBezTo>
                    <a:pt x="0" y="27090"/>
                    <a:pt x="1566" y="21160"/>
                    <a:pt x="4460" y="25643"/>
                  </a:cubicBezTo>
                  <a:cubicBezTo>
                    <a:pt x="7354" y="30103"/>
                    <a:pt x="3677" y="40801"/>
                    <a:pt x="3677" y="40801"/>
                  </a:cubicBezTo>
                </a:path>
              </a:pathLst>
            </a:custGeom>
            <a:noFill/>
            <a:ln w="7700">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7" name="Google Shape;512;p40"/>
            <p:cNvSpPr/>
            <p:nvPr/>
          </p:nvSpPr>
          <p:spPr>
            <a:xfrm>
              <a:off x="6522840" y="771480"/>
              <a:ext cx="615960" cy="2151720"/>
            </a:xfrm>
            <a:custGeom>
              <a:avLst/>
              <a:gdLst>
                <a:gd name="textAreaLeft" fmla="*/ 0 w 615960"/>
                <a:gd name="textAreaRight" fmla="*/ 616320 w 615960"/>
                <a:gd name="textAreaTop" fmla="*/ 0 h 2151720"/>
                <a:gd name="textAreaBottom" fmla="*/ 2152080 h 2151720"/>
              </a:gdLst>
              <a:ahLst/>
              <a:rect l="textAreaLeft" t="textAreaTop" r="textAreaRight" b="textAreaBottom"/>
              <a:pathLst>
                <a:path fill="none" w="11102" h="38785">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8" name="Google Shape;513;p40"/>
            <p:cNvSpPr/>
            <p:nvPr/>
          </p:nvSpPr>
          <p:spPr>
            <a:xfrm>
              <a:off x="7039080" y="8528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0"/>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59" name="Google Shape;514;p40"/>
            <p:cNvSpPr/>
            <p:nvPr/>
          </p:nvSpPr>
          <p:spPr>
            <a:xfrm>
              <a:off x="6495120" y="75276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60" name="Google Shape;515;p40"/>
            <p:cNvGrpSpPr/>
            <p:nvPr/>
          </p:nvGrpSpPr>
          <p:grpSpPr>
            <a:xfrm>
              <a:off x="6418800" y="613080"/>
              <a:ext cx="625320" cy="2298240"/>
              <a:chOff x="6418800" y="613080"/>
              <a:chExt cx="625320" cy="2298240"/>
            </a:xfrm>
          </p:grpSpPr>
          <p:sp>
            <p:nvSpPr>
              <p:cNvPr id="361" name="Google Shape;516;p40"/>
              <p:cNvSpPr/>
              <p:nvPr/>
            </p:nvSpPr>
            <p:spPr>
              <a:xfrm>
                <a:off x="6717960" y="673200"/>
                <a:ext cx="124560" cy="40320"/>
              </a:xfrm>
              <a:custGeom>
                <a:avLst/>
                <a:gdLst>
                  <a:gd name="textAreaLeft" fmla="*/ 0 w 124560"/>
                  <a:gd name="textAreaRight" fmla="*/ 124920 w 124560"/>
                  <a:gd name="textAreaTop" fmla="*/ 0 h 40320"/>
                  <a:gd name="textAreaBottom" fmla="*/ 40680 h 40320"/>
                </a:gdLst>
                <a:ahLst/>
                <a:rect l="textAreaLeft" t="textAreaTop" r="textAreaRight" b="textAreaBottom"/>
                <a:pathLst>
                  <a:path w="2249" h="732">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5"/>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62" name="Google Shape;517;p40"/>
              <p:cNvGrpSpPr/>
              <p:nvPr/>
            </p:nvGrpSpPr>
            <p:grpSpPr>
              <a:xfrm>
                <a:off x="6418800" y="613080"/>
                <a:ext cx="625320" cy="2298240"/>
                <a:chOff x="6418800" y="613080"/>
                <a:chExt cx="625320" cy="2298240"/>
              </a:xfrm>
            </p:grpSpPr>
            <p:sp>
              <p:nvSpPr>
                <p:cNvPr id="363" name="Google Shape;518;p40"/>
                <p:cNvSpPr/>
                <p:nvPr/>
              </p:nvSpPr>
              <p:spPr>
                <a:xfrm>
                  <a:off x="6682320" y="804240"/>
                  <a:ext cx="356760" cy="2107080"/>
                </a:xfrm>
                <a:custGeom>
                  <a:avLst/>
                  <a:gdLst>
                    <a:gd name="textAreaLeft" fmla="*/ 0 w 356760"/>
                    <a:gd name="textAreaRight" fmla="*/ 357120 w 356760"/>
                    <a:gd name="textAreaTop" fmla="*/ 0 h 2107080"/>
                    <a:gd name="textAreaBottom" fmla="*/ 2107440 h 2107080"/>
                  </a:gdLst>
                  <a:ahLst/>
                  <a:rect l="textAreaLeft" t="textAreaTop" r="textAreaRight" b="textAreaBottom"/>
                  <a:pathLst>
                    <a:path fill="none" w="6430" h="37978">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4" name="Google Shape;519;p40"/>
                <p:cNvSpPr/>
                <p:nvPr/>
              </p:nvSpPr>
              <p:spPr>
                <a:xfrm>
                  <a:off x="6794280" y="851760"/>
                  <a:ext cx="181440" cy="81360"/>
                </a:xfrm>
                <a:custGeom>
                  <a:avLst/>
                  <a:gdLst>
                    <a:gd name="textAreaLeft" fmla="*/ 0 w 181440"/>
                    <a:gd name="textAreaRight" fmla="*/ 181800 w 181440"/>
                    <a:gd name="textAreaTop" fmla="*/ 0 h 81360"/>
                    <a:gd name="textAreaBottom" fmla="*/ 81720 h 81360"/>
                  </a:gdLst>
                  <a:ahLst/>
                  <a:rect l="textAreaLeft" t="textAreaTop" r="textAreaRight" b="textAreaBottom"/>
                  <a:pathLst>
                    <a:path w="3275" h="1472">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5"/>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5" name="Google Shape;520;p40"/>
                <p:cNvSpPr/>
                <p:nvPr/>
              </p:nvSpPr>
              <p:spPr>
                <a:xfrm>
                  <a:off x="6946920" y="781920"/>
                  <a:ext cx="97200" cy="85680"/>
                </a:xfrm>
                <a:custGeom>
                  <a:avLst/>
                  <a:gdLst>
                    <a:gd name="textAreaLeft" fmla="*/ 0 w 97200"/>
                    <a:gd name="textAreaRight" fmla="*/ 97560 w 97200"/>
                    <a:gd name="textAreaTop" fmla="*/ 0 h 85680"/>
                    <a:gd name="textAreaBottom" fmla="*/ 86040 h 85680"/>
                  </a:gdLst>
                  <a:ahLst/>
                  <a:rect l="textAreaLeft" t="textAreaTop" r="textAreaRight" b="textAreaBottom"/>
                  <a:pathLst>
                    <a:path w="1756" h="1548">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5"/>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6" name="Google Shape;521;p40"/>
                <p:cNvSpPr/>
                <p:nvPr/>
              </p:nvSpPr>
              <p:spPr>
                <a:xfrm>
                  <a:off x="6494400" y="793800"/>
                  <a:ext cx="127080" cy="83880"/>
                </a:xfrm>
                <a:custGeom>
                  <a:avLst/>
                  <a:gdLst>
                    <a:gd name="textAreaLeft" fmla="*/ 0 w 127080"/>
                    <a:gd name="textAreaRight" fmla="*/ 127440 w 127080"/>
                    <a:gd name="textAreaTop" fmla="*/ 0 h 83880"/>
                    <a:gd name="textAreaBottom" fmla="*/ 84240 h 83880"/>
                  </a:gdLst>
                  <a:ahLst/>
                  <a:rect l="textAreaLeft" t="textAreaTop" r="textAreaRight" b="textAreaBottom"/>
                  <a:pathLst>
                    <a:path w="2295" h="1517">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accent5"/>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7" name="Google Shape;522;p40"/>
                <p:cNvSpPr/>
                <p:nvPr/>
              </p:nvSpPr>
              <p:spPr>
                <a:xfrm>
                  <a:off x="6418800" y="732960"/>
                  <a:ext cx="111600" cy="67680"/>
                </a:xfrm>
                <a:custGeom>
                  <a:avLst/>
                  <a:gdLst>
                    <a:gd name="textAreaLeft" fmla="*/ 0 w 111600"/>
                    <a:gd name="textAreaRight" fmla="*/ 111960 w 111600"/>
                    <a:gd name="textAreaTop" fmla="*/ 0 h 67680"/>
                    <a:gd name="textAreaBottom" fmla="*/ 68040 h 67680"/>
                  </a:gdLst>
                  <a:ahLst/>
                  <a:rect l="textAreaLeft" t="textAreaTop" r="textAreaRight" b="textAreaBottom"/>
                  <a:pathLst>
                    <a:path w="2017" h="1226">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5"/>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68" name="Google Shape;523;p40"/>
                <p:cNvSpPr/>
                <p:nvPr/>
              </p:nvSpPr>
              <p:spPr>
                <a:xfrm>
                  <a:off x="6637320" y="613080"/>
                  <a:ext cx="193320" cy="51120"/>
                </a:xfrm>
                <a:custGeom>
                  <a:avLst/>
                  <a:gdLst>
                    <a:gd name="textAreaLeft" fmla="*/ 0 w 193320"/>
                    <a:gd name="textAreaRight" fmla="*/ 193680 w 193320"/>
                    <a:gd name="textAreaTop" fmla="*/ 0 h 51120"/>
                    <a:gd name="textAreaBottom" fmla="*/ 51480 h 51120"/>
                  </a:gdLst>
                  <a:ahLst/>
                  <a:rect l="textAreaLeft" t="textAreaTop" r="textAreaRight" b="textAreaBottom"/>
                  <a:pathLst>
                    <a:path w="3488" h="929">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accent5"/>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369" name="Google Shape;524;p40"/>
            <p:cNvSpPr/>
            <p:nvPr/>
          </p:nvSpPr>
          <p:spPr>
            <a:xfrm>
              <a:off x="6887880" y="2318040"/>
              <a:ext cx="1651320" cy="2840040"/>
            </a:xfrm>
            <a:custGeom>
              <a:avLst/>
              <a:gdLst>
                <a:gd name="textAreaLeft" fmla="*/ 0 w 1651320"/>
                <a:gd name="textAreaRight" fmla="*/ 1651680 w 1651320"/>
                <a:gd name="textAreaTop" fmla="*/ 0 h 2840040"/>
                <a:gd name="textAreaBottom" fmla="*/ 2840400 h 2840040"/>
              </a:gdLst>
              <a:ahLst/>
              <a:rect l="textAreaLeft" t="textAreaTop" r="textAreaRight" b="textAreaBottom"/>
              <a:pathLst>
                <a:path fill="none" w="29746" h="51191">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70" name="Google Shape;525;p40"/>
            <p:cNvGrpSpPr/>
            <p:nvPr/>
          </p:nvGrpSpPr>
          <p:grpSpPr>
            <a:xfrm>
              <a:off x="6908760" y="2314080"/>
              <a:ext cx="2032200" cy="3472200"/>
              <a:chOff x="6908760" y="2314080"/>
              <a:chExt cx="2032200" cy="3472200"/>
            </a:xfrm>
          </p:grpSpPr>
          <p:sp>
            <p:nvSpPr>
              <p:cNvPr id="371" name="Google Shape;526;p40"/>
              <p:cNvSpPr/>
              <p:nvPr/>
            </p:nvSpPr>
            <p:spPr>
              <a:xfrm>
                <a:off x="6908760" y="2314080"/>
                <a:ext cx="1806840" cy="3291480"/>
              </a:xfrm>
              <a:custGeom>
                <a:avLst/>
                <a:gdLst>
                  <a:gd name="textAreaLeft" fmla="*/ 0 w 1806840"/>
                  <a:gd name="textAreaRight" fmla="*/ 1807200 w 1806840"/>
                  <a:gd name="textAreaTop" fmla="*/ 0 h 3291480"/>
                  <a:gd name="textAreaBottom" fmla="*/ 3291840 h 3291480"/>
                </a:gdLst>
                <a:ahLst/>
                <a:rect l="textAreaLeft" t="textAreaTop" r="textAreaRight" b="textAreaBottom"/>
                <a:pathLst>
                  <a:path fill="none" w="32546" h="59327">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2" name="Google Shape;527;p40"/>
              <p:cNvSpPr/>
              <p:nvPr/>
            </p:nvSpPr>
            <p:spPr>
              <a:xfrm>
                <a:off x="8708040" y="5578200"/>
                <a:ext cx="232920" cy="69480"/>
              </a:xfrm>
              <a:custGeom>
                <a:avLst/>
                <a:gdLst>
                  <a:gd name="textAreaLeft" fmla="*/ 0 w 232920"/>
                  <a:gd name="textAreaRight" fmla="*/ 233280 w 232920"/>
                  <a:gd name="textAreaTop" fmla="*/ 0 h 69480"/>
                  <a:gd name="textAreaBottom" fmla="*/ 69840 h 69480"/>
                </a:gdLst>
                <a:ahLst/>
                <a:rect l="textAreaLeft" t="textAreaTop" r="textAreaRight" b="textAreaBottom"/>
                <a:pathLst>
                  <a:path w="4199" h="1257">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accent5"/>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3" name="Google Shape;528;p40"/>
              <p:cNvSpPr/>
              <p:nvPr/>
            </p:nvSpPr>
            <p:spPr>
              <a:xfrm>
                <a:off x="8529480" y="5589360"/>
                <a:ext cx="183600" cy="196920"/>
              </a:xfrm>
              <a:custGeom>
                <a:avLst/>
                <a:gdLst>
                  <a:gd name="textAreaLeft" fmla="*/ 0 w 183600"/>
                  <a:gd name="textAreaRight" fmla="*/ 183960 w 183600"/>
                  <a:gd name="textAreaTop" fmla="*/ 0 h 196920"/>
                  <a:gd name="textAreaBottom" fmla="*/ 197280 h 196920"/>
                </a:gdLst>
                <a:ahLst/>
                <a:rect l="textAreaLeft" t="textAreaTop" r="textAreaRight" b="textAreaBottom"/>
                <a:pathLst>
                  <a:path w="3314" h="3558">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4" name="Google Shape;529;p40"/>
              <p:cNvSpPr/>
              <p:nvPr/>
            </p:nvSpPr>
            <p:spPr>
              <a:xfrm>
                <a:off x="8708040" y="5675760"/>
                <a:ext cx="98280" cy="55080"/>
              </a:xfrm>
              <a:custGeom>
                <a:avLst/>
                <a:gdLst>
                  <a:gd name="textAreaLeft" fmla="*/ 0 w 98280"/>
                  <a:gd name="textAreaRight" fmla="*/ 98640 w 98280"/>
                  <a:gd name="textAreaTop" fmla="*/ 0 h 55080"/>
                  <a:gd name="textAreaBottom" fmla="*/ 55440 h 55080"/>
                </a:gdLst>
                <a:ahLst/>
                <a:rect l="textAreaLeft" t="textAreaTop" r="textAreaRight" b="textAreaBottom"/>
                <a:pathLst>
                  <a:path w="1777" h="1002">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accent5"/>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75" name="Google Shape;530;p40"/>
            <p:cNvGrpSpPr/>
            <p:nvPr/>
          </p:nvGrpSpPr>
          <p:grpSpPr>
            <a:xfrm>
              <a:off x="4494600" y="2350800"/>
              <a:ext cx="2379600" cy="3375720"/>
              <a:chOff x="4494600" y="2350800"/>
              <a:chExt cx="2379600" cy="3375720"/>
            </a:xfrm>
          </p:grpSpPr>
          <p:sp>
            <p:nvSpPr>
              <p:cNvPr id="376" name="Google Shape;531;p40"/>
              <p:cNvSpPr/>
              <p:nvPr/>
            </p:nvSpPr>
            <p:spPr>
              <a:xfrm>
                <a:off x="4686840" y="2350800"/>
                <a:ext cx="2187360" cy="3328560"/>
              </a:xfrm>
              <a:custGeom>
                <a:avLst/>
                <a:gdLst>
                  <a:gd name="textAreaLeft" fmla="*/ 0 w 2187360"/>
                  <a:gd name="textAreaRight" fmla="*/ 2187720 w 2187360"/>
                  <a:gd name="textAreaTop" fmla="*/ 0 h 3328560"/>
                  <a:gd name="textAreaBottom" fmla="*/ 3328920 h 3328560"/>
                </a:gdLst>
                <a:ahLst/>
                <a:rect l="textAreaLeft" t="textAreaTop" r="textAreaRight" b="textAreaBottom"/>
                <a:pathLst>
                  <a:path fill="none" w="39401" h="59991">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7" name="Google Shape;532;p40"/>
              <p:cNvSpPr/>
              <p:nvPr/>
            </p:nvSpPr>
            <p:spPr>
              <a:xfrm>
                <a:off x="4494600" y="5462640"/>
                <a:ext cx="402840" cy="187560"/>
              </a:xfrm>
              <a:custGeom>
                <a:avLst/>
                <a:gdLst>
                  <a:gd name="textAreaLeft" fmla="*/ 0 w 402840"/>
                  <a:gd name="textAreaRight" fmla="*/ 403200 w 402840"/>
                  <a:gd name="textAreaTop" fmla="*/ 0 h 187560"/>
                  <a:gd name="textAreaBottom" fmla="*/ 187920 h 187560"/>
                </a:gdLst>
                <a:ahLst/>
                <a:rect l="textAreaLeft" t="textAreaTop" r="textAreaRight" b="textAreaBottom"/>
                <a:pathLst>
                  <a:path w="7260" h="3386">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8" name="Google Shape;533;p40"/>
              <p:cNvSpPr/>
              <p:nvPr/>
            </p:nvSpPr>
            <p:spPr>
              <a:xfrm>
                <a:off x="4601160" y="5595480"/>
                <a:ext cx="20880" cy="73440"/>
              </a:xfrm>
              <a:custGeom>
                <a:avLst/>
                <a:gdLst>
                  <a:gd name="textAreaLeft" fmla="*/ 0 w 20880"/>
                  <a:gd name="textAreaRight" fmla="*/ 21240 w 20880"/>
                  <a:gd name="textAreaTop" fmla="*/ 0 h 73440"/>
                  <a:gd name="textAreaBottom" fmla="*/ 73800 h 73440"/>
                </a:gdLst>
                <a:ahLst/>
                <a:rect l="textAreaLeft" t="textAreaTop" r="textAreaRight" b="textAreaBottom"/>
                <a:pathLst>
                  <a:path w="381" h="1329">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accent5"/>
              </a:solidFill>
              <a:ln w="0">
                <a:noFill/>
              </a:ln>
            </p:spPr>
            <p:style>
              <a:lnRef idx="0"/>
              <a:fillRef idx="0"/>
              <a:effectRef idx="0"/>
              <a:fontRef idx="minor"/>
            </p:style>
            <p:txBody>
              <a:bodyPr tIns="36720" bIns="36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79" name="Google Shape;534;p40"/>
              <p:cNvSpPr/>
              <p:nvPr/>
            </p:nvSpPr>
            <p:spPr>
              <a:xfrm>
                <a:off x="4751280" y="5572080"/>
                <a:ext cx="29880" cy="154440"/>
              </a:xfrm>
              <a:custGeom>
                <a:avLst/>
                <a:gdLst>
                  <a:gd name="textAreaLeft" fmla="*/ 0 w 29880"/>
                  <a:gd name="textAreaRight" fmla="*/ 30240 w 29880"/>
                  <a:gd name="textAreaTop" fmla="*/ 0 h 154440"/>
                  <a:gd name="textAreaBottom" fmla="*/ 154800 h 154440"/>
                </a:gdLst>
                <a:ahLst/>
                <a:rect l="textAreaLeft" t="textAreaTop" r="textAreaRight" b="textAreaBottom"/>
                <a:pathLst>
                  <a:path w="546" h="2791">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accent5"/>
              </a:solidFill>
              <a:ln w="0">
                <a:noFill/>
              </a:ln>
            </p:spPr>
            <p:style>
              <a:lnRef idx="0"/>
              <a:fillRef idx="0"/>
              <a:effectRef idx="0"/>
              <a:fontRef idx="minor"/>
            </p:style>
            <p:txBody>
              <a:bodyPr tIns="77400" bIns="77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0" name="Google Shape;535;p40"/>
              <p:cNvSpPr/>
              <p:nvPr/>
            </p:nvSpPr>
            <p:spPr>
              <a:xfrm>
                <a:off x="4620960" y="5482080"/>
                <a:ext cx="91800" cy="39240"/>
              </a:xfrm>
              <a:custGeom>
                <a:avLst/>
                <a:gdLst>
                  <a:gd name="textAreaLeft" fmla="*/ 0 w 91800"/>
                  <a:gd name="textAreaRight" fmla="*/ 92160 w 91800"/>
                  <a:gd name="textAreaTop" fmla="*/ 0 h 39240"/>
                  <a:gd name="textAreaBottom" fmla="*/ 39600 h 39240"/>
                </a:gdLst>
                <a:ahLst/>
                <a:rect l="textAreaLeft" t="textAreaTop" r="textAreaRight" b="textAreaBottom"/>
                <a:pathLst>
                  <a:path w="1662" h="714">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accent5"/>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81" name="Google Shape;536;p40"/>
            <p:cNvGrpSpPr/>
            <p:nvPr/>
          </p:nvGrpSpPr>
          <p:grpSpPr>
            <a:xfrm>
              <a:off x="5830560" y="3410280"/>
              <a:ext cx="1275480" cy="6628320"/>
              <a:chOff x="5830560" y="3410280"/>
              <a:chExt cx="1275480" cy="6628320"/>
            </a:xfrm>
          </p:grpSpPr>
          <p:sp>
            <p:nvSpPr>
              <p:cNvPr id="382" name="Google Shape;537;p40"/>
              <p:cNvSpPr/>
              <p:nvPr/>
            </p:nvSpPr>
            <p:spPr>
              <a:xfrm>
                <a:off x="5920920" y="3410280"/>
                <a:ext cx="1185120" cy="6575400"/>
              </a:xfrm>
              <a:custGeom>
                <a:avLst/>
                <a:gdLst>
                  <a:gd name="textAreaLeft" fmla="*/ 0 w 1185120"/>
                  <a:gd name="textAreaRight" fmla="*/ 1185480 w 1185120"/>
                  <a:gd name="textAreaTop" fmla="*/ 0 h 6575400"/>
                  <a:gd name="textAreaBottom" fmla="*/ 6575760 h 6575400"/>
                </a:gdLst>
                <a:ahLst/>
                <a:rect l="textAreaLeft" t="textAreaTop" r="textAreaRight" b="textAreaBottom"/>
                <a:pathLst>
                  <a:path fill="none" w="21349" h="118510">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3" name="Google Shape;538;p40"/>
              <p:cNvSpPr/>
              <p:nvPr/>
            </p:nvSpPr>
            <p:spPr>
              <a:xfrm>
                <a:off x="6109200" y="9788400"/>
                <a:ext cx="115560" cy="113400"/>
              </a:xfrm>
              <a:custGeom>
                <a:avLst/>
                <a:gdLst>
                  <a:gd name="textAreaLeft" fmla="*/ 0 w 115560"/>
                  <a:gd name="textAreaRight" fmla="*/ 115920 w 115560"/>
                  <a:gd name="textAreaTop" fmla="*/ 0 h 113400"/>
                  <a:gd name="textAreaBottom" fmla="*/ 113760 h 113400"/>
                </a:gdLst>
                <a:ahLst/>
                <a:rect l="textAreaLeft" t="textAreaTop" r="textAreaRight" b="textAreaBottom"/>
                <a:pathLst>
                  <a:path w="2088" h="2049">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4" name="Google Shape;539;p40"/>
              <p:cNvSpPr/>
              <p:nvPr/>
            </p:nvSpPr>
            <p:spPr>
              <a:xfrm>
                <a:off x="6044760" y="9658440"/>
                <a:ext cx="73440" cy="119880"/>
              </a:xfrm>
              <a:custGeom>
                <a:avLst/>
                <a:gdLst>
                  <a:gd name="textAreaLeft" fmla="*/ 0 w 73440"/>
                  <a:gd name="textAreaRight" fmla="*/ 73800 w 73440"/>
                  <a:gd name="textAreaTop" fmla="*/ 0 h 119880"/>
                  <a:gd name="textAreaBottom" fmla="*/ 120240 h 119880"/>
                </a:gdLst>
                <a:ahLst/>
                <a:rect l="textAreaLeft" t="textAreaTop" r="textAreaRight" b="textAreaBottom"/>
                <a:pathLst>
                  <a:path w="1330" h="2165">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accent5"/>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5" name="Google Shape;540;p40"/>
              <p:cNvSpPr/>
              <p:nvPr/>
            </p:nvSpPr>
            <p:spPr>
              <a:xfrm>
                <a:off x="6175080" y="9546480"/>
                <a:ext cx="191880" cy="59040"/>
              </a:xfrm>
              <a:custGeom>
                <a:avLst/>
                <a:gdLst>
                  <a:gd name="textAreaLeft" fmla="*/ 0 w 191880"/>
                  <a:gd name="textAreaRight" fmla="*/ 192240 w 191880"/>
                  <a:gd name="textAreaTop" fmla="*/ 0 h 59040"/>
                  <a:gd name="textAreaBottom" fmla="*/ 59400 h 59040"/>
                </a:gdLst>
                <a:ahLst/>
                <a:rect l="textAreaLeft" t="textAreaTop" r="textAreaRight" b="textAreaBottom"/>
                <a:pathLst>
                  <a:path w="3459" h="1071">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accent5"/>
              </a:solidFill>
              <a:ln w="0">
                <a:noFill/>
              </a:ln>
            </p:spPr>
            <p:style>
              <a:lnRef idx="0"/>
              <a:fillRef idx="0"/>
              <a:effectRef idx="0"/>
              <a:fontRef idx="minor"/>
            </p:style>
            <p:txBody>
              <a:bodyPr tIns="29520" bIns="29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6" name="Google Shape;541;p40"/>
              <p:cNvSpPr/>
              <p:nvPr/>
            </p:nvSpPr>
            <p:spPr>
              <a:xfrm>
                <a:off x="5830560" y="9852120"/>
                <a:ext cx="188640" cy="95400"/>
              </a:xfrm>
              <a:custGeom>
                <a:avLst/>
                <a:gdLst>
                  <a:gd name="textAreaLeft" fmla="*/ 0 w 188640"/>
                  <a:gd name="textAreaRight" fmla="*/ 189000 w 188640"/>
                  <a:gd name="textAreaTop" fmla="*/ 0 h 95400"/>
                  <a:gd name="textAreaBottom" fmla="*/ 95760 h 95400"/>
                </a:gdLst>
                <a:ahLst/>
                <a:rect l="textAreaLeft" t="textAreaTop" r="textAreaRight" b="textAreaBottom"/>
                <a:pathLst>
                  <a:path w="3405" h="1729">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accent5"/>
              </a:solidFill>
              <a:ln w="0">
                <a:noFill/>
              </a:ln>
            </p:spPr>
            <p:style>
              <a:lnRef idx="0"/>
              <a:fillRef idx="0"/>
              <a:effectRef idx="0"/>
              <a:fontRef idx="minor"/>
            </p:style>
            <p:txBody>
              <a:bodyPr tIns="47880" bIns="47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87" name="Google Shape;542;p40"/>
              <p:cNvSpPr/>
              <p:nvPr/>
            </p:nvSpPr>
            <p:spPr>
              <a:xfrm>
                <a:off x="5959080" y="9963360"/>
                <a:ext cx="47160" cy="75240"/>
              </a:xfrm>
              <a:custGeom>
                <a:avLst/>
                <a:gdLst>
                  <a:gd name="textAreaLeft" fmla="*/ 0 w 47160"/>
                  <a:gd name="textAreaRight" fmla="*/ 47520 w 47160"/>
                  <a:gd name="textAreaTop" fmla="*/ 0 h 75240"/>
                  <a:gd name="textAreaBottom" fmla="*/ 75600 h 75240"/>
                </a:gdLst>
                <a:ahLst/>
                <a:rect l="textAreaLeft" t="textAreaTop" r="textAreaRight" b="textAreaBottom"/>
                <a:pathLst>
                  <a:path w="854" h="1362">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accent5"/>
              </a:solidFill>
              <a:ln w="0">
                <a:noFill/>
              </a:ln>
            </p:spPr>
            <p:style>
              <a:lnRef idx="0"/>
              <a:fillRef idx="0"/>
              <a:effectRef idx="0"/>
              <a:fontRef idx="minor"/>
            </p:style>
            <p:txBody>
              <a:bodyPr tIns="37800" bIns="37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388" name="Google Shape;543;p40"/>
            <p:cNvGrpSpPr/>
            <p:nvPr/>
          </p:nvGrpSpPr>
          <p:grpSpPr>
            <a:xfrm>
              <a:off x="6775560" y="3410280"/>
              <a:ext cx="758520" cy="6575400"/>
              <a:chOff x="6775560" y="3410280"/>
              <a:chExt cx="758520" cy="6575400"/>
            </a:xfrm>
          </p:grpSpPr>
          <p:sp>
            <p:nvSpPr>
              <p:cNvPr id="389" name="Google Shape;544;p40"/>
              <p:cNvSpPr/>
              <p:nvPr/>
            </p:nvSpPr>
            <p:spPr>
              <a:xfrm>
                <a:off x="6775560" y="3410280"/>
                <a:ext cx="758520" cy="6575400"/>
              </a:xfrm>
              <a:custGeom>
                <a:avLst/>
                <a:gdLst>
                  <a:gd name="textAreaLeft" fmla="*/ 0 w 758520"/>
                  <a:gd name="textAreaRight" fmla="*/ 758880 w 758520"/>
                  <a:gd name="textAreaTop" fmla="*/ 0 h 6575400"/>
                  <a:gd name="textAreaBottom" fmla="*/ 6575760 h 6575400"/>
                </a:gdLst>
                <a:ahLst/>
                <a:rect l="textAreaLeft" t="textAreaTop" r="textAreaRight" b="textAreaBottom"/>
                <a:pathLst>
                  <a:path fill="none" w="13665" h="118510">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0" name="Google Shape;545;p40"/>
              <p:cNvSpPr/>
              <p:nvPr/>
            </p:nvSpPr>
            <p:spPr>
              <a:xfrm>
                <a:off x="7004880" y="9455040"/>
                <a:ext cx="264600" cy="273600"/>
              </a:xfrm>
              <a:custGeom>
                <a:avLst/>
                <a:gdLst>
                  <a:gd name="textAreaLeft" fmla="*/ 0 w 264600"/>
                  <a:gd name="textAreaRight" fmla="*/ 264960 w 264600"/>
                  <a:gd name="textAreaTop" fmla="*/ 0 h 273600"/>
                  <a:gd name="textAreaBottom" fmla="*/ 273960 h 273600"/>
                </a:gdLst>
                <a:ahLst/>
                <a:rect l="textAreaLeft" t="textAreaTop" r="textAreaRight" b="textAreaBottom"/>
                <a:pathLst>
                  <a:path w="4769" h="4937">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1" name="Google Shape;546;p40"/>
              <p:cNvSpPr/>
              <p:nvPr/>
            </p:nvSpPr>
            <p:spPr>
              <a:xfrm>
                <a:off x="7275600" y="9580320"/>
                <a:ext cx="207000" cy="120600"/>
              </a:xfrm>
              <a:custGeom>
                <a:avLst/>
                <a:gdLst>
                  <a:gd name="textAreaLeft" fmla="*/ 0 w 207000"/>
                  <a:gd name="textAreaRight" fmla="*/ 207360 w 207000"/>
                  <a:gd name="textAreaTop" fmla="*/ 0 h 120600"/>
                  <a:gd name="textAreaBottom" fmla="*/ 120960 h 120600"/>
                </a:gdLst>
                <a:ahLst/>
                <a:rect l="textAreaLeft" t="textAreaTop" r="textAreaRight" b="textAreaBottom"/>
                <a:pathLst>
                  <a:path w="3734" h="2182">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accent5"/>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2" name="Google Shape;547;p40"/>
              <p:cNvSpPr/>
              <p:nvPr/>
            </p:nvSpPr>
            <p:spPr>
              <a:xfrm>
                <a:off x="7348680" y="9795240"/>
                <a:ext cx="157680" cy="36720"/>
              </a:xfrm>
              <a:custGeom>
                <a:avLst/>
                <a:gdLst>
                  <a:gd name="textAreaLeft" fmla="*/ 0 w 157680"/>
                  <a:gd name="textAreaRight" fmla="*/ 158040 w 157680"/>
                  <a:gd name="textAreaTop" fmla="*/ 0 h 36720"/>
                  <a:gd name="textAreaBottom" fmla="*/ 37080 h 36720"/>
                </a:gdLst>
                <a:ahLst/>
                <a:rect l="textAreaLeft" t="textAreaTop" r="textAreaRight" b="textAreaBottom"/>
                <a:pathLst>
                  <a:path w="2847" h="666">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accent5"/>
              </a:solidFill>
              <a:ln w="0">
                <a:noFill/>
              </a:ln>
            </p:spPr>
            <p:style>
              <a:lnRef idx="0"/>
              <a:fillRef idx="0"/>
              <a:effectRef idx="0"/>
              <a:fontRef idx="minor"/>
            </p:style>
            <p:txBody>
              <a:bodyPr tIns="18360" bIns="18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3" name="Google Shape;548;p40"/>
              <p:cNvSpPr/>
              <p:nvPr/>
            </p:nvSpPr>
            <p:spPr>
              <a:xfrm>
                <a:off x="7293240" y="9800640"/>
                <a:ext cx="23400" cy="65880"/>
              </a:xfrm>
              <a:custGeom>
                <a:avLst/>
                <a:gdLst>
                  <a:gd name="textAreaLeft" fmla="*/ 0 w 23400"/>
                  <a:gd name="textAreaRight" fmla="*/ 23760 w 23400"/>
                  <a:gd name="textAreaTop" fmla="*/ 0 h 65880"/>
                  <a:gd name="textAreaBottom" fmla="*/ 66240 h 65880"/>
                </a:gdLst>
                <a:ahLst/>
                <a:rect l="textAreaLeft" t="textAreaTop" r="textAreaRight" b="textAreaBottom"/>
                <a:pathLst>
                  <a:path w="428" h="1195">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accent5"/>
              </a:solidFill>
              <a:ln w="0">
                <a:noFill/>
              </a:ln>
            </p:spPr>
            <p:style>
              <a:lnRef idx="0"/>
              <a:fillRef idx="0"/>
              <a:effectRef idx="0"/>
              <a:fontRef idx="minor"/>
            </p:style>
            <p:txBody>
              <a:bodyPr tIns="33120" bIns="331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394" name="Google Shape;549;p40"/>
            <p:cNvSpPr/>
            <p:nvPr/>
          </p:nvSpPr>
          <p:spPr>
            <a:xfrm>
              <a:off x="7196040" y="2372040"/>
              <a:ext cx="1578960" cy="3329640"/>
            </a:xfrm>
            <a:custGeom>
              <a:avLst/>
              <a:gdLst>
                <a:gd name="textAreaLeft" fmla="*/ 0 w 1578960"/>
                <a:gd name="textAreaRight" fmla="*/ 1579320 w 1578960"/>
                <a:gd name="textAreaTop" fmla="*/ 0 h 3329640"/>
                <a:gd name="textAreaBottom" fmla="*/ 3330000 h 3329640"/>
              </a:gdLst>
              <a:ahLst/>
              <a:rect l="textAreaLeft" t="textAreaTop" r="textAreaRight" b="textAreaBottom"/>
              <a:pathLst>
                <a:path fill="none" w="28443" h="60015">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5" name="Google Shape;550;p40"/>
            <p:cNvSpPr/>
            <p:nvPr/>
          </p:nvSpPr>
          <p:spPr>
            <a:xfrm>
              <a:off x="5607360" y="2311200"/>
              <a:ext cx="1326240" cy="819720"/>
            </a:xfrm>
            <a:custGeom>
              <a:avLst/>
              <a:gdLst>
                <a:gd name="textAreaLeft" fmla="*/ 0 w 1326240"/>
                <a:gd name="textAreaRight" fmla="*/ 1326600 w 1326240"/>
                <a:gd name="textAreaTop" fmla="*/ 0 h 819720"/>
                <a:gd name="textAreaBottom" fmla="*/ 820080 h 819720"/>
              </a:gdLst>
              <a:ahLst/>
              <a:rect l="textAreaLeft" t="textAreaTop" r="textAreaRight" b="textAreaBottom"/>
              <a:pathLst>
                <a:path fill="none" w="23888" h="14779">
                  <a:moveTo>
                    <a:pt x="1" y="4246"/>
                  </a:moveTo>
                  <a:cubicBezTo>
                    <a:pt x="3630" y="0"/>
                    <a:pt x="7852" y="4460"/>
                    <a:pt x="14755" y="9607"/>
                  </a:cubicBezTo>
                  <a:cubicBezTo>
                    <a:pt x="21658" y="14778"/>
                    <a:pt x="22962" y="11718"/>
                    <a:pt x="23887" y="11718"/>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6" name="Google Shape;551;p40"/>
            <p:cNvSpPr/>
            <p:nvPr/>
          </p:nvSpPr>
          <p:spPr>
            <a:xfrm>
              <a:off x="4565520" y="2602080"/>
              <a:ext cx="2368080" cy="3213720"/>
            </a:xfrm>
            <a:custGeom>
              <a:avLst/>
              <a:gdLst>
                <a:gd name="textAreaLeft" fmla="*/ 0 w 2368080"/>
                <a:gd name="textAreaRight" fmla="*/ 2368440 w 2368080"/>
                <a:gd name="textAreaTop" fmla="*/ 0 h 3213720"/>
                <a:gd name="textAreaBottom" fmla="*/ 3214080 h 3213720"/>
              </a:gdLst>
              <a:ahLst/>
              <a:rect l="textAreaLeft" t="textAreaTop" r="textAreaRight" b="textAreaBottom"/>
              <a:pathLst>
                <a:path fill="none" w="42651" h="57927">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97" name="Google Shape;552;p40"/>
            <p:cNvSpPr/>
            <p:nvPr/>
          </p:nvSpPr>
          <p:spPr>
            <a:xfrm>
              <a:off x="6629400" y="3352680"/>
              <a:ext cx="837360" cy="5964840"/>
            </a:xfrm>
            <a:custGeom>
              <a:avLst/>
              <a:gdLst>
                <a:gd name="textAreaLeft" fmla="*/ 0 w 837360"/>
                <a:gd name="textAreaRight" fmla="*/ 837720 w 837360"/>
                <a:gd name="textAreaTop" fmla="*/ 0 h 5964840"/>
                <a:gd name="textAreaBottom" fmla="*/ 5965200 h 5964840"/>
              </a:gdLst>
              <a:ahLst/>
              <a:rect l="textAreaLeft" t="textAreaTop" r="textAreaRight" b="textAreaBottom"/>
              <a:pathLst>
                <a:path fill="none" w="15088" h="107504">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398" name="Google Shape;553;p40"/>
            <p:cNvGrpSpPr/>
            <p:nvPr/>
          </p:nvGrpSpPr>
          <p:grpSpPr>
            <a:xfrm>
              <a:off x="7140600" y="2376000"/>
              <a:ext cx="1853280" cy="3564000"/>
              <a:chOff x="7140600" y="2376000"/>
              <a:chExt cx="1853280" cy="3564000"/>
            </a:xfrm>
          </p:grpSpPr>
          <p:sp>
            <p:nvSpPr>
              <p:cNvPr id="399" name="Google Shape;554;p40"/>
              <p:cNvSpPr/>
              <p:nvPr/>
            </p:nvSpPr>
            <p:spPr>
              <a:xfrm>
                <a:off x="7140600" y="2376000"/>
                <a:ext cx="1626480" cy="3395520"/>
              </a:xfrm>
              <a:custGeom>
                <a:avLst/>
                <a:gdLst>
                  <a:gd name="textAreaLeft" fmla="*/ 0 w 1626480"/>
                  <a:gd name="textAreaRight" fmla="*/ 1626840 w 1626480"/>
                  <a:gd name="textAreaTop" fmla="*/ 0 h 3395520"/>
                  <a:gd name="textAreaBottom" fmla="*/ 3395880 h 3395520"/>
                </a:gdLst>
                <a:ahLst/>
                <a:rect l="textAreaLeft" t="textAreaTop" r="textAreaRight" b="textAreaBottom"/>
                <a:pathLst>
                  <a:path fill="none" w="29296" h="61201">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0" name="Google Shape;555;p40"/>
              <p:cNvSpPr/>
              <p:nvPr/>
            </p:nvSpPr>
            <p:spPr>
              <a:xfrm>
                <a:off x="8602560" y="5652000"/>
                <a:ext cx="391320" cy="288000"/>
              </a:xfrm>
              <a:custGeom>
                <a:avLst/>
                <a:gdLst>
                  <a:gd name="textAreaLeft" fmla="*/ 0 w 391320"/>
                  <a:gd name="textAreaRight" fmla="*/ 391680 w 391320"/>
                  <a:gd name="textAreaTop" fmla="*/ 0 h 288000"/>
                  <a:gd name="textAreaBottom" fmla="*/ 288360 h 288000"/>
                </a:gdLst>
                <a:ahLst/>
                <a:rect l="textAreaLeft" t="textAreaTop" r="textAreaRight" b="textAreaBottom"/>
                <a:pathLst>
                  <a:path w="7052" h="5197">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401" name="Google Shape;556;p40"/>
            <p:cNvGrpSpPr/>
            <p:nvPr/>
          </p:nvGrpSpPr>
          <p:grpSpPr>
            <a:xfrm>
              <a:off x="4428720" y="2275920"/>
              <a:ext cx="2504880" cy="3542040"/>
              <a:chOff x="4428720" y="2275920"/>
              <a:chExt cx="2504880" cy="3542040"/>
            </a:xfrm>
          </p:grpSpPr>
          <p:sp>
            <p:nvSpPr>
              <p:cNvPr id="402" name="Google Shape;557;p40"/>
              <p:cNvSpPr/>
              <p:nvPr/>
            </p:nvSpPr>
            <p:spPr>
              <a:xfrm>
                <a:off x="4586760" y="2275920"/>
                <a:ext cx="2346840" cy="3329640"/>
              </a:xfrm>
              <a:custGeom>
                <a:avLst/>
                <a:gdLst>
                  <a:gd name="textAreaLeft" fmla="*/ 0 w 2346840"/>
                  <a:gd name="textAreaRight" fmla="*/ 2347200 w 2346840"/>
                  <a:gd name="textAreaTop" fmla="*/ 0 h 3329640"/>
                  <a:gd name="textAreaBottom" fmla="*/ 3330000 h 3329640"/>
                </a:gdLst>
                <a:ahLst/>
                <a:rect l="textAreaLeft" t="textAreaTop" r="textAreaRight" b="textAreaBottom"/>
                <a:pathLst>
                  <a:path fill="none" w="42272" h="60015">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3" name="Google Shape;558;p40"/>
              <p:cNvSpPr/>
              <p:nvPr/>
            </p:nvSpPr>
            <p:spPr>
              <a:xfrm>
                <a:off x="4428720" y="5591160"/>
                <a:ext cx="181440" cy="105840"/>
              </a:xfrm>
              <a:custGeom>
                <a:avLst/>
                <a:gdLst>
                  <a:gd name="textAreaLeft" fmla="*/ 0 w 181440"/>
                  <a:gd name="textAreaRight" fmla="*/ 181800 w 181440"/>
                  <a:gd name="textAreaTop" fmla="*/ 0 h 105840"/>
                  <a:gd name="textAreaBottom" fmla="*/ 106200 h 105840"/>
                </a:gdLst>
                <a:ahLst/>
                <a:rect l="textAreaLeft" t="textAreaTop" r="textAreaRight" b="textAreaBottom"/>
                <a:pathLst>
                  <a:path w="3274" h="1914">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2"/>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04" name="Google Shape;559;p40"/>
              <p:cNvSpPr/>
              <p:nvPr/>
            </p:nvSpPr>
            <p:spPr>
              <a:xfrm>
                <a:off x="4587120" y="5729760"/>
                <a:ext cx="68760" cy="88200"/>
              </a:xfrm>
              <a:custGeom>
                <a:avLst/>
                <a:gdLst>
                  <a:gd name="textAreaLeft" fmla="*/ 0 w 68760"/>
                  <a:gd name="textAreaRight" fmla="*/ 69120 w 68760"/>
                  <a:gd name="textAreaTop" fmla="*/ 0 h 88200"/>
                  <a:gd name="textAreaBottom" fmla="*/ 88560 h 88200"/>
                </a:gdLst>
                <a:ahLst/>
                <a:rect l="textAreaLeft" t="textAreaTop" r="textAreaRight" b="textAreaBottom"/>
                <a:pathLst>
                  <a:path w="1244" h="1594">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2"/>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05" name="Google Shape;560;p40"/>
              <p:cNvSpPr/>
              <p:nvPr/>
            </p:nvSpPr>
            <p:spPr>
              <a:xfrm>
                <a:off x="4607640" y="5682960"/>
                <a:ext cx="200520" cy="114840"/>
              </a:xfrm>
              <a:custGeom>
                <a:avLst/>
                <a:gdLst>
                  <a:gd name="textAreaLeft" fmla="*/ 0 w 200520"/>
                  <a:gd name="textAreaRight" fmla="*/ 200880 w 200520"/>
                  <a:gd name="textAreaTop" fmla="*/ 0 h 114840"/>
                  <a:gd name="textAreaBottom" fmla="*/ 115200 h 114840"/>
                </a:gdLst>
                <a:ahLst/>
                <a:rect l="textAreaLeft" t="textAreaTop" r="textAreaRight" b="textAreaBottom"/>
                <a:pathLst>
                  <a:path w="3618" h="2074">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2"/>
              </a:solidFill>
              <a:ln w="0">
                <a:noFill/>
              </a:ln>
            </p:spPr>
            <p:style>
              <a:lnRef idx="0"/>
              <a:fillRef idx="0"/>
              <a:effectRef idx="0"/>
              <a:fontRef idx="minor"/>
            </p:style>
            <p:txBody>
              <a:bodyPr tIns="57600" bIns="576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06" name="Google Shape;561;p40"/>
              <p:cNvSpPr/>
              <p:nvPr/>
            </p:nvSpPr>
            <p:spPr>
              <a:xfrm>
                <a:off x="4735800" y="5554440"/>
                <a:ext cx="30960" cy="151920"/>
              </a:xfrm>
              <a:custGeom>
                <a:avLst/>
                <a:gdLst>
                  <a:gd name="textAreaLeft" fmla="*/ 0 w 30960"/>
                  <a:gd name="textAreaRight" fmla="*/ 31320 w 30960"/>
                  <a:gd name="textAreaTop" fmla="*/ 0 h 151920"/>
                  <a:gd name="textAreaBottom" fmla="*/ 152280 h 151920"/>
                </a:gdLst>
                <a:ahLst/>
                <a:rect l="textAreaLeft" t="textAreaTop" r="textAreaRight" b="textAreaBottom"/>
                <a:pathLst>
                  <a:path w="565" h="2745">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2"/>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407" name="Google Shape;562;p40"/>
            <p:cNvGrpSpPr/>
            <p:nvPr/>
          </p:nvGrpSpPr>
          <p:grpSpPr>
            <a:xfrm>
              <a:off x="5856120" y="3439440"/>
              <a:ext cx="1123560" cy="6463080"/>
              <a:chOff x="5856120" y="3439440"/>
              <a:chExt cx="1123560" cy="6463080"/>
            </a:xfrm>
          </p:grpSpPr>
          <p:sp>
            <p:nvSpPr>
              <p:cNvPr id="408" name="Google Shape;563;p40"/>
              <p:cNvSpPr/>
              <p:nvPr/>
            </p:nvSpPr>
            <p:spPr>
              <a:xfrm>
                <a:off x="6038280" y="3439440"/>
                <a:ext cx="941400" cy="6133320"/>
              </a:xfrm>
              <a:custGeom>
                <a:avLst/>
                <a:gdLst>
                  <a:gd name="textAreaLeft" fmla="*/ 0 w 941400"/>
                  <a:gd name="textAreaRight" fmla="*/ 941760 w 941400"/>
                  <a:gd name="textAreaTop" fmla="*/ 0 h 6133320"/>
                  <a:gd name="textAreaBottom" fmla="*/ 6133680 h 6133320"/>
                </a:gdLst>
                <a:ahLst/>
                <a:rect l="textAreaLeft" t="textAreaTop" r="textAreaRight" b="textAreaBottom"/>
                <a:pathLst>
                  <a:path fill="none" w="16961" h="110540">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09" name="Google Shape;564;p40"/>
              <p:cNvSpPr/>
              <p:nvPr/>
            </p:nvSpPr>
            <p:spPr>
              <a:xfrm>
                <a:off x="6111000" y="9560880"/>
                <a:ext cx="263880" cy="217440"/>
              </a:xfrm>
              <a:custGeom>
                <a:avLst/>
                <a:gdLst>
                  <a:gd name="textAreaLeft" fmla="*/ 0 w 263880"/>
                  <a:gd name="textAreaRight" fmla="*/ 264240 w 263880"/>
                  <a:gd name="textAreaTop" fmla="*/ 0 h 217440"/>
                  <a:gd name="textAreaBottom" fmla="*/ 217800 h 217440"/>
                </a:gdLst>
                <a:ahLst/>
                <a:rect l="textAreaLeft" t="textAreaTop" r="textAreaRight" b="textAreaBottom"/>
                <a:pathLst>
                  <a:path w="4759" h="3926">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0" name="Google Shape;565;p40"/>
              <p:cNvSpPr/>
              <p:nvPr/>
            </p:nvSpPr>
            <p:spPr>
              <a:xfrm>
                <a:off x="6042600" y="9663840"/>
                <a:ext cx="119880" cy="238680"/>
              </a:xfrm>
              <a:custGeom>
                <a:avLst/>
                <a:gdLst>
                  <a:gd name="textAreaLeft" fmla="*/ 0 w 119880"/>
                  <a:gd name="textAreaRight" fmla="*/ 120240 w 119880"/>
                  <a:gd name="textAreaTop" fmla="*/ 0 h 238680"/>
                  <a:gd name="textAreaBottom" fmla="*/ 239040 h 238680"/>
                </a:gdLst>
                <a:ahLst/>
                <a:rect l="textAreaLeft" t="textAreaTop" r="textAreaRight" b="textAreaBottom"/>
                <a:pathLst>
                  <a:path w="2168" h="4310">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1" name="Google Shape;566;p40"/>
              <p:cNvSpPr/>
              <p:nvPr/>
            </p:nvSpPr>
            <p:spPr>
              <a:xfrm>
                <a:off x="5856120" y="9713520"/>
                <a:ext cx="109080" cy="181800"/>
              </a:xfrm>
              <a:custGeom>
                <a:avLst/>
                <a:gdLst>
                  <a:gd name="textAreaLeft" fmla="*/ 0 w 109080"/>
                  <a:gd name="textAreaRight" fmla="*/ 109440 w 109080"/>
                  <a:gd name="textAreaTop" fmla="*/ 0 h 181800"/>
                  <a:gd name="textAreaBottom" fmla="*/ 182160 h 181800"/>
                </a:gdLst>
                <a:ahLst/>
                <a:rect l="textAreaLeft" t="textAreaTop" r="textAreaRight" b="textAreaBottom"/>
                <a:pathLst>
                  <a:path w="1972" h="3284">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2"/>
              </a:solidFill>
              <a:ln w="0">
                <a:noFill/>
              </a:ln>
            </p:spPr>
            <p:style>
              <a:lnRef idx="0"/>
              <a:fillRef idx="0"/>
              <a:effectRef idx="0"/>
              <a:fontRef idx="minor"/>
            </p:style>
            <p:txBody>
              <a:bodyPr tIns="91080" bIns="91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2" name="Google Shape;567;p40"/>
              <p:cNvSpPr/>
              <p:nvPr/>
            </p:nvSpPr>
            <p:spPr>
              <a:xfrm>
                <a:off x="5958360" y="9722160"/>
                <a:ext cx="33480" cy="97920"/>
              </a:xfrm>
              <a:custGeom>
                <a:avLst/>
                <a:gdLst>
                  <a:gd name="textAreaLeft" fmla="*/ 0 w 33480"/>
                  <a:gd name="textAreaRight" fmla="*/ 33840 w 33480"/>
                  <a:gd name="textAreaTop" fmla="*/ 0 h 97920"/>
                  <a:gd name="textAreaBottom" fmla="*/ 98280 h 97920"/>
                </a:gdLst>
                <a:ahLst/>
                <a:rect l="textAreaLeft" t="textAreaTop" r="textAreaRight" b="textAreaBottom"/>
                <a:pathLst>
                  <a:path w="610" h="1774">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2"/>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3" name="Google Shape;568;p40"/>
              <p:cNvSpPr/>
              <p:nvPr/>
            </p:nvSpPr>
            <p:spPr>
              <a:xfrm>
                <a:off x="5986800" y="9613800"/>
                <a:ext cx="73080" cy="33840"/>
              </a:xfrm>
              <a:custGeom>
                <a:avLst/>
                <a:gdLst>
                  <a:gd name="textAreaLeft" fmla="*/ 0 w 73080"/>
                  <a:gd name="textAreaRight" fmla="*/ 73440 w 73080"/>
                  <a:gd name="textAreaTop" fmla="*/ 0 h 33840"/>
                  <a:gd name="textAreaBottom" fmla="*/ 34200 h 33840"/>
                </a:gdLst>
                <a:ahLst/>
                <a:rect l="textAreaLeft" t="textAreaTop" r="textAreaRight" b="textAreaBottom"/>
                <a:pathLst>
                  <a:path w="1323" h="619">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2"/>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4" name="Google Shape;569;p40"/>
              <p:cNvSpPr/>
              <p:nvPr/>
            </p:nvSpPr>
            <p:spPr>
              <a:xfrm>
                <a:off x="6059160" y="9575640"/>
                <a:ext cx="33840" cy="15480"/>
              </a:xfrm>
              <a:custGeom>
                <a:avLst/>
                <a:gdLst>
                  <a:gd name="textAreaLeft" fmla="*/ 0 w 33840"/>
                  <a:gd name="textAreaRight" fmla="*/ 34200 w 33840"/>
                  <a:gd name="textAreaTop" fmla="*/ 0 h 15480"/>
                  <a:gd name="textAreaBottom" fmla="*/ 15840 h 15480"/>
                </a:gdLst>
                <a:ahLst/>
                <a:rect l="textAreaLeft" t="textAreaTop" r="textAreaRight" b="textAreaBottom"/>
                <a:pathLst>
                  <a:path w="618" h="286">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2"/>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415" name="Google Shape;570;p40"/>
            <p:cNvGrpSpPr/>
            <p:nvPr/>
          </p:nvGrpSpPr>
          <p:grpSpPr>
            <a:xfrm>
              <a:off x="6582240" y="3445920"/>
              <a:ext cx="1000440" cy="6574320"/>
              <a:chOff x="6582240" y="3445920"/>
              <a:chExt cx="1000440" cy="6574320"/>
            </a:xfrm>
          </p:grpSpPr>
          <p:sp>
            <p:nvSpPr>
              <p:cNvPr id="416" name="Google Shape;571;p40"/>
              <p:cNvSpPr/>
              <p:nvPr/>
            </p:nvSpPr>
            <p:spPr>
              <a:xfrm>
                <a:off x="6582240" y="3445920"/>
                <a:ext cx="774360" cy="6151680"/>
              </a:xfrm>
              <a:custGeom>
                <a:avLst/>
                <a:gdLst>
                  <a:gd name="textAreaLeft" fmla="*/ 0 w 774360"/>
                  <a:gd name="textAreaRight" fmla="*/ 774720 w 774360"/>
                  <a:gd name="textAreaTop" fmla="*/ 0 h 6151680"/>
                  <a:gd name="textAreaBottom" fmla="*/ 6152040 h 6151680"/>
                </a:gdLst>
                <a:ahLst/>
                <a:rect l="textAreaLeft" t="textAreaTop" r="textAreaRight" b="textAreaBottom"/>
                <a:pathLst>
                  <a:path fill="none" w="13949" h="110872">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17" name="Google Shape;572;p40"/>
              <p:cNvSpPr/>
              <p:nvPr/>
            </p:nvSpPr>
            <p:spPr>
              <a:xfrm>
                <a:off x="7080120" y="9610920"/>
                <a:ext cx="502560" cy="409320"/>
              </a:xfrm>
              <a:custGeom>
                <a:avLst/>
                <a:gdLst>
                  <a:gd name="textAreaLeft" fmla="*/ 0 w 502560"/>
                  <a:gd name="textAreaRight" fmla="*/ 502920 w 502560"/>
                  <a:gd name="textAreaTop" fmla="*/ 0 h 409320"/>
                  <a:gd name="textAreaBottom" fmla="*/ 409680 h 409320"/>
                </a:gdLst>
                <a:ahLst/>
                <a:rect l="textAreaLeft" t="textAreaTop" r="textAreaRight" b="textAreaBottom"/>
                <a:pathLst>
                  <a:path w="9057" h="7386">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18" name="Google Shape;573;p40"/>
              <p:cNvSpPr/>
              <p:nvPr/>
            </p:nvSpPr>
            <p:spPr>
              <a:xfrm>
                <a:off x="7471080" y="9852120"/>
                <a:ext cx="64080" cy="15120"/>
              </a:xfrm>
              <a:custGeom>
                <a:avLst/>
                <a:gdLst>
                  <a:gd name="textAreaLeft" fmla="*/ 0 w 64080"/>
                  <a:gd name="textAreaRight" fmla="*/ 64440 w 64080"/>
                  <a:gd name="textAreaTop" fmla="*/ 0 h 15120"/>
                  <a:gd name="textAreaBottom" fmla="*/ 15480 h 15120"/>
                </a:gdLst>
                <a:ahLst/>
                <a:rect l="textAreaLeft" t="textAreaTop" r="textAreaRight" b="textAreaBottom"/>
                <a:pathLst>
                  <a:path w="1163" h="278">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2"/>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419" name="Google Shape;574;p40"/>
            <p:cNvSpPr/>
            <p:nvPr/>
          </p:nvSpPr>
          <p:spPr>
            <a:xfrm>
              <a:off x="6906240" y="76608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cubicBezTo>
                    <a:pt x="0" y="1"/>
                    <a:pt x="0" y="1"/>
                    <a:pt x="0" y="1"/>
                  </a:cubicBezTo>
                  <a:close/>
                </a:path>
              </a:pathLst>
            </a:custGeom>
            <a:solidFill>
              <a:srgbClr val="ed1c24"/>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20" name="Google Shape;575;p40"/>
            <p:cNvGrpSpPr/>
            <p:nvPr/>
          </p:nvGrpSpPr>
          <p:grpSpPr>
            <a:xfrm>
              <a:off x="6421320" y="588240"/>
              <a:ext cx="724320" cy="2255760"/>
              <a:chOff x="6421320" y="588240"/>
              <a:chExt cx="724320" cy="2255760"/>
            </a:xfrm>
          </p:grpSpPr>
          <p:sp>
            <p:nvSpPr>
              <p:cNvPr id="421" name="Google Shape;576;p40"/>
              <p:cNvSpPr/>
              <p:nvPr/>
            </p:nvSpPr>
            <p:spPr>
              <a:xfrm>
                <a:off x="6558480" y="647640"/>
                <a:ext cx="587160" cy="2196360"/>
              </a:xfrm>
              <a:custGeom>
                <a:avLst/>
                <a:gdLst>
                  <a:gd name="textAreaLeft" fmla="*/ 0 w 587160"/>
                  <a:gd name="textAreaRight" fmla="*/ 587520 w 587160"/>
                  <a:gd name="textAreaTop" fmla="*/ 0 h 2196360"/>
                  <a:gd name="textAreaBottom" fmla="*/ 2196720 h 2196360"/>
                </a:gdLst>
                <a:ahLst/>
                <a:rect l="textAreaLeft" t="textAreaTop" r="textAreaRight" b="textAreaBottom"/>
                <a:pathLst>
                  <a:path fill="none" w="10581" h="39592">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22" name="Google Shape;577;p40"/>
              <p:cNvGrpSpPr/>
              <p:nvPr/>
            </p:nvGrpSpPr>
            <p:grpSpPr>
              <a:xfrm>
                <a:off x="6421320" y="588240"/>
                <a:ext cx="583560" cy="259200"/>
                <a:chOff x="6421320" y="588240"/>
                <a:chExt cx="583560" cy="259200"/>
              </a:xfrm>
            </p:grpSpPr>
            <p:sp>
              <p:nvSpPr>
                <p:cNvPr id="423" name="Google Shape;578;p40"/>
                <p:cNvSpPr/>
                <p:nvPr/>
              </p:nvSpPr>
              <p:spPr>
                <a:xfrm>
                  <a:off x="6421320" y="632160"/>
                  <a:ext cx="239400" cy="162360"/>
                </a:xfrm>
                <a:custGeom>
                  <a:avLst/>
                  <a:gdLst>
                    <a:gd name="textAreaLeft" fmla="*/ 0 w 239400"/>
                    <a:gd name="textAreaRight" fmla="*/ 239760 w 239400"/>
                    <a:gd name="textAreaTop" fmla="*/ 0 h 162360"/>
                    <a:gd name="textAreaBottom" fmla="*/ 162720 h 162360"/>
                  </a:gdLst>
                  <a:ahLst/>
                  <a:rect l="textAreaLeft" t="textAreaTop" r="textAreaRight" b="textAreaBottom"/>
                  <a:pathLst>
                    <a:path w="4318" h="2933">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w="0">
                  <a:noFill/>
                </a:ln>
              </p:spPr>
              <p:style>
                <a:lnRef idx="0"/>
                <a:fillRef idx="0"/>
                <a:effectRef idx="0"/>
                <a:fontRef idx="minor"/>
              </p:style>
              <p:txBody>
                <a:bodyPr tIns="81360" bIns="813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24" name="Google Shape;579;p40"/>
                <p:cNvSpPr/>
                <p:nvPr/>
              </p:nvSpPr>
              <p:spPr>
                <a:xfrm>
                  <a:off x="6653160" y="683280"/>
                  <a:ext cx="351720" cy="164160"/>
                </a:xfrm>
                <a:custGeom>
                  <a:avLst/>
                  <a:gdLst>
                    <a:gd name="textAreaLeft" fmla="*/ 0 w 351720"/>
                    <a:gd name="textAreaRight" fmla="*/ 352080 w 351720"/>
                    <a:gd name="textAreaTop" fmla="*/ 0 h 164160"/>
                    <a:gd name="textAreaBottom" fmla="*/ 164520 h 164160"/>
                  </a:gdLst>
                  <a:ahLst/>
                  <a:rect l="textAreaLeft" t="textAreaTop" r="textAreaRight" b="textAreaBottom"/>
                  <a:pathLst>
                    <a:path w="6342" h="2966">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25" name="Google Shape;580;p40"/>
                <p:cNvSpPr/>
                <p:nvPr/>
              </p:nvSpPr>
              <p:spPr>
                <a:xfrm>
                  <a:off x="6574320" y="588240"/>
                  <a:ext cx="207720" cy="86400"/>
                </a:xfrm>
                <a:custGeom>
                  <a:avLst/>
                  <a:gdLst>
                    <a:gd name="textAreaLeft" fmla="*/ 0 w 207720"/>
                    <a:gd name="textAreaRight" fmla="*/ 208080 w 207720"/>
                    <a:gd name="textAreaTop" fmla="*/ 0 h 86400"/>
                    <a:gd name="textAreaBottom" fmla="*/ 86760 h 86400"/>
                  </a:gdLst>
                  <a:ahLst/>
                  <a:rect l="textAreaLeft" t="textAreaTop" r="textAreaRight" b="textAreaBottom"/>
                  <a:pathLst>
                    <a:path w="3749" h="1561">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
          <p:nvSpPr>
            <p:cNvPr id="426" name="Google Shape;581;p40"/>
            <p:cNvSpPr/>
            <p:nvPr/>
          </p:nvSpPr>
          <p:spPr>
            <a:xfrm>
              <a:off x="6753240" y="2906280"/>
              <a:ext cx="401400" cy="558720"/>
            </a:xfrm>
            <a:custGeom>
              <a:avLst/>
              <a:gdLst>
                <a:gd name="textAreaLeft" fmla="*/ 0 w 401400"/>
                <a:gd name="textAreaRight" fmla="*/ 401760 w 401400"/>
                <a:gd name="textAreaTop" fmla="*/ 0 h 558720"/>
                <a:gd name="textAreaBottom" fmla="*/ 559080 h 558720"/>
              </a:gdLst>
              <a:ahLst/>
              <a:rect l="textAreaLeft" t="textAreaTop" r="textAreaRight" b="textAreaBottom"/>
              <a:pathLst>
                <a:path w="7236" h="10073">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27" name="Google Shape;582;p40"/>
            <p:cNvSpPr/>
            <p:nvPr/>
          </p:nvSpPr>
          <p:spPr>
            <a:xfrm>
              <a:off x="6869160" y="2815560"/>
              <a:ext cx="414720" cy="595440"/>
            </a:xfrm>
            <a:custGeom>
              <a:avLst/>
              <a:gdLst>
                <a:gd name="textAreaLeft" fmla="*/ 0 w 414720"/>
                <a:gd name="textAreaRight" fmla="*/ 415080 w 414720"/>
                <a:gd name="textAreaTop" fmla="*/ 0 h 595440"/>
                <a:gd name="textAreaBottom" fmla="*/ 595800 h 595440"/>
              </a:gdLst>
              <a:ahLst/>
              <a:rect l="textAreaLeft" t="textAreaTop" r="textAreaRight" b="textAreaBottom"/>
              <a:pathLst>
                <a:path w="7473" h="10738">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p:nvPr>
        </p:nvSpPr>
        <p:spPr>
          <a:xfrm>
            <a:off x="1847880" y="1685880"/>
            <a:ext cx="5438520" cy="2666520"/>
          </a:xfrm>
          <a:prstGeom prst="rect">
            <a:avLst/>
          </a:prstGeom>
          <a:noFill/>
          <a:ln w="0">
            <a:noFill/>
          </a:ln>
        </p:spPr>
        <p:txBody>
          <a:bodyPr lIns="91440" rIns="91440" tIns="91440" bIns="91440" anchor="t">
            <a:normAutofit/>
          </a:bodyPr>
          <a:p>
            <a:pPr marL="457200" indent="-324000">
              <a:lnSpc>
                <a:spcPct val="100000"/>
              </a:lnSpc>
              <a:buNone/>
              <a:tabLst>
                <a:tab algn="l" pos="0"/>
              </a:tabLst>
            </a:pPr>
            <a:r>
              <a:rPr b="0" lang="en" sz="1500" spc="-1" strike="noStrike">
                <a:solidFill>
                  <a:schemeClr val="dk1"/>
                </a:solidFill>
                <a:latin typeface="Lato"/>
                <a:ea typeface="Lato"/>
              </a:rPr>
              <a:t>Greitas COVID-19 vakcinas sukūrimo procesas skatina baimę ir nepasitikėjimą, nes tai skiriasi nuo tradicinių vakcinų kūrimo laikotarpių. Tačiau intensyvūs tyrimai ir tarptautinės bendruomenės bendradarbiavimas padėjo pagreitinti procesą, užtikrinant saugumą ir efektyvumą.</a:t>
            </a:r>
            <a:endParaRPr b="0" lang="fr-FR" sz="1500" spc="-1" strike="noStrike">
              <a:solidFill>
                <a:srgbClr val="000000"/>
              </a:solidFill>
              <a:latin typeface="Arial"/>
            </a:endParaRPr>
          </a:p>
        </p:txBody>
      </p:sp>
      <p:sp>
        <p:nvSpPr>
          <p:cNvPr id="429" name="PlaceHolder 2"/>
          <p:cNvSpPr>
            <a:spLocks noGrp="1"/>
          </p:cNvSpPr>
          <p:nvPr>
            <p:ph type="title"/>
          </p:nvPr>
        </p:nvSpPr>
        <p:spPr>
          <a:xfrm>
            <a:off x="723960" y="390600"/>
            <a:ext cx="7705440" cy="590040"/>
          </a:xfrm>
          <a:prstGeom prst="rect">
            <a:avLst/>
          </a:prstGeom>
          <a:noFill/>
          <a:ln w="0">
            <a:noFill/>
          </a:ln>
        </p:spPr>
        <p:txBody>
          <a:bodyPr lIns="91440" rIns="91440" tIns="91440" bIns="91440" anchor="t">
            <a:normAutofit fontScale="84366"/>
          </a:bodyPr>
          <a:p>
            <a:pPr indent="0" algn="ctr">
              <a:lnSpc>
                <a:spcPct val="100000"/>
              </a:lnSpc>
              <a:buNone/>
              <a:tabLst>
                <a:tab algn="l" pos="0"/>
              </a:tabLst>
            </a:pPr>
            <a:r>
              <a:rPr b="1" lang="en" sz="3200" spc="-1" strike="noStrike">
                <a:solidFill>
                  <a:schemeClr val="accent6"/>
                </a:solidFill>
                <a:latin typeface="Convergence"/>
                <a:ea typeface="Convergence"/>
              </a:rPr>
              <a:t>Greitas vakcinų kūrimas</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Google Shape;888;p52"/>
          <p:cNvSpPr/>
          <p:nvPr/>
        </p:nvSpPr>
        <p:spPr>
          <a:xfrm>
            <a:off x="5049360" y="1119600"/>
            <a:ext cx="2904120" cy="2904120"/>
          </a:xfrm>
          <a:prstGeom prst="ellipse">
            <a:avLst/>
          </a:prstGeom>
          <a:blipFill rotWithShape="0">
            <a:blip r:embed="rId1"/>
            <a:srcRect/>
            <a:stretch/>
          </a:blipFill>
          <a:ln w="28575">
            <a:solidFill>
              <a:srgbClr val="180000"/>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431" name="PlaceHolder 1"/>
          <p:cNvSpPr>
            <a:spLocks noGrp="1"/>
          </p:cNvSpPr>
          <p:nvPr>
            <p:ph type="title"/>
          </p:nvPr>
        </p:nvSpPr>
        <p:spPr>
          <a:xfrm>
            <a:off x="1190520" y="1295280"/>
            <a:ext cx="3419280" cy="1428480"/>
          </a:xfrm>
          <a:prstGeom prst="rect">
            <a:avLst/>
          </a:prstGeom>
          <a:noFill/>
          <a:ln w="0">
            <a:noFill/>
          </a:ln>
        </p:spPr>
        <p:txBody>
          <a:bodyPr lIns="91440" rIns="91440" tIns="91440" bIns="91440" anchor="ctr">
            <a:normAutofit/>
          </a:bodyPr>
          <a:p>
            <a:pPr indent="0">
              <a:lnSpc>
                <a:spcPct val="100000"/>
              </a:lnSpc>
              <a:buNone/>
              <a:tabLst>
                <a:tab algn="l" pos="0"/>
              </a:tabLst>
            </a:pPr>
            <a:r>
              <a:rPr b="1" lang="en" sz="3200" spc="-1" strike="noStrike">
                <a:solidFill>
                  <a:schemeClr val="accent6"/>
                </a:solidFill>
                <a:latin typeface="Convergence"/>
                <a:ea typeface="Convergence"/>
              </a:rPr>
              <a:t>Pelno siekimas</a:t>
            </a:r>
            <a:endParaRPr b="0" lang="fr-FR" sz="3200" spc="-1" strike="noStrike">
              <a:solidFill>
                <a:schemeClr val="dk1"/>
              </a:solidFill>
              <a:latin typeface="Arial"/>
            </a:endParaRPr>
          </a:p>
        </p:txBody>
      </p:sp>
      <p:sp>
        <p:nvSpPr>
          <p:cNvPr id="432" name="PlaceHolder 2"/>
          <p:cNvSpPr>
            <a:spLocks noGrp="1"/>
          </p:cNvSpPr>
          <p:nvPr>
            <p:ph type="subTitle"/>
          </p:nvPr>
        </p:nvSpPr>
        <p:spPr>
          <a:xfrm>
            <a:off x="1190520" y="2743200"/>
            <a:ext cx="3104640" cy="1161720"/>
          </a:xfrm>
          <a:prstGeom prst="rect">
            <a:avLst/>
          </a:prstGeom>
          <a:noFill/>
          <a:ln w="0">
            <a:noFill/>
          </a:ln>
        </p:spPr>
        <p:txBody>
          <a:bodyPr lIns="91440" rIns="91440" tIns="91440" bIns="91440" anchor="ctr">
            <a:normAutofit fontScale="80025" lnSpcReduction="10000"/>
          </a:bodyPr>
          <a:p>
            <a:pPr indent="0">
              <a:lnSpc>
                <a:spcPct val="100000"/>
              </a:lnSpc>
              <a:buNone/>
              <a:tabLst>
                <a:tab algn="l" pos="0"/>
              </a:tabLst>
            </a:pPr>
            <a:r>
              <a:rPr b="0" lang="en" sz="1500" spc="-1" strike="noStrike">
                <a:solidFill>
                  <a:schemeClr val="dk1"/>
                </a:solidFill>
                <a:latin typeface="Lato"/>
                <a:ea typeface="Lato"/>
              </a:rPr>
              <a:t>Kai kurie kritikai teigia, kad farmacijos kompanijos siekia pelno, o ne visuomenės sveikatos. Svarbu pažymėti, kad tyrimai ir reguliavimo procesai užtikrina, jog vakcinos yra saugios, ir pelno siekimas negali atskleisti kritinių saugumo aspektų.</a:t>
            </a:r>
            <a:endParaRPr b="0" lang="en-US" sz="15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3" name="PlaceHolder 1"/>
          <p:cNvSpPr>
            <a:spLocks noGrp="1"/>
          </p:cNvSpPr>
          <p:nvPr>
            <p:ph type="subTitle"/>
          </p:nvPr>
        </p:nvSpPr>
        <p:spPr>
          <a:xfrm>
            <a:off x="1685880" y="2181240"/>
            <a:ext cx="5781240" cy="1552320"/>
          </a:xfrm>
          <a:prstGeom prst="rect">
            <a:avLst/>
          </a:prstGeom>
          <a:noFill/>
          <a:ln w="0">
            <a:noFill/>
          </a:ln>
        </p:spPr>
        <p:txBody>
          <a:bodyPr lIns="91440" rIns="91440" tIns="91440" bIns="91440" anchor="ctr">
            <a:normAutofit/>
          </a:bodyPr>
          <a:p>
            <a:pPr algn="ctr">
              <a:lnSpc>
                <a:spcPct val="100000"/>
              </a:lnSpc>
              <a:tabLst>
                <a:tab algn="l" pos="0"/>
              </a:tabLst>
            </a:pPr>
            <a:r>
              <a:rPr b="0" lang="en" sz="1800" spc="-1" strike="noStrike">
                <a:solidFill>
                  <a:schemeClr val="dk1"/>
                </a:solidFill>
                <a:latin typeface="Lato"/>
                <a:ea typeface="Lato"/>
              </a:rPr>
              <a:t>Dalinai, COVID-19 vakcinų kritika grindžiama baimėmis dėl valdžios kontrolės. Tačiau peržiūros procesas ir nepriklausomos institucijos užtikrina, kad vakcinos būtų tvirtinamos remiantis mokslo įrodymais, o ne politiniais interesais.</a:t>
            </a:r>
            <a:endParaRPr b="0" lang="en-US" sz="1800" spc="-1" strike="noStrike">
              <a:solidFill>
                <a:srgbClr val="000000"/>
              </a:solidFill>
              <a:latin typeface="OpenSymbol"/>
            </a:endParaRPr>
          </a:p>
        </p:txBody>
      </p:sp>
      <p:sp>
        <p:nvSpPr>
          <p:cNvPr id="434" name="PlaceHolder 2"/>
          <p:cNvSpPr>
            <a:spLocks noGrp="1"/>
          </p:cNvSpPr>
          <p:nvPr>
            <p:ph type="title"/>
          </p:nvPr>
        </p:nvSpPr>
        <p:spPr>
          <a:xfrm>
            <a:off x="771480" y="1409760"/>
            <a:ext cx="7600680" cy="79992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3200" spc="-1" strike="noStrike">
                <a:solidFill>
                  <a:schemeClr val="accent6"/>
                </a:solidFill>
                <a:latin typeface="Convergence"/>
                <a:ea typeface="Convergence"/>
              </a:rPr>
              <a:t>Kontrolės priemonės</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title"/>
          </p:nvPr>
        </p:nvSpPr>
        <p:spPr>
          <a:xfrm>
            <a:off x="723960" y="2333520"/>
            <a:ext cx="4314600" cy="1514160"/>
          </a:xfrm>
          <a:prstGeom prst="rect">
            <a:avLst/>
          </a:prstGeom>
          <a:noFill/>
          <a:ln w="0">
            <a:noFill/>
          </a:ln>
        </p:spPr>
        <p:txBody>
          <a:bodyPr lIns="91440" rIns="91440" tIns="91440" bIns="91440" anchor="ctr">
            <a:normAutofit/>
          </a:bodyPr>
          <a:p>
            <a:pPr indent="0" algn="ctr">
              <a:lnSpc>
                <a:spcPct val="100000"/>
              </a:lnSpc>
              <a:buNone/>
              <a:tabLst>
                <a:tab algn="l" pos="0"/>
              </a:tabLst>
            </a:pPr>
            <a:r>
              <a:rPr b="1" lang="en" sz="5500" spc="-1" strike="noStrike">
                <a:solidFill>
                  <a:schemeClr val="accent6"/>
                </a:solidFill>
                <a:latin typeface="Convergence"/>
                <a:ea typeface="Convergence"/>
              </a:rPr>
              <a:t>Kontrargumentai</a:t>
            </a:r>
            <a:endParaRPr b="0" lang="fr-FR" sz="5500" spc="-1" strike="noStrike">
              <a:solidFill>
                <a:schemeClr val="dk1"/>
              </a:solidFill>
              <a:latin typeface="Arial"/>
            </a:endParaRPr>
          </a:p>
        </p:txBody>
      </p:sp>
      <p:sp>
        <p:nvSpPr>
          <p:cNvPr id="436" name="PlaceHolder 2"/>
          <p:cNvSpPr>
            <a:spLocks noGrp="1"/>
          </p:cNvSpPr>
          <p:nvPr>
            <p:ph type="title"/>
          </p:nvPr>
        </p:nvSpPr>
        <p:spPr>
          <a:xfrm>
            <a:off x="2219400" y="876240"/>
            <a:ext cx="1314000" cy="923400"/>
          </a:xfrm>
          <a:prstGeom prst="rect">
            <a:avLst/>
          </a:prstGeom>
          <a:noFill/>
          <a:ln w="0">
            <a:noFill/>
          </a:ln>
        </p:spPr>
        <p:txBody>
          <a:bodyPr lIns="91440" rIns="91440" tIns="91440" bIns="91440" anchor="ctr">
            <a:normAutofit fontScale="88739"/>
          </a:bodyPr>
          <a:p>
            <a:pPr indent="0" algn="ctr">
              <a:lnSpc>
                <a:spcPct val="100000"/>
              </a:lnSpc>
              <a:buNone/>
              <a:tabLst>
                <a:tab algn="l" pos="0"/>
              </a:tabLst>
            </a:pPr>
            <a:r>
              <a:rPr b="1" lang="en" sz="5500" spc="-1" strike="noStrike">
                <a:solidFill>
                  <a:schemeClr val="accent6"/>
                </a:solidFill>
                <a:latin typeface="Convergence"/>
                <a:ea typeface="Convergence"/>
              </a:rPr>
              <a:t>02</a:t>
            </a:r>
            <a:endParaRPr b="0" lang="fr-FR" sz="5500" spc="-1" strike="noStrike">
              <a:solidFill>
                <a:schemeClr val="dk1"/>
              </a:solidFill>
              <a:latin typeface="Arial"/>
            </a:endParaRPr>
          </a:p>
        </p:txBody>
      </p:sp>
      <p:sp>
        <p:nvSpPr>
          <p:cNvPr id="437" name="PlaceHolder 3"/>
          <p:cNvSpPr>
            <a:spLocks noGrp="1"/>
          </p:cNvSpPr>
          <p:nvPr>
            <p:ph type="subTitle"/>
          </p:nvPr>
        </p:nvSpPr>
        <p:spPr>
          <a:xfrm>
            <a:off x="1352520" y="3886200"/>
            <a:ext cx="3038040" cy="694800"/>
          </a:xfrm>
          <a:prstGeom prst="rect">
            <a:avLst/>
          </a:prstGeom>
          <a:noFill/>
          <a:ln w="0">
            <a:noFill/>
          </a:ln>
        </p:spPr>
        <p:txBody>
          <a:bodyPr lIns="91440" rIns="91440" tIns="91440" bIns="91440" anchor="ctr">
            <a:normAutofit/>
          </a:bodyPr>
          <a:p>
            <a:pPr indent="0" algn="ctr">
              <a:buNone/>
            </a:pPr>
            <a:endParaRPr b="0" lang="en-US" sz="1800" spc="-1" strike="noStrike">
              <a:solidFill>
                <a:schemeClr val="dk1"/>
              </a:solidFill>
              <a:latin typeface="Lato"/>
              <a:ea typeface="Lato"/>
            </a:endParaRPr>
          </a:p>
        </p:txBody>
      </p:sp>
      <p:grpSp>
        <p:nvGrpSpPr>
          <p:cNvPr id="438" name="Google Shape;508;p40"/>
          <p:cNvGrpSpPr/>
          <p:nvPr/>
        </p:nvGrpSpPr>
        <p:grpSpPr>
          <a:xfrm>
            <a:off x="4312800" y="539640"/>
            <a:ext cx="4830840" cy="9667440"/>
            <a:chOff x="4312800" y="539640"/>
            <a:chExt cx="4830840" cy="9667440"/>
          </a:xfrm>
        </p:grpSpPr>
        <p:sp>
          <p:nvSpPr>
            <p:cNvPr id="439" name="Google Shape;509;p40"/>
            <p:cNvSpPr/>
            <p:nvPr/>
          </p:nvSpPr>
          <p:spPr>
            <a:xfrm>
              <a:off x="4312800" y="539640"/>
              <a:ext cx="4830840" cy="9667440"/>
            </a:xfrm>
            <a:custGeom>
              <a:avLst/>
              <a:gdLst>
                <a:gd name="textAreaLeft" fmla="*/ 0 w 4830840"/>
                <a:gd name="textAreaRight" fmla="*/ 4831200 w 4830840"/>
                <a:gd name="textAreaTop" fmla="*/ 0 h 9667440"/>
                <a:gd name="textAreaBottom" fmla="*/ 9667800 h 9667440"/>
              </a:gdLst>
              <a:ahLst/>
              <a:rect l="textAreaLeft" t="textAreaTop" r="textAreaRight" b="textAreaBottom"/>
              <a:pathLst>
                <a:path w="87008" h="17423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0" name="Google Shape;510;p40"/>
            <p:cNvSpPr/>
            <p:nvPr/>
          </p:nvSpPr>
          <p:spPr>
            <a:xfrm>
              <a:off x="6582240" y="3200400"/>
              <a:ext cx="731880" cy="2496600"/>
            </a:xfrm>
            <a:custGeom>
              <a:avLst/>
              <a:gdLst>
                <a:gd name="textAreaLeft" fmla="*/ 0 w 731880"/>
                <a:gd name="textAreaRight" fmla="*/ 732240 w 731880"/>
                <a:gd name="textAreaTop" fmla="*/ 0 h 2496600"/>
                <a:gd name="textAreaBottom" fmla="*/ 2496960 h 2496600"/>
              </a:gdLst>
              <a:ahLst/>
              <a:rect l="textAreaLeft" t="textAreaTop" r="textAreaRight" b="textAreaBottom"/>
              <a:pathLst>
                <a:path fill="none" w="10343" h="35297">
                  <a:moveTo>
                    <a:pt x="8255" y="0"/>
                  </a:moveTo>
                  <a:cubicBezTo>
                    <a:pt x="8255" y="0"/>
                    <a:pt x="10343" y="5337"/>
                    <a:pt x="8754" y="10603"/>
                  </a:cubicBezTo>
                  <a:cubicBezTo>
                    <a:pt x="7188" y="15869"/>
                    <a:pt x="1139" y="23460"/>
                    <a:pt x="570" y="28774"/>
                  </a:cubicBezTo>
                  <a:cubicBezTo>
                    <a:pt x="1" y="34087"/>
                    <a:pt x="285" y="35297"/>
                    <a:pt x="285" y="35297"/>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1" name="Google Shape;511;p40"/>
            <p:cNvSpPr/>
            <p:nvPr/>
          </p:nvSpPr>
          <p:spPr>
            <a:xfrm>
              <a:off x="6670440" y="647640"/>
              <a:ext cx="407880" cy="2263680"/>
            </a:xfrm>
            <a:custGeom>
              <a:avLst/>
              <a:gdLst>
                <a:gd name="textAreaLeft" fmla="*/ 0 w 407880"/>
                <a:gd name="textAreaRight" fmla="*/ 408240 w 407880"/>
                <a:gd name="textAreaTop" fmla="*/ 0 h 2263680"/>
                <a:gd name="textAreaBottom" fmla="*/ 2264040 h 2263680"/>
              </a:gdLst>
              <a:ahLst/>
              <a:rect l="textAreaLeft" t="textAreaTop" r="textAreaRight" b="textAreaBottom"/>
              <a:pathLst>
                <a:path fill="none" w="7354" h="40801">
                  <a:moveTo>
                    <a:pt x="902" y="1"/>
                  </a:moveTo>
                  <a:cubicBezTo>
                    <a:pt x="807" y="1"/>
                    <a:pt x="688" y="5148"/>
                    <a:pt x="356" y="16131"/>
                  </a:cubicBezTo>
                  <a:cubicBezTo>
                    <a:pt x="0" y="27090"/>
                    <a:pt x="1566" y="21160"/>
                    <a:pt x="4460" y="25643"/>
                  </a:cubicBezTo>
                  <a:cubicBezTo>
                    <a:pt x="7354" y="30103"/>
                    <a:pt x="3677" y="40801"/>
                    <a:pt x="3677" y="40801"/>
                  </a:cubicBezTo>
                </a:path>
              </a:pathLst>
            </a:custGeom>
            <a:noFill/>
            <a:ln w="7700">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2" name="Google Shape;512;p40"/>
            <p:cNvSpPr/>
            <p:nvPr/>
          </p:nvSpPr>
          <p:spPr>
            <a:xfrm>
              <a:off x="6522840" y="771480"/>
              <a:ext cx="615960" cy="2151720"/>
            </a:xfrm>
            <a:custGeom>
              <a:avLst/>
              <a:gdLst>
                <a:gd name="textAreaLeft" fmla="*/ 0 w 615960"/>
                <a:gd name="textAreaRight" fmla="*/ 616320 w 615960"/>
                <a:gd name="textAreaTop" fmla="*/ 0 h 2151720"/>
                <a:gd name="textAreaBottom" fmla="*/ 2152080 h 2151720"/>
              </a:gdLst>
              <a:ahLst/>
              <a:rect l="textAreaLeft" t="textAreaTop" r="textAreaRight" b="textAreaBottom"/>
              <a:pathLst>
                <a:path fill="none" w="11102" h="38785">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3" name="Google Shape;513;p40"/>
            <p:cNvSpPr/>
            <p:nvPr/>
          </p:nvSpPr>
          <p:spPr>
            <a:xfrm>
              <a:off x="7039080" y="85284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0"/>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4" name="Google Shape;514;p40"/>
            <p:cNvSpPr/>
            <p:nvPr/>
          </p:nvSpPr>
          <p:spPr>
            <a:xfrm>
              <a:off x="6495120" y="75276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path>
              </a:pathLst>
            </a:custGeom>
            <a:solidFill>
              <a:srgbClr val="27aae1"/>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45" name="Google Shape;515;p40"/>
            <p:cNvGrpSpPr/>
            <p:nvPr/>
          </p:nvGrpSpPr>
          <p:grpSpPr>
            <a:xfrm>
              <a:off x="6418800" y="613080"/>
              <a:ext cx="625320" cy="2298240"/>
              <a:chOff x="6418800" y="613080"/>
              <a:chExt cx="625320" cy="2298240"/>
            </a:xfrm>
          </p:grpSpPr>
          <p:sp>
            <p:nvSpPr>
              <p:cNvPr id="446" name="Google Shape;516;p40"/>
              <p:cNvSpPr/>
              <p:nvPr/>
            </p:nvSpPr>
            <p:spPr>
              <a:xfrm>
                <a:off x="6717960" y="673200"/>
                <a:ext cx="124560" cy="40320"/>
              </a:xfrm>
              <a:custGeom>
                <a:avLst/>
                <a:gdLst>
                  <a:gd name="textAreaLeft" fmla="*/ 0 w 124560"/>
                  <a:gd name="textAreaRight" fmla="*/ 124920 w 124560"/>
                  <a:gd name="textAreaTop" fmla="*/ 0 h 40320"/>
                  <a:gd name="textAreaBottom" fmla="*/ 40680 h 40320"/>
                </a:gdLst>
                <a:ahLst/>
                <a:rect l="textAreaLeft" t="textAreaTop" r="textAreaRight" b="textAreaBottom"/>
                <a:pathLst>
                  <a:path w="2249" h="732">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5"/>
              </a:solidFill>
              <a:ln w="0">
                <a:noFill/>
              </a:ln>
            </p:spPr>
            <p:style>
              <a:lnRef idx="0"/>
              <a:fillRef idx="0"/>
              <a:effectRef idx="0"/>
              <a:fontRef idx="minor"/>
            </p:style>
            <p:txBody>
              <a:bodyPr tIns="20160" bIns="201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47" name="Google Shape;517;p40"/>
              <p:cNvGrpSpPr/>
              <p:nvPr/>
            </p:nvGrpSpPr>
            <p:grpSpPr>
              <a:xfrm>
                <a:off x="6418800" y="613080"/>
                <a:ext cx="625320" cy="2298240"/>
                <a:chOff x="6418800" y="613080"/>
                <a:chExt cx="625320" cy="2298240"/>
              </a:xfrm>
            </p:grpSpPr>
            <p:sp>
              <p:nvSpPr>
                <p:cNvPr id="448" name="Google Shape;518;p40"/>
                <p:cNvSpPr/>
                <p:nvPr/>
              </p:nvSpPr>
              <p:spPr>
                <a:xfrm>
                  <a:off x="6682320" y="804240"/>
                  <a:ext cx="356760" cy="2107080"/>
                </a:xfrm>
                <a:custGeom>
                  <a:avLst/>
                  <a:gdLst>
                    <a:gd name="textAreaLeft" fmla="*/ 0 w 356760"/>
                    <a:gd name="textAreaRight" fmla="*/ 357120 w 356760"/>
                    <a:gd name="textAreaTop" fmla="*/ 0 h 2107080"/>
                    <a:gd name="textAreaBottom" fmla="*/ 2107440 h 2107080"/>
                  </a:gdLst>
                  <a:ahLst/>
                  <a:rect l="textAreaLeft" t="textAreaTop" r="textAreaRight" b="textAreaBottom"/>
                  <a:pathLst>
                    <a:path fill="none" w="6430" h="37978">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49" name="Google Shape;519;p40"/>
                <p:cNvSpPr/>
                <p:nvPr/>
              </p:nvSpPr>
              <p:spPr>
                <a:xfrm>
                  <a:off x="6794280" y="851760"/>
                  <a:ext cx="181440" cy="81360"/>
                </a:xfrm>
                <a:custGeom>
                  <a:avLst/>
                  <a:gdLst>
                    <a:gd name="textAreaLeft" fmla="*/ 0 w 181440"/>
                    <a:gd name="textAreaRight" fmla="*/ 181800 w 181440"/>
                    <a:gd name="textAreaTop" fmla="*/ 0 h 81360"/>
                    <a:gd name="textAreaBottom" fmla="*/ 81720 h 81360"/>
                  </a:gdLst>
                  <a:ahLst/>
                  <a:rect l="textAreaLeft" t="textAreaTop" r="textAreaRight" b="textAreaBottom"/>
                  <a:pathLst>
                    <a:path w="3275" h="1472">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5"/>
                </a:solidFill>
                <a:ln w="0">
                  <a:noFill/>
                </a:ln>
              </p:spPr>
              <p:style>
                <a:lnRef idx="0"/>
                <a:fillRef idx="0"/>
                <a:effectRef idx="0"/>
                <a:fontRef idx="minor"/>
              </p:style>
              <p:txBody>
                <a:bodyPr tIns="40680" bIns="406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0" name="Google Shape;520;p40"/>
                <p:cNvSpPr/>
                <p:nvPr/>
              </p:nvSpPr>
              <p:spPr>
                <a:xfrm>
                  <a:off x="6946920" y="781920"/>
                  <a:ext cx="97200" cy="85680"/>
                </a:xfrm>
                <a:custGeom>
                  <a:avLst/>
                  <a:gdLst>
                    <a:gd name="textAreaLeft" fmla="*/ 0 w 97200"/>
                    <a:gd name="textAreaRight" fmla="*/ 97560 w 97200"/>
                    <a:gd name="textAreaTop" fmla="*/ 0 h 85680"/>
                    <a:gd name="textAreaBottom" fmla="*/ 86040 h 85680"/>
                  </a:gdLst>
                  <a:ahLst/>
                  <a:rect l="textAreaLeft" t="textAreaTop" r="textAreaRight" b="textAreaBottom"/>
                  <a:pathLst>
                    <a:path w="1756" h="1548">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5"/>
                </a:solidFill>
                <a:ln w="0">
                  <a:noFill/>
                </a:ln>
              </p:spPr>
              <p:style>
                <a:lnRef idx="0"/>
                <a:fillRef idx="0"/>
                <a:effectRef idx="0"/>
                <a:fontRef idx="minor"/>
              </p:style>
              <p:txBody>
                <a:bodyPr tIns="42840" bIns="42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1" name="Google Shape;521;p40"/>
                <p:cNvSpPr/>
                <p:nvPr/>
              </p:nvSpPr>
              <p:spPr>
                <a:xfrm>
                  <a:off x="6494400" y="793800"/>
                  <a:ext cx="127080" cy="83880"/>
                </a:xfrm>
                <a:custGeom>
                  <a:avLst/>
                  <a:gdLst>
                    <a:gd name="textAreaLeft" fmla="*/ 0 w 127080"/>
                    <a:gd name="textAreaRight" fmla="*/ 127440 w 127080"/>
                    <a:gd name="textAreaTop" fmla="*/ 0 h 83880"/>
                    <a:gd name="textAreaBottom" fmla="*/ 84240 h 83880"/>
                  </a:gdLst>
                  <a:ahLst/>
                  <a:rect l="textAreaLeft" t="textAreaTop" r="textAreaRight" b="textAreaBottom"/>
                  <a:pathLst>
                    <a:path w="2295" h="1517">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accent5"/>
                </a:solidFill>
                <a:ln w="0">
                  <a:noFill/>
                </a:ln>
              </p:spPr>
              <p:style>
                <a:lnRef idx="0"/>
                <a:fillRef idx="0"/>
                <a:effectRef idx="0"/>
                <a:fontRef idx="minor"/>
              </p:style>
              <p:txBody>
                <a:bodyPr tIns="42120" bIns="42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2" name="Google Shape;522;p40"/>
                <p:cNvSpPr/>
                <p:nvPr/>
              </p:nvSpPr>
              <p:spPr>
                <a:xfrm>
                  <a:off x="6418800" y="732960"/>
                  <a:ext cx="111600" cy="67680"/>
                </a:xfrm>
                <a:custGeom>
                  <a:avLst/>
                  <a:gdLst>
                    <a:gd name="textAreaLeft" fmla="*/ 0 w 111600"/>
                    <a:gd name="textAreaRight" fmla="*/ 111960 w 111600"/>
                    <a:gd name="textAreaTop" fmla="*/ 0 h 67680"/>
                    <a:gd name="textAreaBottom" fmla="*/ 68040 h 67680"/>
                  </a:gdLst>
                  <a:ahLst/>
                  <a:rect l="textAreaLeft" t="textAreaTop" r="textAreaRight" b="textAreaBottom"/>
                  <a:pathLst>
                    <a:path w="2017" h="1226">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5"/>
                </a:solidFill>
                <a:ln w="0">
                  <a:noFill/>
                </a:ln>
              </p:spPr>
              <p:style>
                <a:lnRef idx="0"/>
                <a:fillRef idx="0"/>
                <a:effectRef idx="0"/>
                <a:fontRef idx="minor"/>
              </p:style>
              <p:txBody>
                <a:bodyPr tIns="33840" bIns="338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3" name="Google Shape;523;p40"/>
                <p:cNvSpPr/>
                <p:nvPr/>
              </p:nvSpPr>
              <p:spPr>
                <a:xfrm>
                  <a:off x="6637320" y="613080"/>
                  <a:ext cx="193320" cy="51120"/>
                </a:xfrm>
                <a:custGeom>
                  <a:avLst/>
                  <a:gdLst>
                    <a:gd name="textAreaLeft" fmla="*/ 0 w 193320"/>
                    <a:gd name="textAreaRight" fmla="*/ 193680 w 193320"/>
                    <a:gd name="textAreaTop" fmla="*/ 0 h 51120"/>
                    <a:gd name="textAreaBottom" fmla="*/ 51480 h 51120"/>
                  </a:gdLst>
                  <a:ahLst/>
                  <a:rect l="textAreaLeft" t="textAreaTop" r="textAreaRight" b="textAreaBottom"/>
                  <a:pathLst>
                    <a:path w="3488" h="929">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accent5"/>
                </a:solidFill>
                <a:ln w="0">
                  <a:noFill/>
                </a:ln>
              </p:spPr>
              <p:style>
                <a:lnRef idx="0"/>
                <a:fillRef idx="0"/>
                <a:effectRef idx="0"/>
                <a:fontRef idx="minor"/>
              </p:style>
              <p:txBody>
                <a:bodyPr tIns="25560" bIns="2556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sp>
          <p:nvSpPr>
            <p:cNvPr id="454" name="Google Shape;524;p40"/>
            <p:cNvSpPr/>
            <p:nvPr/>
          </p:nvSpPr>
          <p:spPr>
            <a:xfrm>
              <a:off x="6887880" y="2318040"/>
              <a:ext cx="1651320" cy="2840040"/>
            </a:xfrm>
            <a:custGeom>
              <a:avLst/>
              <a:gdLst>
                <a:gd name="textAreaLeft" fmla="*/ 0 w 1651320"/>
                <a:gd name="textAreaRight" fmla="*/ 1651680 w 1651320"/>
                <a:gd name="textAreaTop" fmla="*/ 0 h 2840040"/>
                <a:gd name="textAreaBottom" fmla="*/ 2840400 h 2840040"/>
              </a:gdLst>
              <a:ahLst/>
              <a:rect l="textAreaLeft" t="textAreaTop" r="textAreaRight" b="textAreaBottom"/>
              <a:pathLst>
                <a:path fill="none" w="29746" h="51191">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55" name="Google Shape;525;p40"/>
            <p:cNvGrpSpPr/>
            <p:nvPr/>
          </p:nvGrpSpPr>
          <p:grpSpPr>
            <a:xfrm>
              <a:off x="6908760" y="2314080"/>
              <a:ext cx="2032200" cy="3472200"/>
              <a:chOff x="6908760" y="2314080"/>
              <a:chExt cx="2032200" cy="3472200"/>
            </a:xfrm>
          </p:grpSpPr>
          <p:sp>
            <p:nvSpPr>
              <p:cNvPr id="456" name="Google Shape;526;p40"/>
              <p:cNvSpPr/>
              <p:nvPr/>
            </p:nvSpPr>
            <p:spPr>
              <a:xfrm>
                <a:off x="6908760" y="2314080"/>
                <a:ext cx="1806840" cy="3291480"/>
              </a:xfrm>
              <a:custGeom>
                <a:avLst/>
                <a:gdLst>
                  <a:gd name="textAreaLeft" fmla="*/ 0 w 1806840"/>
                  <a:gd name="textAreaRight" fmla="*/ 1807200 w 1806840"/>
                  <a:gd name="textAreaTop" fmla="*/ 0 h 3291480"/>
                  <a:gd name="textAreaBottom" fmla="*/ 3291840 h 3291480"/>
                </a:gdLst>
                <a:ahLst/>
                <a:rect l="textAreaLeft" t="textAreaTop" r="textAreaRight" b="textAreaBottom"/>
                <a:pathLst>
                  <a:path fill="none" w="32546" h="59327">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7" name="Google Shape;527;p40"/>
              <p:cNvSpPr/>
              <p:nvPr/>
            </p:nvSpPr>
            <p:spPr>
              <a:xfrm>
                <a:off x="8708040" y="5578200"/>
                <a:ext cx="232920" cy="69480"/>
              </a:xfrm>
              <a:custGeom>
                <a:avLst/>
                <a:gdLst>
                  <a:gd name="textAreaLeft" fmla="*/ 0 w 232920"/>
                  <a:gd name="textAreaRight" fmla="*/ 233280 w 232920"/>
                  <a:gd name="textAreaTop" fmla="*/ 0 h 69480"/>
                  <a:gd name="textAreaBottom" fmla="*/ 69840 h 69480"/>
                </a:gdLst>
                <a:ahLst/>
                <a:rect l="textAreaLeft" t="textAreaTop" r="textAreaRight" b="textAreaBottom"/>
                <a:pathLst>
                  <a:path w="4199" h="1257">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accent5"/>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8" name="Google Shape;528;p40"/>
              <p:cNvSpPr/>
              <p:nvPr/>
            </p:nvSpPr>
            <p:spPr>
              <a:xfrm>
                <a:off x="8529480" y="5589360"/>
                <a:ext cx="183600" cy="196920"/>
              </a:xfrm>
              <a:custGeom>
                <a:avLst/>
                <a:gdLst>
                  <a:gd name="textAreaLeft" fmla="*/ 0 w 183600"/>
                  <a:gd name="textAreaRight" fmla="*/ 183960 w 183600"/>
                  <a:gd name="textAreaTop" fmla="*/ 0 h 196920"/>
                  <a:gd name="textAreaBottom" fmla="*/ 197280 h 196920"/>
                </a:gdLst>
                <a:ahLst/>
                <a:rect l="textAreaLeft" t="textAreaTop" r="textAreaRight" b="textAreaBottom"/>
                <a:pathLst>
                  <a:path w="3314" h="3558">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59" name="Google Shape;529;p40"/>
              <p:cNvSpPr/>
              <p:nvPr/>
            </p:nvSpPr>
            <p:spPr>
              <a:xfrm>
                <a:off x="8708040" y="5675760"/>
                <a:ext cx="98280" cy="55080"/>
              </a:xfrm>
              <a:custGeom>
                <a:avLst/>
                <a:gdLst>
                  <a:gd name="textAreaLeft" fmla="*/ 0 w 98280"/>
                  <a:gd name="textAreaRight" fmla="*/ 98640 w 98280"/>
                  <a:gd name="textAreaTop" fmla="*/ 0 h 55080"/>
                  <a:gd name="textAreaBottom" fmla="*/ 55440 h 55080"/>
                </a:gdLst>
                <a:ahLst/>
                <a:rect l="textAreaLeft" t="textAreaTop" r="textAreaRight" b="textAreaBottom"/>
                <a:pathLst>
                  <a:path w="1777" h="1002">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accent5"/>
              </a:solidFill>
              <a:ln w="0">
                <a:noFill/>
              </a:ln>
            </p:spPr>
            <p:style>
              <a:lnRef idx="0"/>
              <a:fillRef idx="0"/>
              <a:effectRef idx="0"/>
              <a:fontRef idx="minor"/>
            </p:style>
            <p:txBody>
              <a:bodyPr tIns="27720" bIns="277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0" name="Google Shape;530;p40"/>
            <p:cNvGrpSpPr/>
            <p:nvPr/>
          </p:nvGrpSpPr>
          <p:grpSpPr>
            <a:xfrm>
              <a:off x="4494600" y="2350800"/>
              <a:ext cx="2379600" cy="3375720"/>
              <a:chOff x="4494600" y="2350800"/>
              <a:chExt cx="2379600" cy="3375720"/>
            </a:xfrm>
          </p:grpSpPr>
          <p:sp>
            <p:nvSpPr>
              <p:cNvPr id="461" name="Google Shape;531;p40"/>
              <p:cNvSpPr/>
              <p:nvPr/>
            </p:nvSpPr>
            <p:spPr>
              <a:xfrm>
                <a:off x="4686840" y="2350800"/>
                <a:ext cx="2187360" cy="3328560"/>
              </a:xfrm>
              <a:custGeom>
                <a:avLst/>
                <a:gdLst>
                  <a:gd name="textAreaLeft" fmla="*/ 0 w 2187360"/>
                  <a:gd name="textAreaRight" fmla="*/ 2187720 w 2187360"/>
                  <a:gd name="textAreaTop" fmla="*/ 0 h 3328560"/>
                  <a:gd name="textAreaBottom" fmla="*/ 3328920 h 3328560"/>
                </a:gdLst>
                <a:ahLst/>
                <a:rect l="textAreaLeft" t="textAreaTop" r="textAreaRight" b="textAreaBottom"/>
                <a:pathLst>
                  <a:path fill="none" w="39401" h="59991">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2" name="Google Shape;532;p40"/>
              <p:cNvSpPr/>
              <p:nvPr/>
            </p:nvSpPr>
            <p:spPr>
              <a:xfrm>
                <a:off x="4494600" y="5462640"/>
                <a:ext cx="402840" cy="187560"/>
              </a:xfrm>
              <a:custGeom>
                <a:avLst/>
                <a:gdLst>
                  <a:gd name="textAreaLeft" fmla="*/ 0 w 402840"/>
                  <a:gd name="textAreaRight" fmla="*/ 403200 w 402840"/>
                  <a:gd name="textAreaTop" fmla="*/ 0 h 187560"/>
                  <a:gd name="textAreaBottom" fmla="*/ 187920 h 187560"/>
                </a:gdLst>
                <a:ahLst/>
                <a:rect l="textAreaLeft" t="textAreaTop" r="textAreaRight" b="textAreaBottom"/>
                <a:pathLst>
                  <a:path w="7260" h="3386">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3" name="Google Shape;533;p40"/>
              <p:cNvSpPr/>
              <p:nvPr/>
            </p:nvSpPr>
            <p:spPr>
              <a:xfrm>
                <a:off x="4601160" y="5595480"/>
                <a:ext cx="20880" cy="73440"/>
              </a:xfrm>
              <a:custGeom>
                <a:avLst/>
                <a:gdLst>
                  <a:gd name="textAreaLeft" fmla="*/ 0 w 20880"/>
                  <a:gd name="textAreaRight" fmla="*/ 21240 w 20880"/>
                  <a:gd name="textAreaTop" fmla="*/ 0 h 73440"/>
                  <a:gd name="textAreaBottom" fmla="*/ 73800 h 73440"/>
                </a:gdLst>
                <a:ahLst/>
                <a:rect l="textAreaLeft" t="textAreaTop" r="textAreaRight" b="textAreaBottom"/>
                <a:pathLst>
                  <a:path w="381" h="1329">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accent5"/>
              </a:solidFill>
              <a:ln w="0">
                <a:noFill/>
              </a:ln>
            </p:spPr>
            <p:style>
              <a:lnRef idx="0"/>
              <a:fillRef idx="0"/>
              <a:effectRef idx="0"/>
              <a:fontRef idx="minor"/>
            </p:style>
            <p:txBody>
              <a:bodyPr tIns="36720" bIns="367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4" name="Google Shape;534;p40"/>
              <p:cNvSpPr/>
              <p:nvPr/>
            </p:nvSpPr>
            <p:spPr>
              <a:xfrm>
                <a:off x="4751280" y="5572080"/>
                <a:ext cx="29880" cy="154440"/>
              </a:xfrm>
              <a:custGeom>
                <a:avLst/>
                <a:gdLst>
                  <a:gd name="textAreaLeft" fmla="*/ 0 w 29880"/>
                  <a:gd name="textAreaRight" fmla="*/ 30240 w 29880"/>
                  <a:gd name="textAreaTop" fmla="*/ 0 h 154440"/>
                  <a:gd name="textAreaBottom" fmla="*/ 154800 h 154440"/>
                </a:gdLst>
                <a:ahLst/>
                <a:rect l="textAreaLeft" t="textAreaTop" r="textAreaRight" b="textAreaBottom"/>
                <a:pathLst>
                  <a:path w="546" h="2791">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accent5"/>
              </a:solidFill>
              <a:ln w="0">
                <a:noFill/>
              </a:ln>
            </p:spPr>
            <p:style>
              <a:lnRef idx="0"/>
              <a:fillRef idx="0"/>
              <a:effectRef idx="0"/>
              <a:fontRef idx="minor"/>
            </p:style>
            <p:txBody>
              <a:bodyPr tIns="77400" bIns="7740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5" name="Google Shape;535;p40"/>
              <p:cNvSpPr/>
              <p:nvPr/>
            </p:nvSpPr>
            <p:spPr>
              <a:xfrm>
                <a:off x="4620960" y="5482080"/>
                <a:ext cx="91800" cy="39240"/>
              </a:xfrm>
              <a:custGeom>
                <a:avLst/>
                <a:gdLst>
                  <a:gd name="textAreaLeft" fmla="*/ 0 w 91800"/>
                  <a:gd name="textAreaRight" fmla="*/ 92160 w 91800"/>
                  <a:gd name="textAreaTop" fmla="*/ 0 h 39240"/>
                  <a:gd name="textAreaBottom" fmla="*/ 39600 h 39240"/>
                </a:gdLst>
                <a:ahLst/>
                <a:rect l="textAreaLeft" t="textAreaTop" r="textAreaRight" b="textAreaBottom"/>
                <a:pathLst>
                  <a:path w="1662" h="714">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accent5"/>
              </a:solidFill>
              <a:ln w="0">
                <a:noFill/>
              </a:ln>
            </p:spPr>
            <p:style>
              <a:lnRef idx="0"/>
              <a:fillRef idx="0"/>
              <a:effectRef idx="0"/>
              <a:fontRef idx="minor"/>
            </p:style>
            <p:txBody>
              <a:bodyPr tIns="19800" bIns="19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66" name="Google Shape;536;p40"/>
            <p:cNvGrpSpPr/>
            <p:nvPr/>
          </p:nvGrpSpPr>
          <p:grpSpPr>
            <a:xfrm>
              <a:off x="5830560" y="3410280"/>
              <a:ext cx="1275480" cy="6628320"/>
              <a:chOff x="5830560" y="3410280"/>
              <a:chExt cx="1275480" cy="6628320"/>
            </a:xfrm>
          </p:grpSpPr>
          <p:sp>
            <p:nvSpPr>
              <p:cNvPr id="467" name="Google Shape;537;p40"/>
              <p:cNvSpPr/>
              <p:nvPr/>
            </p:nvSpPr>
            <p:spPr>
              <a:xfrm>
                <a:off x="5920920" y="3410280"/>
                <a:ext cx="1185120" cy="6575400"/>
              </a:xfrm>
              <a:custGeom>
                <a:avLst/>
                <a:gdLst>
                  <a:gd name="textAreaLeft" fmla="*/ 0 w 1185120"/>
                  <a:gd name="textAreaRight" fmla="*/ 1185480 w 1185120"/>
                  <a:gd name="textAreaTop" fmla="*/ 0 h 6575400"/>
                  <a:gd name="textAreaBottom" fmla="*/ 6575760 h 6575400"/>
                </a:gdLst>
                <a:ahLst/>
                <a:rect l="textAreaLeft" t="textAreaTop" r="textAreaRight" b="textAreaBottom"/>
                <a:pathLst>
                  <a:path fill="none" w="21349" h="118510">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8" name="Google Shape;538;p40"/>
              <p:cNvSpPr/>
              <p:nvPr/>
            </p:nvSpPr>
            <p:spPr>
              <a:xfrm>
                <a:off x="6109200" y="9788400"/>
                <a:ext cx="115560" cy="113400"/>
              </a:xfrm>
              <a:custGeom>
                <a:avLst/>
                <a:gdLst>
                  <a:gd name="textAreaLeft" fmla="*/ 0 w 115560"/>
                  <a:gd name="textAreaRight" fmla="*/ 115920 w 115560"/>
                  <a:gd name="textAreaTop" fmla="*/ 0 h 113400"/>
                  <a:gd name="textAreaBottom" fmla="*/ 113760 h 113400"/>
                </a:gdLst>
                <a:ahLst/>
                <a:rect l="textAreaLeft" t="textAreaTop" r="textAreaRight" b="textAreaBottom"/>
                <a:pathLst>
                  <a:path w="2088" h="2049">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accent5"/>
              </a:solidFill>
              <a:ln w="0">
                <a:noFill/>
              </a:ln>
            </p:spPr>
            <p:style>
              <a:lnRef idx="0"/>
              <a:fillRef idx="0"/>
              <a:effectRef idx="0"/>
              <a:fontRef idx="minor"/>
            </p:style>
            <p:txBody>
              <a:bodyPr tIns="56880" bIns="56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69" name="Google Shape;539;p40"/>
              <p:cNvSpPr/>
              <p:nvPr/>
            </p:nvSpPr>
            <p:spPr>
              <a:xfrm>
                <a:off x="6044760" y="9658440"/>
                <a:ext cx="73440" cy="119880"/>
              </a:xfrm>
              <a:custGeom>
                <a:avLst/>
                <a:gdLst>
                  <a:gd name="textAreaLeft" fmla="*/ 0 w 73440"/>
                  <a:gd name="textAreaRight" fmla="*/ 73800 w 73440"/>
                  <a:gd name="textAreaTop" fmla="*/ 0 h 119880"/>
                  <a:gd name="textAreaBottom" fmla="*/ 120240 h 119880"/>
                </a:gdLst>
                <a:ahLst/>
                <a:rect l="textAreaLeft" t="textAreaTop" r="textAreaRight" b="textAreaBottom"/>
                <a:pathLst>
                  <a:path w="1330" h="2165">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accent5"/>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0" name="Google Shape;540;p40"/>
              <p:cNvSpPr/>
              <p:nvPr/>
            </p:nvSpPr>
            <p:spPr>
              <a:xfrm>
                <a:off x="6175080" y="9546480"/>
                <a:ext cx="191880" cy="59040"/>
              </a:xfrm>
              <a:custGeom>
                <a:avLst/>
                <a:gdLst>
                  <a:gd name="textAreaLeft" fmla="*/ 0 w 191880"/>
                  <a:gd name="textAreaRight" fmla="*/ 192240 w 191880"/>
                  <a:gd name="textAreaTop" fmla="*/ 0 h 59040"/>
                  <a:gd name="textAreaBottom" fmla="*/ 59400 h 59040"/>
                </a:gdLst>
                <a:ahLst/>
                <a:rect l="textAreaLeft" t="textAreaTop" r="textAreaRight" b="textAreaBottom"/>
                <a:pathLst>
                  <a:path w="3459" h="1071">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accent5"/>
              </a:solidFill>
              <a:ln w="0">
                <a:noFill/>
              </a:ln>
            </p:spPr>
            <p:style>
              <a:lnRef idx="0"/>
              <a:fillRef idx="0"/>
              <a:effectRef idx="0"/>
              <a:fontRef idx="minor"/>
            </p:style>
            <p:txBody>
              <a:bodyPr tIns="29520" bIns="295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1" name="Google Shape;541;p40"/>
              <p:cNvSpPr/>
              <p:nvPr/>
            </p:nvSpPr>
            <p:spPr>
              <a:xfrm>
                <a:off x="5830560" y="9852120"/>
                <a:ext cx="188640" cy="95400"/>
              </a:xfrm>
              <a:custGeom>
                <a:avLst/>
                <a:gdLst>
                  <a:gd name="textAreaLeft" fmla="*/ 0 w 188640"/>
                  <a:gd name="textAreaRight" fmla="*/ 189000 w 188640"/>
                  <a:gd name="textAreaTop" fmla="*/ 0 h 95400"/>
                  <a:gd name="textAreaBottom" fmla="*/ 95760 h 95400"/>
                </a:gdLst>
                <a:ahLst/>
                <a:rect l="textAreaLeft" t="textAreaTop" r="textAreaRight" b="textAreaBottom"/>
                <a:pathLst>
                  <a:path w="3405" h="1729">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accent5"/>
              </a:solidFill>
              <a:ln w="0">
                <a:noFill/>
              </a:ln>
            </p:spPr>
            <p:style>
              <a:lnRef idx="0"/>
              <a:fillRef idx="0"/>
              <a:effectRef idx="0"/>
              <a:fontRef idx="minor"/>
            </p:style>
            <p:txBody>
              <a:bodyPr tIns="47880" bIns="478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2" name="Google Shape;542;p40"/>
              <p:cNvSpPr/>
              <p:nvPr/>
            </p:nvSpPr>
            <p:spPr>
              <a:xfrm>
                <a:off x="5959080" y="9963360"/>
                <a:ext cx="47160" cy="75240"/>
              </a:xfrm>
              <a:custGeom>
                <a:avLst/>
                <a:gdLst>
                  <a:gd name="textAreaLeft" fmla="*/ 0 w 47160"/>
                  <a:gd name="textAreaRight" fmla="*/ 47520 w 47160"/>
                  <a:gd name="textAreaTop" fmla="*/ 0 h 75240"/>
                  <a:gd name="textAreaBottom" fmla="*/ 75600 h 75240"/>
                </a:gdLst>
                <a:ahLst/>
                <a:rect l="textAreaLeft" t="textAreaTop" r="textAreaRight" b="textAreaBottom"/>
                <a:pathLst>
                  <a:path w="854" h="1362">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accent5"/>
              </a:solidFill>
              <a:ln w="0">
                <a:noFill/>
              </a:ln>
            </p:spPr>
            <p:style>
              <a:lnRef idx="0"/>
              <a:fillRef idx="0"/>
              <a:effectRef idx="0"/>
              <a:fontRef idx="minor"/>
            </p:style>
            <p:txBody>
              <a:bodyPr tIns="37800" bIns="378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473" name="Google Shape;543;p40"/>
            <p:cNvGrpSpPr/>
            <p:nvPr/>
          </p:nvGrpSpPr>
          <p:grpSpPr>
            <a:xfrm>
              <a:off x="6775560" y="3410280"/>
              <a:ext cx="758520" cy="6575400"/>
              <a:chOff x="6775560" y="3410280"/>
              <a:chExt cx="758520" cy="6575400"/>
            </a:xfrm>
          </p:grpSpPr>
          <p:sp>
            <p:nvSpPr>
              <p:cNvPr id="474" name="Google Shape;544;p40"/>
              <p:cNvSpPr/>
              <p:nvPr/>
            </p:nvSpPr>
            <p:spPr>
              <a:xfrm>
                <a:off x="6775560" y="3410280"/>
                <a:ext cx="758520" cy="6575400"/>
              </a:xfrm>
              <a:custGeom>
                <a:avLst/>
                <a:gdLst>
                  <a:gd name="textAreaLeft" fmla="*/ 0 w 758520"/>
                  <a:gd name="textAreaRight" fmla="*/ 758880 w 758520"/>
                  <a:gd name="textAreaTop" fmla="*/ 0 h 6575400"/>
                  <a:gd name="textAreaBottom" fmla="*/ 6575760 h 6575400"/>
                </a:gdLst>
                <a:ahLst/>
                <a:rect l="textAreaLeft" t="textAreaTop" r="textAreaRight" b="textAreaBottom"/>
                <a:pathLst>
                  <a:path fill="none" w="13665" h="118510">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noFill/>
              <a:ln w="14825">
                <a:solidFill>
                  <a:srgbClr val="0085de"/>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5" name="Google Shape;545;p40"/>
              <p:cNvSpPr/>
              <p:nvPr/>
            </p:nvSpPr>
            <p:spPr>
              <a:xfrm>
                <a:off x="7004880" y="9455040"/>
                <a:ext cx="264600" cy="273600"/>
              </a:xfrm>
              <a:custGeom>
                <a:avLst/>
                <a:gdLst>
                  <a:gd name="textAreaLeft" fmla="*/ 0 w 264600"/>
                  <a:gd name="textAreaRight" fmla="*/ 264960 w 264600"/>
                  <a:gd name="textAreaTop" fmla="*/ 0 h 273600"/>
                  <a:gd name="textAreaBottom" fmla="*/ 273960 h 273600"/>
                </a:gdLst>
                <a:ahLst/>
                <a:rect l="textAreaLeft" t="textAreaTop" r="textAreaRight" b="textAreaBottom"/>
                <a:pathLst>
                  <a:path w="4769" h="4937">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6" name="Google Shape;546;p40"/>
              <p:cNvSpPr/>
              <p:nvPr/>
            </p:nvSpPr>
            <p:spPr>
              <a:xfrm>
                <a:off x="7275600" y="9580320"/>
                <a:ext cx="207000" cy="120600"/>
              </a:xfrm>
              <a:custGeom>
                <a:avLst/>
                <a:gdLst>
                  <a:gd name="textAreaLeft" fmla="*/ 0 w 207000"/>
                  <a:gd name="textAreaRight" fmla="*/ 207360 w 207000"/>
                  <a:gd name="textAreaTop" fmla="*/ 0 h 120600"/>
                  <a:gd name="textAreaBottom" fmla="*/ 120960 h 120600"/>
                </a:gdLst>
                <a:ahLst/>
                <a:rect l="textAreaLeft" t="textAreaTop" r="textAreaRight" b="textAreaBottom"/>
                <a:pathLst>
                  <a:path w="3734" h="2182">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accent5"/>
              </a:solidFill>
              <a:ln w="0">
                <a:noFill/>
              </a:ln>
            </p:spPr>
            <p:style>
              <a:lnRef idx="0"/>
              <a:fillRef idx="0"/>
              <a:effectRef idx="0"/>
              <a:fontRef idx="minor"/>
            </p:style>
            <p:txBody>
              <a:bodyPr tIns="60480" bIns="6048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7" name="Google Shape;547;p40"/>
              <p:cNvSpPr/>
              <p:nvPr/>
            </p:nvSpPr>
            <p:spPr>
              <a:xfrm>
                <a:off x="7348680" y="9795240"/>
                <a:ext cx="157680" cy="36720"/>
              </a:xfrm>
              <a:custGeom>
                <a:avLst/>
                <a:gdLst>
                  <a:gd name="textAreaLeft" fmla="*/ 0 w 157680"/>
                  <a:gd name="textAreaRight" fmla="*/ 158040 w 157680"/>
                  <a:gd name="textAreaTop" fmla="*/ 0 h 36720"/>
                  <a:gd name="textAreaBottom" fmla="*/ 37080 h 36720"/>
                </a:gdLst>
                <a:ahLst/>
                <a:rect l="textAreaLeft" t="textAreaTop" r="textAreaRight" b="textAreaBottom"/>
                <a:pathLst>
                  <a:path w="2847" h="666">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accent5"/>
              </a:solidFill>
              <a:ln w="0">
                <a:noFill/>
              </a:ln>
            </p:spPr>
            <p:style>
              <a:lnRef idx="0"/>
              <a:fillRef idx="0"/>
              <a:effectRef idx="0"/>
              <a:fontRef idx="minor"/>
            </p:style>
            <p:txBody>
              <a:bodyPr tIns="18360" bIns="18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78" name="Google Shape;548;p40"/>
              <p:cNvSpPr/>
              <p:nvPr/>
            </p:nvSpPr>
            <p:spPr>
              <a:xfrm>
                <a:off x="7293240" y="9800640"/>
                <a:ext cx="23400" cy="65880"/>
              </a:xfrm>
              <a:custGeom>
                <a:avLst/>
                <a:gdLst>
                  <a:gd name="textAreaLeft" fmla="*/ 0 w 23400"/>
                  <a:gd name="textAreaRight" fmla="*/ 23760 w 23400"/>
                  <a:gd name="textAreaTop" fmla="*/ 0 h 65880"/>
                  <a:gd name="textAreaBottom" fmla="*/ 66240 h 65880"/>
                </a:gdLst>
                <a:ahLst/>
                <a:rect l="textAreaLeft" t="textAreaTop" r="textAreaRight" b="textAreaBottom"/>
                <a:pathLst>
                  <a:path w="428" h="1195">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accent5"/>
              </a:solidFill>
              <a:ln w="0">
                <a:noFill/>
              </a:ln>
            </p:spPr>
            <p:style>
              <a:lnRef idx="0"/>
              <a:fillRef idx="0"/>
              <a:effectRef idx="0"/>
              <a:fontRef idx="minor"/>
            </p:style>
            <p:txBody>
              <a:bodyPr tIns="33120" bIns="33120" anchor="ctr">
                <a:noAutofit/>
              </a:bodyPr>
              <a:p>
                <a:pPr defTabSz="914400">
                  <a:lnSpc>
                    <a:spcPct val="100000"/>
                  </a:lnSpc>
                  <a:tabLst>
                    <a:tab algn="l" pos="0"/>
                  </a:tabLst>
                </a:pPr>
                <a:endParaRPr b="0" lang="en-US" sz="1800" spc="-1" strike="noStrike">
                  <a:solidFill>
                    <a:srgbClr val="000000"/>
                  </a:solidFill>
                  <a:latin typeface="OpenSymbol"/>
                </a:endParaRPr>
              </a:p>
            </p:txBody>
          </p:sp>
        </p:grpSp>
        <p:sp>
          <p:nvSpPr>
            <p:cNvPr id="479" name="Google Shape;549;p40"/>
            <p:cNvSpPr/>
            <p:nvPr/>
          </p:nvSpPr>
          <p:spPr>
            <a:xfrm>
              <a:off x="7196040" y="2372040"/>
              <a:ext cx="1578960" cy="3329640"/>
            </a:xfrm>
            <a:custGeom>
              <a:avLst/>
              <a:gdLst>
                <a:gd name="textAreaLeft" fmla="*/ 0 w 1578960"/>
                <a:gd name="textAreaRight" fmla="*/ 1579320 w 1578960"/>
                <a:gd name="textAreaTop" fmla="*/ 0 h 3329640"/>
                <a:gd name="textAreaBottom" fmla="*/ 3330000 h 3329640"/>
              </a:gdLst>
              <a:ahLst/>
              <a:rect l="textAreaLeft" t="textAreaTop" r="textAreaRight" b="textAreaBottom"/>
              <a:pathLst>
                <a:path fill="none" w="28443" h="60015">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0" name="Google Shape;550;p40"/>
            <p:cNvSpPr/>
            <p:nvPr/>
          </p:nvSpPr>
          <p:spPr>
            <a:xfrm>
              <a:off x="5607360" y="2311200"/>
              <a:ext cx="1326240" cy="819720"/>
            </a:xfrm>
            <a:custGeom>
              <a:avLst/>
              <a:gdLst>
                <a:gd name="textAreaLeft" fmla="*/ 0 w 1326240"/>
                <a:gd name="textAreaRight" fmla="*/ 1326600 w 1326240"/>
                <a:gd name="textAreaTop" fmla="*/ 0 h 819720"/>
                <a:gd name="textAreaBottom" fmla="*/ 820080 h 819720"/>
              </a:gdLst>
              <a:ahLst/>
              <a:rect l="textAreaLeft" t="textAreaTop" r="textAreaRight" b="textAreaBottom"/>
              <a:pathLst>
                <a:path fill="none" w="23888" h="14779">
                  <a:moveTo>
                    <a:pt x="1" y="4246"/>
                  </a:moveTo>
                  <a:cubicBezTo>
                    <a:pt x="3630" y="0"/>
                    <a:pt x="7852" y="4460"/>
                    <a:pt x="14755" y="9607"/>
                  </a:cubicBezTo>
                  <a:cubicBezTo>
                    <a:pt x="21658" y="14778"/>
                    <a:pt x="22962" y="11718"/>
                    <a:pt x="23887" y="11718"/>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1" name="Google Shape;551;p40"/>
            <p:cNvSpPr/>
            <p:nvPr/>
          </p:nvSpPr>
          <p:spPr>
            <a:xfrm>
              <a:off x="4565520" y="2602080"/>
              <a:ext cx="2368080" cy="3213720"/>
            </a:xfrm>
            <a:custGeom>
              <a:avLst/>
              <a:gdLst>
                <a:gd name="textAreaLeft" fmla="*/ 0 w 2368080"/>
                <a:gd name="textAreaRight" fmla="*/ 2368440 w 2368080"/>
                <a:gd name="textAreaTop" fmla="*/ 0 h 3213720"/>
                <a:gd name="textAreaBottom" fmla="*/ 3214080 h 3213720"/>
              </a:gdLst>
              <a:ahLst/>
              <a:rect l="textAreaLeft" t="textAreaTop" r="textAreaRight" b="textAreaBottom"/>
              <a:pathLst>
                <a:path fill="none" w="42651" h="57927">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2" name="Google Shape;552;p40"/>
            <p:cNvSpPr/>
            <p:nvPr/>
          </p:nvSpPr>
          <p:spPr>
            <a:xfrm>
              <a:off x="6629400" y="3352680"/>
              <a:ext cx="837360" cy="5964840"/>
            </a:xfrm>
            <a:custGeom>
              <a:avLst/>
              <a:gdLst>
                <a:gd name="textAreaLeft" fmla="*/ 0 w 837360"/>
                <a:gd name="textAreaRight" fmla="*/ 837720 w 837360"/>
                <a:gd name="textAreaTop" fmla="*/ 0 h 5964840"/>
                <a:gd name="textAreaBottom" fmla="*/ 5965200 h 5964840"/>
              </a:gdLst>
              <a:ahLst/>
              <a:rect l="textAreaLeft" t="textAreaTop" r="textAreaRight" b="textAreaBottom"/>
              <a:pathLst>
                <a:path fill="none" w="15088" h="107504">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483" name="Google Shape;553;p40"/>
            <p:cNvGrpSpPr/>
            <p:nvPr/>
          </p:nvGrpSpPr>
          <p:grpSpPr>
            <a:xfrm>
              <a:off x="7140600" y="2376000"/>
              <a:ext cx="1853280" cy="3564000"/>
              <a:chOff x="7140600" y="2376000"/>
              <a:chExt cx="1853280" cy="3564000"/>
            </a:xfrm>
          </p:grpSpPr>
          <p:sp>
            <p:nvSpPr>
              <p:cNvPr id="484" name="Google Shape;554;p40"/>
              <p:cNvSpPr/>
              <p:nvPr/>
            </p:nvSpPr>
            <p:spPr>
              <a:xfrm>
                <a:off x="7140600" y="2376000"/>
                <a:ext cx="1626480" cy="3395520"/>
              </a:xfrm>
              <a:custGeom>
                <a:avLst/>
                <a:gdLst>
                  <a:gd name="textAreaLeft" fmla="*/ 0 w 1626480"/>
                  <a:gd name="textAreaRight" fmla="*/ 1626840 w 1626480"/>
                  <a:gd name="textAreaTop" fmla="*/ 0 h 3395520"/>
                  <a:gd name="textAreaBottom" fmla="*/ 3395880 h 3395520"/>
                </a:gdLst>
                <a:ahLst/>
                <a:rect l="textAreaLeft" t="textAreaTop" r="textAreaRight" b="textAreaBottom"/>
                <a:pathLst>
                  <a:path fill="none" w="29296" h="61201">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5" name="Google Shape;555;p40"/>
              <p:cNvSpPr/>
              <p:nvPr/>
            </p:nvSpPr>
            <p:spPr>
              <a:xfrm>
                <a:off x="8602560" y="5652000"/>
                <a:ext cx="391320" cy="288000"/>
              </a:xfrm>
              <a:custGeom>
                <a:avLst/>
                <a:gdLst>
                  <a:gd name="textAreaLeft" fmla="*/ 0 w 391320"/>
                  <a:gd name="textAreaRight" fmla="*/ 391680 w 391320"/>
                  <a:gd name="textAreaTop" fmla="*/ 0 h 288000"/>
                  <a:gd name="textAreaBottom" fmla="*/ 288360 h 288000"/>
                </a:gdLst>
                <a:ahLst/>
                <a:rect l="textAreaLeft" t="textAreaTop" r="textAreaRight" b="textAreaBottom"/>
                <a:pathLst>
                  <a:path w="7052" h="5197">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486" name="Google Shape;556;p40"/>
            <p:cNvGrpSpPr/>
            <p:nvPr/>
          </p:nvGrpSpPr>
          <p:grpSpPr>
            <a:xfrm>
              <a:off x="4428720" y="2275920"/>
              <a:ext cx="2504880" cy="3542040"/>
              <a:chOff x="4428720" y="2275920"/>
              <a:chExt cx="2504880" cy="3542040"/>
            </a:xfrm>
          </p:grpSpPr>
          <p:sp>
            <p:nvSpPr>
              <p:cNvPr id="487" name="Google Shape;557;p40"/>
              <p:cNvSpPr/>
              <p:nvPr/>
            </p:nvSpPr>
            <p:spPr>
              <a:xfrm>
                <a:off x="4586760" y="2275920"/>
                <a:ext cx="2346840" cy="3329640"/>
              </a:xfrm>
              <a:custGeom>
                <a:avLst/>
                <a:gdLst>
                  <a:gd name="textAreaLeft" fmla="*/ 0 w 2346840"/>
                  <a:gd name="textAreaRight" fmla="*/ 2347200 w 2346840"/>
                  <a:gd name="textAreaTop" fmla="*/ 0 h 3329640"/>
                  <a:gd name="textAreaBottom" fmla="*/ 3330000 h 3329640"/>
                </a:gdLst>
                <a:ahLst/>
                <a:rect l="textAreaLeft" t="textAreaTop" r="textAreaRight" b="textAreaBottom"/>
                <a:pathLst>
                  <a:path fill="none" w="42272" h="60015">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88" name="Google Shape;558;p40"/>
              <p:cNvSpPr/>
              <p:nvPr/>
            </p:nvSpPr>
            <p:spPr>
              <a:xfrm>
                <a:off x="4428720" y="5591160"/>
                <a:ext cx="181440" cy="105840"/>
              </a:xfrm>
              <a:custGeom>
                <a:avLst/>
                <a:gdLst>
                  <a:gd name="textAreaLeft" fmla="*/ 0 w 181440"/>
                  <a:gd name="textAreaRight" fmla="*/ 181800 w 181440"/>
                  <a:gd name="textAreaTop" fmla="*/ 0 h 105840"/>
                  <a:gd name="textAreaBottom" fmla="*/ 106200 h 105840"/>
                </a:gdLst>
                <a:ahLst/>
                <a:rect l="textAreaLeft" t="textAreaTop" r="textAreaRight" b="textAreaBottom"/>
                <a:pathLst>
                  <a:path w="3274" h="1914">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2"/>
              </a:solidFill>
              <a:ln w="0">
                <a:noFill/>
              </a:ln>
            </p:spPr>
            <p:style>
              <a:lnRef idx="0"/>
              <a:fillRef idx="0"/>
              <a:effectRef idx="0"/>
              <a:fontRef idx="minor"/>
            </p:style>
            <p:txBody>
              <a:bodyPr tIns="52920" bIns="52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89" name="Google Shape;559;p40"/>
              <p:cNvSpPr/>
              <p:nvPr/>
            </p:nvSpPr>
            <p:spPr>
              <a:xfrm>
                <a:off x="4587120" y="5729760"/>
                <a:ext cx="68760" cy="88200"/>
              </a:xfrm>
              <a:custGeom>
                <a:avLst/>
                <a:gdLst>
                  <a:gd name="textAreaLeft" fmla="*/ 0 w 68760"/>
                  <a:gd name="textAreaRight" fmla="*/ 69120 w 68760"/>
                  <a:gd name="textAreaTop" fmla="*/ 0 h 88200"/>
                  <a:gd name="textAreaBottom" fmla="*/ 88560 h 88200"/>
                </a:gdLst>
                <a:ahLst/>
                <a:rect l="textAreaLeft" t="textAreaTop" r="textAreaRight" b="textAreaBottom"/>
                <a:pathLst>
                  <a:path w="1244" h="1594">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2"/>
              </a:solidFill>
              <a:ln w="0">
                <a:noFill/>
              </a:ln>
            </p:spPr>
            <p:style>
              <a:lnRef idx="0"/>
              <a:fillRef idx="0"/>
              <a:effectRef idx="0"/>
              <a:fontRef idx="minor"/>
            </p:style>
            <p:txBody>
              <a:bodyPr tIns="44280" bIns="442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0" name="Google Shape;560;p40"/>
              <p:cNvSpPr/>
              <p:nvPr/>
            </p:nvSpPr>
            <p:spPr>
              <a:xfrm>
                <a:off x="4607640" y="5682960"/>
                <a:ext cx="200520" cy="114840"/>
              </a:xfrm>
              <a:custGeom>
                <a:avLst/>
                <a:gdLst>
                  <a:gd name="textAreaLeft" fmla="*/ 0 w 200520"/>
                  <a:gd name="textAreaRight" fmla="*/ 200880 w 200520"/>
                  <a:gd name="textAreaTop" fmla="*/ 0 h 114840"/>
                  <a:gd name="textAreaBottom" fmla="*/ 115200 h 114840"/>
                </a:gdLst>
                <a:ahLst/>
                <a:rect l="textAreaLeft" t="textAreaTop" r="textAreaRight" b="textAreaBottom"/>
                <a:pathLst>
                  <a:path w="3618" h="2074">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2"/>
              </a:solidFill>
              <a:ln w="0">
                <a:noFill/>
              </a:ln>
            </p:spPr>
            <p:style>
              <a:lnRef idx="0"/>
              <a:fillRef idx="0"/>
              <a:effectRef idx="0"/>
              <a:fontRef idx="minor"/>
            </p:style>
            <p:txBody>
              <a:bodyPr tIns="57600" bIns="5760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1" name="Google Shape;561;p40"/>
              <p:cNvSpPr/>
              <p:nvPr/>
            </p:nvSpPr>
            <p:spPr>
              <a:xfrm>
                <a:off x="4735800" y="5554440"/>
                <a:ext cx="30960" cy="151920"/>
              </a:xfrm>
              <a:custGeom>
                <a:avLst/>
                <a:gdLst>
                  <a:gd name="textAreaLeft" fmla="*/ 0 w 30960"/>
                  <a:gd name="textAreaRight" fmla="*/ 31320 w 30960"/>
                  <a:gd name="textAreaTop" fmla="*/ 0 h 151920"/>
                  <a:gd name="textAreaBottom" fmla="*/ 152280 h 151920"/>
                </a:gdLst>
                <a:ahLst/>
                <a:rect l="textAreaLeft" t="textAreaTop" r="textAreaRight" b="textAreaBottom"/>
                <a:pathLst>
                  <a:path w="565" h="2745">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2"/>
              </a:solidFill>
              <a:ln w="0">
                <a:noFill/>
              </a:ln>
            </p:spPr>
            <p:style>
              <a:lnRef idx="0"/>
              <a:fillRef idx="0"/>
              <a:effectRef idx="0"/>
              <a:fontRef idx="minor"/>
            </p:style>
            <p:txBody>
              <a:bodyPr tIns="75960" bIns="7596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492" name="Google Shape;562;p40"/>
            <p:cNvGrpSpPr/>
            <p:nvPr/>
          </p:nvGrpSpPr>
          <p:grpSpPr>
            <a:xfrm>
              <a:off x="5856120" y="3439440"/>
              <a:ext cx="1123560" cy="6463080"/>
              <a:chOff x="5856120" y="3439440"/>
              <a:chExt cx="1123560" cy="6463080"/>
            </a:xfrm>
          </p:grpSpPr>
          <p:sp>
            <p:nvSpPr>
              <p:cNvPr id="493" name="Google Shape;563;p40"/>
              <p:cNvSpPr/>
              <p:nvPr/>
            </p:nvSpPr>
            <p:spPr>
              <a:xfrm>
                <a:off x="6038280" y="3439440"/>
                <a:ext cx="941400" cy="6133320"/>
              </a:xfrm>
              <a:custGeom>
                <a:avLst/>
                <a:gdLst>
                  <a:gd name="textAreaLeft" fmla="*/ 0 w 941400"/>
                  <a:gd name="textAreaRight" fmla="*/ 941760 w 941400"/>
                  <a:gd name="textAreaTop" fmla="*/ 0 h 6133320"/>
                  <a:gd name="textAreaBottom" fmla="*/ 6133680 h 6133320"/>
                </a:gdLst>
                <a:ahLst/>
                <a:rect l="textAreaLeft" t="textAreaTop" r="textAreaRight" b="textAreaBottom"/>
                <a:pathLst>
                  <a:path fill="none" w="16961" h="110540">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494" name="Google Shape;564;p40"/>
              <p:cNvSpPr/>
              <p:nvPr/>
            </p:nvSpPr>
            <p:spPr>
              <a:xfrm>
                <a:off x="6111000" y="9560880"/>
                <a:ext cx="263880" cy="217440"/>
              </a:xfrm>
              <a:custGeom>
                <a:avLst/>
                <a:gdLst>
                  <a:gd name="textAreaLeft" fmla="*/ 0 w 263880"/>
                  <a:gd name="textAreaRight" fmla="*/ 264240 w 263880"/>
                  <a:gd name="textAreaTop" fmla="*/ 0 h 217440"/>
                  <a:gd name="textAreaBottom" fmla="*/ 217800 h 217440"/>
                </a:gdLst>
                <a:ahLst/>
                <a:rect l="textAreaLeft" t="textAreaTop" r="textAreaRight" b="textAreaBottom"/>
                <a:pathLst>
                  <a:path w="4759" h="3926">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5" name="Google Shape;565;p40"/>
              <p:cNvSpPr/>
              <p:nvPr/>
            </p:nvSpPr>
            <p:spPr>
              <a:xfrm>
                <a:off x="6042600" y="9663840"/>
                <a:ext cx="119880" cy="238680"/>
              </a:xfrm>
              <a:custGeom>
                <a:avLst/>
                <a:gdLst>
                  <a:gd name="textAreaLeft" fmla="*/ 0 w 119880"/>
                  <a:gd name="textAreaRight" fmla="*/ 120240 w 119880"/>
                  <a:gd name="textAreaTop" fmla="*/ 0 h 238680"/>
                  <a:gd name="textAreaBottom" fmla="*/ 239040 h 238680"/>
                </a:gdLst>
                <a:ahLst/>
                <a:rect l="textAreaLeft" t="textAreaTop" r="textAreaRight" b="textAreaBottom"/>
                <a:pathLst>
                  <a:path w="2168" h="4310">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6" name="Google Shape;566;p40"/>
              <p:cNvSpPr/>
              <p:nvPr/>
            </p:nvSpPr>
            <p:spPr>
              <a:xfrm>
                <a:off x="5856120" y="9713520"/>
                <a:ext cx="109080" cy="181800"/>
              </a:xfrm>
              <a:custGeom>
                <a:avLst/>
                <a:gdLst>
                  <a:gd name="textAreaLeft" fmla="*/ 0 w 109080"/>
                  <a:gd name="textAreaRight" fmla="*/ 109440 w 109080"/>
                  <a:gd name="textAreaTop" fmla="*/ 0 h 181800"/>
                  <a:gd name="textAreaBottom" fmla="*/ 182160 h 181800"/>
                </a:gdLst>
                <a:ahLst/>
                <a:rect l="textAreaLeft" t="textAreaTop" r="textAreaRight" b="textAreaBottom"/>
                <a:pathLst>
                  <a:path w="1972" h="3284">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2"/>
              </a:solidFill>
              <a:ln w="0">
                <a:noFill/>
              </a:ln>
            </p:spPr>
            <p:style>
              <a:lnRef idx="0"/>
              <a:fillRef idx="0"/>
              <a:effectRef idx="0"/>
              <a:fontRef idx="minor"/>
            </p:style>
            <p:txBody>
              <a:bodyPr tIns="91080" bIns="91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7" name="Google Shape;567;p40"/>
              <p:cNvSpPr/>
              <p:nvPr/>
            </p:nvSpPr>
            <p:spPr>
              <a:xfrm>
                <a:off x="5958360" y="9722160"/>
                <a:ext cx="33480" cy="97920"/>
              </a:xfrm>
              <a:custGeom>
                <a:avLst/>
                <a:gdLst>
                  <a:gd name="textAreaLeft" fmla="*/ 0 w 33480"/>
                  <a:gd name="textAreaRight" fmla="*/ 33840 w 33480"/>
                  <a:gd name="textAreaTop" fmla="*/ 0 h 97920"/>
                  <a:gd name="textAreaBottom" fmla="*/ 98280 h 97920"/>
                </a:gdLst>
                <a:ahLst/>
                <a:rect l="textAreaLeft" t="textAreaTop" r="textAreaRight" b="textAreaBottom"/>
                <a:pathLst>
                  <a:path w="610" h="1774">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2"/>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8" name="Google Shape;568;p40"/>
              <p:cNvSpPr/>
              <p:nvPr/>
            </p:nvSpPr>
            <p:spPr>
              <a:xfrm>
                <a:off x="5986800" y="9613800"/>
                <a:ext cx="73080" cy="33840"/>
              </a:xfrm>
              <a:custGeom>
                <a:avLst/>
                <a:gdLst>
                  <a:gd name="textAreaLeft" fmla="*/ 0 w 73080"/>
                  <a:gd name="textAreaRight" fmla="*/ 73440 w 73080"/>
                  <a:gd name="textAreaTop" fmla="*/ 0 h 33840"/>
                  <a:gd name="textAreaBottom" fmla="*/ 34200 h 33840"/>
                </a:gdLst>
                <a:ahLst/>
                <a:rect l="textAreaLeft" t="textAreaTop" r="textAreaRight" b="textAreaBottom"/>
                <a:pathLst>
                  <a:path w="1323" h="619">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2"/>
              </a:solidFill>
              <a:ln w="0">
                <a:noFill/>
              </a:ln>
            </p:spPr>
            <p:style>
              <a:lnRef idx="0"/>
              <a:fillRef idx="0"/>
              <a:effectRef idx="0"/>
              <a:fontRef idx="minor"/>
            </p:style>
            <p:txBody>
              <a:bodyPr tIns="16920" bIns="1692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499" name="Google Shape;569;p40"/>
              <p:cNvSpPr/>
              <p:nvPr/>
            </p:nvSpPr>
            <p:spPr>
              <a:xfrm>
                <a:off x="6059160" y="9575640"/>
                <a:ext cx="33840" cy="15480"/>
              </a:xfrm>
              <a:custGeom>
                <a:avLst/>
                <a:gdLst>
                  <a:gd name="textAreaLeft" fmla="*/ 0 w 33840"/>
                  <a:gd name="textAreaRight" fmla="*/ 34200 w 33840"/>
                  <a:gd name="textAreaTop" fmla="*/ 0 h 15480"/>
                  <a:gd name="textAreaBottom" fmla="*/ 15840 h 15480"/>
                </a:gdLst>
                <a:ahLst/>
                <a:rect l="textAreaLeft" t="textAreaTop" r="textAreaRight" b="textAreaBottom"/>
                <a:pathLst>
                  <a:path w="618" h="286">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2"/>
              </a:solidFill>
              <a:ln w="0">
                <a:noFill/>
              </a:ln>
            </p:spPr>
            <p:style>
              <a:lnRef idx="0"/>
              <a:fillRef idx="0"/>
              <a:effectRef idx="0"/>
              <a:fontRef idx="minor"/>
            </p:style>
            <p:txBody>
              <a:bodyPr tIns="7920" bIns="792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nvGrpSpPr>
            <p:cNvPr id="500" name="Google Shape;570;p40"/>
            <p:cNvGrpSpPr/>
            <p:nvPr/>
          </p:nvGrpSpPr>
          <p:grpSpPr>
            <a:xfrm>
              <a:off x="6582240" y="3445920"/>
              <a:ext cx="1000440" cy="6574320"/>
              <a:chOff x="6582240" y="3445920"/>
              <a:chExt cx="1000440" cy="6574320"/>
            </a:xfrm>
          </p:grpSpPr>
          <p:sp>
            <p:nvSpPr>
              <p:cNvPr id="501" name="Google Shape;571;p40"/>
              <p:cNvSpPr/>
              <p:nvPr/>
            </p:nvSpPr>
            <p:spPr>
              <a:xfrm>
                <a:off x="6582240" y="3445920"/>
                <a:ext cx="774360" cy="6151680"/>
              </a:xfrm>
              <a:custGeom>
                <a:avLst/>
                <a:gdLst>
                  <a:gd name="textAreaLeft" fmla="*/ 0 w 774360"/>
                  <a:gd name="textAreaRight" fmla="*/ 774720 w 774360"/>
                  <a:gd name="textAreaTop" fmla="*/ 0 h 6151680"/>
                  <a:gd name="textAreaBottom" fmla="*/ 6152040 h 6151680"/>
                </a:gdLst>
                <a:ahLst/>
                <a:rect l="textAreaLeft" t="textAreaTop" r="textAreaRight" b="textAreaBottom"/>
                <a:pathLst>
                  <a:path fill="none" w="13949" h="110872">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02" name="Google Shape;572;p40"/>
              <p:cNvSpPr/>
              <p:nvPr/>
            </p:nvSpPr>
            <p:spPr>
              <a:xfrm>
                <a:off x="7080120" y="9610920"/>
                <a:ext cx="502560" cy="409320"/>
              </a:xfrm>
              <a:custGeom>
                <a:avLst/>
                <a:gdLst>
                  <a:gd name="textAreaLeft" fmla="*/ 0 w 502560"/>
                  <a:gd name="textAreaRight" fmla="*/ 502920 w 502560"/>
                  <a:gd name="textAreaTop" fmla="*/ 0 h 409320"/>
                  <a:gd name="textAreaBottom" fmla="*/ 409680 h 409320"/>
                </a:gdLst>
                <a:ahLst/>
                <a:rect l="textAreaLeft" t="textAreaTop" r="textAreaRight" b="textAreaBottom"/>
                <a:pathLst>
                  <a:path w="9057" h="7386">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03" name="Google Shape;573;p40"/>
              <p:cNvSpPr/>
              <p:nvPr/>
            </p:nvSpPr>
            <p:spPr>
              <a:xfrm>
                <a:off x="7471080" y="9852120"/>
                <a:ext cx="64080" cy="15120"/>
              </a:xfrm>
              <a:custGeom>
                <a:avLst/>
                <a:gdLst>
                  <a:gd name="textAreaLeft" fmla="*/ 0 w 64080"/>
                  <a:gd name="textAreaRight" fmla="*/ 64440 w 64080"/>
                  <a:gd name="textAreaTop" fmla="*/ 0 h 15120"/>
                  <a:gd name="textAreaBottom" fmla="*/ 15480 h 15120"/>
                </a:gdLst>
                <a:ahLst/>
                <a:rect l="textAreaLeft" t="textAreaTop" r="textAreaRight" b="textAreaBottom"/>
                <a:pathLst>
                  <a:path w="1163" h="278">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2"/>
              </a:solidFill>
              <a:ln w="0">
                <a:noFill/>
              </a:ln>
            </p:spPr>
            <p:style>
              <a:lnRef idx="0"/>
              <a:fillRef idx="0"/>
              <a:effectRef idx="0"/>
              <a:fontRef idx="minor"/>
            </p:style>
            <p:txBody>
              <a:bodyPr tIns="7560" bIns="7560" anchor="ctr">
                <a:noAutofit/>
              </a:bodyPr>
              <a:p>
                <a:pPr defTabSz="914400">
                  <a:lnSpc>
                    <a:spcPct val="100000"/>
                  </a:lnSpc>
                  <a:tabLst>
                    <a:tab algn="l" pos="0"/>
                  </a:tabLst>
                </a:pPr>
                <a:endParaRPr b="0" lang="en-US" sz="1800" spc="-1" strike="noStrike">
                  <a:solidFill>
                    <a:srgbClr val="ffffff"/>
                  </a:solidFill>
                  <a:latin typeface="OpenSymbol"/>
                </a:endParaRPr>
              </a:p>
            </p:txBody>
          </p:sp>
        </p:grpSp>
        <p:sp>
          <p:nvSpPr>
            <p:cNvPr id="504" name="Google Shape;574;p40"/>
            <p:cNvSpPr/>
            <p:nvPr/>
          </p:nvSpPr>
          <p:spPr>
            <a:xfrm>
              <a:off x="6906240" y="766080"/>
              <a:ext cx="360" cy="360"/>
            </a:xfrm>
            <a:custGeom>
              <a:avLst/>
              <a:gdLst>
                <a:gd name="textAreaLeft" fmla="*/ 0 w 360"/>
                <a:gd name="textAreaRight" fmla="*/ 720 w 360"/>
                <a:gd name="textAreaTop" fmla="*/ 0 h 360"/>
                <a:gd name="textAreaBottom" fmla="*/ 720 h 360"/>
              </a:gdLst>
              <a:ahLst/>
              <a:rect l="textAreaLeft" t="textAreaTop" r="textAreaRight" b="textAreaBottom"/>
              <a:pathLst>
                <a:path w="1" h="1">
                  <a:moveTo>
                    <a:pt x="0" y="1"/>
                  </a:moveTo>
                  <a:cubicBezTo>
                    <a:pt x="0" y="1"/>
                    <a:pt x="0" y="1"/>
                    <a:pt x="0" y="1"/>
                  </a:cubicBezTo>
                  <a:close/>
                </a:path>
              </a:pathLst>
            </a:custGeom>
            <a:solidFill>
              <a:srgbClr val="ed1c24"/>
            </a:solidFill>
            <a:ln w="0">
              <a:noFill/>
            </a:ln>
          </p:spPr>
          <p:style>
            <a:lnRef idx="0"/>
            <a:fillRef idx="0"/>
            <a:effectRef idx="0"/>
            <a:fontRef idx="minor"/>
          </p:style>
          <p:txBody>
            <a:bodyPr tIns="360" bIns="36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05" name="Google Shape;575;p40"/>
            <p:cNvGrpSpPr/>
            <p:nvPr/>
          </p:nvGrpSpPr>
          <p:grpSpPr>
            <a:xfrm>
              <a:off x="6421320" y="588240"/>
              <a:ext cx="724320" cy="2255760"/>
              <a:chOff x="6421320" y="588240"/>
              <a:chExt cx="724320" cy="2255760"/>
            </a:xfrm>
          </p:grpSpPr>
          <p:sp>
            <p:nvSpPr>
              <p:cNvPr id="506" name="Google Shape;576;p40"/>
              <p:cNvSpPr/>
              <p:nvPr/>
            </p:nvSpPr>
            <p:spPr>
              <a:xfrm>
                <a:off x="6558480" y="647640"/>
                <a:ext cx="587160" cy="2196360"/>
              </a:xfrm>
              <a:custGeom>
                <a:avLst/>
                <a:gdLst>
                  <a:gd name="textAreaLeft" fmla="*/ 0 w 587160"/>
                  <a:gd name="textAreaRight" fmla="*/ 587520 w 587160"/>
                  <a:gd name="textAreaTop" fmla="*/ 0 h 2196360"/>
                  <a:gd name="textAreaBottom" fmla="*/ 2196720 h 2196360"/>
                </a:gdLst>
                <a:ahLst/>
                <a:rect l="textAreaLeft" t="textAreaTop" r="textAreaRight" b="textAreaBottom"/>
                <a:pathLst>
                  <a:path fill="none" w="10581" h="39592">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noFill/>
              <a:ln w="7700">
                <a:solidFill>
                  <a:srgbClr val="ad0101"/>
                </a:solidFill>
                <a:miter/>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nvGrpSpPr>
              <p:cNvPr id="507" name="Google Shape;577;p40"/>
              <p:cNvGrpSpPr/>
              <p:nvPr/>
            </p:nvGrpSpPr>
            <p:grpSpPr>
              <a:xfrm>
                <a:off x="6421320" y="588240"/>
                <a:ext cx="583560" cy="259200"/>
                <a:chOff x="6421320" y="588240"/>
                <a:chExt cx="583560" cy="259200"/>
              </a:xfrm>
            </p:grpSpPr>
            <p:sp>
              <p:nvSpPr>
                <p:cNvPr id="508" name="Google Shape;578;p40"/>
                <p:cNvSpPr/>
                <p:nvPr/>
              </p:nvSpPr>
              <p:spPr>
                <a:xfrm>
                  <a:off x="6421320" y="632160"/>
                  <a:ext cx="239400" cy="162360"/>
                </a:xfrm>
                <a:custGeom>
                  <a:avLst/>
                  <a:gdLst>
                    <a:gd name="textAreaLeft" fmla="*/ 0 w 239400"/>
                    <a:gd name="textAreaRight" fmla="*/ 239760 w 239400"/>
                    <a:gd name="textAreaTop" fmla="*/ 0 h 162360"/>
                    <a:gd name="textAreaBottom" fmla="*/ 162720 h 162360"/>
                  </a:gdLst>
                  <a:ahLst/>
                  <a:rect l="textAreaLeft" t="textAreaTop" r="textAreaRight" b="textAreaBottom"/>
                  <a:pathLst>
                    <a:path w="4318" h="2933">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w="0">
                  <a:noFill/>
                </a:ln>
              </p:spPr>
              <p:style>
                <a:lnRef idx="0"/>
                <a:fillRef idx="0"/>
                <a:effectRef idx="0"/>
                <a:fontRef idx="minor"/>
              </p:style>
              <p:txBody>
                <a:bodyPr tIns="81360" bIns="8136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09" name="Google Shape;579;p40"/>
                <p:cNvSpPr/>
                <p:nvPr/>
              </p:nvSpPr>
              <p:spPr>
                <a:xfrm>
                  <a:off x="6653160" y="683280"/>
                  <a:ext cx="351720" cy="164160"/>
                </a:xfrm>
                <a:custGeom>
                  <a:avLst/>
                  <a:gdLst>
                    <a:gd name="textAreaLeft" fmla="*/ 0 w 351720"/>
                    <a:gd name="textAreaRight" fmla="*/ 352080 w 351720"/>
                    <a:gd name="textAreaTop" fmla="*/ 0 h 164160"/>
                    <a:gd name="textAreaBottom" fmla="*/ 164520 h 164160"/>
                  </a:gdLst>
                  <a:ahLst/>
                  <a:rect l="textAreaLeft" t="textAreaTop" r="textAreaRight" b="textAreaBottom"/>
                  <a:pathLst>
                    <a:path w="6342" h="2966">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w="0">
                  <a:noFill/>
                </a:ln>
              </p:spPr>
              <p:style>
                <a:lnRef idx="0"/>
                <a:fillRef idx="0"/>
                <a:effectRef idx="0"/>
                <a:fontRef idx="minor"/>
              </p:style>
              <p:txBody>
                <a:bodyPr tIns="82080" bIns="8208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10" name="Google Shape;580;p40"/>
                <p:cNvSpPr/>
                <p:nvPr/>
              </p:nvSpPr>
              <p:spPr>
                <a:xfrm>
                  <a:off x="6574320" y="588240"/>
                  <a:ext cx="207720" cy="86400"/>
                </a:xfrm>
                <a:custGeom>
                  <a:avLst/>
                  <a:gdLst>
                    <a:gd name="textAreaLeft" fmla="*/ 0 w 207720"/>
                    <a:gd name="textAreaRight" fmla="*/ 208080 w 207720"/>
                    <a:gd name="textAreaTop" fmla="*/ 0 h 86400"/>
                    <a:gd name="textAreaBottom" fmla="*/ 86760 h 86400"/>
                  </a:gdLst>
                  <a:ahLst/>
                  <a:rect l="textAreaLeft" t="textAreaTop" r="textAreaRight" b="textAreaBottom"/>
                  <a:pathLst>
                    <a:path w="3749" h="1561">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w="0">
                  <a:noFill/>
                </a:ln>
              </p:spPr>
              <p:style>
                <a:lnRef idx="0"/>
                <a:fillRef idx="0"/>
                <a:effectRef idx="0"/>
                <a:fontRef idx="minor"/>
              </p:style>
              <p:txBody>
                <a:bodyPr tIns="43200" bIns="43200" anchor="ctr">
                  <a:noAutofit/>
                </a:bodyPr>
                <a:p>
                  <a:pPr defTabSz="914400">
                    <a:lnSpc>
                      <a:spcPct val="100000"/>
                    </a:lnSpc>
                    <a:tabLst>
                      <a:tab algn="l" pos="0"/>
                    </a:tabLst>
                  </a:pPr>
                  <a:endParaRPr b="0" lang="en-US" sz="1800" spc="-1" strike="noStrike">
                    <a:solidFill>
                      <a:srgbClr val="ffffff"/>
                    </a:solidFill>
                    <a:latin typeface="OpenSymbol"/>
                  </a:endParaRPr>
                </a:p>
              </p:txBody>
            </p:sp>
          </p:grpSp>
        </p:grpSp>
        <p:sp>
          <p:nvSpPr>
            <p:cNvPr id="511" name="Google Shape;581;p40"/>
            <p:cNvSpPr/>
            <p:nvPr/>
          </p:nvSpPr>
          <p:spPr>
            <a:xfrm>
              <a:off x="6753240" y="2906280"/>
              <a:ext cx="401400" cy="558720"/>
            </a:xfrm>
            <a:custGeom>
              <a:avLst/>
              <a:gdLst>
                <a:gd name="textAreaLeft" fmla="*/ 0 w 401400"/>
                <a:gd name="textAreaRight" fmla="*/ 401760 w 401400"/>
                <a:gd name="textAreaTop" fmla="*/ 0 h 558720"/>
                <a:gd name="textAreaBottom" fmla="*/ 559080 h 558720"/>
              </a:gdLst>
              <a:ahLst/>
              <a:rect l="textAreaLeft" t="textAreaTop" r="textAreaRight" b="textAreaBottom"/>
              <a:pathLst>
                <a:path w="7236" h="10073">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accent5"/>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512" name="Google Shape;582;p40"/>
            <p:cNvSpPr/>
            <p:nvPr/>
          </p:nvSpPr>
          <p:spPr>
            <a:xfrm>
              <a:off x="6869160" y="2815560"/>
              <a:ext cx="414720" cy="595440"/>
            </a:xfrm>
            <a:custGeom>
              <a:avLst/>
              <a:gdLst>
                <a:gd name="textAreaLeft" fmla="*/ 0 w 414720"/>
                <a:gd name="textAreaRight" fmla="*/ 415080 w 414720"/>
                <a:gd name="textAreaTop" fmla="*/ 0 h 595440"/>
                <a:gd name="textAreaBottom" fmla="*/ 595800 h 595440"/>
              </a:gdLst>
              <a:ahLst/>
              <a:rect l="textAreaLeft" t="textAreaTop" r="textAreaRight" b="textAreaBottom"/>
              <a:pathLst>
                <a:path w="7473" h="10738">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lt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Google Shape;888;p52"/>
          <p:cNvSpPr/>
          <p:nvPr/>
        </p:nvSpPr>
        <p:spPr>
          <a:xfrm>
            <a:off x="5049360" y="1119600"/>
            <a:ext cx="2904120" cy="2904120"/>
          </a:xfrm>
          <a:prstGeom prst="ellipse">
            <a:avLst/>
          </a:prstGeom>
          <a:blipFill rotWithShape="0">
            <a:blip r:embed="rId1"/>
            <a:srcRect/>
            <a:stretch/>
          </a:blipFill>
          <a:ln w="28575">
            <a:solidFill>
              <a:srgbClr val="180000"/>
            </a:solidFill>
            <a:round/>
          </a:ln>
        </p:spPr>
        <p:style>
          <a:lnRef idx="0"/>
          <a:fillRef idx="0"/>
          <a:effectRef idx="0"/>
          <a:fontRef idx="minor"/>
        </p:style>
        <p:txBody>
          <a:bodyPr lIns="90000" rIns="90000" tIns="45000" bIns="45000" anchor="t">
            <a:noAutofit/>
          </a:bodyPr>
          <a:p>
            <a:endParaRPr b="0" lang="en-US" sz="1800" spc="-1" strike="noStrike">
              <a:solidFill>
                <a:srgbClr val="000000"/>
              </a:solidFill>
              <a:latin typeface="OpenSymbol"/>
            </a:endParaRPr>
          </a:p>
        </p:txBody>
      </p:sp>
      <p:sp>
        <p:nvSpPr>
          <p:cNvPr id="514" name="PlaceHolder 1"/>
          <p:cNvSpPr>
            <a:spLocks noGrp="1"/>
          </p:cNvSpPr>
          <p:nvPr>
            <p:ph type="title"/>
          </p:nvPr>
        </p:nvSpPr>
        <p:spPr>
          <a:xfrm>
            <a:off x="1190520" y="1295280"/>
            <a:ext cx="3419280" cy="1428480"/>
          </a:xfrm>
          <a:prstGeom prst="rect">
            <a:avLst/>
          </a:prstGeom>
          <a:noFill/>
          <a:ln w="0">
            <a:noFill/>
          </a:ln>
        </p:spPr>
        <p:txBody>
          <a:bodyPr lIns="91440" rIns="91440" tIns="91440" bIns="91440" anchor="ctr">
            <a:normAutofit/>
          </a:bodyPr>
          <a:p>
            <a:pPr indent="0">
              <a:lnSpc>
                <a:spcPct val="100000"/>
              </a:lnSpc>
              <a:buNone/>
              <a:tabLst>
                <a:tab algn="l" pos="0"/>
              </a:tabLst>
            </a:pPr>
            <a:r>
              <a:rPr b="1" lang="en" sz="3200" spc="-1" strike="noStrike">
                <a:solidFill>
                  <a:schemeClr val="accent6"/>
                </a:solidFill>
                <a:latin typeface="Convergence"/>
                <a:ea typeface="Convergence"/>
              </a:rPr>
              <a:t>Patikimi tyrimai</a:t>
            </a:r>
            <a:endParaRPr b="0" lang="fr-FR" sz="3200" spc="-1" strike="noStrike">
              <a:solidFill>
                <a:schemeClr val="dk1"/>
              </a:solidFill>
              <a:latin typeface="Arial"/>
            </a:endParaRPr>
          </a:p>
        </p:txBody>
      </p:sp>
      <p:sp>
        <p:nvSpPr>
          <p:cNvPr id="515" name="PlaceHolder 2"/>
          <p:cNvSpPr>
            <a:spLocks noGrp="1"/>
          </p:cNvSpPr>
          <p:nvPr>
            <p:ph type="subTitle"/>
          </p:nvPr>
        </p:nvSpPr>
        <p:spPr>
          <a:xfrm>
            <a:off x="1190520" y="2743200"/>
            <a:ext cx="3104640" cy="1161720"/>
          </a:xfrm>
          <a:prstGeom prst="rect">
            <a:avLst/>
          </a:prstGeom>
          <a:noFill/>
          <a:ln w="0">
            <a:noFill/>
          </a:ln>
        </p:spPr>
        <p:txBody>
          <a:bodyPr lIns="91440" rIns="91440" tIns="91440" bIns="91440" anchor="ctr">
            <a:normAutofit fontScale="86693"/>
          </a:bodyPr>
          <a:p>
            <a:pPr indent="0">
              <a:lnSpc>
                <a:spcPct val="100000"/>
              </a:lnSpc>
              <a:buNone/>
              <a:tabLst>
                <a:tab algn="l" pos="0"/>
              </a:tabLst>
            </a:pPr>
            <a:r>
              <a:rPr b="0" lang="en" sz="1500" spc="-1" strike="noStrike">
                <a:solidFill>
                  <a:schemeClr val="dk1"/>
                </a:solidFill>
                <a:latin typeface="Lato"/>
                <a:ea typeface="Lato"/>
              </a:rPr>
              <a:t>Moksliniai tyrimai rodo, kad vakcinos yra saugios ir veiksmingos. Daugybė atliktų tyrimų, įskaitant klinikinius tyrimus, pateikia duomenis apie vakcinų efektyvumą, sumažinant COVID-19 ligos sunkumą ir plitimą.</a:t>
            </a:r>
            <a:endParaRPr b="0" lang="en-US" sz="15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p:nvPr>
        </p:nvSpPr>
        <p:spPr>
          <a:xfrm>
            <a:off x="1847880" y="1685880"/>
            <a:ext cx="5438520" cy="2666520"/>
          </a:xfrm>
          <a:prstGeom prst="rect">
            <a:avLst/>
          </a:prstGeom>
          <a:noFill/>
          <a:ln w="0">
            <a:noFill/>
          </a:ln>
        </p:spPr>
        <p:txBody>
          <a:bodyPr lIns="91440" rIns="91440" tIns="91440" bIns="91440" anchor="t">
            <a:normAutofit/>
          </a:bodyPr>
          <a:p>
            <a:pPr marL="457200" indent="-324000">
              <a:lnSpc>
                <a:spcPct val="100000"/>
              </a:lnSpc>
              <a:buNone/>
              <a:tabLst>
                <a:tab algn="l" pos="0"/>
              </a:tabLst>
            </a:pPr>
            <a:r>
              <a:rPr b="0" lang="en" sz="1500" spc="-1" strike="noStrike">
                <a:solidFill>
                  <a:schemeClr val="dk1"/>
                </a:solidFill>
                <a:latin typeface="Lato"/>
                <a:ea typeface="Lato"/>
              </a:rPr>
              <a:t>Vakcinų patvirtinimas reikalauja griežtų reguliavimo procesų, užtikrinančių jų saugumą ir efektyvumą. Nacionalinės ir tarptautinės sveikatos organizacijos griežtai stebi šiuos procesus, siekdamos užtikrinti, kad nebūtų įleidžiamos pavojingos vakcinos.</a:t>
            </a:r>
            <a:endParaRPr b="0" lang="fr-FR" sz="1500" spc="-1" strike="noStrike">
              <a:solidFill>
                <a:srgbClr val="000000"/>
              </a:solidFill>
              <a:latin typeface="Arial"/>
            </a:endParaRPr>
          </a:p>
        </p:txBody>
      </p:sp>
      <p:sp>
        <p:nvSpPr>
          <p:cNvPr id="517" name="PlaceHolder 2"/>
          <p:cNvSpPr>
            <a:spLocks noGrp="1"/>
          </p:cNvSpPr>
          <p:nvPr>
            <p:ph type="title"/>
          </p:nvPr>
        </p:nvSpPr>
        <p:spPr>
          <a:xfrm>
            <a:off x="723960" y="390600"/>
            <a:ext cx="7705440" cy="590040"/>
          </a:xfrm>
          <a:prstGeom prst="rect">
            <a:avLst/>
          </a:prstGeom>
          <a:noFill/>
          <a:ln w="0">
            <a:noFill/>
          </a:ln>
        </p:spPr>
        <p:txBody>
          <a:bodyPr lIns="91440" rIns="91440" tIns="91440" bIns="91440" anchor="t">
            <a:normAutofit fontScale="84366"/>
          </a:bodyPr>
          <a:p>
            <a:pPr indent="0" algn="ctr">
              <a:lnSpc>
                <a:spcPct val="100000"/>
              </a:lnSpc>
              <a:buNone/>
              <a:tabLst>
                <a:tab algn="l" pos="0"/>
              </a:tabLst>
            </a:pPr>
            <a:r>
              <a:rPr b="1" lang="en" sz="3200" spc="-1" strike="noStrike">
                <a:solidFill>
                  <a:schemeClr val="accent6"/>
                </a:solidFill>
                <a:latin typeface="Convergence"/>
                <a:ea typeface="Convergence"/>
              </a:rPr>
              <a:t>Griežtas reguliavimas</a:t>
            </a:r>
            <a:endParaRPr b="0" lang="fr-FR" sz="32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Coronary Heart Disease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2025-03-24T17:07:46Z</dcterms:created>
  <dc:creator>Unknown Creator</dc:creator>
  <dc:description/>
  <dc:language>en-US</dc:language>
  <cp:lastModifiedBy>Unknown Creator</cp:lastModifiedBy>
  <dcterms:modified xsi:type="dcterms:W3CDTF">2025-03-24T17:07:46Z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20</vt:r8>
  </property>
</Properties>
</file>