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05E3B-8539-D5AB-1056-77E7B8E69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2B659A-8BFA-A213-700F-B6413D2B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923749-023D-906F-17A2-68E2BD29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CC726F-4638-52B9-BF18-309CE6E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B7A41C-0E28-DD97-81C4-071D6995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3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67494-6769-C17C-F0D3-7637B34D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BC4FA3-8F8B-E497-09CA-C81B7556A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DCCC7-6BAB-D6ED-F7B5-23FC05BA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B15381-C1D6-42ED-575A-C90641C1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DD21AC-DAE7-032F-E701-A6381C17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8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7C4D8B-A9FB-A761-475F-8C4742A4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9FAA4-D482-348F-773D-1164F80A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B8E36-D365-17A7-244E-CD351BDE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C9CBC-F10C-254C-03B1-4244F7A4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1AC3E-EBFB-5512-966A-05C84127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2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64CE4-91C8-3B14-6E06-E75FBB02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2BACA-5557-33D5-EB73-ADF841B6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721439-C25E-F783-145F-AE2D4BCA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38CC14-674F-C55D-5CDE-70992240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F3559-9FF1-137A-64AA-5B4817F8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8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FFFEC-018E-5CCD-842B-E4E7917B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EDB82A-900D-95EE-BFAF-F7E052E6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3DF15-55E2-0034-EEE8-CAEA0783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B9C0D-6E05-1281-1C7B-D964DD50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0E86D9-2F72-4FC1-C966-BD8333B5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72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ED0BE-D67E-16AD-1304-0B67B621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3C510-DC1C-F93E-E8C8-2E997A1C4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2C58AE-2A3B-D15F-554A-78B80B5E2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8FBE0-549A-9C71-8669-3A32E463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31D6F3-27D1-087F-A1F2-3066E269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09C315-F18A-46D6-B9D2-427B47E3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1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6210A-D162-9CC6-FE3E-82293AF0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32657-ABBC-2BFD-C848-4F7096C0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A6975B-4E5E-025E-5F35-74C71F192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969DE3-D290-48D0-C02B-2447B1F0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D54226-390C-87E1-4F15-5D2682BA0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8C74CD-DC0A-F3ED-CFBF-9ECC8828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32A7C8-8E69-872E-7E9E-39C42E2A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C27801-1BCC-9007-0EDE-866E3771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92F68-A57C-BBBF-AF63-C2F3B5AC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B68FF7-C98F-0188-F139-DA6538E8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58BDC8-1387-47BB-0A3E-D33CBE62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0DD9F3-CA0C-E49D-85DF-606BF1EB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3BD85C-176B-D719-DDCD-04E800A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942D4F-ED27-6840-80C7-C6996033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F87CE3-E419-8FAD-850B-8D488E2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64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7F951-FE70-0E78-55DC-F5D98242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7F29C-22B7-BFFB-5DA7-7438D3A0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B5500-88F8-3390-EFCE-59F95D144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6C2AB1-8822-9840-E7D7-1E4828C6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68A46-1319-4673-48DD-AC33A2C1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7D3228-D37E-77E9-32E7-C668308D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2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1878-9B73-2B45-15ED-E726A26B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5646A8-7CEE-46A2-D4C9-978157BAD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44C9A8-8F5B-C690-7EA8-5D08C7229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BF0248-B24E-C15F-8801-5F121394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E3E6A-4A46-3834-18BC-21927A1D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1AEBE9-1D22-8EF0-6932-F5C4C417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45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5D298B-FAC6-4D50-A297-7EB06C62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1275E-8281-115F-6FFB-C756FF6A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650A0-7F10-EB84-6A27-11CC88BC4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94BA-7CB2-4243-A76E-804EE92E120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378A0-35B6-88D9-8043-4915FEAFE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5978A-FF9E-780A-51E0-1D2075A7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7390-9CF6-4759-939D-BDB19F11F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3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B5EDF5-64CD-F1C2-B0F0-13E16B90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50"/>
            <a:ext cx="12192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FC1E19-8B47-A398-391A-BCE79F03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285"/>
            <a:ext cx="12192000" cy="46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29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Ribeiro</dc:creator>
  <cp:lastModifiedBy>Pedro Ribeiro</cp:lastModifiedBy>
  <cp:revision>1</cp:revision>
  <dcterms:created xsi:type="dcterms:W3CDTF">2023-09-17T15:09:39Z</dcterms:created>
  <dcterms:modified xsi:type="dcterms:W3CDTF">2023-09-17T15:09:47Z</dcterms:modified>
</cp:coreProperties>
</file>