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e0b2feb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e0b2fe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17058" y="5649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Belgium Business Registry</a:t>
            </a:r>
            <a:br>
              <a:rPr lang="fr"/>
            </a:br>
            <a:r>
              <a:rPr lang="fr"/>
              <a:t>Analyses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Juillet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10 municipality with most entities</a:t>
            </a:r>
            <a:endParaRPr/>
          </a:p>
        </p:txBody>
      </p:sp>
      <p:pic>
        <p:nvPicPr>
          <p:cNvPr id="66" name="Google Shape;66;p14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371350" cy="33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250" y="13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Distribution of the most represented activities (in %)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50" y="926875"/>
            <a:ext cx="8876301" cy="2948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