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58" r:id="rId4"/>
    <p:sldId id="259" r:id="rId5"/>
    <p:sldId id="260" r:id="rId6"/>
    <p:sldId id="263" r:id="rId7"/>
    <p:sldId id="256" r:id="rId8"/>
    <p:sldId id="266" r:id="rId9"/>
    <p:sldId id="267" r:id="rId10"/>
    <p:sldId id="257" r:id="rId11"/>
    <p:sldId id="268" r:id="rId12"/>
    <p:sldId id="262" r:id="rId13"/>
    <p:sldId id="261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736-BBD8-470A-8DB9-46B399E30DC1}" type="datetimeFigureOut">
              <a:rPr lang="fr-FR" smtClean="0"/>
              <a:pPr/>
              <a:t>26/07/2019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207F-8249-4415-95E8-469C9AC2F5A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736-BBD8-470A-8DB9-46B399E30DC1}" type="datetimeFigureOut">
              <a:rPr lang="fr-FR" smtClean="0"/>
              <a:pPr/>
              <a:t>26/07/2019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207F-8249-4415-95E8-469C9AC2F5A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736-BBD8-470A-8DB9-46B399E30DC1}" type="datetimeFigureOut">
              <a:rPr lang="fr-FR" smtClean="0"/>
              <a:pPr/>
              <a:t>26/07/2019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207F-8249-4415-95E8-469C9AC2F5A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736-BBD8-470A-8DB9-46B399E30DC1}" type="datetimeFigureOut">
              <a:rPr lang="fr-FR" smtClean="0"/>
              <a:pPr/>
              <a:t>26/07/2019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207F-8249-4415-95E8-469C9AC2F5A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736-BBD8-470A-8DB9-46B399E30DC1}" type="datetimeFigureOut">
              <a:rPr lang="fr-FR" smtClean="0"/>
              <a:pPr/>
              <a:t>26/07/2019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207F-8249-4415-95E8-469C9AC2F5A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736-BBD8-470A-8DB9-46B399E30DC1}" type="datetimeFigureOut">
              <a:rPr lang="fr-FR" smtClean="0"/>
              <a:pPr/>
              <a:t>26/07/2019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207F-8249-4415-95E8-469C9AC2F5A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736-BBD8-470A-8DB9-46B399E30DC1}" type="datetimeFigureOut">
              <a:rPr lang="fr-FR" smtClean="0"/>
              <a:pPr/>
              <a:t>26/07/2019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207F-8249-4415-95E8-469C9AC2F5A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736-BBD8-470A-8DB9-46B399E30DC1}" type="datetimeFigureOut">
              <a:rPr lang="fr-FR" smtClean="0"/>
              <a:pPr/>
              <a:t>26/07/2019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207F-8249-4415-95E8-469C9AC2F5A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736-BBD8-470A-8DB9-46B399E30DC1}" type="datetimeFigureOut">
              <a:rPr lang="fr-FR" smtClean="0"/>
              <a:pPr/>
              <a:t>26/07/2019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207F-8249-4415-95E8-469C9AC2F5A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736-BBD8-470A-8DB9-46B399E30DC1}" type="datetimeFigureOut">
              <a:rPr lang="fr-FR" smtClean="0"/>
              <a:pPr/>
              <a:t>26/07/2019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207F-8249-4415-95E8-469C9AC2F5A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736-BBD8-470A-8DB9-46B399E30DC1}" type="datetimeFigureOut">
              <a:rPr lang="fr-FR" smtClean="0"/>
              <a:pPr/>
              <a:t>26/07/2019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70207F-8249-4415-95E8-469C9AC2F5A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6C2736-BBD8-470A-8DB9-46B399E30DC1}" type="datetimeFigureOut">
              <a:rPr lang="fr-FR" smtClean="0"/>
              <a:pPr/>
              <a:t>26/07/2019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70207F-8249-4415-95E8-469C9AC2F5A3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Bienvenue, je vous </a:t>
            </a:r>
            <a:r>
              <a:rPr lang="fr-FR" dirty="0" smtClean="0">
                <a:solidFill>
                  <a:srgbClr val="FF0000"/>
                </a:solidFill>
              </a:rPr>
              <a:t>présente notre   		application </a:t>
            </a:r>
            <a:r>
              <a:rPr lang="fr-FR" dirty="0" smtClean="0">
                <a:solidFill>
                  <a:srgbClr val="FF0000"/>
                </a:solidFill>
              </a:rPr>
              <a:t>Desktop.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3" name="Image 2" descr="mediainsigh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564904"/>
            <a:ext cx="8460432" cy="37437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Carte du monde: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 descr="carte du mon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556792"/>
            <a:ext cx="8050085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/>
          </a:bodyPr>
          <a:lstStyle/>
          <a:p>
            <a:r>
              <a:rPr lang="fr-FR" sz="5400" dirty="0" smtClean="0">
                <a:solidFill>
                  <a:srgbClr val="FF0000"/>
                </a:solidFill>
              </a:rPr>
              <a:t>III-Recherche thématique:</a:t>
            </a:r>
            <a:endParaRPr lang="fr-FR" sz="54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3284984"/>
            <a:ext cx="8229600" cy="4525963"/>
          </a:xfrm>
        </p:spPr>
        <p:txBody>
          <a:bodyPr>
            <a:normAutofit/>
          </a:bodyPr>
          <a:lstStyle/>
          <a:p>
            <a:r>
              <a:rPr lang="fr-FR" sz="3000" dirty="0" smtClean="0"/>
              <a:t>Dans cette recherche, on affiche par ordre les articles dans leur thème dominant est le thème entré par l’utilisateur selon leur score.</a:t>
            </a:r>
            <a:endParaRPr lang="fr-FR"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Saisie du thème: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 descr="thematiqu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124744"/>
            <a:ext cx="8050085" cy="4525963"/>
          </a:xfrm>
        </p:spPr>
      </p:pic>
      <p:sp>
        <p:nvSpPr>
          <p:cNvPr id="6" name="ZoneTexte 5"/>
          <p:cNvSpPr txBox="1"/>
          <p:nvPr/>
        </p:nvSpPr>
        <p:spPr>
          <a:xfrm>
            <a:off x="143000" y="5661248"/>
            <a:ext cx="9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Le programme vous demande de saisir cette fois le thème de recherche, et donc ici par exemple on cherche les articles qui parlent de « Donald Trump » et non pas celles dont « Donald Trump » y apparait au moins  une fois.</a:t>
            </a:r>
            <a:endParaRPr lang="fr-FR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908720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rgbClr val="FF0000"/>
                </a:solidFill>
              </a:rPr>
              <a:t>Le résultat de la recherche thématique:</a:t>
            </a:r>
            <a:endParaRPr lang="fr-FR" sz="4000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 descr="thematiqu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646463" cy="4525963"/>
          </a:xfrm>
        </p:spPr>
      </p:pic>
      <p:sp>
        <p:nvSpPr>
          <p:cNvPr id="6" name="ZoneTexte 5"/>
          <p:cNvSpPr txBox="1"/>
          <p:nvPr/>
        </p:nvSpPr>
        <p:spPr>
          <a:xfrm>
            <a:off x="179512" y="5733256"/>
            <a:ext cx="8676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Les fonctions des boutons sont presque les mêmes sauf qu’on a changé le bouton des tendances par « page principale » parce qu’on a pas besoin de tendances lors de cette recherche puisque les articles sont ordonnées par ordre d’importance.</a:t>
            </a:r>
            <a:endParaRPr lang="fr-FR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Bouton statistiques: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r>
              <a:rPr lang="fr-FR" sz="2000" dirty="0" smtClean="0"/>
              <a:t>Dans cette recherche, puisqu’on définit la notion du score, on ajoute une autre statistique au plus aux deux statistiques précédentes et qui est article-score:</a:t>
            </a:r>
            <a:endParaRPr lang="fr-FR" sz="2000" dirty="0"/>
          </a:p>
        </p:txBody>
      </p:sp>
      <p:pic>
        <p:nvPicPr>
          <p:cNvPr id="4" name="Image 3" descr="article-sco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2348880"/>
            <a:ext cx="5845804" cy="43204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 smtClean="0">
                <a:solidFill>
                  <a:srgbClr val="FF0000"/>
                </a:solidFill>
              </a:rPr>
              <a:t>IV-Exceptions:</a:t>
            </a:r>
            <a:endParaRPr lang="fr-FR" sz="54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4525963"/>
          </a:xfrm>
        </p:spPr>
        <p:txBody>
          <a:bodyPr/>
          <a:lstStyle/>
          <a:p>
            <a:r>
              <a:rPr lang="fr-FR" sz="4000" dirty="0" smtClean="0"/>
              <a:t>Il faut absolument penser aux fautes saisies par l’utilisateur.</a:t>
            </a:r>
          </a:p>
          <a:p>
            <a:pPr lvl="1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-171400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Date pas encore arrivée: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 descr="date_invali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980728"/>
            <a:ext cx="7591742" cy="4525963"/>
          </a:xfrm>
        </p:spPr>
      </p:pic>
      <p:sp>
        <p:nvSpPr>
          <p:cNvPr id="5" name="ZoneTexte 4"/>
          <p:cNvSpPr txBox="1"/>
          <p:nvPr/>
        </p:nvSpPr>
        <p:spPr>
          <a:xfrm>
            <a:off x="1043608" y="5805264"/>
            <a:ext cx="6514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 smtClean="0"/>
              <a:t>Que donne l’application avec cette date?</a:t>
            </a:r>
            <a:endParaRPr lang="fr-FR" sz="3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rgbClr val="FF0000"/>
                </a:solidFill>
              </a:rPr>
              <a:t>Exception d’une date invalide:</a:t>
            </a:r>
            <a:endParaRPr lang="fr-FR" sz="4000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 descr="exception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332037"/>
            <a:ext cx="7632614" cy="4525963"/>
          </a:xfrm>
        </p:spPr>
      </p:pic>
      <p:sp>
        <p:nvSpPr>
          <p:cNvPr id="5" name="ZoneTexte 4"/>
          <p:cNvSpPr txBox="1"/>
          <p:nvPr/>
        </p:nvSpPr>
        <p:spPr>
          <a:xfrm>
            <a:off x="611560" y="1340768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L’application affiche la page suivante, avec possibilité de ressaisir la date comme il est indiqué sur la figure.</a:t>
            </a:r>
            <a:endParaRPr lang="fr-FR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445624" cy="1143000"/>
          </a:xfrm>
        </p:spPr>
        <p:txBody>
          <a:bodyPr>
            <a:normAutofit/>
          </a:bodyPr>
          <a:lstStyle/>
          <a:p>
            <a:r>
              <a:rPr lang="fr-FR" sz="3500" dirty="0" smtClean="0">
                <a:solidFill>
                  <a:srgbClr val="FF0000"/>
                </a:solidFill>
              </a:rPr>
              <a:t>Exception de faire entrer une phrase introuvable par l’application:</a:t>
            </a:r>
            <a:endParaRPr lang="fr-FR" sz="3500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 descr="exception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132856"/>
            <a:ext cx="7724393" cy="4525963"/>
          </a:xfrm>
        </p:spPr>
      </p:pic>
      <p:sp>
        <p:nvSpPr>
          <p:cNvPr id="5" name="ZoneTexte 4"/>
          <p:cNvSpPr txBox="1"/>
          <p:nvPr/>
        </p:nvSpPr>
        <p:spPr>
          <a:xfrm>
            <a:off x="323528" y="1628800"/>
            <a:ext cx="7451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Tous simplement, l’application affiche la page suivante:</a:t>
            </a:r>
            <a:endParaRPr lang="fr-FR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>
                <a:solidFill>
                  <a:srgbClr val="FF0000"/>
                </a:solidFill>
              </a:rPr>
              <a:t>Plan:</a:t>
            </a:r>
            <a:endParaRPr lang="fr-FR" sz="6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3429000"/>
            <a:ext cx="8229600" cy="4525963"/>
          </a:xfrm>
        </p:spPr>
        <p:txBody>
          <a:bodyPr>
            <a:normAutofit/>
          </a:bodyPr>
          <a:lstStyle/>
          <a:p>
            <a:r>
              <a:rPr lang="fr-FR" sz="4000" dirty="0" smtClean="0"/>
              <a:t>Page principale.</a:t>
            </a:r>
          </a:p>
          <a:p>
            <a:r>
              <a:rPr lang="fr-FR" sz="4000" dirty="0" smtClean="0"/>
              <a:t>Recherche thématique.</a:t>
            </a:r>
          </a:p>
          <a:p>
            <a:r>
              <a:rPr lang="fr-FR" sz="4000" dirty="0" smtClean="0"/>
              <a:t>Recherche syntaxique.</a:t>
            </a:r>
          </a:p>
          <a:p>
            <a:r>
              <a:rPr lang="fr-FR" sz="4000" dirty="0" smtClean="0"/>
              <a:t>Exceptions.</a:t>
            </a:r>
            <a:endParaRPr lang="fr-FR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I-Page principale: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 descr="page principa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2132856"/>
            <a:ext cx="7435337" cy="4525963"/>
          </a:xfrm>
        </p:spPr>
      </p:pic>
      <p:sp>
        <p:nvSpPr>
          <p:cNvPr id="5" name="ZoneTexte 4"/>
          <p:cNvSpPr txBox="1"/>
          <p:nvPr/>
        </p:nvSpPr>
        <p:spPr>
          <a:xfrm>
            <a:off x="0" y="1196752"/>
            <a:ext cx="89644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smtClean="0"/>
              <a:t>La page principale est la suivante, on vous demande de choisir votre mode de recherche.</a:t>
            </a:r>
            <a:endParaRPr lang="fr-FR" sz="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II-Recherche syntaxique: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 descr="recherche syntaxiqu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980728"/>
            <a:ext cx="8050085" cy="4525963"/>
          </a:xfrm>
        </p:spPr>
      </p:pic>
      <p:sp>
        <p:nvSpPr>
          <p:cNvPr id="5" name="ZoneTexte 4"/>
          <p:cNvSpPr txBox="1"/>
          <p:nvPr/>
        </p:nvSpPr>
        <p:spPr>
          <a:xfrm>
            <a:off x="251520" y="5611505"/>
            <a:ext cx="8748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Après avoir choisi  (par exemple) la recherche syntaxique, l’application vous affiche la page suivante, il s’agit de saisir le mot (ou la phrase) que vous voulez chercher comme elle est.</a:t>
            </a:r>
            <a:endParaRPr lang="fr-FR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8229600" cy="850106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Indiquer une date? Ou </a:t>
            </a:r>
            <a:r>
              <a:rPr lang="fr-FR" dirty="0">
                <a:solidFill>
                  <a:srgbClr val="FF0000"/>
                </a:solidFill>
              </a:rPr>
              <a:t>N</a:t>
            </a:r>
            <a:r>
              <a:rPr lang="fr-FR" dirty="0" smtClean="0">
                <a:solidFill>
                  <a:srgbClr val="FF0000"/>
                </a:solidFill>
              </a:rPr>
              <a:t>on ?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 descr="recherche syntaxiqu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7740320" cy="4525963"/>
          </a:xfrm>
        </p:spPr>
      </p:pic>
      <p:sp>
        <p:nvSpPr>
          <p:cNvPr id="6" name="ZoneTexte 5"/>
          <p:cNvSpPr txBox="1"/>
          <p:nvPr/>
        </p:nvSpPr>
        <p:spPr>
          <a:xfrm>
            <a:off x="683568" y="5842337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Dans cette recherche, on facilite la tâche un peu sur l’utilisateur en lui demandant s’il veut les recommandation à partir d’une date précise ou non.</a:t>
            </a:r>
            <a:endParaRPr lang="fr-F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22114"/>
          </a:xfrm>
        </p:spPr>
        <p:txBody>
          <a:bodyPr>
            <a:normAutofit/>
          </a:bodyPr>
          <a:lstStyle/>
          <a:p>
            <a:r>
              <a:rPr lang="fr-FR" sz="3500" dirty="0" smtClean="0">
                <a:solidFill>
                  <a:srgbClr val="FF0000"/>
                </a:solidFill>
              </a:rPr>
              <a:t>La recherche à partir d’une date spécifique:</a:t>
            </a:r>
            <a:endParaRPr lang="fr-FR" sz="3500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 descr="syntaxique d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980728"/>
            <a:ext cx="7719316" cy="4525963"/>
          </a:xfrm>
        </p:spPr>
      </p:pic>
      <p:sp>
        <p:nvSpPr>
          <p:cNvPr id="5" name="ZoneTexte 4"/>
          <p:cNvSpPr txBox="1"/>
          <p:nvPr/>
        </p:nvSpPr>
        <p:spPr>
          <a:xfrm>
            <a:off x="755576" y="5805264"/>
            <a:ext cx="788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Il faut que la date soit sous la forme indiquée (</a:t>
            </a:r>
            <a:r>
              <a:rPr lang="fr-FR" sz="2000" dirty="0" err="1" smtClean="0"/>
              <a:t>aaaa</a:t>
            </a:r>
            <a:r>
              <a:rPr lang="fr-FR" sz="2000" dirty="0" smtClean="0"/>
              <a:t>/mm/</a:t>
            </a:r>
            <a:r>
              <a:rPr lang="fr-FR" sz="2000" dirty="0" err="1" smtClean="0"/>
              <a:t>jj</a:t>
            </a:r>
            <a:r>
              <a:rPr lang="fr-FR" sz="2000" dirty="0" smtClean="0"/>
              <a:t> ou </a:t>
            </a:r>
            <a:r>
              <a:rPr lang="fr-FR" sz="2000" dirty="0" err="1" smtClean="0"/>
              <a:t>aaaa</a:t>
            </a:r>
            <a:r>
              <a:rPr lang="fr-FR" sz="2000" dirty="0" smtClean="0"/>
              <a:t>-mm-</a:t>
            </a:r>
            <a:r>
              <a:rPr lang="fr-FR" sz="2000" dirty="0" err="1" smtClean="0"/>
              <a:t>jj</a:t>
            </a:r>
            <a:r>
              <a:rPr lang="fr-FR" sz="2000" dirty="0" smtClean="0"/>
              <a:t>)</a:t>
            </a:r>
            <a:endParaRPr lang="fr-FR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affichage syntaxiq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64704"/>
            <a:ext cx="9144000" cy="5340679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395536" y="0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Affichage de la recherche syntaxique: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79512" y="6237312"/>
            <a:ext cx="86009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 smtClean="0"/>
              <a:t>Chacun de ces boutons à un rôle spécifique comme indiquent leurs noms.</a:t>
            </a:r>
            <a:endParaRPr lang="fr-FR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Rôles des boutons: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dirty="0" smtClean="0">
                <a:solidFill>
                  <a:srgbClr val="FF0000"/>
                </a:solidFill>
              </a:rPr>
              <a:t>Accéder au Url:</a:t>
            </a:r>
            <a:r>
              <a:rPr lang="fr-FR" sz="2500" dirty="0" smtClean="0"/>
              <a:t> vous sélectionnez un URL et vous cliquer sur ce bouton qui lui vous ouvre le lien.</a:t>
            </a:r>
          </a:p>
          <a:p>
            <a:r>
              <a:rPr lang="fr-FR" sz="2500" dirty="0" smtClean="0">
                <a:solidFill>
                  <a:srgbClr val="FF0000"/>
                </a:solidFill>
              </a:rPr>
              <a:t>Statistiques: </a:t>
            </a:r>
            <a:r>
              <a:rPr lang="fr-FR" sz="2500" dirty="0" smtClean="0"/>
              <a:t>ce bouton vous affiche les statistiques par pays (le pourcentage des publications de ce pays), et par auteurs.</a:t>
            </a:r>
          </a:p>
          <a:p>
            <a:r>
              <a:rPr lang="fr-FR" sz="2500" dirty="0" smtClean="0">
                <a:solidFill>
                  <a:srgbClr val="FF0000"/>
                </a:solidFill>
              </a:rPr>
              <a:t>Dessiner la carte du monde: </a:t>
            </a:r>
            <a:r>
              <a:rPr lang="fr-FR" sz="2500" dirty="0" smtClean="0"/>
              <a:t>ce bouton affiche la carte du monde en sélectionnant (en rouge) les pays qui ont publié.</a:t>
            </a:r>
          </a:p>
          <a:p>
            <a:r>
              <a:rPr lang="fr-FR" sz="2500" dirty="0" smtClean="0">
                <a:solidFill>
                  <a:srgbClr val="FF0000"/>
                </a:solidFill>
              </a:rPr>
              <a:t>Tendances: </a:t>
            </a:r>
            <a:r>
              <a:rPr lang="fr-FR" sz="2500" dirty="0" smtClean="0"/>
              <a:t>affiche les mots clés dans les articles contenants votre mot(ou phrase).</a:t>
            </a:r>
            <a:endParaRPr lang="fr-FR" sz="2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Statistiques: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 descr="statistics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276872"/>
            <a:ext cx="4104456" cy="3888432"/>
          </a:xfrm>
        </p:spPr>
      </p:pic>
      <p:pic>
        <p:nvPicPr>
          <p:cNvPr id="5" name="Image 4" descr="statistic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2276872"/>
            <a:ext cx="4176464" cy="396044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11560" y="1484784"/>
            <a:ext cx="6257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Les statistiques sont de la forme suivante:</a:t>
            </a:r>
            <a:endParaRPr lang="fr-FR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398</TotalTime>
  <Words>478</Words>
  <Application>Microsoft Office PowerPoint</Application>
  <PresentationFormat>Affichage à l'écran (4:3)</PresentationFormat>
  <Paragraphs>40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Débit</vt:lpstr>
      <vt:lpstr>Bienvenue, je vous présente notre     application Desktop.</vt:lpstr>
      <vt:lpstr>Plan:</vt:lpstr>
      <vt:lpstr>I-Page principale:</vt:lpstr>
      <vt:lpstr>II-Recherche syntaxique:</vt:lpstr>
      <vt:lpstr>Indiquer une date? Ou Non ?</vt:lpstr>
      <vt:lpstr>La recherche à partir d’une date spécifique:</vt:lpstr>
      <vt:lpstr>Diapositive 7</vt:lpstr>
      <vt:lpstr>Rôles des boutons:</vt:lpstr>
      <vt:lpstr>Statistiques:</vt:lpstr>
      <vt:lpstr>Carte du monde:</vt:lpstr>
      <vt:lpstr>III-Recherche thématique:</vt:lpstr>
      <vt:lpstr>Saisie du thème:</vt:lpstr>
      <vt:lpstr>Le résultat de la recherche thématique:</vt:lpstr>
      <vt:lpstr>Bouton statistiques:</vt:lpstr>
      <vt:lpstr>IV-Exceptions:</vt:lpstr>
      <vt:lpstr>Date pas encore arrivée:</vt:lpstr>
      <vt:lpstr>Exception d’une date invalide:</vt:lpstr>
      <vt:lpstr>Exception de faire entrer une phrase introuvable par l’application: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Bienvenue, je vous prése</dc:title>
  <dc:creator>Hp</dc:creator>
  <cp:lastModifiedBy>Hp</cp:lastModifiedBy>
  <cp:revision>43</cp:revision>
  <dcterms:created xsi:type="dcterms:W3CDTF">2019-07-24T08:35:40Z</dcterms:created>
  <dcterms:modified xsi:type="dcterms:W3CDTF">2019-07-26T12:28:24Z</dcterms:modified>
</cp:coreProperties>
</file>