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9"/>
  </p:notesMasterIdLst>
  <p:handoutMasterIdLst>
    <p:handoutMasterId r:id="rId20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4" r:id="rId13"/>
    <p:sldId id="268" r:id="rId14"/>
    <p:sldId id="265" r:id="rId15"/>
    <p:sldId id="266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8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dave7231/viz/SUPERSTOREDB/SUPERSTORED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95944"/>
            <a:ext cx="9905998" cy="757646"/>
          </a:xfrm>
        </p:spPr>
        <p:txBody>
          <a:bodyPr/>
          <a:lstStyle/>
          <a:p>
            <a:r>
              <a:rPr lang="en-US" dirty="0" smtClean="0"/>
              <a:t>			Tableau </a:t>
            </a:r>
            <a:r>
              <a:rPr lang="en-US" dirty="0"/>
              <a:t>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074" y="1410789"/>
            <a:ext cx="11299372" cy="5212080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COMPLETE PROJECT IS ABOUT THE BIKE SALES IN EUROPE AND USING THIS DATA, CAME UP WITH THE VALUEABLE INSIGHTS IN A DASHBOARD.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THIS COMPLETE DATA SET HAS 21 COLUMNS AND TOTAL 51290 ROWS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AND THE FIELDS OR TERMS WHICH THIS DATASET HAS ARE AS FOLLOWS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order_id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order_date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ship_date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ship_mode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customer_name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segment, state, country, market, region,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product_id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category,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sub_category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product_name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sales, quantity, discount, profit	,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shipping_cost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	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order_priority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year.</a:t>
            </a:r>
          </a:p>
          <a:p>
            <a:pPr marL="0" indent="0" algn="just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936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9634"/>
            <a:ext cx="9905998" cy="600892"/>
          </a:xfrm>
        </p:spPr>
        <p:txBody>
          <a:bodyPr/>
          <a:lstStyle/>
          <a:p>
            <a:r>
              <a:rPr lang="en-IN" dirty="0" smtClean="0"/>
              <a:t>Sales vs profit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71600"/>
            <a:ext cx="9905999" cy="4419601"/>
          </a:xfrm>
        </p:spPr>
        <p:txBody>
          <a:bodyPr/>
          <a:lstStyle/>
          <a:p>
            <a:r>
              <a:rPr lang="en-IN" dirty="0" smtClean="0"/>
              <a:t>INSIGHTS:</a:t>
            </a:r>
            <a:br>
              <a:rPr lang="en-IN" dirty="0" smtClean="0"/>
            </a:br>
            <a:endParaRPr lang="en-IN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THIS CHART DEMONSTRATE THE PROFIT &amp; SALES OF THE PRODUCT FOR WHICH EVER ALL YEAR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AS THIS IS DYNAMIC DASHOBARD.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5497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82880"/>
            <a:ext cx="9905998" cy="653143"/>
          </a:xfrm>
        </p:spPr>
        <p:txBody>
          <a:bodyPr>
            <a:normAutofit/>
          </a:bodyPr>
          <a:lstStyle/>
          <a:p>
            <a:r>
              <a:rPr lang="en-IN" dirty="0" smtClean="0"/>
              <a:t>DASHBOARD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227304"/>
            <a:ext cx="9906000" cy="51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71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17566"/>
            <a:ext cx="9905998" cy="4571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87829"/>
            <a:ext cx="9905999" cy="5203372"/>
          </a:xfrm>
        </p:spPr>
        <p:txBody>
          <a:bodyPr/>
          <a:lstStyle/>
          <a:p>
            <a:r>
              <a:rPr lang="en-IN" dirty="0" smtClean="0"/>
              <a:t>INSIGHTS:</a:t>
            </a:r>
          </a:p>
          <a:p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THIS DASHBOARD WILL SHOW ALL THE DETAILS RELATED TO FINANCIAL MATTERS SUCH AS PROFIT PER MARKET, SALES PER SEGMENT,  SHIPPING PER REGION, SALES VS PROFIT.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FOR ALL 4 YEARS STATEHOLDER CAN VIEW THE DASHBOARD AS THIS DASHBOARD IS INTERACTIVE.</a:t>
            </a:r>
          </a:p>
        </p:txBody>
      </p:sp>
    </p:spTree>
    <p:extLst>
      <p:ext uri="{BB962C8B-B14F-4D97-AF65-F5344CB8AC3E}">
        <p14:creationId xmlns:p14="http://schemas.microsoft.com/office/powerpoint/2010/main" val="3054854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17566"/>
            <a:ext cx="9905998" cy="627017"/>
          </a:xfrm>
        </p:spPr>
        <p:txBody>
          <a:bodyPr>
            <a:normAutofit/>
          </a:bodyPr>
          <a:lstStyle/>
          <a:p>
            <a:r>
              <a:rPr lang="en-IN" dirty="0" smtClean="0"/>
              <a:t>			DATA SOURCE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31966"/>
            <a:ext cx="9905999" cy="47592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IN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 smtClean="0"/>
              <a:t>DATA SOURCE : </a:t>
            </a:r>
          </a:p>
          <a:p>
            <a:pPr marL="0" indent="0">
              <a:buNone/>
            </a:pPr>
            <a:r>
              <a:rPr lang="en-IN" sz="1800" dirty="0" smtClean="0"/>
              <a:t>    KAGGLE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800" dirty="0"/>
          </a:p>
          <a:p>
            <a:pPr>
              <a:buFont typeface="Wingdings" panose="05000000000000000000" pitchFamily="2" charset="2"/>
              <a:buChar char="§"/>
            </a:pPr>
            <a:endParaRPr lang="en-IN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 smtClean="0"/>
              <a:t>TABLEAU DASHBOARD :  </a:t>
            </a:r>
            <a:r>
              <a:rPr lang="en-IN" sz="1800" u="sng" dirty="0" smtClean="0">
                <a:hlinkClick r:id="rId2"/>
              </a:rPr>
              <a:t>https</a:t>
            </a:r>
            <a:r>
              <a:rPr lang="en-IN" sz="1800" u="sng" dirty="0">
                <a:hlinkClick r:id="rId2"/>
              </a:rPr>
              <a:t>://public.tableau.com/app/profile/dave7231/viz/SUPERSTOREDB/SUPERSTOREDB</a:t>
            </a:r>
            <a:endParaRPr lang="en-IN" sz="1800" dirty="0"/>
          </a:p>
          <a:p>
            <a:pPr>
              <a:buFont typeface="Wingdings" panose="05000000000000000000" pitchFamily="2" charset="2"/>
              <a:buChar char="§"/>
            </a:pPr>
            <a:endParaRPr lang="en-IN" sz="1800" dirty="0" smtClean="0"/>
          </a:p>
          <a:p>
            <a:pPr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098624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041" y="383387"/>
            <a:ext cx="9905998" cy="1478570"/>
          </a:xfrm>
        </p:spPr>
        <p:txBody>
          <a:bodyPr/>
          <a:lstStyle/>
          <a:p>
            <a:r>
              <a:rPr lang="en-IN" dirty="0" smtClean="0"/>
              <a:t>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8459787" cy="3541714"/>
          </a:xfrm>
        </p:spPr>
        <p:txBody>
          <a:bodyPr>
            <a:normAutofit/>
          </a:bodyPr>
          <a:lstStyle/>
          <a:p>
            <a:pPr marL="3657600" lvl="8" indent="0">
              <a:buNone/>
            </a:pPr>
            <a:endParaRPr lang="en-IN" sz="5400" dirty="0" smtClean="0"/>
          </a:p>
          <a:p>
            <a:pPr marL="3657600" lvl="8" indent="0">
              <a:buNone/>
            </a:pPr>
            <a:endParaRPr lang="en-IN" sz="5400" dirty="0"/>
          </a:p>
          <a:p>
            <a:pPr marL="3657600" lvl="8" indent="0">
              <a:buNone/>
            </a:pPr>
            <a:r>
              <a:rPr lang="en-IN" sz="5400" dirty="0" smtClean="0"/>
              <a:t>THANK YOU </a:t>
            </a:r>
            <a:r>
              <a:rPr lang="en-IN" sz="5400" dirty="0" smtClean="0">
                <a:sym typeface="Wingdings" panose="05000000000000000000" pitchFamily="2" charset="2"/>
              </a:rPr>
              <a:t>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18761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57139"/>
          </a:xfrm>
        </p:spPr>
        <p:txBody>
          <a:bodyPr>
            <a:normAutofit fontScale="90000"/>
          </a:bodyPr>
          <a:lstStyle/>
          <a:p>
            <a:r>
              <a:rPr lang="en-IN" dirty="0"/>
              <a:t>PROBLEM STATEMENTS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625633"/>
            <a:ext cx="9905999" cy="3165567"/>
          </a:xfrm>
        </p:spPr>
        <p:txBody>
          <a:bodyPr/>
          <a:lstStyle/>
          <a:p>
            <a:r>
              <a:rPr lang="en-IN" dirty="0" smtClean="0"/>
              <a:t>SALES PER SEGMENT</a:t>
            </a:r>
          </a:p>
          <a:p>
            <a:r>
              <a:rPr lang="en-IN" dirty="0" smtClean="0"/>
              <a:t>MARKET VS PROFIT</a:t>
            </a:r>
          </a:p>
          <a:p>
            <a:r>
              <a:rPr lang="en-IN" dirty="0" smtClean="0"/>
              <a:t>SHIPPING PER REGION</a:t>
            </a:r>
          </a:p>
          <a:p>
            <a:r>
              <a:rPr lang="en-IN" dirty="0" smtClean="0"/>
              <a:t>SALES VS PROFIT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79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13510"/>
            <a:ext cx="9905998" cy="927462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 smtClean="0"/>
              <a:t>SALES PER SEGMENT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149" y="2116183"/>
            <a:ext cx="10384971" cy="414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8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52697"/>
            <a:ext cx="9905998" cy="9274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 smtClean="0"/>
              <a:t>Sales per segment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19794"/>
            <a:ext cx="10680473" cy="48593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INSIGHT: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EVERY YEAR SALES WAS FLUCTUATING FOR ALL THREE SEGMENTS.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STAKEHOLDER NEED TO CHOOSE THE YEAR WHICH FOR THEY WANT TO</a:t>
            </a:r>
          </a:p>
          <a:p>
            <a:pPr marL="0" indent="0">
              <a:buNone/>
            </a:pPr>
            <a:r>
              <a:rPr lang="en-IN" dirty="0"/>
              <a:t>  SEE THE </a:t>
            </a:r>
            <a:r>
              <a:rPr lang="en-IN" dirty="0" smtClean="0"/>
              <a:t>DETAILS.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AS THIS IS DYNAIC DASHBOARD.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766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04950"/>
            <a:ext cx="9905998" cy="73152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 smtClean="0"/>
              <a:t>MARKET VS PROFIT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669" y="1371599"/>
            <a:ext cx="8438606" cy="526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0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82881"/>
            <a:ext cx="9905998" cy="731520"/>
          </a:xfrm>
        </p:spPr>
        <p:txBody>
          <a:bodyPr/>
          <a:lstStyle/>
          <a:p>
            <a:r>
              <a:rPr lang="en-IN" dirty="0"/>
              <a:t>MARKET VS PROFIT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23851"/>
            <a:ext cx="9905999" cy="436735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INSIGHT: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OVERHERE, THERE ARE 7 COUNTRIES &amp; WITH THE HELP OF PIE CHART WE ARE MEASURING FROM WHICH COUNTRY WE ARE GETTING HOW MUCH PROFIT 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SINCE THIS DASHBOARD IS DYNAMIC WE CAN VIEW MARKET SIZE BASED ON PROFIT FOR ALL YEAR.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860808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8194"/>
            <a:ext cx="9905998" cy="82296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 smtClean="0"/>
              <a:t>SHIPPING PER REGION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253990"/>
            <a:ext cx="9571476" cy="535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1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5131"/>
            <a:ext cx="9905998" cy="796835"/>
          </a:xfrm>
        </p:spPr>
        <p:txBody>
          <a:bodyPr/>
          <a:lstStyle/>
          <a:p>
            <a:pPr marL="742950" indent="-742950">
              <a:buFont typeface="Wingdings" panose="05000000000000000000" pitchFamily="2" charset="2"/>
              <a:buChar char="q"/>
            </a:pPr>
            <a:r>
              <a:rPr lang="en-IN" dirty="0" smtClean="0"/>
              <a:t>SHIPPING PER REGION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27909"/>
            <a:ext cx="9905999" cy="4563292"/>
          </a:xfrm>
        </p:spPr>
        <p:txBody>
          <a:bodyPr/>
          <a:lstStyle/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INSIGHTS: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IN THIS DATA VISULAIZATION , IN TOTAL THERE ARE 12 REGION FOR WHICH WE ARE MEASURING THE SHIPPING COST.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WE CAN VIEW THE SHIPPING COST OF ALL YEAR SINCE IT’S A DYNAMIC DASHBOARD.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7425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13510"/>
            <a:ext cx="9905998" cy="705394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 smtClean="0"/>
              <a:t>SALES VS PROFIT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640" y="1453809"/>
            <a:ext cx="11051177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12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80B6055E-F2DC-412A-8B07-D3793807DA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BD1B6F-AE5F-4B27-9BE1-4797C9BEFB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A938410-2173-430A-9B92-20257D39BD88}">
  <ds:schemaRefs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design</Template>
  <TotalTime>0</TotalTime>
  <Words>277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Trebuchet MS</vt:lpstr>
      <vt:lpstr>Tw Cen MT</vt:lpstr>
      <vt:lpstr>Wingdings</vt:lpstr>
      <vt:lpstr>Circuit</vt:lpstr>
      <vt:lpstr>   Tableau Project</vt:lpstr>
      <vt:lpstr>PROBLEM STATEMENTS </vt:lpstr>
      <vt:lpstr>SALES PER SEGMENT</vt:lpstr>
      <vt:lpstr>Sales per segment</vt:lpstr>
      <vt:lpstr>MARKET VS PROFIT</vt:lpstr>
      <vt:lpstr>MARKET VS PROFIT</vt:lpstr>
      <vt:lpstr>SHIPPING PER REGION</vt:lpstr>
      <vt:lpstr>SHIPPING PER REGION</vt:lpstr>
      <vt:lpstr>SALES VS PROFIT</vt:lpstr>
      <vt:lpstr>Sales vs profit</vt:lpstr>
      <vt:lpstr>DASHBOARD</vt:lpstr>
      <vt:lpstr>   </vt:lpstr>
      <vt:lpstr>   DATA SOURCE</vt:lpstr>
      <vt:lpstr>  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2023-04-16T15:53:57Z</dcterms:created>
  <dcterms:modified xsi:type="dcterms:W3CDTF">2023-04-16T18:51:35Z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