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TABLEAU PROJECT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0325"/>
            <a:ext cx="10515600" cy="3576638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THIS </a:t>
            </a:r>
            <a:r>
              <a:rPr lang="en-IN" dirty="0">
                <a:solidFill>
                  <a:schemeClr val="bg1"/>
                </a:solidFill>
              </a:rPr>
              <a:t>COMPLETE PROJECT IS ABOUT THE </a:t>
            </a:r>
            <a:r>
              <a:rPr lang="en-IN" dirty="0" smtClean="0">
                <a:solidFill>
                  <a:schemeClr val="bg1"/>
                </a:solidFill>
              </a:rPr>
              <a:t>SALES PERFORMANCE AND </a:t>
            </a:r>
            <a:r>
              <a:rPr lang="en-IN" dirty="0">
                <a:solidFill>
                  <a:schemeClr val="bg1"/>
                </a:solidFill>
              </a:rPr>
              <a:t>USING THIS DATA, CAME UP WITH THE VALUEABLE INSIGHTS IN A DASHBOARD.</a:t>
            </a:r>
          </a:p>
        </p:txBody>
      </p:sp>
    </p:spTree>
    <p:extLst>
      <p:ext uri="{BB962C8B-B14F-4D97-AF65-F5344CB8AC3E}">
        <p14:creationId xmlns:p14="http://schemas.microsoft.com/office/powerpoint/2010/main" val="1030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450850"/>
            <a:ext cx="10515600" cy="33496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DASHBOARD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9" y="1296987"/>
            <a:ext cx="10915650" cy="52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3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388"/>
            <a:ext cx="10515600" cy="53625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INSIGHTS:</a:t>
            </a:r>
            <a:br>
              <a:rPr lang="en-IN" dirty="0" smtClean="0">
                <a:solidFill>
                  <a:schemeClr val="bg1"/>
                </a:solidFill>
              </a:rPr>
            </a:b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WE HAVE CREATED DASHBOARD BY USING KEY PERFORMANCE INDICATOR (KPI’s).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STATEHOLDERS CAN ALSO VIEW COUNTS OF ORDERS.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HIGHEST ORDER: 17,531 (YEAR: 2014)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LOWEST ORDER: 8,998 (YEAR: 2011)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14314"/>
            <a:ext cx="10515600" cy="1508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0088"/>
            <a:ext cx="10515600" cy="54768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INSIGHTS: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HERE WE HAVE USED 3 KPI’s THAT WILL SHOW AVERAGE TIME TO DELIVERY, AVERAGE ORDER’s PER DAY, AVERAGE DISCOUNT.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AVERAGE DATA IS BASED ON CURRENT DATASET.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INSIGHTS: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WE HAVE DEMONSTRATED SEGMENT SALES PER CATEGORY.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HERE WE HAVE MENTIONED IN TOTAL SALES WITH LABEL ON DASHBOARD FOR DIFFERENT CATEGORY.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57176"/>
            <a:ext cx="10515600" cy="1079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2938"/>
            <a:ext cx="10515600" cy="553402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INSIGHTS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IN THE END, </a:t>
            </a:r>
            <a:r>
              <a:rPr lang="en-IN" dirty="0" smtClean="0">
                <a:solidFill>
                  <a:schemeClr val="bg1"/>
                </a:solidFill>
              </a:rPr>
              <a:t> STACKED BAR CHART DEMONSTRATE THAT WHAT IS THE CORDER COUNT  OF ALL MARKET IN ALL CATEGORIES.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THIS WILL HELP OUT THE STAKEHOLDER’s TO </a:t>
            </a:r>
            <a:r>
              <a:rPr lang="en-IN" dirty="0" smtClean="0">
                <a:solidFill>
                  <a:schemeClr val="bg1"/>
                </a:solidFill>
              </a:rPr>
              <a:t> FIND OUT EXCAT COUNT OF ORDER’s IN ALL CATEGORIES.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FROM THIS THEY CAN  MANAGE THERE PRODUCTION LEVEL.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									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							</a:t>
            </a:r>
            <a:r>
              <a:rPr lang="en-IN" sz="4000" dirty="0" smtClean="0">
                <a:solidFill>
                  <a:schemeClr val="bg1"/>
                </a:solidFill>
              </a:rPr>
              <a:t>THANK YOU </a:t>
            </a:r>
            <a:r>
              <a:rPr lang="en-IN" sz="4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39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TABLEAU PROJECT</vt:lpstr>
      <vt:lpstr>DASHBOARD</vt:lpstr>
      <vt:lpstr>   </vt:lpstr>
      <vt:lpstr> </vt:lpstr>
      <vt:lpstr> </vt:lpstr>
      <vt:lpstr>  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/>
  <cp:lastModifiedBy>Dave, Mousmi Jitendra</cp:lastModifiedBy>
  <cp:revision>9</cp:revision>
  <dcterms:created xsi:type="dcterms:W3CDTF">2023-04-17T04:31:58Z</dcterms:created>
  <dcterms:modified xsi:type="dcterms:W3CDTF">2023-04-18T06:05:34Z</dcterms:modified>
</cp:coreProperties>
</file>