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SauceDemo Website Testing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Final Presentation</a:t>
            </a:r>
          </a:p>
          <a:p>
            <a:r>
              <a:t>Team Members: [Add names]</a:t>
            </a:r>
          </a:p>
          <a:p>
            <a:r>
              <a:t>Date: May 13,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&amp; Reflection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We successfully completed full lifecycle testing of SauceDemo website.</a:t>
            </a:r>
          </a:p>
          <a:p>
            <a:pPr/>
            <a:r>
              <a:t>Used Java, Selenium, Postman, and OOP to ensure thorough test coverage.</a:t>
            </a:r>
          </a:p>
          <a:p>
            <a:pPr/>
            <a:r>
              <a:t>Gained hands-on experience in planning, writing, executing, and reporting various types of tests.</a:t>
            </a:r>
          </a:p>
          <a:p>
            <a:pPr/>
            <a:r>
              <a:t>Improved our teamwork, reporting, and technical documentation skills.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 b="1">
                <a:solidFill>
                  <a:srgbClr val="0070C0"/>
                </a:solidFill>
              </a:defRPr>
            </a:pPr>
            <a:r>
              <a:t>Thank you, Eng. Abdelrahman Osama, for your valuable support and guidance throughout our project!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Was the Task Manual or Automation Testing?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The tasks performed on the SauceDemo website were primarily Automation Testing tasks.</a:t>
            </a:r>
          </a:p>
          <a:p>
            <a:pPr/>
          </a:p>
          <a:p>
            <a:pPr/>
            <a:r>
              <a:t>Evidence of Automation Testing:</a:t>
            </a:r>
          </a:p>
          <a:p>
            <a:pPr/>
            <a:r>
              <a:t>- Selenium WebDriver was used to automate interactions with the web pages.</a:t>
            </a:r>
          </a:p>
          <a:p>
            <a:pPr/>
            <a:r>
              <a:t>- Java and OOP principles were applied to write reusable test code.</a:t>
            </a:r>
          </a:p>
          <a:p>
            <a:pPr/>
            <a:r>
              <a:t>- Test cases like login, verifying product details, and searching were executed via code.</a:t>
            </a:r>
          </a:p>
          <a:p>
            <a:pPr/>
          </a:p>
          <a:p>
            <a:pPr/>
            <a:r>
              <a:t>Manual Testing was involved only in the planning phase:</a:t>
            </a:r>
          </a:p>
          <a:p>
            <a:pPr/>
            <a:r>
              <a:t>- Writing test cases and identifying scenarios before coding.</a:t>
            </a:r>
          </a:p>
          <a:p>
            <a:pPr/>
            <a:r>
              <a:t>- Reviewing website behavior manually before automation implementation.</a:t>
            </a:r>
          </a:p>
          <a:p>
            <a:pPr/>
          </a:p>
          <a:p>
            <a:pPr/>
            <a:r>
              <a:t>Conclusion:</a:t>
            </a:r>
          </a:p>
          <a:p>
            <a:pPr/>
            <a:r>
              <a:t>→ This project focused on Automation Testing, with initial Manual steps for preparation and documentation.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This project focused on testing the SauceDemo website using a structured approach that included manual, automation, and API testing.</a:t>
            </a:r>
          </a:p>
          <a:p>
            <a:pPr/>
            <a:r>
              <a:t>We used Java as the main programming language and applied Object-Oriented Programming (OOP) principles to organize our code.</a:t>
            </a:r>
          </a:p>
          <a:p>
            <a:pPr/>
            <a:r>
              <a:t>The goal was to verify the website’s functionalities like login, checkout, and user interactions while ensuring performance, reliability, and compatibility.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Planning &amp;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We began by defining the scope: testing core features such as login, product listing, cart, and checkout.</a:t>
            </a:r>
          </a:p>
          <a:p>
            <a:pPr/>
            <a:r>
              <a:t>Team roles were divided: some handled manual testing, others focused on Selenium automation or API testing.</a:t>
            </a:r>
          </a:p>
          <a:p>
            <a:pPr/>
            <a:r>
              <a:t>Risks identified included browser compatibility and unstable test data.</a:t>
            </a:r>
          </a:p>
          <a:p>
            <a:pPr/>
            <a:r>
              <a:t>Key Performance Indicators (KPIs) set: bug detection rate, test coverage, and average API response time.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Requirements Gathering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Functional Requirements: Ensure all website features work as intended – login, product filtering, adding items to cart, etc.</a:t>
            </a:r>
          </a:p>
          <a:p>
            <a:pPr/>
            <a:r>
              <a:t>Non-Functional Requirements: Performance under load, security of data, and user-friendly interfaces.</a:t>
            </a:r>
          </a:p>
          <a:p>
            <a:pPr/>
            <a:r>
              <a:t>User Stories: Each scenario was documented from the user’s perspective to guide our test cases and ensure real-world usability.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Analysis &amp;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Test Scenarios and Test Cases were designed in a template covering all website functionalities.</a:t>
            </a:r>
          </a:p>
          <a:p>
            <a:pPr/>
            <a:r>
              <a:t>Test execution included both positive (valid inputs) and negative (invalid inputs) scenarios.</a:t>
            </a:r>
          </a:p>
          <a:p>
            <a:pPr/>
            <a:r>
              <a:t>Bug reports were created to document all issues found during testing, along with screenshots and severity levels.</a:t>
            </a:r>
          </a:p>
          <a:p>
            <a:pPr/>
            <a:r>
              <a:t>Regression and confirmation tests were conducted to verify fixes and prevent new issues.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&amp; 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Selenium WebDriver with Java and TestNG was used to automate repetitive UI tests such as login and checkout.</a:t>
            </a:r>
          </a:p>
          <a:p>
            <a:pPr/>
            <a:r>
              <a:t>Page Object Model was used to organize code and enhance maintainability.</a:t>
            </a:r>
          </a:p>
          <a:p>
            <a:pPr/>
            <a:r>
              <a:t>Cucumber and Data Driven Testing allowed us to write behavior-driven tests and use external data files for input.</a:t>
            </a:r>
          </a:p>
          <a:p>
            <a:pPr/>
            <a:r>
              <a:t>Postman was used to create and run API tests for user data retrieval, updates, and deletions.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API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Tested endpoints using Postman with GET, POST, PUT, and DELETE methods.</a:t>
            </a:r>
          </a:p>
          <a:p>
            <a:pPr/>
            <a:r>
              <a:t>Verified status codes (200, 201, 404, etc.), response times, and data accuracy.</a:t>
            </a:r>
          </a:p>
          <a:p>
            <a:pPr/>
            <a:r>
              <a:t>API test cases were written for key functionalities like user creation, product updates, and order submission.</a:t>
            </a:r>
          </a:p>
          <a:p>
            <a:pPr/>
            <a:r>
              <a:t>All test cases were documented and results were saved in a report file.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Automation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Automated test scripts were written using Selenium and organized in a Maven project.</a:t>
            </a:r>
          </a:p>
          <a:p>
            <a:pPr/>
            <a:r>
              <a:t>Tasks automated: login, item search, adding to cart, removing from cart, and completing a checkout.</a:t>
            </a:r>
          </a:p>
          <a:p>
            <a:pPr/>
            <a:r>
              <a:t>Cross-browser testing was conducted on Chrome and Firefox.</a:t>
            </a:r>
          </a:p>
          <a:p>
            <a:pPr/>
            <a:r>
              <a:t>Test execution results were captured in HTML reports generated by TestNG.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 Results &amp; 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All tests (manual, API, automation) passed after iterative bug fixing and regression testing.</a:t>
            </a:r>
          </a:p>
          <a:p>
            <a:pPr/>
            <a:r>
              <a:t>Deliverables include:</a:t>
            </a:r>
          </a:p>
          <a:p>
            <a:pPr/>
            <a:r>
              <a:t>- Test Plan and Requirement documents</a:t>
            </a:r>
          </a:p>
          <a:p>
            <a:pPr/>
            <a:r>
              <a:t>- Test Cases and Bug Reports (Excel)</a:t>
            </a:r>
          </a:p>
          <a:p>
            <a:pPr/>
            <a:r>
              <a:t>- API Test Reports (Postman collections)</a:t>
            </a:r>
          </a:p>
          <a:p>
            <a:pPr/>
            <a:r>
              <a:t>- Automation Project with source code and reports</a:t>
            </a:r>
          </a:p>
          <a:p>
            <a:pPr/>
            <a:r>
              <a:t>- This presentation summarizing the work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