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E4E8C7-42B0-41BB-9710-D37783A3245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D9BD23-BC44-4C76-BA0D-41D725897EA6}">
      <dgm:prSet/>
      <dgm:spPr/>
      <dgm:t>
        <a:bodyPr/>
        <a:lstStyle/>
        <a:p>
          <a:pPr>
            <a:defRPr cap="all"/>
          </a:pPr>
          <a:r>
            <a:rPr lang="en-US"/>
            <a:t>1.Project overview</a:t>
          </a:r>
        </a:p>
      </dgm:t>
    </dgm:pt>
    <dgm:pt modelId="{DDDA9F37-F5E9-46E9-9A01-A4D2AAFDDF25}" type="parTrans" cxnId="{81A46325-6383-41AB-A038-D7A898EAE590}">
      <dgm:prSet/>
      <dgm:spPr/>
      <dgm:t>
        <a:bodyPr/>
        <a:lstStyle/>
        <a:p>
          <a:endParaRPr lang="en-US"/>
        </a:p>
      </dgm:t>
    </dgm:pt>
    <dgm:pt modelId="{9B504F22-EC01-4948-8F99-864625904AD8}" type="sibTrans" cxnId="{81A46325-6383-41AB-A038-D7A898EAE590}">
      <dgm:prSet/>
      <dgm:spPr/>
      <dgm:t>
        <a:bodyPr/>
        <a:lstStyle/>
        <a:p>
          <a:endParaRPr lang="en-US"/>
        </a:p>
      </dgm:t>
    </dgm:pt>
    <dgm:pt modelId="{6FF5B83F-0A83-4B90-958E-D32900DA5BF3}">
      <dgm:prSet/>
      <dgm:spPr/>
      <dgm:t>
        <a:bodyPr/>
        <a:lstStyle/>
        <a:p>
          <a:pPr>
            <a:defRPr cap="all"/>
          </a:pPr>
          <a:r>
            <a:rPr lang="en-US"/>
            <a:t>2.Software and tools selection</a:t>
          </a:r>
        </a:p>
      </dgm:t>
    </dgm:pt>
    <dgm:pt modelId="{BE355E3B-A648-451E-B3DF-F8354E2E0D36}" type="parTrans" cxnId="{B8EA94F6-74A6-4067-82DD-DEF649677257}">
      <dgm:prSet/>
      <dgm:spPr/>
      <dgm:t>
        <a:bodyPr/>
        <a:lstStyle/>
        <a:p>
          <a:endParaRPr lang="en-US"/>
        </a:p>
      </dgm:t>
    </dgm:pt>
    <dgm:pt modelId="{E2030932-F6E7-4DE2-8A64-5247E6407B00}" type="sibTrans" cxnId="{B8EA94F6-74A6-4067-82DD-DEF649677257}">
      <dgm:prSet/>
      <dgm:spPr/>
      <dgm:t>
        <a:bodyPr/>
        <a:lstStyle/>
        <a:p>
          <a:endParaRPr lang="en-US"/>
        </a:p>
      </dgm:t>
    </dgm:pt>
    <dgm:pt modelId="{B2F370F8-22DD-4C60-B575-0E3F9EC32E52}">
      <dgm:prSet/>
      <dgm:spPr/>
      <dgm:t>
        <a:bodyPr/>
        <a:lstStyle/>
        <a:p>
          <a:pPr>
            <a:defRPr cap="all"/>
          </a:pPr>
          <a:r>
            <a:rPr lang="en-US"/>
            <a:t>3.Who are the end users of this project?</a:t>
          </a:r>
        </a:p>
      </dgm:t>
    </dgm:pt>
    <dgm:pt modelId="{7DE1837B-7FB1-40FC-A948-52D7605304E1}" type="parTrans" cxnId="{D13FC44A-2AA2-4507-9AAF-38375110284D}">
      <dgm:prSet/>
      <dgm:spPr/>
      <dgm:t>
        <a:bodyPr/>
        <a:lstStyle/>
        <a:p>
          <a:endParaRPr lang="en-US"/>
        </a:p>
      </dgm:t>
    </dgm:pt>
    <dgm:pt modelId="{8C186B7D-F404-459F-B64E-BD152E8B82AE}" type="sibTrans" cxnId="{D13FC44A-2AA2-4507-9AAF-38375110284D}">
      <dgm:prSet/>
      <dgm:spPr/>
      <dgm:t>
        <a:bodyPr/>
        <a:lstStyle/>
        <a:p>
          <a:endParaRPr lang="en-US"/>
        </a:p>
      </dgm:t>
    </dgm:pt>
    <dgm:pt modelId="{CF706A5A-E7CD-4F4D-8EE1-E6B93972CD01}">
      <dgm:prSet/>
      <dgm:spPr/>
      <dgm:t>
        <a:bodyPr/>
        <a:lstStyle/>
        <a:p>
          <a:pPr>
            <a:defRPr cap="all"/>
          </a:pPr>
          <a:r>
            <a:rPr lang="en-US"/>
            <a:t>4.Your solution and its value proposition</a:t>
          </a:r>
        </a:p>
      </dgm:t>
    </dgm:pt>
    <dgm:pt modelId="{32705CBB-E575-4C68-B86B-6B32D3F0BBA0}" type="parTrans" cxnId="{52902E7C-DEF6-48E1-82DD-8323D6726B45}">
      <dgm:prSet/>
      <dgm:spPr/>
      <dgm:t>
        <a:bodyPr/>
        <a:lstStyle/>
        <a:p>
          <a:endParaRPr lang="en-US"/>
        </a:p>
      </dgm:t>
    </dgm:pt>
    <dgm:pt modelId="{0F558D79-EE36-40BC-A18C-609511DBE728}" type="sibTrans" cxnId="{52902E7C-DEF6-48E1-82DD-8323D6726B45}">
      <dgm:prSet/>
      <dgm:spPr/>
      <dgm:t>
        <a:bodyPr/>
        <a:lstStyle/>
        <a:p>
          <a:endParaRPr lang="en-US"/>
        </a:p>
      </dgm:t>
    </dgm:pt>
    <dgm:pt modelId="{BD4E1079-19F3-4272-B8D3-0114444F3BB6}">
      <dgm:prSet/>
      <dgm:spPr/>
      <dgm:t>
        <a:bodyPr/>
        <a:lstStyle/>
        <a:p>
          <a:pPr>
            <a:defRPr cap="all"/>
          </a:pPr>
          <a:r>
            <a:rPr lang="en-US"/>
            <a:t>5.How did you customize the project and make it your own</a:t>
          </a:r>
        </a:p>
      </dgm:t>
    </dgm:pt>
    <dgm:pt modelId="{371F7E1A-D033-454D-A9A3-5779DA265CBD}" type="parTrans" cxnId="{F7835B54-80B4-4231-A402-DAF6F310302B}">
      <dgm:prSet/>
      <dgm:spPr/>
      <dgm:t>
        <a:bodyPr/>
        <a:lstStyle/>
        <a:p>
          <a:endParaRPr lang="en-US"/>
        </a:p>
      </dgm:t>
    </dgm:pt>
    <dgm:pt modelId="{3CC230CE-F207-49D6-BB27-CE7F565F9639}" type="sibTrans" cxnId="{F7835B54-80B4-4231-A402-DAF6F310302B}">
      <dgm:prSet/>
      <dgm:spPr/>
      <dgm:t>
        <a:bodyPr/>
        <a:lstStyle/>
        <a:p>
          <a:endParaRPr lang="en-US"/>
        </a:p>
      </dgm:t>
    </dgm:pt>
    <dgm:pt modelId="{D5224CA7-8DB1-4B04-BC6B-C74F2B564E12}">
      <dgm:prSet/>
      <dgm:spPr/>
      <dgm:t>
        <a:bodyPr/>
        <a:lstStyle/>
        <a:p>
          <a:pPr>
            <a:defRPr cap="all"/>
          </a:pPr>
          <a:r>
            <a:rPr lang="en-US"/>
            <a:t>6.Modelling</a:t>
          </a:r>
        </a:p>
      </dgm:t>
    </dgm:pt>
    <dgm:pt modelId="{2451D761-ACBC-4BE2-BF55-C41F8B09C383}" type="parTrans" cxnId="{07E6742A-AAE6-41C9-A286-BC057E5341FB}">
      <dgm:prSet/>
      <dgm:spPr/>
      <dgm:t>
        <a:bodyPr/>
        <a:lstStyle/>
        <a:p>
          <a:endParaRPr lang="en-US"/>
        </a:p>
      </dgm:t>
    </dgm:pt>
    <dgm:pt modelId="{2A402D39-7DA3-4908-AEE2-B52AF887131F}" type="sibTrans" cxnId="{07E6742A-AAE6-41C9-A286-BC057E5341FB}">
      <dgm:prSet/>
      <dgm:spPr/>
      <dgm:t>
        <a:bodyPr/>
        <a:lstStyle/>
        <a:p>
          <a:endParaRPr lang="en-US"/>
        </a:p>
      </dgm:t>
    </dgm:pt>
    <dgm:pt modelId="{EC8DB596-ED54-4573-9F34-75E39FF87A1E}">
      <dgm:prSet/>
      <dgm:spPr/>
      <dgm:t>
        <a:bodyPr/>
        <a:lstStyle/>
        <a:p>
          <a:pPr>
            <a:defRPr cap="all"/>
          </a:pPr>
          <a:r>
            <a:rPr lang="en-US"/>
            <a:t>7.Results</a:t>
          </a:r>
        </a:p>
      </dgm:t>
    </dgm:pt>
    <dgm:pt modelId="{5DAEF9EB-4180-463B-A971-1CE363FC647D}" type="parTrans" cxnId="{2FC02272-B065-4FF5-BB6D-074AA5EF5BC8}">
      <dgm:prSet/>
      <dgm:spPr/>
      <dgm:t>
        <a:bodyPr/>
        <a:lstStyle/>
        <a:p>
          <a:endParaRPr lang="en-US"/>
        </a:p>
      </dgm:t>
    </dgm:pt>
    <dgm:pt modelId="{948E8241-665A-4A24-A984-D1CBCFD38689}" type="sibTrans" cxnId="{2FC02272-B065-4FF5-BB6D-074AA5EF5BC8}">
      <dgm:prSet/>
      <dgm:spPr/>
      <dgm:t>
        <a:bodyPr/>
        <a:lstStyle/>
        <a:p>
          <a:endParaRPr lang="en-US"/>
        </a:p>
      </dgm:t>
    </dgm:pt>
    <dgm:pt modelId="{721F8F8C-EF47-4563-8656-C0D17946F645}">
      <dgm:prSet/>
      <dgm:spPr/>
      <dgm:t>
        <a:bodyPr/>
        <a:lstStyle/>
        <a:p>
          <a:pPr>
            <a:defRPr cap="all"/>
          </a:pPr>
          <a:r>
            <a:rPr lang="en-US"/>
            <a:t>8.links</a:t>
          </a:r>
        </a:p>
      </dgm:t>
    </dgm:pt>
    <dgm:pt modelId="{15F2952B-B3C9-4129-BEE1-EF2E04183F48}" type="parTrans" cxnId="{126D48EB-1F2B-4AD6-B19C-84AE1B3A73F2}">
      <dgm:prSet/>
      <dgm:spPr/>
      <dgm:t>
        <a:bodyPr/>
        <a:lstStyle/>
        <a:p>
          <a:endParaRPr lang="en-US"/>
        </a:p>
      </dgm:t>
    </dgm:pt>
    <dgm:pt modelId="{19D9FF02-5A5D-46E8-A35D-C0EE1CABA8FD}" type="sibTrans" cxnId="{126D48EB-1F2B-4AD6-B19C-84AE1B3A73F2}">
      <dgm:prSet/>
      <dgm:spPr/>
      <dgm:t>
        <a:bodyPr/>
        <a:lstStyle/>
        <a:p>
          <a:endParaRPr lang="en-US"/>
        </a:p>
      </dgm:t>
    </dgm:pt>
    <dgm:pt modelId="{19DE0349-5CE0-4F2E-92AC-55245C281405}" type="pres">
      <dgm:prSet presAssocID="{01E4E8C7-42B0-41BB-9710-D37783A32453}" presName="Name0" presStyleCnt="0">
        <dgm:presLayoutVars>
          <dgm:dir/>
          <dgm:resizeHandles val="exact"/>
        </dgm:presLayoutVars>
      </dgm:prSet>
      <dgm:spPr/>
    </dgm:pt>
    <dgm:pt modelId="{838F3EBF-4EAE-4B8A-B99B-1E13872BFF80}" type="pres">
      <dgm:prSet presAssocID="{15D9BD23-BC44-4C76-BA0D-41D725897EA6}" presName="node" presStyleLbl="node1" presStyleIdx="0" presStyleCnt="8">
        <dgm:presLayoutVars>
          <dgm:bulletEnabled val="1"/>
        </dgm:presLayoutVars>
      </dgm:prSet>
      <dgm:spPr/>
    </dgm:pt>
    <dgm:pt modelId="{0E990165-B879-4BD5-993E-F30974C8A7BC}" type="pres">
      <dgm:prSet presAssocID="{9B504F22-EC01-4948-8F99-864625904AD8}" presName="sibTrans" presStyleLbl="sibTrans1D1" presStyleIdx="0" presStyleCnt="7"/>
      <dgm:spPr/>
    </dgm:pt>
    <dgm:pt modelId="{D7A35FC3-98A5-4FDA-BBA0-799D49052959}" type="pres">
      <dgm:prSet presAssocID="{9B504F22-EC01-4948-8F99-864625904AD8}" presName="connectorText" presStyleLbl="sibTrans1D1" presStyleIdx="0" presStyleCnt="7"/>
      <dgm:spPr/>
    </dgm:pt>
    <dgm:pt modelId="{361B7175-BA8A-42DF-A872-CEAE4516D590}" type="pres">
      <dgm:prSet presAssocID="{6FF5B83F-0A83-4B90-958E-D32900DA5BF3}" presName="node" presStyleLbl="node1" presStyleIdx="1" presStyleCnt="8">
        <dgm:presLayoutVars>
          <dgm:bulletEnabled val="1"/>
        </dgm:presLayoutVars>
      </dgm:prSet>
      <dgm:spPr/>
    </dgm:pt>
    <dgm:pt modelId="{DC0E17E6-6492-4046-A3C7-8194691C5E16}" type="pres">
      <dgm:prSet presAssocID="{E2030932-F6E7-4DE2-8A64-5247E6407B00}" presName="sibTrans" presStyleLbl="sibTrans1D1" presStyleIdx="1" presStyleCnt="7"/>
      <dgm:spPr/>
    </dgm:pt>
    <dgm:pt modelId="{1DE19B1B-9B2B-477D-90AF-ECC29FB542EB}" type="pres">
      <dgm:prSet presAssocID="{E2030932-F6E7-4DE2-8A64-5247E6407B00}" presName="connectorText" presStyleLbl="sibTrans1D1" presStyleIdx="1" presStyleCnt="7"/>
      <dgm:spPr/>
    </dgm:pt>
    <dgm:pt modelId="{24B75FB9-BFD9-4422-8D0A-FF39614FDEE5}" type="pres">
      <dgm:prSet presAssocID="{B2F370F8-22DD-4C60-B575-0E3F9EC32E52}" presName="node" presStyleLbl="node1" presStyleIdx="2" presStyleCnt="8">
        <dgm:presLayoutVars>
          <dgm:bulletEnabled val="1"/>
        </dgm:presLayoutVars>
      </dgm:prSet>
      <dgm:spPr/>
    </dgm:pt>
    <dgm:pt modelId="{95A8B983-0EA6-4DAF-B88D-FF5C6CB2ADE2}" type="pres">
      <dgm:prSet presAssocID="{8C186B7D-F404-459F-B64E-BD152E8B82AE}" presName="sibTrans" presStyleLbl="sibTrans1D1" presStyleIdx="2" presStyleCnt="7"/>
      <dgm:spPr/>
    </dgm:pt>
    <dgm:pt modelId="{CDFD5BBE-471B-4C6F-AB69-4DBF808A9CDA}" type="pres">
      <dgm:prSet presAssocID="{8C186B7D-F404-459F-B64E-BD152E8B82AE}" presName="connectorText" presStyleLbl="sibTrans1D1" presStyleIdx="2" presStyleCnt="7"/>
      <dgm:spPr/>
    </dgm:pt>
    <dgm:pt modelId="{2BE0A332-1937-4A3F-A7D0-A655CDB07CDD}" type="pres">
      <dgm:prSet presAssocID="{CF706A5A-E7CD-4F4D-8EE1-E6B93972CD01}" presName="node" presStyleLbl="node1" presStyleIdx="3" presStyleCnt="8">
        <dgm:presLayoutVars>
          <dgm:bulletEnabled val="1"/>
        </dgm:presLayoutVars>
      </dgm:prSet>
      <dgm:spPr/>
    </dgm:pt>
    <dgm:pt modelId="{0D0E71CC-6C2C-4536-BA3E-CF2717DF33FF}" type="pres">
      <dgm:prSet presAssocID="{0F558D79-EE36-40BC-A18C-609511DBE728}" presName="sibTrans" presStyleLbl="sibTrans1D1" presStyleIdx="3" presStyleCnt="7"/>
      <dgm:spPr/>
    </dgm:pt>
    <dgm:pt modelId="{09FCA4E9-12FD-470C-B96E-DE01929C058C}" type="pres">
      <dgm:prSet presAssocID="{0F558D79-EE36-40BC-A18C-609511DBE728}" presName="connectorText" presStyleLbl="sibTrans1D1" presStyleIdx="3" presStyleCnt="7"/>
      <dgm:spPr/>
    </dgm:pt>
    <dgm:pt modelId="{24B1D235-9F30-4200-88CD-3C4B7F734618}" type="pres">
      <dgm:prSet presAssocID="{BD4E1079-19F3-4272-B8D3-0114444F3BB6}" presName="node" presStyleLbl="node1" presStyleIdx="4" presStyleCnt="8">
        <dgm:presLayoutVars>
          <dgm:bulletEnabled val="1"/>
        </dgm:presLayoutVars>
      </dgm:prSet>
      <dgm:spPr/>
    </dgm:pt>
    <dgm:pt modelId="{DE02946D-84E6-4A68-B16D-FF94A828A2AE}" type="pres">
      <dgm:prSet presAssocID="{3CC230CE-F207-49D6-BB27-CE7F565F9639}" presName="sibTrans" presStyleLbl="sibTrans1D1" presStyleIdx="4" presStyleCnt="7"/>
      <dgm:spPr/>
    </dgm:pt>
    <dgm:pt modelId="{EEA822A2-B6FB-42DE-ADA1-A0F0294AE7FC}" type="pres">
      <dgm:prSet presAssocID="{3CC230CE-F207-49D6-BB27-CE7F565F9639}" presName="connectorText" presStyleLbl="sibTrans1D1" presStyleIdx="4" presStyleCnt="7"/>
      <dgm:spPr/>
    </dgm:pt>
    <dgm:pt modelId="{80680C23-BC44-4CA7-92E0-73DCFDDB5510}" type="pres">
      <dgm:prSet presAssocID="{D5224CA7-8DB1-4B04-BC6B-C74F2B564E12}" presName="node" presStyleLbl="node1" presStyleIdx="5" presStyleCnt="8">
        <dgm:presLayoutVars>
          <dgm:bulletEnabled val="1"/>
        </dgm:presLayoutVars>
      </dgm:prSet>
      <dgm:spPr/>
    </dgm:pt>
    <dgm:pt modelId="{A204C1E4-ABC6-4DC4-B0EA-66AD31A3BA29}" type="pres">
      <dgm:prSet presAssocID="{2A402D39-7DA3-4908-AEE2-B52AF887131F}" presName="sibTrans" presStyleLbl="sibTrans1D1" presStyleIdx="5" presStyleCnt="7"/>
      <dgm:spPr/>
    </dgm:pt>
    <dgm:pt modelId="{08B0F58C-25E7-4AA2-9C5D-9531168705B7}" type="pres">
      <dgm:prSet presAssocID="{2A402D39-7DA3-4908-AEE2-B52AF887131F}" presName="connectorText" presStyleLbl="sibTrans1D1" presStyleIdx="5" presStyleCnt="7"/>
      <dgm:spPr/>
    </dgm:pt>
    <dgm:pt modelId="{ED19538B-78C3-4EA3-A7B8-47D448D0B9F1}" type="pres">
      <dgm:prSet presAssocID="{EC8DB596-ED54-4573-9F34-75E39FF87A1E}" presName="node" presStyleLbl="node1" presStyleIdx="6" presStyleCnt="8">
        <dgm:presLayoutVars>
          <dgm:bulletEnabled val="1"/>
        </dgm:presLayoutVars>
      </dgm:prSet>
      <dgm:spPr/>
    </dgm:pt>
    <dgm:pt modelId="{742BDFB4-5530-435C-94A2-537C434914EE}" type="pres">
      <dgm:prSet presAssocID="{948E8241-665A-4A24-A984-D1CBCFD38689}" presName="sibTrans" presStyleLbl="sibTrans1D1" presStyleIdx="6" presStyleCnt="7"/>
      <dgm:spPr/>
    </dgm:pt>
    <dgm:pt modelId="{475F41A5-5FCF-4553-B215-424FF69A7E96}" type="pres">
      <dgm:prSet presAssocID="{948E8241-665A-4A24-A984-D1CBCFD38689}" presName="connectorText" presStyleLbl="sibTrans1D1" presStyleIdx="6" presStyleCnt="7"/>
      <dgm:spPr/>
    </dgm:pt>
    <dgm:pt modelId="{091DFE67-F4C4-4839-92A0-A79B73374B9C}" type="pres">
      <dgm:prSet presAssocID="{721F8F8C-EF47-4563-8656-C0D17946F645}" presName="node" presStyleLbl="node1" presStyleIdx="7" presStyleCnt="8">
        <dgm:presLayoutVars>
          <dgm:bulletEnabled val="1"/>
        </dgm:presLayoutVars>
      </dgm:prSet>
      <dgm:spPr/>
    </dgm:pt>
  </dgm:ptLst>
  <dgm:cxnLst>
    <dgm:cxn modelId="{49227E09-E5A4-4C9D-9C57-3F6AC9E3283B}" type="presOf" srcId="{9B504F22-EC01-4948-8F99-864625904AD8}" destId="{0E990165-B879-4BD5-993E-F30974C8A7BC}" srcOrd="0" destOrd="0" presId="urn:microsoft.com/office/officeart/2016/7/layout/RepeatingBendingProcessNew"/>
    <dgm:cxn modelId="{4621B209-7208-4F22-9BB5-C1759CE3F773}" type="presOf" srcId="{01E4E8C7-42B0-41BB-9710-D37783A32453}" destId="{19DE0349-5CE0-4F2E-92AC-55245C281405}" srcOrd="0" destOrd="0" presId="urn:microsoft.com/office/officeart/2016/7/layout/RepeatingBendingProcessNew"/>
    <dgm:cxn modelId="{365A3710-B5A1-4710-97AB-2560A76EB7B0}" type="presOf" srcId="{6FF5B83F-0A83-4B90-958E-D32900DA5BF3}" destId="{361B7175-BA8A-42DF-A872-CEAE4516D590}" srcOrd="0" destOrd="0" presId="urn:microsoft.com/office/officeart/2016/7/layout/RepeatingBendingProcessNew"/>
    <dgm:cxn modelId="{13023613-75BC-44D4-878B-E11B24654C91}" type="presOf" srcId="{2A402D39-7DA3-4908-AEE2-B52AF887131F}" destId="{A204C1E4-ABC6-4DC4-B0EA-66AD31A3BA29}" srcOrd="0" destOrd="0" presId="urn:microsoft.com/office/officeart/2016/7/layout/RepeatingBendingProcessNew"/>
    <dgm:cxn modelId="{FFB4E914-592E-4A9D-B756-33ADB47F8AD8}" type="presOf" srcId="{948E8241-665A-4A24-A984-D1CBCFD38689}" destId="{742BDFB4-5530-435C-94A2-537C434914EE}" srcOrd="0" destOrd="0" presId="urn:microsoft.com/office/officeart/2016/7/layout/RepeatingBendingProcessNew"/>
    <dgm:cxn modelId="{81A46325-6383-41AB-A038-D7A898EAE590}" srcId="{01E4E8C7-42B0-41BB-9710-D37783A32453}" destId="{15D9BD23-BC44-4C76-BA0D-41D725897EA6}" srcOrd="0" destOrd="0" parTransId="{DDDA9F37-F5E9-46E9-9A01-A4D2AAFDDF25}" sibTransId="{9B504F22-EC01-4948-8F99-864625904AD8}"/>
    <dgm:cxn modelId="{07E6742A-AAE6-41C9-A286-BC057E5341FB}" srcId="{01E4E8C7-42B0-41BB-9710-D37783A32453}" destId="{D5224CA7-8DB1-4B04-BC6B-C74F2B564E12}" srcOrd="5" destOrd="0" parTransId="{2451D761-ACBC-4BE2-BF55-C41F8B09C383}" sibTransId="{2A402D39-7DA3-4908-AEE2-B52AF887131F}"/>
    <dgm:cxn modelId="{9FBC952D-738A-475E-B0C5-888D328D50BC}" type="presOf" srcId="{2A402D39-7DA3-4908-AEE2-B52AF887131F}" destId="{08B0F58C-25E7-4AA2-9C5D-9531168705B7}" srcOrd="1" destOrd="0" presId="urn:microsoft.com/office/officeart/2016/7/layout/RepeatingBendingProcessNew"/>
    <dgm:cxn modelId="{89D81F2E-0D1A-4D77-836F-797FFD508B63}" type="presOf" srcId="{EC8DB596-ED54-4573-9F34-75E39FF87A1E}" destId="{ED19538B-78C3-4EA3-A7B8-47D448D0B9F1}" srcOrd="0" destOrd="0" presId="urn:microsoft.com/office/officeart/2016/7/layout/RepeatingBendingProcessNew"/>
    <dgm:cxn modelId="{6C9F4530-DAA1-4E20-919F-C8CAB22EB9B0}" type="presOf" srcId="{3CC230CE-F207-49D6-BB27-CE7F565F9639}" destId="{EEA822A2-B6FB-42DE-ADA1-A0F0294AE7FC}" srcOrd="1" destOrd="0" presId="urn:microsoft.com/office/officeart/2016/7/layout/RepeatingBendingProcessNew"/>
    <dgm:cxn modelId="{DF1D7439-973B-46D4-84F4-2FD66C175DA9}" type="presOf" srcId="{948E8241-665A-4A24-A984-D1CBCFD38689}" destId="{475F41A5-5FCF-4553-B215-424FF69A7E96}" srcOrd="1" destOrd="0" presId="urn:microsoft.com/office/officeart/2016/7/layout/RepeatingBendingProcessNew"/>
    <dgm:cxn modelId="{41D4183C-D66C-4E69-B027-8DE9B53C079F}" type="presOf" srcId="{0F558D79-EE36-40BC-A18C-609511DBE728}" destId="{0D0E71CC-6C2C-4536-BA3E-CF2717DF33FF}" srcOrd="0" destOrd="0" presId="urn:microsoft.com/office/officeart/2016/7/layout/RepeatingBendingProcessNew"/>
    <dgm:cxn modelId="{6E35C647-96F9-4B52-9B2C-0C9F83670163}" type="presOf" srcId="{9B504F22-EC01-4948-8F99-864625904AD8}" destId="{D7A35FC3-98A5-4FDA-BBA0-799D49052959}" srcOrd="1" destOrd="0" presId="urn:microsoft.com/office/officeart/2016/7/layout/RepeatingBendingProcessNew"/>
    <dgm:cxn modelId="{52B74448-215A-41A2-ABCA-9443B37AD9CA}" type="presOf" srcId="{0F558D79-EE36-40BC-A18C-609511DBE728}" destId="{09FCA4E9-12FD-470C-B96E-DE01929C058C}" srcOrd="1" destOrd="0" presId="urn:microsoft.com/office/officeart/2016/7/layout/RepeatingBendingProcessNew"/>
    <dgm:cxn modelId="{D13FC44A-2AA2-4507-9AAF-38375110284D}" srcId="{01E4E8C7-42B0-41BB-9710-D37783A32453}" destId="{B2F370F8-22DD-4C60-B575-0E3F9EC32E52}" srcOrd="2" destOrd="0" parTransId="{7DE1837B-7FB1-40FC-A948-52D7605304E1}" sibTransId="{8C186B7D-F404-459F-B64E-BD152E8B82AE}"/>
    <dgm:cxn modelId="{0E73306F-09B2-44F3-9184-BC6A3229A069}" type="presOf" srcId="{721F8F8C-EF47-4563-8656-C0D17946F645}" destId="{091DFE67-F4C4-4839-92A0-A79B73374B9C}" srcOrd="0" destOrd="0" presId="urn:microsoft.com/office/officeart/2016/7/layout/RepeatingBendingProcessNew"/>
    <dgm:cxn modelId="{B38E316F-E3E6-42B2-852C-A0EF730C3365}" type="presOf" srcId="{15D9BD23-BC44-4C76-BA0D-41D725897EA6}" destId="{838F3EBF-4EAE-4B8A-B99B-1E13872BFF80}" srcOrd="0" destOrd="0" presId="urn:microsoft.com/office/officeart/2016/7/layout/RepeatingBendingProcessNew"/>
    <dgm:cxn modelId="{2FC02272-B065-4FF5-BB6D-074AA5EF5BC8}" srcId="{01E4E8C7-42B0-41BB-9710-D37783A32453}" destId="{EC8DB596-ED54-4573-9F34-75E39FF87A1E}" srcOrd="6" destOrd="0" parTransId="{5DAEF9EB-4180-463B-A971-1CE363FC647D}" sibTransId="{948E8241-665A-4A24-A984-D1CBCFD38689}"/>
    <dgm:cxn modelId="{F7835B54-80B4-4231-A402-DAF6F310302B}" srcId="{01E4E8C7-42B0-41BB-9710-D37783A32453}" destId="{BD4E1079-19F3-4272-B8D3-0114444F3BB6}" srcOrd="4" destOrd="0" parTransId="{371F7E1A-D033-454D-A9A3-5779DA265CBD}" sibTransId="{3CC230CE-F207-49D6-BB27-CE7F565F9639}"/>
    <dgm:cxn modelId="{2730565A-14E6-49C4-9108-648DF0A43A4F}" type="presOf" srcId="{CF706A5A-E7CD-4F4D-8EE1-E6B93972CD01}" destId="{2BE0A332-1937-4A3F-A7D0-A655CDB07CDD}" srcOrd="0" destOrd="0" presId="urn:microsoft.com/office/officeart/2016/7/layout/RepeatingBendingProcessNew"/>
    <dgm:cxn modelId="{52902E7C-DEF6-48E1-82DD-8323D6726B45}" srcId="{01E4E8C7-42B0-41BB-9710-D37783A32453}" destId="{CF706A5A-E7CD-4F4D-8EE1-E6B93972CD01}" srcOrd="3" destOrd="0" parTransId="{32705CBB-E575-4C68-B86B-6B32D3F0BBA0}" sibTransId="{0F558D79-EE36-40BC-A18C-609511DBE728}"/>
    <dgm:cxn modelId="{EF3E867F-73D9-4861-983B-EBF7C4C2653F}" type="presOf" srcId="{E2030932-F6E7-4DE2-8A64-5247E6407B00}" destId="{DC0E17E6-6492-4046-A3C7-8194691C5E16}" srcOrd="0" destOrd="0" presId="urn:microsoft.com/office/officeart/2016/7/layout/RepeatingBendingProcessNew"/>
    <dgm:cxn modelId="{25B3F58A-7E28-4200-9F81-E297AD5B59CA}" type="presOf" srcId="{8C186B7D-F404-459F-B64E-BD152E8B82AE}" destId="{95A8B983-0EA6-4DAF-B88D-FF5C6CB2ADE2}" srcOrd="0" destOrd="0" presId="urn:microsoft.com/office/officeart/2016/7/layout/RepeatingBendingProcessNew"/>
    <dgm:cxn modelId="{27D4F097-9BCB-4D7C-AE71-A371E73AA661}" type="presOf" srcId="{3CC230CE-F207-49D6-BB27-CE7F565F9639}" destId="{DE02946D-84E6-4A68-B16D-FF94A828A2AE}" srcOrd="0" destOrd="0" presId="urn:microsoft.com/office/officeart/2016/7/layout/RepeatingBendingProcessNew"/>
    <dgm:cxn modelId="{4CDA2CA1-4809-494D-B0CE-B0C9F557D134}" type="presOf" srcId="{E2030932-F6E7-4DE2-8A64-5247E6407B00}" destId="{1DE19B1B-9B2B-477D-90AF-ECC29FB542EB}" srcOrd="1" destOrd="0" presId="urn:microsoft.com/office/officeart/2016/7/layout/RepeatingBendingProcessNew"/>
    <dgm:cxn modelId="{E17E5AA2-F9EB-45E1-B998-41656CA51023}" type="presOf" srcId="{8C186B7D-F404-459F-B64E-BD152E8B82AE}" destId="{CDFD5BBE-471B-4C6F-AB69-4DBF808A9CDA}" srcOrd="1" destOrd="0" presId="urn:microsoft.com/office/officeart/2016/7/layout/RepeatingBendingProcessNew"/>
    <dgm:cxn modelId="{508E1CC6-4602-4FDB-80C8-E902D339DC71}" type="presOf" srcId="{B2F370F8-22DD-4C60-B575-0E3F9EC32E52}" destId="{24B75FB9-BFD9-4422-8D0A-FF39614FDEE5}" srcOrd="0" destOrd="0" presId="urn:microsoft.com/office/officeart/2016/7/layout/RepeatingBendingProcessNew"/>
    <dgm:cxn modelId="{AB13A0CA-C447-4E65-90E1-3FA3148E74B5}" type="presOf" srcId="{D5224CA7-8DB1-4B04-BC6B-C74F2B564E12}" destId="{80680C23-BC44-4CA7-92E0-73DCFDDB5510}" srcOrd="0" destOrd="0" presId="urn:microsoft.com/office/officeart/2016/7/layout/RepeatingBendingProcessNew"/>
    <dgm:cxn modelId="{126D48EB-1F2B-4AD6-B19C-84AE1B3A73F2}" srcId="{01E4E8C7-42B0-41BB-9710-D37783A32453}" destId="{721F8F8C-EF47-4563-8656-C0D17946F645}" srcOrd="7" destOrd="0" parTransId="{15F2952B-B3C9-4129-BEE1-EF2E04183F48}" sibTransId="{19D9FF02-5A5D-46E8-A35D-C0EE1CABA8FD}"/>
    <dgm:cxn modelId="{778AABEB-026F-4642-9663-6B74A881B1CE}" type="presOf" srcId="{BD4E1079-19F3-4272-B8D3-0114444F3BB6}" destId="{24B1D235-9F30-4200-88CD-3C4B7F734618}" srcOrd="0" destOrd="0" presId="urn:microsoft.com/office/officeart/2016/7/layout/RepeatingBendingProcessNew"/>
    <dgm:cxn modelId="{B8EA94F6-74A6-4067-82DD-DEF649677257}" srcId="{01E4E8C7-42B0-41BB-9710-D37783A32453}" destId="{6FF5B83F-0A83-4B90-958E-D32900DA5BF3}" srcOrd="1" destOrd="0" parTransId="{BE355E3B-A648-451E-B3DF-F8354E2E0D36}" sibTransId="{E2030932-F6E7-4DE2-8A64-5247E6407B00}"/>
    <dgm:cxn modelId="{BA8686E2-EC5A-4A5D-8A1A-9E385517F3FB}" type="presParOf" srcId="{19DE0349-5CE0-4F2E-92AC-55245C281405}" destId="{838F3EBF-4EAE-4B8A-B99B-1E13872BFF80}" srcOrd="0" destOrd="0" presId="urn:microsoft.com/office/officeart/2016/7/layout/RepeatingBendingProcessNew"/>
    <dgm:cxn modelId="{44AD0A37-5E12-44D2-BD6D-E9FE4816D5A6}" type="presParOf" srcId="{19DE0349-5CE0-4F2E-92AC-55245C281405}" destId="{0E990165-B879-4BD5-993E-F30974C8A7BC}" srcOrd="1" destOrd="0" presId="urn:microsoft.com/office/officeart/2016/7/layout/RepeatingBendingProcessNew"/>
    <dgm:cxn modelId="{405C9628-021B-4D47-826A-B8E1CC239441}" type="presParOf" srcId="{0E990165-B879-4BD5-993E-F30974C8A7BC}" destId="{D7A35FC3-98A5-4FDA-BBA0-799D49052959}" srcOrd="0" destOrd="0" presId="urn:microsoft.com/office/officeart/2016/7/layout/RepeatingBendingProcessNew"/>
    <dgm:cxn modelId="{6DA601A6-9DF6-4118-B0EA-658CC39686EA}" type="presParOf" srcId="{19DE0349-5CE0-4F2E-92AC-55245C281405}" destId="{361B7175-BA8A-42DF-A872-CEAE4516D590}" srcOrd="2" destOrd="0" presId="urn:microsoft.com/office/officeart/2016/7/layout/RepeatingBendingProcessNew"/>
    <dgm:cxn modelId="{79FE8764-F97E-4F2D-AA57-ED1D38C470A4}" type="presParOf" srcId="{19DE0349-5CE0-4F2E-92AC-55245C281405}" destId="{DC0E17E6-6492-4046-A3C7-8194691C5E16}" srcOrd="3" destOrd="0" presId="urn:microsoft.com/office/officeart/2016/7/layout/RepeatingBendingProcessNew"/>
    <dgm:cxn modelId="{2637BAFF-802F-45C9-B488-32902FA1DB6F}" type="presParOf" srcId="{DC0E17E6-6492-4046-A3C7-8194691C5E16}" destId="{1DE19B1B-9B2B-477D-90AF-ECC29FB542EB}" srcOrd="0" destOrd="0" presId="urn:microsoft.com/office/officeart/2016/7/layout/RepeatingBendingProcessNew"/>
    <dgm:cxn modelId="{713C4F16-8EFC-4938-A883-0D01A0E820C1}" type="presParOf" srcId="{19DE0349-5CE0-4F2E-92AC-55245C281405}" destId="{24B75FB9-BFD9-4422-8D0A-FF39614FDEE5}" srcOrd="4" destOrd="0" presId="urn:microsoft.com/office/officeart/2016/7/layout/RepeatingBendingProcessNew"/>
    <dgm:cxn modelId="{AEFB6721-5D13-484F-AE25-2B5F6EC3527F}" type="presParOf" srcId="{19DE0349-5CE0-4F2E-92AC-55245C281405}" destId="{95A8B983-0EA6-4DAF-B88D-FF5C6CB2ADE2}" srcOrd="5" destOrd="0" presId="urn:microsoft.com/office/officeart/2016/7/layout/RepeatingBendingProcessNew"/>
    <dgm:cxn modelId="{D1F5B9A9-F627-458E-BF76-7C2431FC0225}" type="presParOf" srcId="{95A8B983-0EA6-4DAF-B88D-FF5C6CB2ADE2}" destId="{CDFD5BBE-471B-4C6F-AB69-4DBF808A9CDA}" srcOrd="0" destOrd="0" presId="urn:microsoft.com/office/officeart/2016/7/layout/RepeatingBendingProcessNew"/>
    <dgm:cxn modelId="{A6D5E925-2305-4452-ADC6-E50E852B5CA6}" type="presParOf" srcId="{19DE0349-5CE0-4F2E-92AC-55245C281405}" destId="{2BE0A332-1937-4A3F-A7D0-A655CDB07CDD}" srcOrd="6" destOrd="0" presId="urn:microsoft.com/office/officeart/2016/7/layout/RepeatingBendingProcessNew"/>
    <dgm:cxn modelId="{29DB3203-70BA-4DC5-8A0A-5577A22EEF4D}" type="presParOf" srcId="{19DE0349-5CE0-4F2E-92AC-55245C281405}" destId="{0D0E71CC-6C2C-4536-BA3E-CF2717DF33FF}" srcOrd="7" destOrd="0" presId="urn:microsoft.com/office/officeart/2016/7/layout/RepeatingBendingProcessNew"/>
    <dgm:cxn modelId="{DAE0F129-0F0C-48B3-8889-6E688078FFFA}" type="presParOf" srcId="{0D0E71CC-6C2C-4536-BA3E-CF2717DF33FF}" destId="{09FCA4E9-12FD-470C-B96E-DE01929C058C}" srcOrd="0" destOrd="0" presId="urn:microsoft.com/office/officeart/2016/7/layout/RepeatingBendingProcessNew"/>
    <dgm:cxn modelId="{305D9A74-6F45-420D-A02E-999BA7ADF241}" type="presParOf" srcId="{19DE0349-5CE0-4F2E-92AC-55245C281405}" destId="{24B1D235-9F30-4200-88CD-3C4B7F734618}" srcOrd="8" destOrd="0" presId="urn:microsoft.com/office/officeart/2016/7/layout/RepeatingBendingProcessNew"/>
    <dgm:cxn modelId="{5F57BD81-1734-4D87-BD7D-626929D52E12}" type="presParOf" srcId="{19DE0349-5CE0-4F2E-92AC-55245C281405}" destId="{DE02946D-84E6-4A68-B16D-FF94A828A2AE}" srcOrd="9" destOrd="0" presId="urn:microsoft.com/office/officeart/2016/7/layout/RepeatingBendingProcessNew"/>
    <dgm:cxn modelId="{76888E0D-0BA3-4ABF-AF93-91A3451D6BA4}" type="presParOf" srcId="{DE02946D-84E6-4A68-B16D-FF94A828A2AE}" destId="{EEA822A2-B6FB-42DE-ADA1-A0F0294AE7FC}" srcOrd="0" destOrd="0" presId="urn:microsoft.com/office/officeart/2016/7/layout/RepeatingBendingProcessNew"/>
    <dgm:cxn modelId="{2CE42087-7BDB-4572-85D3-C0D0FBE3CF87}" type="presParOf" srcId="{19DE0349-5CE0-4F2E-92AC-55245C281405}" destId="{80680C23-BC44-4CA7-92E0-73DCFDDB5510}" srcOrd="10" destOrd="0" presId="urn:microsoft.com/office/officeart/2016/7/layout/RepeatingBendingProcessNew"/>
    <dgm:cxn modelId="{E1FC4B1E-614A-4C25-86DC-11C877E1121B}" type="presParOf" srcId="{19DE0349-5CE0-4F2E-92AC-55245C281405}" destId="{A204C1E4-ABC6-4DC4-B0EA-66AD31A3BA29}" srcOrd="11" destOrd="0" presId="urn:microsoft.com/office/officeart/2016/7/layout/RepeatingBendingProcessNew"/>
    <dgm:cxn modelId="{90D16DC9-91A6-4BE7-9299-C996991F4E52}" type="presParOf" srcId="{A204C1E4-ABC6-4DC4-B0EA-66AD31A3BA29}" destId="{08B0F58C-25E7-4AA2-9C5D-9531168705B7}" srcOrd="0" destOrd="0" presId="urn:microsoft.com/office/officeart/2016/7/layout/RepeatingBendingProcessNew"/>
    <dgm:cxn modelId="{2C568F1F-3341-49A6-AF70-2900DA47F50B}" type="presParOf" srcId="{19DE0349-5CE0-4F2E-92AC-55245C281405}" destId="{ED19538B-78C3-4EA3-A7B8-47D448D0B9F1}" srcOrd="12" destOrd="0" presId="urn:microsoft.com/office/officeart/2016/7/layout/RepeatingBendingProcessNew"/>
    <dgm:cxn modelId="{181243A3-3139-4EB1-B6C1-5A67B36DB118}" type="presParOf" srcId="{19DE0349-5CE0-4F2E-92AC-55245C281405}" destId="{742BDFB4-5530-435C-94A2-537C434914EE}" srcOrd="13" destOrd="0" presId="urn:microsoft.com/office/officeart/2016/7/layout/RepeatingBendingProcessNew"/>
    <dgm:cxn modelId="{90DEFAF9-6B3B-486A-9124-E9A925945F8A}" type="presParOf" srcId="{742BDFB4-5530-435C-94A2-537C434914EE}" destId="{475F41A5-5FCF-4553-B215-424FF69A7E96}" srcOrd="0" destOrd="0" presId="urn:microsoft.com/office/officeart/2016/7/layout/RepeatingBendingProcessNew"/>
    <dgm:cxn modelId="{062D6952-1BF5-49CC-9879-77EEBC87EC26}" type="presParOf" srcId="{19DE0349-5CE0-4F2E-92AC-55245C281405}" destId="{091DFE67-F4C4-4839-92A0-A79B73374B9C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36BBDB-F703-4584-9304-9EF8B946057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9603AD4-C4C6-4377-AB97-4E1C09EE9D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Feature</a:t>
          </a:r>
        </a:p>
      </dgm:t>
    </dgm:pt>
    <dgm:pt modelId="{A773DB2C-255A-4E5D-9A9C-F9980EEB99E7}" type="parTrans" cxnId="{7609F31D-1404-48DF-A8D7-2BAC0755CE7D}">
      <dgm:prSet/>
      <dgm:spPr/>
      <dgm:t>
        <a:bodyPr/>
        <a:lstStyle/>
        <a:p>
          <a:endParaRPr lang="en-US"/>
        </a:p>
      </dgm:t>
    </dgm:pt>
    <dgm:pt modelId="{011A5680-69C2-4C3E-AB0C-659D64223964}" type="sibTrans" cxnId="{7609F31D-1404-48DF-A8D7-2BAC0755CE7D}">
      <dgm:prSet/>
      <dgm:spPr/>
      <dgm:t>
        <a:bodyPr/>
        <a:lstStyle/>
        <a:p>
          <a:endParaRPr lang="en-US"/>
        </a:p>
      </dgm:t>
    </dgm:pt>
    <dgm:pt modelId="{3ED67BFF-D62D-44D0-A799-7EE2D61D88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Responsive Design</a:t>
          </a:r>
        </a:p>
      </dgm:t>
    </dgm:pt>
    <dgm:pt modelId="{BE1CB590-0675-4EFC-B3C8-3E8A2ECC12FE}" type="parTrans" cxnId="{0091D802-BE0F-4CB5-8402-9CD364EFC8DF}">
      <dgm:prSet/>
      <dgm:spPr/>
      <dgm:t>
        <a:bodyPr/>
        <a:lstStyle/>
        <a:p>
          <a:endParaRPr lang="en-US"/>
        </a:p>
      </dgm:t>
    </dgm:pt>
    <dgm:pt modelId="{0D27DC27-A0BE-4B45-A304-2D059F5FB41A}" type="sibTrans" cxnId="{0091D802-BE0F-4CB5-8402-9CD364EFC8DF}">
      <dgm:prSet/>
      <dgm:spPr/>
      <dgm:t>
        <a:bodyPr/>
        <a:lstStyle/>
        <a:p>
          <a:endParaRPr lang="en-US"/>
        </a:p>
      </dgm:t>
    </dgm:pt>
    <dgm:pt modelId="{2F2A1697-D7B0-4E35-940D-A784AFB784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Description</a:t>
          </a:r>
        </a:p>
      </dgm:t>
    </dgm:pt>
    <dgm:pt modelId="{D84AC391-375D-44C5-B23C-77508876EBEB}" type="parTrans" cxnId="{0B99C793-A76A-4207-91EF-1316195222B6}">
      <dgm:prSet/>
      <dgm:spPr/>
      <dgm:t>
        <a:bodyPr/>
        <a:lstStyle/>
        <a:p>
          <a:endParaRPr lang="en-US"/>
        </a:p>
      </dgm:t>
    </dgm:pt>
    <dgm:pt modelId="{88B09470-D15D-419A-AD5C-2B29EFFCE133}" type="sibTrans" cxnId="{0B99C793-A76A-4207-91EF-1316195222B6}">
      <dgm:prSet/>
      <dgm:spPr/>
      <dgm:t>
        <a:bodyPr/>
        <a:lstStyle/>
        <a:p>
          <a:endParaRPr lang="en-US"/>
        </a:p>
      </dgm:t>
    </dgm:pt>
    <dgm:pt modelId="{BEEF24DF-F1DC-4711-A3EB-2B0BA70E95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My portfolio looks great on all devices, from desktops to mobile phones.</a:t>
          </a:r>
        </a:p>
      </dgm:t>
    </dgm:pt>
    <dgm:pt modelId="{360F1D7E-9447-4C3C-B8C8-230CCD3D4BB7}" type="parTrans" cxnId="{A975796C-059A-4A7C-9811-43B979CBD0E4}">
      <dgm:prSet/>
      <dgm:spPr/>
      <dgm:t>
        <a:bodyPr/>
        <a:lstStyle/>
        <a:p>
          <a:endParaRPr lang="en-US"/>
        </a:p>
      </dgm:t>
    </dgm:pt>
    <dgm:pt modelId="{992CE631-4E28-49C7-9CB1-CBABE4309DF1}" type="sibTrans" cxnId="{A975796C-059A-4A7C-9811-43B979CBD0E4}">
      <dgm:prSet/>
      <dgm:spPr/>
      <dgm:t>
        <a:bodyPr/>
        <a:lstStyle/>
        <a:p>
          <a:endParaRPr lang="en-US"/>
        </a:p>
      </dgm:t>
    </dgm:pt>
    <dgm:pt modelId="{86701C32-B267-43E3-899A-30732E3D147B}" type="pres">
      <dgm:prSet presAssocID="{8036BBDB-F703-4584-9304-9EF8B9460574}" presName="root" presStyleCnt="0">
        <dgm:presLayoutVars>
          <dgm:dir/>
          <dgm:resizeHandles val="exact"/>
        </dgm:presLayoutVars>
      </dgm:prSet>
      <dgm:spPr/>
    </dgm:pt>
    <dgm:pt modelId="{2B21AAD7-90E5-4871-AA3C-D1A8DF788C95}" type="pres">
      <dgm:prSet presAssocID="{19603AD4-C4C6-4377-AB97-4E1C09EE9DC9}" presName="compNode" presStyleCnt="0"/>
      <dgm:spPr/>
    </dgm:pt>
    <dgm:pt modelId="{7F381376-7B1A-4B7B-BF7A-71E3A917E7C7}" type="pres">
      <dgm:prSet presAssocID="{19603AD4-C4C6-4377-AB97-4E1C09EE9DC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8EBE227-D3A8-4F56-8BAF-CAB04369271F}" type="pres">
      <dgm:prSet presAssocID="{19603AD4-C4C6-4377-AB97-4E1C09EE9DC9}" presName="spaceRect" presStyleCnt="0"/>
      <dgm:spPr/>
    </dgm:pt>
    <dgm:pt modelId="{B307EF4C-C2F9-4CB5-9FB6-8998CA1AA01C}" type="pres">
      <dgm:prSet presAssocID="{19603AD4-C4C6-4377-AB97-4E1C09EE9DC9}" presName="textRect" presStyleLbl="revTx" presStyleIdx="0" presStyleCnt="4">
        <dgm:presLayoutVars>
          <dgm:chMax val="1"/>
          <dgm:chPref val="1"/>
        </dgm:presLayoutVars>
      </dgm:prSet>
      <dgm:spPr/>
    </dgm:pt>
    <dgm:pt modelId="{1CAA5F27-5788-4EC8-A747-4A6A72AAA485}" type="pres">
      <dgm:prSet presAssocID="{011A5680-69C2-4C3E-AB0C-659D64223964}" presName="sibTrans" presStyleCnt="0"/>
      <dgm:spPr/>
    </dgm:pt>
    <dgm:pt modelId="{1FBEF6A4-527A-4BD9-872E-CCE0510C30BD}" type="pres">
      <dgm:prSet presAssocID="{3ED67BFF-D62D-44D0-A799-7EE2D61D88E1}" presName="compNode" presStyleCnt="0"/>
      <dgm:spPr/>
    </dgm:pt>
    <dgm:pt modelId="{E9056BED-C694-476C-8409-45697AEFAEA8}" type="pres">
      <dgm:prSet presAssocID="{3ED67BFF-D62D-44D0-A799-7EE2D61D88E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E7107520-934A-49D4-B84D-8A4F648B9DEC}" type="pres">
      <dgm:prSet presAssocID="{3ED67BFF-D62D-44D0-A799-7EE2D61D88E1}" presName="spaceRect" presStyleCnt="0"/>
      <dgm:spPr/>
    </dgm:pt>
    <dgm:pt modelId="{101CF6CC-26EE-4840-8890-532D8927F95E}" type="pres">
      <dgm:prSet presAssocID="{3ED67BFF-D62D-44D0-A799-7EE2D61D88E1}" presName="textRect" presStyleLbl="revTx" presStyleIdx="1" presStyleCnt="4">
        <dgm:presLayoutVars>
          <dgm:chMax val="1"/>
          <dgm:chPref val="1"/>
        </dgm:presLayoutVars>
      </dgm:prSet>
      <dgm:spPr/>
    </dgm:pt>
    <dgm:pt modelId="{EE9CD6FF-DED0-41A3-8852-723297002B9A}" type="pres">
      <dgm:prSet presAssocID="{0D27DC27-A0BE-4B45-A304-2D059F5FB41A}" presName="sibTrans" presStyleCnt="0"/>
      <dgm:spPr/>
    </dgm:pt>
    <dgm:pt modelId="{C9DE5712-5BF6-450F-BB7C-E24A3B4837FD}" type="pres">
      <dgm:prSet presAssocID="{2F2A1697-D7B0-4E35-940D-A784AFB78471}" presName="compNode" presStyleCnt="0"/>
      <dgm:spPr/>
    </dgm:pt>
    <dgm:pt modelId="{5A9602E6-BDE1-49A0-9016-01FC95EFB871}" type="pres">
      <dgm:prSet presAssocID="{2F2A1697-D7B0-4E35-940D-A784AFB7847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AEB2804-E353-4C22-95D3-CE3AB08F7AC1}" type="pres">
      <dgm:prSet presAssocID="{2F2A1697-D7B0-4E35-940D-A784AFB78471}" presName="spaceRect" presStyleCnt="0"/>
      <dgm:spPr/>
    </dgm:pt>
    <dgm:pt modelId="{79305930-A86B-4F80-B428-963B783ABBE1}" type="pres">
      <dgm:prSet presAssocID="{2F2A1697-D7B0-4E35-940D-A784AFB78471}" presName="textRect" presStyleLbl="revTx" presStyleIdx="2" presStyleCnt="4">
        <dgm:presLayoutVars>
          <dgm:chMax val="1"/>
          <dgm:chPref val="1"/>
        </dgm:presLayoutVars>
      </dgm:prSet>
      <dgm:spPr/>
    </dgm:pt>
    <dgm:pt modelId="{260CB81E-BFB4-4E71-8C16-C616C62E18BD}" type="pres">
      <dgm:prSet presAssocID="{88B09470-D15D-419A-AD5C-2B29EFFCE133}" presName="sibTrans" presStyleCnt="0"/>
      <dgm:spPr/>
    </dgm:pt>
    <dgm:pt modelId="{F1D33960-134E-4719-B34F-D4A586DD9948}" type="pres">
      <dgm:prSet presAssocID="{BEEF24DF-F1DC-4711-A3EB-2B0BA70E9576}" presName="compNode" presStyleCnt="0"/>
      <dgm:spPr/>
    </dgm:pt>
    <dgm:pt modelId="{15B49B20-56E7-4E62-806C-3B81C9365278}" type="pres">
      <dgm:prSet presAssocID="{BEEF24DF-F1DC-4711-A3EB-2B0BA70E957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3FBAF713-044C-443C-887D-CE4E65531E34}" type="pres">
      <dgm:prSet presAssocID="{BEEF24DF-F1DC-4711-A3EB-2B0BA70E9576}" presName="spaceRect" presStyleCnt="0"/>
      <dgm:spPr/>
    </dgm:pt>
    <dgm:pt modelId="{A38CCB73-8DFB-443A-ACEE-D1FEF4E7D287}" type="pres">
      <dgm:prSet presAssocID="{BEEF24DF-F1DC-4711-A3EB-2B0BA70E957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091D802-BE0F-4CB5-8402-9CD364EFC8DF}" srcId="{8036BBDB-F703-4584-9304-9EF8B9460574}" destId="{3ED67BFF-D62D-44D0-A799-7EE2D61D88E1}" srcOrd="1" destOrd="0" parTransId="{BE1CB590-0675-4EFC-B3C8-3E8A2ECC12FE}" sibTransId="{0D27DC27-A0BE-4B45-A304-2D059F5FB41A}"/>
    <dgm:cxn modelId="{E5EB450A-4590-4B20-87A4-2D699BE04B97}" type="presOf" srcId="{2F2A1697-D7B0-4E35-940D-A784AFB78471}" destId="{79305930-A86B-4F80-B428-963B783ABBE1}" srcOrd="0" destOrd="0" presId="urn:microsoft.com/office/officeart/2018/2/layout/IconLabelList"/>
    <dgm:cxn modelId="{7609F31D-1404-48DF-A8D7-2BAC0755CE7D}" srcId="{8036BBDB-F703-4584-9304-9EF8B9460574}" destId="{19603AD4-C4C6-4377-AB97-4E1C09EE9DC9}" srcOrd="0" destOrd="0" parTransId="{A773DB2C-255A-4E5D-9A9C-F9980EEB99E7}" sibTransId="{011A5680-69C2-4C3E-AB0C-659D64223964}"/>
    <dgm:cxn modelId="{5FE52B3C-D91B-480D-8452-B696478BEF7D}" type="presOf" srcId="{3ED67BFF-D62D-44D0-A799-7EE2D61D88E1}" destId="{101CF6CC-26EE-4840-8890-532D8927F95E}" srcOrd="0" destOrd="0" presId="urn:microsoft.com/office/officeart/2018/2/layout/IconLabelList"/>
    <dgm:cxn modelId="{A975796C-059A-4A7C-9811-43B979CBD0E4}" srcId="{8036BBDB-F703-4584-9304-9EF8B9460574}" destId="{BEEF24DF-F1DC-4711-A3EB-2B0BA70E9576}" srcOrd="3" destOrd="0" parTransId="{360F1D7E-9447-4C3C-B8C8-230CCD3D4BB7}" sibTransId="{992CE631-4E28-49C7-9CB1-CBABE4309DF1}"/>
    <dgm:cxn modelId="{D271CD76-A4A2-4E62-9974-BF65618D2331}" type="presOf" srcId="{8036BBDB-F703-4584-9304-9EF8B9460574}" destId="{86701C32-B267-43E3-899A-30732E3D147B}" srcOrd="0" destOrd="0" presId="urn:microsoft.com/office/officeart/2018/2/layout/IconLabelList"/>
    <dgm:cxn modelId="{C596E156-0E9D-4927-8997-CEB2B26C85FF}" type="presOf" srcId="{BEEF24DF-F1DC-4711-A3EB-2B0BA70E9576}" destId="{A38CCB73-8DFB-443A-ACEE-D1FEF4E7D287}" srcOrd="0" destOrd="0" presId="urn:microsoft.com/office/officeart/2018/2/layout/IconLabelList"/>
    <dgm:cxn modelId="{0B99C793-A76A-4207-91EF-1316195222B6}" srcId="{8036BBDB-F703-4584-9304-9EF8B9460574}" destId="{2F2A1697-D7B0-4E35-940D-A784AFB78471}" srcOrd="2" destOrd="0" parTransId="{D84AC391-375D-44C5-B23C-77508876EBEB}" sibTransId="{88B09470-D15D-419A-AD5C-2B29EFFCE133}"/>
    <dgm:cxn modelId="{80A7C0B9-0AF4-4F05-A28C-DE16BFD3FC0D}" type="presOf" srcId="{19603AD4-C4C6-4377-AB97-4E1C09EE9DC9}" destId="{B307EF4C-C2F9-4CB5-9FB6-8998CA1AA01C}" srcOrd="0" destOrd="0" presId="urn:microsoft.com/office/officeart/2018/2/layout/IconLabelList"/>
    <dgm:cxn modelId="{1F68702E-48AD-4875-9017-5085E98D7DC2}" type="presParOf" srcId="{86701C32-B267-43E3-899A-30732E3D147B}" destId="{2B21AAD7-90E5-4871-AA3C-D1A8DF788C95}" srcOrd="0" destOrd="0" presId="urn:microsoft.com/office/officeart/2018/2/layout/IconLabelList"/>
    <dgm:cxn modelId="{44FBD6C0-68E4-429D-821C-B7E0016620FF}" type="presParOf" srcId="{2B21AAD7-90E5-4871-AA3C-D1A8DF788C95}" destId="{7F381376-7B1A-4B7B-BF7A-71E3A917E7C7}" srcOrd="0" destOrd="0" presId="urn:microsoft.com/office/officeart/2018/2/layout/IconLabelList"/>
    <dgm:cxn modelId="{3C7764AD-5A13-4AA1-9952-5C4C4BE9B3A2}" type="presParOf" srcId="{2B21AAD7-90E5-4871-AA3C-D1A8DF788C95}" destId="{38EBE227-D3A8-4F56-8BAF-CAB04369271F}" srcOrd="1" destOrd="0" presId="urn:microsoft.com/office/officeart/2018/2/layout/IconLabelList"/>
    <dgm:cxn modelId="{D8C48573-67AB-4ED4-AB61-E54F53DA782D}" type="presParOf" srcId="{2B21AAD7-90E5-4871-AA3C-D1A8DF788C95}" destId="{B307EF4C-C2F9-4CB5-9FB6-8998CA1AA01C}" srcOrd="2" destOrd="0" presId="urn:microsoft.com/office/officeart/2018/2/layout/IconLabelList"/>
    <dgm:cxn modelId="{8F7E4BE9-8919-49F3-A11F-58DB656E90B0}" type="presParOf" srcId="{86701C32-B267-43E3-899A-30732E3D147B}" destId="{1CAA5F27-5788-4EC8-A747-4A6A72AAA485}" srcOrd="1" destOrd="0" presId="urn:microsoft.com/office/officeart/2018/2/layout/IconLabelList"/>
    <dgm:cxn modelId="{E8F6ABFD-ECC2-4F1D-8D42-402DB1741912}" type="presParOf" srcId="{86701C32-B267-43E3-899A-30732E3D147B}" destId="{1FBEF6A4-527A-4BD9-872E-CCE0510C30BD}" srcOrd="2" destOrd="0" presId="urn:microsoft.com/office/officeart/2018/2/layout/IconLabelList"/>
    <dgm:cxn modelId="{6EB92E19-5DDB-40DE-B19F-C4C44E95BA5D}" type="presParOf" srcId="{1FBEF6A4-527A-4BD9-872E-CCE0510C30BD}" destId="{E9056BED-C694-476C-8409-45697AEFAEA8}" srcOrd="0" destOrd="0" presId="urn:microsoft.com/office/officeart/2018/2/layout/IconLabelList"/>
    <dgm:cxn modelId="{9D914C64-D32E-48CE-8D7A-1C9B6C4A0034}" type="presParOf" srcId="{1FBEF6A4-527A-4BD9-872E-CCE0510C30BD}" destId="{E7107520-934A-49D4-B84D-8A4F648B9DEC}" srcOrd="1" destOrd="0" presId="urn:microsoft.com/office/officeart/2018/2/layout/IconLabelList"/>
    <dgm:cxn modelId="{F4DEA466-1B4B-420F-BD1B-AB5F4C33D9B6}" type="presParOf" srcId="{1FBEF6A4-527A-4BD9-872E-CCE0510C30BD}" destId="{101CF6CC-26EE-4840-8890-532D8927F95E}" srcOrd="2" destOrd="0" presId="urn:microsoft.com/office/officeart/2018/2/layout/IconLabelList"/>
    <dgm:cxn modelId="{47552A5F-EE78-44B2-A114-CC77153499A0}" type="presParOf" srcId="{86701C32-B267-43E3-899A-30732E3D147B}" destId="{EE9CD6FF-DED0-41A3-8852-723297002B9A}" srcOrd="3" destOrd="0" presId="urn:microsoft.com/office/officeart/2018/2/layout/IconLabelList"/>
    <dgm:cxn modelId="{203F9C6B-FCB7-4638-8520-07D6893446E9}" type="presParOf" srcId="{86701C32-B267-43E3-899A-30732E3D147B}" destId="{C9DE5712-5BF6-450F-BB7C-E24A3B4837FD}" srcOrd="4" destOrd="0" presId="urn:microsoft.com/office/officeart/2018/2/layout/IconLabelList"/>
    <dgm:cxn modelId="{51AF08E4-0018-47EC-BE06-5CF7E26BBEB8}" type="presParOf" srcId="{C9DE5712-5BF6-450F-BB7C-E24A3B4837FD}" destId="{5A9602E6-BDE1-49A0-9016-01FC95EFB871}" srcOrd="0" destOrd="0" presId="urn:microsoft.com/office/officeart/2018/2/layout/IconLabelList"/>
    <dgm:cxn modelId="{ED4C3BC7-6E1D-4199-BE8D-82A1114A58E5}" type="presParOf" srcId="{C9DE5712-5BF6-450F-BB7C-E24A3B4837FD}" destId="{CAEB2804-E353-4C22-95D3-CE3AB08F7AC1}" srcOrd="1" destOrd="0" presId="urn:microsoft.com/office/officeart/2018/2/layout/IconLabelList"/>
    <dgm:cxn modelId="{E2126BF2-24B0-47DF-A9CD-EB7804603AF6}" type="presParOf" srcId="{C9DE5712-5BF6-450F-BB7C-E24A3B4837FD}" destId="{79305930-A86B-4F80-B428-963B783ABBE1}" srcOrd="2" destOrd="0" presId="urn:microsoft.com/office/officeart/2018/2/layout/IconLabelList"/>
    <dgm:cxn modelId="{48790127-6067-4067-91AA-288BA994782A}" type="presParOf" srcId="{86701C32-B267-43E3-899A-30732E3D147B}" destId="{260CB81E-BFB4-4E71-8C16-C616C62E18BD}" srcOrd="5" destOrd="0" presId="urn:microsoft.com/office/officeart/2018/2/layout/IconLabelList"/>
    <dgm:cxn modelId="{D1777E51-228A-423D-9D28-FDEEAB5BFE76}" type="presParOf" srcId="{86701C32-B267-43E3-899A-30732E3D147B}" destId="{F1D33960-134E-4719-B34F-D4A586DD9948}" srcOrd="6" destOrd="0" presId="urn:microsoft.com/office/officeart/2018/2/layout/IconLabelList"/>
    <dgm:cxn modelId="{571E52BB-9291-486C-A497-C3B1A889FFBA}" type="presParOf" srcId="{F1D33960-134E-4719-B34F-D4A586DD9948}" destId="{15B49B20-56E7-4E62-806C-3B81C9365278}" srcOrd="0" destOrd="0" presId="urn:microsoft.com/office/officeart/2018/2/layout/IconLabelList"/>
    <dgm:cxn modelId="{8EB67CA2-5883-4A98-A152-04724950337A}" type="presParOf" srcId="{F1D33960-134E-4719-B34F-D4A586DD9948}" destId="{3FBAF713-044C-443C-887D-CE4E65531E34}" srcOrd="1" destOrd="0" presId="urn:microsoft.com/office/officeart/2018/2/layout/IconLabelList"/>
    <dgm:cxn modelId="{3CEC3CBD-69FD-488D-B750-1671F0B24188}" type="presParOf" srcId="{F1D33960-134E-4719-B34F-D4A586DD9948}" destId="{A38CCB73-8DFB-443A-ACEE-D1FEF4E7D28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17AB10-4EF6-4FC3-8F34-E9FB480B9BB4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A9716F8-EDFF-4390-A84B-92A0D1C2BE43}">
      <dgm:prSet/>
      <dgm:spPr/>
      <dgm:t>
        <a:bodyPr/>
        <a:lstStyle/>
        <a:p>
          <a:r>
            <a:rPr lang="en-US"/>
            <a:t>Personal Branding </a:t>
          </a:r>
        </a:p>
      </dgm:t>
    </dgm:pt>
    <dgm:pt modelId="{07E7F25C-EA68-4802-B186-0877B76DF6CA}" type="parTrans" cxnId="{CFE9673B-84D6-4F94-B9FB-2106278B77ED}">
      <dgm:prSet/>
      <dgm:spPr/>
      <dgm:t>
        <a:bodyPr/>
        <a:lstStyle/>
        <a:p>
          <a:endParaRPr lang="en-US"/>
        </a:p>
      </dgm:t>
    </dgm:pt>
    <dgm:pt modelId="{F5B8C8BE-31C5-4984-A25A-5B2A51EBE5D2}" type="sibTrans" cxnId="{CFE9673B-84D6-4F94-B9FB-2106278B77ED}">
      <dgm:prSet/>
      <dgm:spPr/>
      <dgm:t>
        <a:bodyPr/>
        <a:lstStyle/>
        <a:p>
          <a:endParaRPr lang="en-US"/>
        </a:p>
      </dgm:t>
    </dgm:pt>
    <dgm:pt modelId="{84809C1B-C4E4-402D-A18D-45BD13380F2C}">
      <dgm:prSet/>
      <dgm:spPr/>
      <dgm:t>
        <a:bodyPr/>
        <a:lstStyle/>
        <a:p>
          <a:r>
            <a:rPr lang="en-US"/>
            <a:t>By incorporating my personal style, interests, and values into the design and content of my portfolio to create a unique brand identity.</a:t>
          </a:r>
        </a:p>
      </dgm:t>
    </dgm:pt>
    <dgm:pt modelId="{C10B7174-216D-4181-AE55-905767D86FB4}" type="parTrans" cxnId="{09D8CAF3-2E8A-45B0-8F9F-39A2CA78D6F1}">
      <dgm:prSet/>
      <dgm:spPr/>
      <dgm:t>
        <a:bodyPr/>
        <a:lstStyle/>
        <a:p>
          <a:endParaRPr lang="en-US"/>
        </a:p>
      </dgm:t>
    </dgm:pt>
    <dgm:pt modelId="{71C8D749-A610-4831-A547-882C8964C6E9}" type="sibTrans" cxnId="{09D8CAF3-2E8A-45B0-8F9F-39A2CA78D6F1}">
      <dgm:prSet/>
      <dgm:spPr/>
      <dgm:t>
        <a:bodyPr/>
        <a:lstStyle/>
        <a:p>
          <a:endParaRPr lang="en-US"/>
        </a:p>
      </dgm:t>
    </dgm:pt>
    <dgm:pt modelId="{31AE17BA-4159-487A-AA55-823C9D68CAAC}">
      <dgm:prSet/>
      <dgm:spPr/>
      <dgm:t>
        <a:bodyPr/>
        <a:lstStyle/>
        <a:p>
          <a:r>
            <a:rPr lang="en-US"/>
            <a:t>Unique Design and Layout</a:t>
          </a:r>
        </a:p>
      </dgm:t>
    </dgm:pt>
    <dgm:pt modelId="{4D42A0D2-D444-4CAD-9903-1140FEBD93F0}" type="parTrans" cxnId="{9C6D27DD-BE18-49D8-AB17-2951C5313324}">
      <dgm:prSet/>
      <dgm:spPr/>
      <dgm:t>
        <a:bodyPr/>
        <a:lstStyle/>
        <a:p>
          <a:endParaRPr lang="en-US"/>
        </a:p>
      </dgm:t>
    </dgm:pt>
    <dgm:pt modelId="{F05861BD-9E1B-4613-B1EF-61B5A19D39A4}" type="sibTrans" cxnId="{9C6D27DD-BE18-49D8-AB17-2951C5313324}">
      <dgm:prSet/>
      <dgm:spPr/>
      <dgm:t>
        <a:bodyPr/>
        <a:lstStyle/>
        <a:p>
          <a:endParaRPr lang="en-US"/>
        </a:p>
      </dgm:t>
    </dgm:pt>
    <dgm:pt modelId="{730D8D08-EA89-48F2-B9A6-937552D584A3}">
      <dgm:prSet/>
      <dgm:spPr/>
      <dgm:t>
        <a:bodyPr/>
        <a:lstStyle/>
        <a:p>
          <a:r>
            <a:rPr lang="en-US" b="1"/>
            <a:t>Tailored Content</a:t>
          </a:r>
          <a:endParaRPr lang="en-US"/>
        </a:p>
      </dgm:t>
    </dgm:pt>
    <dgm:pt modelId="{4BFC5428-C0C7-4B64-8018-A861A5BE3B06}" type="parTrans" cxnId="{A93C590F-2570-4961-84E1-905ABF46D6BD}">
      <dgm:prSet/>
      <dgm:spPr/>
      <dgm:t>
        <a:bodyPr/>
        <a:lstStyle/>
        <a:p>
          <a:endParaRPr lang="en-US"/>
        </a:p>
      </dgm:t>
    </dgm:pt>
    <dgm:pt modelId="{E00042E8-3BAD-4DC0-8B77-0246DEDD5EB8}" type="sibTrans" cxnId="{A93C590F-2570-4961-84E1-905ABF46D6BD}">
      <dgm:prSet/>
      <dgm:spPr/>
      <dgm:t>
        <a:bodyPr/>
        <a:lstStyle/>
        <a:p>
          <a:endParaRPr lang="en-US"/>
        </a:p>
      </dgm:t>
    </dgm:pt>
    <dgm:pt modelId="{2CF1288A-037D-4CDF-A74E-E9EF9996D43B}">
      <dgm:prSet/>
      <dgm:spPr/>
      <dgm:t>
        <a:bodyPr/>
        <a:lstStyle/>
        <a:p>
          <a:r>
            <a:rPr lang="en-US"/>
            <a:t>Selected work samples and projects that highlight my specific skills, experiences, and achievements relevant to my career goals.</a:t>
          </a:r>
        </a:p>
      </dgm:t>
    </dgm:pt>
    <dgm:pt modelId="{95FC8BEF-3088-48FE-B9E1-72B1EF5DA7DE}" type="parTrans" cxnId="{FA595F42-3B94-4104-B60C-065726F334C9}">
      <dgm:prSet/>
      <dgm:spPr/>
      <dgm:t>
        <a:bodyPr/>
        <a:lstStyle/>
        <a:p>
          <a:endParaRPr lang="en-US"/>
        </a:p>
      </dgm:t>
    </dgm:pt>
    <dgm:pt modelId="{ED392656-033F-401F-8ACB-A68ABC52BC10}" type="sibTrans" cxnId="{FA595F42-3B94-4104-B60C-065726F334C9}">
      <dgm:prSet/>
      <dgm:spPr/>
      <dgm:t>
        <a:bodyPr/>
        <a:lstStyle/>
        <a:p>
          <a:endParaRPr lang="en-US"/>
        </a:p>
      </dgm:t>
    </dgm:pt>
    <dgm:pt modelId="{332CF515-E68C-428A-ADB0-48BDB4DFB401}">
      <dgm:prSet/>
      <dgm:spPr/>
      <dgm:t>
        <a:bodyPr/>
        <a:lstStyle/>
        <a:p>
          <a:r>
            <a:rPr lang="en-US"/>
            <a:t>Original Content</a:t>
          </a:r>
        </a:p>
      </dgm:t>
    </dgm:pt>
    <dgm:pt modelId="{2C583D71-0F81-4133-B924-DCBA16E093D0}" type="parTrans" cxnId="{879FB44C-A4E3-4081-91A4-B53AF4D54F18}">
      <dgm:prSet/>
      <dgm:spPr/>
      <dgm:t>
        <a:bodyPr/>
        <a:lstStyle/>
        <a:p>
          <a:endParaRPr lang="en-US"/>
        </a:p>
      </dgm:t>
    </dgm:pt>
    <dgm:pt modelId="{D0AF807A-CD6A-4E45-9E32-4E5FB0904296}" type="sibTrans" cxnId="{879FB44C-A4E3-4081-91A4-B53AF4D54F18}">
      <dgm:prSet/>
      <dgm:spPr/>
      <dgm:t>
        <a:bodyPr/>
        <a:lstStyle/>
        <a:p>
          <a:endParaRPr lang="en-US"/>
        </a:p>
      </dgm:t>
    </dgm:pt>
    <dgm:pt modelId="{4E159BBC-9391-42CD-99FF-3DC9FB606352}">
      <dgm:prSet/>
      <dgm:spPr/>
      <dgm:t>
        <a:bodyPr/>
        <a:lstStyle/>
        <a:p>
          <a:r>
            <a:rPr lang="en-US"/>
            <a:t>Include original writing, designs, that showcase my unique skills and perspectives</a:t>
          </a:r>
        </a:p>
      </dgm:t>
    </dgm:pt>
    <dgm:pt modelId="{ABDC3AA2-2EEC-43C7-B091-3095E70A9348}" type="parTrans" cxnId="{D8CBEB3F-13A0-4553-B8A5-C7B5A02E95B1}">
      <dgm:prSet/>
      <dgm:spPr/>
      <dgm:t>
        <a:bodyPr/>
        <a:lstStyle/>
        <a:p>
          <a:endParaRPr lang="en-US"/>
        </a:p>
      </dgm:t>
    </dgm:pt>
    <dgm:pt modelId="{9DD1FF26-7609-446D-ADE3-AB89739D9CAE}" type="sibTrans" cxnId="{D8CBEB3F-13A0-4553-B8A5-C7B5A02E95B1}">
      <dgm:prSet/>
      <dgm:spPr/>
      <dgm:t>
        <a:bodyPr/>
        <a:lstStyle/>
        <a:p>
          <a:endParaRPr lang="en-US"/>
        </a:p>
      </dgm:t>
    </dgm:pt>
    <dgm:pt modelId="{C3A8E6C7-4B60-4FD6-A6E6-D28A7E9BE6CC}" type="pres">
      <dgm:prSet presAssocID="{4017AB10-4EF6-4FC3-8F34-E9FB480B9BB4}" presName="Name0" presStyleCnt="0">
        <dgm:presLayoutVars>
          <dgm:dir/>
          <dgm:resizeHandles val="exact"/>
        </dgm:presLayoutVars>
      </dgm:prSet>
      <dgm:spPr/>
    </dgm:pt>
    <dgm:pt modelId="{CA66073C-AF09-468C-A9CB-AA1059159DBD}" type="pres">
      <dgm:prSet presAssocID="{BA9716F8-EDFF-4390-A84B-92A0D1C2BE43}" presName="node" presStyleLbl="node1" presStyleIdx="0" presStyleCnt="7">
        <dgm:presLayoutVars>
          <dgm:bulletEnabled val="1"/>
        </dgm:presLayoutVars>
      </dgm:prSet>
      <dgm:spPr/>
    </dgm:pt>
    <dgm:pt modelId="{62C30963-F1CF-4E77-ADDA-1635A5506281}" type="pres">
      <dgm:prSet presAssocID="{F5B8C8BE-31C5-4984-A25A-5B2A51EBE5D2}" presName="sibTrans" presStyleLbl="sibTrans2D1" presStyleIdx="0" presStyleCnt="6"/>
      <dgm:spPr/>
    </dgm:pt>
    <dgm:pt modelId="{7CD6B588-FF5A-45A7-BF14-340FCCD4FD6E}" type="pres">
      <dgm:prSet presAssocID="{F5B8C8BE-31C5-4984-A25A-5B2A51EBE5D2}" presName="connectorText" presStyleLbl="sibTrans2D1" presStyleIdx="0" presStyleCnt="6"/>
      <dgm:spPr/>
    </dgm:pt>
    <dgm:pt modelId="{7B6A92C8-D16A-4D56-8597-D0DE69987292}" type="pres">
      <dgm:prSet presAssocID="{84809C1B-C4E4-402D-A18D-45BD13380F2C}" presName="node" presStyleLbl="node1" presStyleIdx="1" presStyleCnt="7">
        <dgm:presLayoutVars>
          <dgm:bulletEnabled val="1"/>
        </dgm:presLayoutVars>
      </dgm:prSet>
      <dgm:spPr/>
    </dgm:pt>
    <dgm:pt modelId="{58610814-2C04-4B24-A5A4-FFD04A6CA2B0}" type="pres">
      <dgm:prSet presAssocID="{71C8D749-A610-4831-A547-882C8964C6E9}" presName="sibTrans" presStyleLbl="sibTrans2D1" presStyleIdx="1" presStyleCnt="6"/>
      <dgm:spPr/>
    </dgm:pt>
    <dgm:pt modelId="{1A12AE5A-91A4-459E-A4A3-80BB1A880E3D}" type="pres">
      <dgm:prSet presAssocID="{71C8D749-A610-4831-A547-882C8964C6E9}" presName="connectorText" presStyleLbl="sibTrans2D1" presStyleIdx="1" presStyleCnt="6"/>
      <dgm:spPr/>
    </dgm:pt>
    <dgm:pt modelId="{139C3241-4165-4D8A-9139-892A8C44D5F6}" type="pres">
      <dgm:prSet presAssocID="{31AE17BA-4159-487A-AA55-823C9D68CAAC}" presName="node" presStyleLbl="node1" presStyleIdx="2" presStyleCnt="7">
        <dgm:presLayoutVars>
          <dgm:bulletEnabled val="1"/>
        </dgm:presLayoutVars>
      </dgm:prSet>
      <dgm:spPr/>
    </dgm:pt>
    <dgm:pt modelId="{33A6547F-7C99-44A7-A22E-C1027172EF17}" type="pres">
      <dgm:prSet presAssocID="{F05861BD-9E1B-4613-B1EF-61B5A19D39A4}" presName="sibTrans" presStyleLbl="sibTrans2D1" presStyleIdx="2" presStyleCnt="6"/>
      <dgm:spPr/>
    </dgm:pt>
    <dgm:pt modelId="{766AC26C-D4E2-4EC9-B035-F15C53421A12}" type="pres">
      <dgm:prSet presAssocID="{F05861BD-9E1B-4613-B1EF-61B5A19D39A4}" presName="connectorText" presStyleLbl="sibTrans2D1" presStyleIdx="2" presStyleCnt="6"/>
      <dgm:spPr/>
    </dgm:pt>
    <dgm:pt modelId="{0B7B5DD6-5596-4D7A-98DE-4D3A9AA3BFF9}" type="pres">
      <dgm:prSet presAssocID="{730D8D08-EA89-48F2-B9A6-937552D584A3}" presName="node" presStyleLbl="node1" presStyleIdx="3" presStyleCnt="7">
        <dgm:presLayoutVars>
          <dgm:bulletEnabled val="1"/>
        </dgm:presLayoutVars>
      </dgm:prSet>
      <dgm:spPr/>
    </dgm:pt>
    <dgm:pt modelId="{B4DD7B9C-54DA-434E-AAA6-B10411A97BD7}" type="pres">
      <dgm:prSet presAssocID="{E00042E8-3BAD-4DC0-8B77-0246DEDD5EB8}" presName="sibTrans" presStyleLbl="sibTrans2D1" presStyleIdx="3" presStyleCnt="6"/>
      <dgm:spPr/>
    </dgm:pt>
    <dgm:pt modelId="{8713A653-229C-4931-AFE1-18B07BE60437}" type="pres">
      <dgm:prSet presAssocID="{E00042E8-3BAD-4DC0-8B77-0246DEDD5EB8}" presName="connectorText" presStyleLbl="sibTrans2D1" presStyleIdx="3" presStyleCnt="6"/>
      <dgm:spPr/>
    </dgm:pt>
    <dgm:pt modelId="{50ACED77-9798-419C-8F1F-D8685785E056}" type="pres">
      <dgm:prSet presAssocID="{2CF1288A-037D-4CDF-A74E-E9EF9996D43B}" presName="node" presStyleLbl="node1" presStyleIdx="4" presStyleCnt="7">
        <dgm:presLayoutVars>
          <dgm:bulletEnabled val="1"/>
        </dgm:presLayoutVars>
      </dgm:prSet>
      <dgm:spPr/>
    </dgm:pt>
    <dgm:pt modelId="{EF7A72B4-E70D-4014-B7A6-839E22AF8508}" type="pres">
      <dgm:prSet presAssocID="{ED392656-033F-401F-8ACB-A68ABC52BC10}" presName="sibTrans" presStyleLbl="sibTrans2D1" presStyleIdx="4" presStyleCnt="6"/>
      <dgm:spPr/>
    </dgm:pt>
    <dgm:pt modelId="{2D33AE73-A82D-454E-858C-4C0F1945ED48}" type="pres">
      <dgm:prSet presAssocID="{ED392656-033F-401F-8ACB-A68ABC52BC10}" presName="connectorText" presStyleLbl="sibTrans2D1" presStyleIdx="4" presStyleCnt="6"/>
      <dgm:spPr/>
    </dgm:pt>
    <dgm:pt modelId="{D613C644-ACF4-4F74-A45A-E4E86D17EB0A}" type="pres">
      <dgm:prSet presAssocID="{332CF515-E68C-428A-ADB0-48BDB4DFB401}" presName="node" presStyleLbl="node1" presStyleIdx="5" presStyleCnt="7">
        <dgm:presLayoutVars>
          <dgm:bulletEnabled val="1"/>
        </dgm:presLayoutVars>
      </dgm:prSet>
      <dgm:spPr/>
    </dgm:pt>
    <dgm:pt modelId="{DDE2F18F-668D-4EC8-AA9D-4541AB2D2D72}" type="pres">
      <dgm:prSet presAssocID="{D0AF807A-CD6A-4E45-9E32-4E5FB0904296}" presName="sibTrans" presStyleLbl="sibTrans2D1" presStyleIdx="5" presStyleCnt="6"/>
      <dgm:spPr/>
    </dgm:pt>
    <dgm:pt modelId="{044BEC0E-4617-4FC2-9E7A-3270E9323DBD}" type="pres">
      <dgm:prSet presAssocID="{D0AF807A-CD6A-4E45-9E32-4E5FB0904296}" presName="connectorText" presStyleLbl="sibTrans2D1" presStyleIdx="5" presStyleCnt="6"/>
      <dgm:spPr/>
    </dgm:pt>
    <dgm:pt modelId="{59063C87-3BCE-4392-99B2-B67D7E0402C7}" type="pres">
      <dgm:prSet presAssocID="{4E159BBC-9391-42CD-99FF-3DC9FB606352}" presName="node" presStyleLbl="node1" presStyleIdx="6" presStyleCnt="7">
        <dgm:presLayoutVars>
          <dgm:bulletEnabled val="1"/>
        </dgm:presLayoutVars>
      </dgm:prSet>
      <dgm:spPr/>
    </dgm:pt>
  </dgm:ptLst>
  <dgm:cxnLst>
    <dgm:cxn modelId="{6CC33A0C-94F1-4666-9D57-794DD1B4D3E0}" type="presOf" srcId="{F05861BD-9E1B-4613-B1EF-61B5A19D39A4}" destId="{766AC26C-D4E2-4EC9-B035-F15C53421A12}" srcOrd="1" destOrd="0" presId="urn:microsoft.com/office/officeart/2005/8/layout/process1"/>
    <dgm:cxn modelId="{DEECD60E-A5A6-433B-B8DB-0B46266C3C4D}" type="presOf" srcId="{ED392656-033F-401F-8ACB-A68ABC52BC10}" destId="{EF7A72B4-E70D-4014-B7A6-839E22AF8508}" srcOrd="0" destOrd="0" presId="urn:microsoft.com/office/officeart/2005/8/layout/process1"/>
    <dgm:cxn modelId="{A93C590F-2570-4961-84E1-905ABF46D6BD}" srcId="{4017AB10-4EF6-4FC3-8F34-E9FB480B9BB4}" destId="{730D8D08-EA89-48F2-B9A6-937552D584A3}" srcOrd="3" destOrd="0" parTransId="{4BFC5428-C0C7-4B64-8018-A861A5BE3B06}" sibTransId="{E00042E8-3BAD-4DC0-8B77-0246DEDD5EB8}"/>
    <dgm:cxn modelId="{A56DC71A-8F0F-4DE1-B6D6-96287FF131D6}" type="presOf" srcId="{ED392656-033F-401F-8ACB-A68ABC52BC10}" destId="{2D33AE73-A82D-454E-858C-4C0F1945ED48}" srcOrd="1" destOrd="0" presId="urn:microsoft.com/office/officeart/2005/8/layout/process1"/>
    <dgm:cxn modelId="{0587DA25-287C-49E6-932B-4CD8A900B299}" type="presOf" srcId="{E00042E8-3BAD-4DC0-8B77-0246DEDD5EB8}" destId="{B4DD7B9C-54DA-434E-AAA6-B10411A97BD7}" srcOrd="0" destOrd="0" presId="urn:microsoft.com/office/officeart/2005/8/layout/process1"/>
    <dgm:cxn modelId="{C1BA182C-B7AD-4925-BB12-F680452B7637}" type="presOf" srcId="{332CF515-E68C-428A-ADB0-48BDB4DFB401}" destId="{D613C644-ACF4-4F74-A45A-E4E86D17EB0A}" srcOrd="0" destOrd="0" presId="urn:microsoft.com/office/officeart/2005/8/layout/process1"/>
    <dgm:cxn modelId="{CFE9673B-84D6-4F94-B9FB-2106278B77ED}" srcId="{4017AB10-4EF6-4FC3-8F34-E9FB480B9BB4}" destId="{BA9716F8-EDFF-4390-A84B-92A0D1C2BE43}" srcOrd="0" destOrd="0" parTransId="{07E7F25C-EA68-4802-B186-0877B76DF6CA}" sibTransId="{F5B8C8BE-31C5-4984-A25A-5B2A51EBE5D2}"/>
    <dgm:cxn modelId="{D8CBEB3F-13A0-4553-B8A5-C7B5A02E95B1}" srcId="{4017AB10-4EF6-4FC3-8F34-E9FB480B9BB4}" destId="{4E159BBC-9391-42CD-99FF-3DC9FB606352}" srcOrd="6" destOrd="0" parTransId="{ABDC3AA2-2EEC-43C7-B091-3095E70A9348}" sibTransId="{9DD1FF26-7609-446D-ADE3-AB89739D9CAE}"/>
    <dgm:cxn modelId="{FA595F42-3B94-4104-B60C-065726F334C9}" srcId="{4017AB10-4EF6-4FC3-8F34-E9FB480B9BB4}" destId="{2CF1288A-037D-4CDF-A74E-E9EF9996D43B}" srcOrd="4" destOrd="0" parTransId="{95FC8BEF-3088-48FE-B9E1-72B1EF5DA7DE}" sibTransId="{ED392656-033F-401F-8ACB-A68ABC52BC10}"/>
    <dgm:cxn modelId="{A59C3D44-2CD5-4C18-98BC-ACC960C2C1B2}" type="presOf" srcId="{F5B8C8BE-31C5-4984-A25A-5B2A51EBE5D2}" destId="{62C30963-F1CF-4E77-ADDA-1635A5506281}" srcOrd="0" destOrd="0" presId="urn:microsoft.com/office/officeart/2005/8/layout/process1"/>
    <dgm:cxn modelId="{D8E57844-DB18-42DD-9298-E58C880801BB}" type="presOf" srcId="{71C8D749-A610-4831-A547-882C8964C6E9}" destId="{1A12AE5A-91A4-459E-A4A3-80BB1A880E3D}" srcOrd="1" destOrd="0" presId="urn:microsoft.com/office/officeart/2005/8/layout/process1"/>
    <dgm:cxn modelId="{65DAA566-CFB8-4236-9A91-271C1A6B3DD5}" type="presOf" srcId="{E00042E8-3BAD-4DC0-8B77-0246DEDD5EB8}" destId="{8713A653-229C-4931-AFE1-18B07BE60437}" srcOrd="1" destOrd="0" presId="urn:microsoft.com/office/officeart/2005/8/layout/process1"/>
    <dgm:cxn modelId="{879FB44C-A4E3-4081-91A4-B53AF4D54F18}" srcId="{4017AB10-4EF6-4FC3-8F34-E9FB480B9BB4}" destId="{332CF515-E68C-428A-ADB0-48BDB4DFB401}" srcOrd="5" destOrd="0" parTransId="{2C583D71-0F81-4133-B924-DCBA16E093D0}" sibTransId="{D0AF807A-CD6A-4E45-9E32-4E5FB0904296}"/>
    <dgm:cxn modelId="{98570D4D-4A4E-42E7-A2EF-778AD127B3E5}" type="presOf" srcId="{D0AF807A-CD6A-4E45-9E32-4E5FB0904296}" destId="{DDE2F18F-668D-4EC8-AA9D-4541AB2D2D72}" srcOrd="0" destOrd="0" presId="urn:microsoft.com/office/officeart/2005/8/layout/process1"/>
    <dgm:cxn modelId="{F257D171-03EE-4250-8617-619AC80DC979}" type="presOf" srcId="{F5B8C8BE-31C5-4984-A25A-5B2A51EBE5D2}" destId="{7CD6B588-FF5A-45A7-BF14-340FCCD4FD6E}" srcOrd="1" destOrd="0" presId="urn:microsoft.com/office/officeart/2005/8/layout/process1"/>
    <dgm:cxn modelId="{4A846F55-D28B-4ECC-A415-4B23EA472046}" type="presOf" srcId="{D0AF807A-CD6A-4E45-9E32-4E5FB0904296}" destId="{044BEC0E-4617-4FC2-9E7A-3270E9323DBD}" srcOrd="1" destOrd="0" presId="urn:microsoft.com/office/officeart/2005/8/layout/process1"/>
    <dgm:cxn modelId="{C8025757-6E4C-41A9-A069-F5D71017B571}" type="presOf" srcId="{4E159BBC-9391-42CD-99FF-3DC9FB606352}" destId="{59063C87-3BCE-4392-99B2-B67D7E0402C7}" srcOrd="0" destOrd="0" presId="urn:microsoft.com/office/officeart/2005/8/layout/process1"/>
    <dgm:cxn modelId="{71D7A958-9A2B-4C9D-BE8F-EEF67B1D8E45}" type="presOf" srcId="{4017AB10-4EF6-4FC3-8F34-E9FB480B9BB4}" destId="{C3A8E6C7-4B60-4FD6-A6E6-D28A7E9BE6CC}" srcOrd="0" destOrd="0" presId="urn:microsoft.com/office/officeart/2005/8/layout/process1"/>
    <dgm:cxn modelId="{630F7585-0429-4845-9588-89A5A598D7B2}" type="presOf" srcId="{F05861BD-9E1B-4613-B1EF-61B5A19D39A4}" destId="{33A6547F-7C99-44A7-A22E-C1027172EF17}" srcOrd="0" destOrd="0" presId="urn:microsoft.com/office/officeart/2005/8/layout/process1"/>
    <dgm:cxn modelId="{216056AC-2C49-485A-9F7D-8F51BE4C7233}" type="presOf" srcId="{71C8D749-A610-4831-A547-882C8964C6E9}" destId="{58610814-2C04-4B24-A5A4-FFD04A6CA2B0}" srcOrd="0" destOrd="0" presId="urn:microsoft.com/office/officeart/2005/8/layout/process1"/>
    <dgm:cxn modelId="{F8D5D2DC-E52D-4267-8FB5-314563F07CF4}" type="presOf" srcId="{BA9716F8-EDFF-4390-A84B-92A0D1C2BE43}" destId="{CA66073C-AF09-468C-A9CB-AA1059159DBD}" srcOrd="0" destOrd="0" presId="urn:microsoft.com/office/officeart/2005/8/layout/process1"/>
    <dgm:cxn modelId="{9C6D27DD-BE18-49D8-AB17-2951C5313324}" srcId="{4017AB10-4EF6-4FC3-8F34-E9FB480B9BB4}" destId="{31AE17BA-4159-487A-AA55-823C9D68CAAC}" srcOrd="2" destOrd="0" parTransId="{4D42A0D2-D444-4CAD-9903-1140FEBD93F0}" sibTransId="{F05861BD-9E1B-4613-B1EF-61B5A19D39A4}"/>
    <dgm:cxn modelId="{68968CE3-1EB8-4C88-969F-DF9BE41B7D6C}" type="presOf" srcId="{84809C1B-C4E4-402D-A18D-45BD13380F2C}" destId="{7B6A92C8-D16A-4D56-8597-D0DE69987292}" srcOrd="0" destOrd="0" presId="urn:microsoft.com/office/officeart/2005/8/layout/process1"/>
    <dgm:cxn modelId="{159202E6-099F-4C33-AE3E-3753BA35FF24}" type="presOf" srcId="{2CF1288A-037D-4CDF-A74E-E9EF9996D43B}" destId="{50ACED77-9798-419C-8F1F-D8685785E056}" srcOrd="0" destOrd="0" presId="urn:microsoft.com/office/officeart/2005/8/layout/process1"/>
    <dgm:cxn modelId="{A9FB13EC-ED00-4124-A651-AC39C9057E46}" type="presOf" srcId="{31AE17BA-4159-487A-AA55-823C9D68CAAC}" destId="{139C3241-4165-4D8A-9139-892A8C44D5F6}" srcOrd="0" destOrd="0" presId="urn:microsoft.com/office/officeart/2005/8/layout/process1"/>
    <dgm:cxn modelId="{769408EF-8E80-4F69-9C45-439039BF9E47}" type="presOf" srcId="{730D8D08-EA89-48F2-B9A6-937552D584A3}" destId="{0B7B5DD6-5596-4D7A-98DE-4D3A9AA3BFF9}" srcOrd="0" destOrd="0" presId="urn:microsoft.com/office/officeart/2005/8/layout/process1"/>
    <dgm:cxn modelId="{09D8CAF3-2E8A-45B0-8F9F-39A2CA78D6F1}" srcId="{4017AB10-4EF6-4FC3-8F34-E9FB480B9BB4}" destId="{84809C1B-C4E4-402D-A18D-45BD13380F2C}" srcOrd="1" destOrd="0" parTransId="{C10B7174-216D-4181-AE55-905767D86FB4}" sibTransId="{71C8D749-A610-4831-A547-882C8964C6E9}"/>
    <dgm:cxn modelId="{6B04EF95-D82E-4507-9327-9884D870891D}" type="presParOf" srcId="{C3A8E6C7-4B60-4FD6-A6E6-D28A7E9BE6CC}" destId="{CA66073C-AF09-468C-A9CB-AA1059159DBD}" srcOrd="0" destOrd="0" presId="urn:microsoft.com/office/officeart/2005/8/layout/process1"/>
    <dgm:cxn modelId="{9713E42D-5B63-4236-8F04-F65EAC38F121}" type="presParOf" srcId="{C3A8E6C7-4B60-4FD6-A6E6-D28A7E9BE6CC}" destId="{62C30963-F1CF-4E77-ADDA-1635A5506281}" srcOrd="1" destOrd="0" presId="urn:microsoft.com/office/officeart/2005/8/layout/process1"/>
    <dgm:cxn modelId="{F795D811-6087-41EE-AF84-8FF58B858F82}" type="presParOf" srcId="{62C30963-F1CF-4E77-ADDA-1635A5506281}" destId="{7CD6B588-FF5A-45A7-BF14-340FCCD4FD6E}" srcOrd="0" destOrd="0" presId="urn:microsoft.com/office/officeart/2005/8/layout/process1"/>
    <dgm:cxn modelId="{17172FD2-CA75-4FD7-B131-D2B4F8BA364E}" type="presParOf" srcId="{C3A8E6C7-4B60-4FD6-A6E6-D28A7E9BE6CC}" destId="{7B6A92C8-D16A-4D56-8597-D0DE69987292}" srcOrd="2" destOrd="0" presId="urn:microsoft.com/office/officeart/2005/8/layout/process1"/>
    <dgm:cxn modelId="{A3B9C639-9B39-4DDD-BFF8-DF88570B405F}" type="presParOf" srcId="{C3A8E6C7-4B60-4FD6-A6E6-D28A7E9BE6CC}" destId="{58610814-2C04-4B24-A5A4-FFD04A6CA2B0}" srcOrd="3" destOrd="0" presId="urn:microsoft.com/office/officeart/2005/8/layout/process1"/>
    <dgm:cxn modelId="{FCB65F6E-AE62-4647-91EB-BFC732CB9EFC}" type="presParOf" srcId="{58610814-2C04-4B24-A5A4-FFD04A6CA2B0}" destId="{1A12AE5A-91A4-459E-A4A3-80BB1A880E3D}" srcOrd="0" destOrd="0" presId="urn:microsoft.com/office/officeart/2005/8/layout/process1"/>
    <dgm:cxn modelId="{ECCDEF05-E4AB-4200-AA74-46B46700BBEC}" type="presParOf" srcId="{C3A8E6C7-4B60-4FD6-A6E6-D28A7E9BE6CC}" destId="{139C3241-4165-4D8A-9139-892A8C44D5F6}" srcOrd="4" destOrd="0" presId="urn:microsoft.com/office/officeart/2005/8/layout/process1"/>
    <dgm:cxn modelId="{E2D67864-9343-4207-B386-9770CD72C684}" type="presParOf" srcId="{C3A8E6C7-4B60-4FD6-A6E6-D28A7E9BE6CC}" destId="{33A6547F-7C99-44A7-A22E-C1027172EF17}" srcOrd="5" destOrd="0" presId="urn:microsoft.com/office/officeart/2005/8/layout/process1"/>
    <dgm:cxn modelId="{6EB50BD0-336A-489E-8379-6DCC9B7A3739}" type="presParOf" srcId="{33A6547F-7C99-44A7-A22E-C1027172EF17}" destId="{766AC26C-D4E2-4EC9-B035-F15C53421A12}" srcOrd="0" destOrd="0" presId="urn:microsoft.com/office/officeart/2005/8/layout/process1"/>
    <dgm:cxn modelId="{48A7DA80-F6E8-4D5E-A04B-961141A5CF27}" type="presParOf" srcId="{C3A8E6C7-4B60-4FD6-A6E6-D28A7E9BE6CC}" destId="{0B7B5DD6-5596-4D7A-98DE-4D3A9AA3BFF9}" srcOrd="6" destOrd="0" presId="urn:microsoft.com/office/officeart/2005/8/layout/process1"/>
    <dgm:cxn modelId="{7B43D4B7-B3F8-428F-883E-4E6A6EF36343}" type="presParOf" srcId="{C3A8E6C7-4B60-4FD6-A6E6-D28A7E9BE6CC}" destId="{B4DD7B9C-54DA-434E-AAA6-B10411A97BD7}" srcOrd="7" destOrd="0" presId="urn:microsoft.com/office/officeart/2005/8/layout/process1"/>
    <dgm:cxn modelId="{4B9A9291-6830-4D91-8B93-53C047CB24D1}" type="presParOf" srcId="{B4DD7B9C-54DA-434E-AAA6-B10411A97BD7}" destId="{8713A653-229C-4931-AFE1-18B07BE60437}" srcOrd="0" destOrd="0" presId="urn:microsoft.com/office/officeart/2005/8/layout/process1"/>
    <dgm:cxn modelId="{233AF5ED-DD51-4DD2-9AE6-2578F1023A5A}" type="presParOf" srcId="{C3A8E6C7-4B60-4FD6-A6E6-D28A7E9BE6CC}" destId="{50ACED77-9798-419C-8F1F-D8685785E056}" srcOrd="8" destOrd="0" presId="urn:microsoft.com/office/officeart/2005/8/layout/process1"/>
    <dgm:cxn modelId="{E91997B2-8B39-4194-9520-506255655C73}" type="presParOf" srcId="{C3A8E6C7-4B60-4FD6-A6E6-D28A7E9BE6CC}" destId="{EF7A72B4-E70D-4014-B7A6-839E22AF8508}" srcOrd="9" destOrd="0" presId="urn:microsoft.com/office/officeart/2005/8/layout/process1"/>
    <dgm:cxn modelId="{D6A06834-2DF1-4D86-832E-974C507E15E9}" type="presParOf" srcId="{EF7A72B4-E70D-4014-B7A6-839E22AF8508}" destId="{2D33AE73-A82D-454E-858C-4C0F1945ED48}" srcOrd="0" destOrd="0" presId="urn:microsoft.com/office/officeart/2005/8/layout/process1"/>
    <dgm:cxn modelId="{E54B90FF-C84D-4458-8AC5-8EB80EF17291}" type="presParOf" srcId="{C3A8E6C7-4B60-4FD6-A6E6-D28A7E9BE6CC}" destId="{D613C644-ACF4-4F74-A45A-E4E86D17EB0A}" srcOrd="10" destOrd="0" presId="urn:microsoft.com/office/officeart/2005/8/layout/process1"/>
    <dgm:cxn modelId="{B8E44AC4-F8AD-48D0-9A24-02DE5FA13C75}" type="presParOf" srcId="{C3A8E6C7-4B60-4FD6-A6E6-D28A7E9BE6CC}" destId="{DDE2F18F-668D-4EC8-AA9D-4541AB2D2D72}" srcOrd="11" destOrd="0" presId="urn:microsoft.com/office/officeart/2005/8/layout/process1"/>
    <dgm:cxn modelId="{CF5E1E96-7436-401C-B74E-0A2D81F4962C}" type="presParOf" srcId="{DDE2F18F-668D-4EC8-AA9D-4541AB2D2D72}" destId="{044BEC0E-4617-4FC2-9E7A-3270E9323DBD}" srcOrd="0" destOrd="0" presId="urn:microsoft.com/office/officeart/2005/8/layout/process1"/>
    <dgm:cxn modelId="{5C4A0018-1295-4564-854D-EC59D6CDC902}" type="presParOf" srcId="{C3A8E6C7-4B60-4FD6-A6E6-D28A7E9BE6CC}" destId="{59063C87-3BCE-4392-99B2-B67D7E0402C7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90165-B879-4BD5-993E-F30974C8A7BC}">
      <dsp:nvSpPr>
        <dsp:cNvPr id="0" name=""/>
        <dsp:cNvSpPr/>
      </dsp:nvSpPr>
      <dsp:spPr>
        <a:xfrm>
          <a:off x="2051618" y="646136"/>
          <a:ext cx="441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245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60445" y="689497"/>
        <a:ext cx="23592" cy="4718"/>
      </dsp:txXfrm>
    </dsp:sp>
    <dsp:sp modelId="{838F3EBF-4EAE-4B8A-B99B-1E13872BFF80}">
      <dsp:nvSpPr>
        <dsp:cNvPr id="0" name=""/>
        <dsp:cNvSpPr/>
      </dsp:nvSpPr>
      <dsp:spPr>
        <a:xfrm>
          <a:off x="1915" y="76405"/>
          <a:ext cx="2051503" cy="12309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525" tIns="105519" rIns="100525" bIns="105519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1.Project overview</a:t>
          </a:r>
        </a:p>
      </dsp:txBody>
      <dsp:txXfrm>
        <a:off x="1915" y="76405"/>
        <a:ext cx="2051503" cy="1230902"/>
      </dsp:txXfrm>
    </dsp:sp>
    <dsp:sp modelId="{DC0E17E6-6492-4046-A3C7-8194691C5E16}">
      <dsp:nvSpPr>
        <dsp:cNvPr id="0" name=""/>
        <dsp:cNvSpPr/>
      </dsp:nvSpPr>
      <dsp:spPr>
        <a:xfrm>
          <a:off x="4574968" y="646136"/>
          <a:ext cx="441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245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83795" y="689497"/>
        <a:ext cx="23592" cy="4718"/>
      </dsp:txXfrm>
    </dsp:sp>
    <dsp:sp modelId="{361B7175-BA8A-42DF-A872-CEAE4516D590}">
      <dsp:nvSpPr>
        <dsp:cNvPr id="0" name=""/>
        <dsp:cNvSpPr/>
      </dsp:nvSpPr>
      <dsp:spPr>
        <a:xfrm>
          <a:off x="2525264" y="76405"/>
          <a:ext cx="2051503" cy="123090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525" tIns="105519" rIns="100525" bIns="105519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2.Software and tools selection</a:t>
          </a:r>
        </a:p>
      </dsp:txBody>
      <dsp:txXfrm>
        <a:off x="2525264" y="76405"/>
        <a:ext cx="2051503" cy="1230902"/>
      </dsp:txXfrm>
    </dsp:sp>
    <dsp:sp modelId="{95A8B983-0EA6-4DAF-B88D-FF5C6CB2ADE2}">
      <dsp:nvSpPr>
        <dsp:cNvPr id="0" name=""/>
        <dsp:cNvSpPr/>
      </dsp:nvSpPr>
      <dsp:spPr>
        <a:xfrm>
          <a:off x="7098318" y="646136"/>
          <a:ext cx="441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245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07144" y="689497"/>
        <a:ext cx="23592" cy="4718"/>
      </dsp:txXfrm>
    </dsp:sp>
    <dsp:sp modelId="{24B75FB9-BFD9-4422-8D0A-FF39614FDEE5}">
      <dsp:nvSpPr>
        <dsp:cNvPr id="0" name=""/>
        <dsp:cNvSpPr/>
      </dsp:nvSpPr>
      <dsp:spPr>
        <a:xfrm>
          <a:off x="5048614" y="76405"/>
          <a:ext cx="2051503" cy="12309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525" tIns="105519" rIns="100525" bIns="105519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3.Who are the end users of this project?</a:t>
          </a:r>
        </a:p>
      </dsp:txBody>
      <dsp:txXfrm>
        <a:off x="5048614" y="76405"/>
        <a:ext cx="2051503" cy="1230902"/>
      </dsp:txXfrm>
    </dsp:sp>
    <dsp:sp modelId="{0D0E71CC-6C2C-4536-BA3E-CF2717DF33FF}">
      <dsp:nvSpPr>
        <dsp:cNvPr id="0" name=""/>
        <dsp:cNvSpPr/>
      </dsp:nvSpPr>
      <dsp:spPr>
        <a:xfrm>
          <a:off x="1027667" y="1305507"/>
          <a:ext cx="7570048" cy="441245"/>
        </a:xfrm>
        <a:custGeom>
          <a:avLst/>
          <a:gdLst/>
          <a:ahLst/>
          <a:cxnLst/>
          <a:rect l="0" t="0" r="0" b="0"/>
          <a:pathLst>
            <a:path>
              <a:moveTo>
                <a:pt x="7570048" y="0"/>
              </a:moveTo>
              <a:lnTo>
                <a:pt x="7570048" y="237722"/>
              </a:lnTo>
              <a:lnTo>
                <a:pt x="0" y="237722"/>
              </a:lnTo>
              <a:lnTo>
                <a:pt x="0" y="441245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23073" y="1523771"/>
        <a:ext cx="379236" cy="4718"/>
      </dsp:txXfrm>
    </dsp:sp>
    <dsp:sp modelId="{2BE0A332-1937-4A3F-A7D0-A655CDB07CDD}">
      <dsp:nvSpPr>
        <dsp:cNvPr id="0" name=""/>
        <dsp:cNvSpPr/>
      </dsp:nvSpPr>
      <dsp:spPr>
        <a:xfrm>
          <a:off x="7571964" y="76405"/>
          <a:ext cx="2051503" cy="12309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525" tIns="105519" rIns="100525" bIns="105519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4.Your solution and its value proposition</a:t>
          </a:r>
        </a:p>
      </dsp:txBody>
      <dsp:txXfrm>
        <a:off x="7571964" y="76405"/>
        <a:ext cx="2051503" cy="1230902"/>
      </dsp:txXfrm>
    </dsp:sp>
    <dsp:sp modelId="{DE02946D-84E6-4A68-B16D-FF94A828A2AE}">
      <dsp:nvSpPr>
        <dsp:cNvPr id="0" name=""/>
        <dsp:cNvSpPr/>
      </dsp:nvSpPr>
      <dsp:spPr>
        <a:xfrm>
          <a:off x="2051618" y="2348884"/>
          <a:ext cx="441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245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60445" y="2392245"/>
        <a:ext cx="23592" cy="4718"/>
      </dsp:txXfrm>
    </dsp:sp>
    <dsp:sp modelId="{24B1D235-9F30-4200-88CD-3C4B7F734618}">
      <dsp:nvSpPr>
        <dsp:cNvPr id="0" name=""/>
        <dsp:cNvSpPr/>
      </dsp:nvSpPr>
      <dsp:spPr>
        <a:xfrm>
          <a:off x="1915" y="1779153"/>
          <a:ext cx="2051503" cy="123090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525" tIns="105519" rIns="100525" bIns="105519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5.How did you customize the project and make it your own</a:t>
          </a:r>
        </a:p>
      </dsp:txBody>
      <dsp:txXfrm>
        <a:off x="1915" y="1779153"/>
        <a:ext cx="2051503" cy="1230902"/>
      </dsp:txXfrm>
    </dsp:sp>
    <dsp:sp modelId="{A204C1E4-ABC6-4DC4-B0EA-66AD31A3BA29}">
      <dsp:nvSpPr>
        <dsp:cNvPr id="0" name=""/>
        <dsp:cNvSpPr/>
      </dsp:nvSpPr>
      <dsp:spPr>
        <a:xfrm>
          <a:off x="4574968" y="2348884"/>
          <a:ext cx="441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245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83795" y="2392245"/>
        <a:ext cx="23592" cy="4718"/>
      </dsp:txXfrm>
    </dsp:sp>
    <dsp:sp modelId="{80680C23-BC44-4CA7-92E0-73DCFDDB5510}">
      <dsp:nvSpPr>
        <dsp:cNvPr id="0" name=""/>
        <dsp:cNvSpPr/>
      </dsp:nvSpPr>
      <dsp:spPr>
        <a:xfrm>
          <a:off x="2525264" y="1779153"/>
          <a:ext cx="2051503" cy="12309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525" tIns="105519" rIns="100525" bIns="105519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6.Modelling</a:t>
          </a:r>
        </a:p>
      </dsp:txBody>
      <dsp:txXfrm>
        <a:off x="2525264" y="1779153"/>
        <a:ext cx="2051503" cy="1230902"/>
      </dsp:txXfrm>
    </dsp:sp>
    <dsp:sp modelId="{742BDFB4-5530-435C-94A2-537C434914EE}">
      <dsp:nvSpPr>
        <dsp:cNvPr id="0" name=""/>
        <dsp:cNvSpPr/>
      </dsp:nvSpPr>
      <dsp:spPr>
        <a:xfrm>
          <a:off x="7098318" y="2348884"/>
          <a:ext cx="441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245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07144" y="2392245"/>
        <a:ext cx="23592" cy="4718"/>
      </dsp:txXfrm>
    </dsp:sp>
    <dsp:sp modelId="{ED19538B-78C3-4EA3-A7B8-47D448D0B9F1}">
      <dsp:nvSpPr>
        <dsp:cNvPr id="0" name=""/>
        <dsp:cNvSpPr/>
      </dsp:nvSpPr>
      <dsp:spPr>
        <a:xfrm>
          <a:off x="5048614" y="1779153"/>
          <a:ext cx="2051503" cy="123090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525" tIns="105519" rIns="100525" bIns="105519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7.Results</a:t>
          </a:r>
        </a:p>
      </dsp:txBody>
      <dsp:txXfrm>
        <a:off x="5048614" y="1779153"/>
        <a:ext cx="2051503" cy="1230902"/>
      </dsp:txXfrm>
    </dsp:sp>
    <dsp:sp modelId="{091DFE67-F4C4-4839-92A0-A79B73374B9C}">
      <dsp:nvSpPr>
        <dsp:cNvPr id="0" name=""/>
        <dsp:cNvSpPr/>
      </dsp:nvSpPr>
      <dsp:spPr>
        <a:xfrm>
          <a:off x="7571964" y="1779153"/>
          <a:ext cx="2051503" cy="12309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525" tIns="105519" rIns="100525" bIns="105519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8.links</a:t>
          </a:r>
        </a:p>
      </dsp:txBody>
      <dsp:txXfrm>
        <a:off x="7571964" y="1779153"/>
        <a:ext cx="2051503" cy="12309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81376-7B1A-4B7B-BF7A-71E3A917E7C7}">
      <dsp:nvSpPr>
        <dsp:cNvPr id="0" name=""/>
        <dsp:cNvSpPr/>
      </dsp:nvSpPr>
      <dsp:spPr>
        <a:xfrm>
          <a:off x="1227618" y="471229"/>
          <a:ext cx="1102275" cy="11022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7EF4C-C2F9-4CB5-9FB6-8998CA1AA01C}">
      <dsp:nvSpPr>
        <dsp:cNvPr id="0" name=""/>
        <dsp:cNvSpPr/>
      </dsp:nvSpPr>
      <dsp:spPr>
        <a:xfrm>
          <a:off x="554006" y="1895231"/>
          <a:ext cx="2449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Feature</a:t>
          </a:r>
        </a:p>
      </dsp:txBody>
      <dsp:txXfrm>
        <a:off x="554006" y="1895231"/>
        <a:ext cx="2449500" cy="720000"/>
      </dsp:txXfrm>
    </dsp:sp>
    <dsp:sp modelId="{E9056BED-C694-476C-8409-45697AEFAEA8}">
      <dsp:nvSpPr>
        <dsp:cNvPr id="0" name=""/>
        <dsp:cNvSpPr/>
      </dsp:nvSpPr>
      <dsp:spPr>
        <a:xfrm>
          <a:off x="4105781" y="471229"/>
          <a:ext cx="1102275" cy="11022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CF6CC-26EE-4840-8890-532D8927F95E}">
      <dsp:nvSpPr>
        <dsp:cNvPr id="0" name=""/>
        <dsp:cNvSpPr/>
      </dsp:nvSpPr>
      <dsp:spPr>
        <a:xfrm>
          <a:off x="3432168" y="1895231"/>
          <a:ext cx="2449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Responsive Design</a:t>
          </a:r>
        </a:p>
      </dsp:txBody>
      <dsp:txXfrm>
        <a:off x="3432168" y="1895231"/>
        <a:ext cx="2449500" cy="720000"/>
      </dsp:txXfrm>
    </dsp:sp>
    <dsp:sp modelId="{5A9602E6-BDE1-49A0-9016-01FC95EFB871}">
      <dsp:nvSpPr>
        <dsp:cNvPr id="0" name=""/>
        <dsp:cNvSpPr/>
      </dsp:nvSpPr>
      <dsp:spPr>
        <a:xfrm>
          <a:off x="6983943" y="471229"/>
          <a:ext cx="1102275" cy="11022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05930-A86B-4F80-B428-963B783ABBE1}">
      <dsp:nvSpPr>
        <dsp:cNvPr id="0" name=""/>
        <dsp:cNvSpPr/>
      </dsp:nvSpPr>
      <dsp:spPr>
        <a:xfrm>
          <a:off x="6310331" y="1895231"/>
          <a:ext cx="2449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Description</a:t>
          </a:r>
        </a:p>
      </dsp:txBody>
      <dsp:txXfrm>
        <a:off x="6310331" y="1895231"/>
        <a:ext cx="2449500" cy="720000"/>
      </dsp:txXfrm>
    </dsp:sp>
    <dsp:sp modelId="{15B49B20-56E7-4E62-806C-3B81C9365278}">
      <dsp:nvSpPr>
        <dsp:cNvPr id="0" name=""/>
        <dsp:cNvSpPr/>
      </dsp:nvSpPr>
      <dsp:spPr>
        <a:xfrm>
          <a:off x="9862106" y="471229"/>
          <a:ext cx="1102275" cy="11022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CCB73-8DFB-443A-ACEE-D1FEF4E7D287}">
      <dsp:nvSpPr>
        <dsp:cNvPr id="0" name=""/>
        <dsp:cNvSpPr/>
      </dsp:nvSpPr>
      <dsp:spPr>
        <a:xfrm>
          <a:off x="9188493" y="1895231"/>
          <a:ext cx="2449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My portfolio looks great on all devices, from desktops to mobile phones.</a:t>
          </a:r>
        </a:p>
      </dsp:txBody>
      <dsp:txXfrm>
        <a:off x="9188493" y="1895231"/>
        <a:ext cx="2449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6073C-AF09-468C-A9CB-AA1059159DBD}">
      <dsp:nvSpPr>
        <dsp:cNvPr id="0" name=""/>
        <dsp:cNvSpPr/>
      </dsp:nvSpPr>
      <dsp:spPr>
        <a:xfrm>
          <a:off x="3423" y="1210952"/>
          <a:ext cx="1296292" cy="17051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Personal Branding </a:t>
          </a:r>
        </a:p>
      </dsp:txBody>
      <dsp:txXfrm>
        <a:off x="41390" y="1248919"/>
        <a:ext cx="1220358" cy="1629248"/>
      </dsp:txXfrm>
    </dsp:sp>
    <dsp:sp modelId="{62C30963-F1CF-4E77-ADDA-1635A5506281}">
      <dsp:nvSpPr>
        <dsp:cNvPr id="0" name=""/>
        <dsp:cNvSpPr/>
      </dsp:nvSpPr>
      <dsp:spPr>
        <a:xfrm>
          <a:off x="1429345" y="1902803"/>
          <a:ext cx="274814" cy="3214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429345" y="1967099"/>
        <a:ext cx="192370" cy="192888"/>
      </dsp:txXfrm>
    </dsp:sp>
    <dsp:sp modelId="{7B6A92C8-D16A-4D56-8597-D0DE69987292}">
      <dsp:nvSpPr>
        <dsp:cNvPr id="0" name=""/>
        <dsp:cNvSpPr/>
      </dsp:nvSpPr>
      <dsp:spPr>
        <a:xfrm>
          <a:off x="1818233" y="1210952"/>
          <a:ext cx="1296292" cy="17051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By incorporating my personal style, interests, and values into the design and content of my portfolio to create a unique brand identity.</a:t>
          </a:r>
        </a:p>
      </dsp:txBody>
      <dsp:txXfrm>
        <a:off x="1856200" y="1248919"/>
        <a:ext cx="1220358" cy="1629248"/>
      </dsp:txXfrm>
    </dsp:sp>
    <dsp:sp modelId="{58610814-2C04-4B24-A5A4-FFD04A6CA2B0}">
      <dsp:nvSpPr>
        <dsp:cNvPr id="0" name=""/>
        <dsp:cNvSpPr/>
      </dsp:nvSpPr>
      <dsp:spPr>
        <a:xfrm>
          <a:off x="3244155" y="1902803"/>
          <a:ext cx="274814" cy="3214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244155" y="1967099"/>
        <a:ext cx="192370" cy="192888"/>
      </dsp:txXfrm>
    </dsp:sp>
    <dsp:sp modelId="{139C3241-4165-4D8A-9139-892A8C44D5F6}">
      <dsp:nvSpPr>
        <dsp:cNvPr id="0" name=""/>
        <dsp:cNvSpPr/>
      </dsp:nvSpPr>
      <dsp:spPr>
        <a:xfrm>
          <a:off x="3633043" y="1210952"/>
          <a:ext cx="1296292" cy="17051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Unique Design and Layout</a:t>
          </a:r>
        </a:p>
      </dsp:txBody>
      <dsp:txXfrm>
        <a:off x="3671010" y="1248919"/>
        <a:ext cx="1220358" cy="1629248"/>
      </dsp:txXfrm>
    </dsp:sp>
    <dsp:sp modelId="{33A6547F-7C99-44A7-A22E-C1027172EF17}">
      <dsp:nvSpPr>
        <dsp:cNvPr id="0" name=""/>
        <dsp:cNvSpPr/>
      </dsp:nvSpPr>
      <dsp:spPr>
        <a:xfrm>
          <a:off x="5058965" y="1902803"/>
          <a:ext cx="274814" cy="3214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058965" y="1967099"/>
        <a:ext cx="192370" cy="192888"/>
      </dsp:txXfrm>
    </dsp:sp>
    <dsp:sp modelId="{0B7B5DD6-5596-4D7A-98DE-4D3A9AA3BFF9}">
      <dsp:nvSpPr>
        <dsp:cNvPr id="0" name=""/>
        <dsp:cNvSpPr/>
      </dsp:nvSpPr>
      <dsp:spPr>
        <a:xfrm>
          <a:off x="5447853" y="1210952"/>
          <a:ext cx="1296292" cy="17051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Tailored Content</a:t>
          </a:r>
          <a:endParaRPr lang="en-US" sz="1100" kern="1200"/>
        </a:p>
      </dsp:txBody>
      <dsp:txXfrm>
        <a:off x="5485820" y="1248919"/>
        <a:ext cx="1220358" cy="1629248"/>
      </dsp:txXfrm>
    </dsp:sp>
    <dsp:sp modelId="{B4DD7B9C-54DA-434E-AAA6-B10411A97BD7}">
      <dsp:nvSpPr>
        <dsp:cNvPr id="0" name=""/>
        <dsp:cNvSpPr/>
      </dsp:nvSpPr>
      <dsp:spPr>
        <a:xfrm>
          <a:off x="6873775" y="1902803"/>
          <a:ext cx="274814" cy="3214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873775" y="1967099"/>
        <a:ext cx="192370" cy="192888"/>
      </dsp:txXfrm>
    </dsp:sp>
    <dsp:sp modelId="{50ACED77-9798-419C-8F1F-D8685785E056}">
      <dsp:nvSpPr>
        <dsp:cNvPr id="0" name=""/>
        <dsp:cNvSpPr/>
      </dsp:nvSpPr>
      <dsp:spPr>
        <a:xfrm>
          <a:off x="7262663" y="1210952"/>
          <a:ext cx="1296292" cy="170518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Selected work samples and projects that highlight my specific skills, experiences, and achievements relevant to my career goals.</a:t>
          </a:r>
        </a:p>
      </dsp:txBody>
      <dsp:txXfrm>
        <a:off x="7300630" y="1248919"/>
        <a:ext cx="1220358" cy="1629248"/>
      </dsp:txXfrm>
    </dsp:sp>
    <dsp:sp modelId="{EF7A72B4-E70D-4014-B7A6-839E22AF8508}">
      <dsp:nvSpPr>
        <dsp:cNvPr id="0" name=""/>
        <dsp:cNvSpPr/>
      </dsp:nvSpPr>
      <dsp:spPr>
        <a:xfrm>
          <a:off x="8688585" y="1902803"/>
          <a:ext cx="274814" cy="3214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8688585" y="1967099"/>
        <a:ext cx="192370" cy="192888"/>
      </dsp:txXfrm>
    </dsp:sp>
    <dsp:sp modelId="{D613C644-ACF4-4F74-A45A-E4E86D17EB0A}">
      <dsp:nvSpPr>
        <dsp:cNvPr id="0" name=""/>
        <dsp:cNvSpPr/>
      </dsp:nvSpPr>
      <dsp:spPr>
        <a:xfrm>
          <a:off x="9077473" y="1210952"/>
          <a:ext cx="1296292" cy="17051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Original Content</a:t>
          </a:r>
        </a:p>
      </dsp:txBody>
      <dsp:txXfrm>
        <a:off x="9115440" y="1248919"/>
        <a:ext cx="1220358" cy="1629248"/>
      </dsp:txXfrm>
    </dsp:sp>
    <dsp:sp modelId="{DDE2F18F-668D-4EC8-AA9D-4541AB2D2D72}">
      <dsp:nvSpPr>
        <dsp:cNvPr id="0" name=""/>
        <dsp:cNvSpPr/>
      </dsp:nvSpPr>
      <dsp:spPr>
        <a:xfrm>
          <a:off x="10503396" y="1902803"/>
          <a:ext cx="274814" cy="3214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0503396" y="1967099"/>
        <a:ext cx="192370" cy="192888"/>
      </dsp:txXfrm>
    </dsp:sp>
    <dsp:sp modelId="{59063C87-3BCE-4392-99B2-B67D7E0402C7}">
      <dsp:nvSpPr>
        <dsp:cNvPr id="0" name=""/>
        <dsp:cNvSpPr/>
      </dsp:nvSpPr>
      <dsp:spPr>
        <a:xfrm>
          <a:off x="10892283" y="1210952"/>
          <a:ext cx="1296292" cy="17051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Include original writing, designs, that showcase my unique skills and perspectives</a:t>
          </a:r>
        </a:p>
      </dsp:txBody>
      <dsp:txXfrm>
        <a:off x="10930250" y="1248919"/>
        <a:ext cx="1220358" cy="1629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3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4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71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77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03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209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75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7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4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6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1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8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7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9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0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4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9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6F68CA-68A0-1DEC-7CFC-8B9FE4049F5D}"/>
              </a:ext>
            </a:extLst>
          </p:cNvPr>
          <p:cNvSpPr txBox="1"/>
          <p:nvPr/>
        </p:nvSpPr>
        <p:spPr>
          <a:xfrm>
            <a:off x="-1" y="374753"/>
            <a:ext cx="112126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MOUSSA DEMBELE</a:t>
            </a:r>
            <a:br>
              <a:rPr lang="en-IN" sz="3600" dirty="0"/>
            </a:br>
            <a:r>
              <a:rPr lang="en-IN" sz="3600" dirty="0"/>
              <a:t>AP22110011631</a:t>
            </a:r>
            <a:br>
              <a:rPr lang="en-IN" sz="3600" dirty="0"/>
            </a:br>
            <a:r>
              <a:rPr lang="en-IN" sz="3600" dirty="0"/>
              <a:t>BRANCH:CSE</a:t>
            </a:r>
            <a:br>
              <a:rPr lang="en-IN" sz="3600" dirty="0"/>
            </a:br>
            <a:r>
              <a:rPr lang="en-IN" sz="3600" dirty="0"/>
              <a:t>EMAIL ID: moussa_dembele@srmap.edu.in</a:t>
            </a:r>
            <a:br>
              <a:rPr lang="en-IN" sz="3600" dirty="0"/>
            </a:br>
            <a:r>
              <a:rPr lang="en-IN" sz="3600" dirty="0"/>
              <a:t>SRM University AP</a:t>
            </a:r>
            <a:br>
              <a:rPr lang="en-IN" sz="3600" dirty="0"/>
            </a:br>
            <a:r>
              <a:rPr lang="en-IN" sz="3600" dirty="0"/>
              <a:t>ANDHRA PRADESH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0A775-9DBB-7CEA-AE7F-0D94FC43EDD8}"/>
              </a:ext>
            </a:extLst>
          </p:cNvPr>
          <p:cNvSpPr txBox="1"/>
          <p:nvPr/>
        </p:nvSpPr>
        <p:spPr>
          <a:xfrm>
            <a:off x="5831175" y="5291528"/>
            <a:ext cx="538146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tx2">
                    <a:lumMod val="75000"/>
                  </a:schemeClr>
                </a:solidFill>
              </a:rPr>
              <a:t>FINAL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06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8BF7D1-DB6E-AEB9-E974-E7056F2FCA56}"/>
              </a:ext>
            </a:extLst>
          </p:cNvPr>
          <p:cNvSpPr txBox="1"/>
          <p:nvPr/>
        </p:nvSpPr>
        <p:spPr>
          <a:xfrm>
            <a:off x="0" y="567953"/>
            <a:ext cx="10519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Professional Portfolio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by professionals to showcase their skills, experience, and achievements.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in fields like business, engineering, marketing, and education.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resumes, certificates, project reports, and work samples relevant to the profe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09944-5CF3-58F6-01B9-D44044483E77}"/>
              </a:ext>
            </a:extLst>
          </p:cNvPr>
          <p:cNvSpPr txBox="1"/>
          <p:nvPr/>
        </p:nvSpPr>
        <p:spPr>
          <a:xfrm>
            <a:off x="133470" y="2533338"/>
            <a:ext cx="109128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Academic Portfolio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Compiled by students to demonstrate their academic progress and achievements.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Often used for college admissions, scholarships, or academic assessments.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essays, research papers, projects, exams, and grades.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75D38-3268-493B-AF58-8255AB618C25}"/>
              </a:ext>
            </a:extLst>
          </p:cNvPr>
          <p:cNvSpPr txBox="1"/>
          <p:nvPr/>
        </p:nvSpPr>
        <p:spPr>
          <a:xfrm>
            <a:off x="133470" y="5064122"/>
            <a:ext cx="1113913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Creative Portfolio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Essential for artists, designers, photographers, writers, and other creatives.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Contains examples of creative work such as paintings, designs, photographs, videos, or written pieces.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Emphasizes creativity, style, and technical skill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54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7F4B6-5D41-92B7-3D47-48D9AFE8BC06}"/>
              </a:ext>
            </a:extLst>
          </p:cNvPr>
          <p:cNvSpPr txBox="1"/>
          <p:nvPr/>
        </p:nvSpPr>
        <p:spPr>
          <a:xfrm>
            <a:off x="2023672" y="179881"/>
            <a:ext cx="50666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Results:</a:t>
            </a:r>
          </a:p>
        </p:txBody>
      </p:sp>
    </p:spTree>
    <p:extLst>
      <p:ext uri="{BB962C8B-B14F-4D97-AF65-F5344CB8AC3E}">
        <p14:creationId xmlns:p14="http://schemas.microsoft.com/office/powerpoint/2010/main" val="2448897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1F6AEA-C826-AFDA-A47F-AB76E3E04448}"/>
              </a:ext>
            </a:extLst>
          </p:cNvPr>
          <p:cNvSpPr txBox="1"/>
          <p:nvPr/>
        </p:nvSpPr>
        <p:spPr>
          <a:xfrm>
            <a:off x="0" y="2758189"/>
            <a:ext cx="3102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Link:</a:t>
            </a:r>
          </a:p>
        </p:txBody>
      </p:sp>
    </p:spTree>
    <p:extLst>
      <p:ext uri="{BB962C8B-B14F-4D97-AF65-F5344CB8AC3E}">
        <p14:creationId xmlns:p14="http://schemas.microsoft.com/office/powerpoint/2010/main" val="189437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E9D563-669D-5427-D295-AF4F7AF2129F}"/>
              </a:ext>
            </a:extLst>
          </p:cNvPr>
          <p:cNvSpPr txBox="1"/>
          <p:nvPr/>
        </p:nvSpPr>
        <p:spPr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6434DB69-6F3B-5C5B-25F5-936412C4C1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2376634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236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6FF762-B0F3-6D15-332D-37635586BF22}"/>
              </a:ext>
            </a:extLst>
          </p:cNvPr>
          <p:cNvSpPr txBox="1"/>
          <p:nvPr/>
        </p:nvSpPr>
        <p:spPr>
          <a:xfrm>
            <a:off x="1154954" y="838200"/>
            <a:ext cx="8761413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55A74-9946-29C1-0967-7140F960E592}"/>
              </a:ext>
            </a:extLst>
          </p:cNvPr>
          <p:cNvSpPr txBox="1"/>
          <p:nvPr/>
        </p:nvSpPr>
        <p:spPr>
          <a:xfrm>
            <a:off x="41868" y="221064"/>
            <a:ext cx="12108263" cy="663693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1000" dirty="0"/>
              <a:t>Introduction: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1000" dirty="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7200" dirty="0"/>
              <a:t>A portfolio is an essential tool for professionals across various fields, serving as a comprehensive and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7200" dirty="0"/>
              <a:t> dynamic showcase of an individual's skills, achievements, and experiences.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7200" dirty="0"/>
              <a:t> Importance and Purpose of a Portfolio: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7200" dirty="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7200" dirty="0"/>
              <a:t>The primary purpose of a portfolio is to provide tangible evidence of your abilities and accomplishments.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7200" dirty="0"/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7200" dirty="0"/>
              <a:t>It allows potential employers, clients, or collaborators to evaluate your work and understand your expertise.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7200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7200" dirty="0"/>
              <a:t>Types of Portfolios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7200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7200" dirty="0"/>
              <a:t>Key Components of Portfolio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7200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7200" dirty="0"/>
              <a:t>Creating Portfolio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7200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7200" dirty="0"/>
              <a:t>Tools and Platforms For Building a Portfolio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7200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7200" dirty="0"/>
              <a:t>Tips for an Effective portfolio</a:t>
            </a:r>
          </a:p>
        </p:txBody>
      </p:sp>
    </p:spTree>
    <p:extLst>
      <p:ext uri="{BB962C8B-B14F-4D97-AF65-F5344CB8AC3E}">
        <p14:creationId xmlns:p14="http://schemas.microsoft.com/office/powerpoint/2010/main" val="60515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282041-7AB5-6E26-7182-E8ED16FB82BC}"/>
              </a:ext>
            </a:extLst>
          </p:cNvPr>
          <p:cNvSpPr txBox="1"/>
          <p:nvPr/>
        </p:nvSpPr>
        <p:spPr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Software and tools selection: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24B5F1-D9A2-D3A1-6EB3-41F579EF6061}"/>
              </a:ext>
            </a:extLst>
          </p:cNvPr>
          <p:cNvSpPr txBox="1"/>
          <p:nvPr/>
        </p:nvSpPr>
        <p:spPr>
          <a:xfrm>
            <a:off x="3088011" y="2925232"/>
            <a:ext cx="4449363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312">
              <a:spcAft>
                <a:spcPts val="504"/>
              </a:spcAft>
            </a:pPr>
            <a:r>
              <a:rPr lang="en-US" sz="2026" kern="120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+mn-cs"/>
              </a:rPr>
              <a:t>Design Software</a:t>
            </a:r>
            <a:endParaRPr lang="en-US" sz="3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43653-CE0C-A1DB-2DA8-AFD82E626187}"/>
              </a:ext>
            </a:extLst>
          </p:cNvPr>
          <p:cNvSpPr txBox="1"/>
          <p:nvPr/>
        </p:nvSpPr>
        <p:spPr>
          <a:xfrm>
            <a:off x="2909356" y="3582925"/>
            <a:ext cx="6380539" cy="252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312">
              <a:spcAft>
                <a:spcPts val="504"/>
              </a:spcAft>
            </a:pPr>
            <a:r>
              <a:rPr lang="en-US" sz="2026" kern="120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+mn-cs"/>
              </a:rPr>
              <a:t>Adobe Photoshop, Illustrator, Figma, Sketch, Canva</a:t>
            </a:r>
          </a:p>
          <a:p>
            <a:pPr defTabSz="257312">
              <a:spcAft>
                <a:spcPts val="504"/>
              </a:spcAft>
            </a:pPr>
            <a:endParaRPr lang="en-US" sz="2026" kern="1200">
              <a:solidFill>
                <a:srgbClr val="404155"/>
              </a:solidFill>
              <a:latin typeface="Nobile" pitchFamily="34" charset="0"/>
              <a:ea typeface="Nobile" pitchFamily="34" charset="-122"/>
              <a:cs typeface="+mn-cs"/>
            </a:endParaRPr>
          </a:p>
          <a:p>
            <a:pPr defTabSz="257312">
              <a:spcAft>
                <a:spcPts val="504"/>
              </a:spcAft>
            </a:pPr>
            <a:r>
              <a:rPr lang="en-US" sz="2026" kern="120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+mn-cs"/>
              </a:rPr>
              <a:t>Portfolio Platforms</a:t>
            </a:r>
            <a:endParaRPr lang="en-US" sz="202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257312">
              <a:spcAft>
                <a:spcPts val="504"/>
              </a:spcAft>
            </a:pPr>
            <a:endParaRPr lang="en-US" sz="2026" kern="1200">
              <a:solidFill>
                <a:srgbClr val="404155"/>
              </a:solidFill>
              <a:latin typeface="Nobile" pitchFamily="34" charset="0"/>
              <a:ea typeface="Nobile" pitchFamily="34" charset="-122"/>
              <a:cs typeface="+mn-cs"/>
            </a:endParaRPr>
          </a:p>
          <a:p>
            <a:pPr defTabSz="257312">
              <a:spcAft>
                <a:spcPts val="504"/>
              </a:spcAft>
            </a:pPr>
            <a:r>
              <a:rPr lang="en-US" sz="2026" kern="1200" err="1">
                <a:solidFill>
                  <a:schemeClr val="tx1"/>
                </a:solidFill>
                <a:latin typeface="Nobile" pitchFamily="34" charset="0"/>
                <a:ea typeface="Nobile" pitchFamily="34" charset="-122"/>
                <a:cs typeface="+mn-cs"/>
              </a:rPr>
              <a:t>Behance</a:t>
            </a:r>
            <a:r>
              <a:rPr lang="en-US" sz="2026" kern="1200">
                <a:solidFill>
                  <a:schemeClr val="tx1"/>
                </a:solidFill>
                <a:latin typeface="Nobile" pitchFamily="34" charset="0"/>
                <a:ea typeface="Nobile" pitchFamily="34" charset="-122"/>
                <a:cs typeface="+mn-cs"/>
              </a:rPr>
              <a:t>, GitHub</a:t>
            </a:r>
            <a:endParaRPr lang="en-US" sz="202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96026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75E9A0-2F54-54C6-2D97-D80FFA6346C7}"/>
              </a:ext>
            </a:extLst>
          </p:cNvPr>
          <p:cNvSpPr txBox="1"/>
          <p:nvPr/>
        </p:nvSpPr>
        <p:spPr>
          <a:xfrm>
            <a:off x="0" y="314793"/>
            <a:ext cx="11242623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Who are the end users of this project?</a:t>
            </a:r>
          </a:p>
          <a:p>
            <a:endParaRPr lang="en-US" sz="36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Potential Employers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Academic Institutions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Team members and Colleagues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Industry Professionals and Mentors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Investors and Partners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Hiring Committees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1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AF74408B-4C94-6189-0FF4-5983DD3186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9004030"/>
              </p:ext>
            </p:extLst>
          </p:nvPr>
        </p:nvGraphicFramePr>
        <p:xfrm>
          <a:off x="0" y="2925232"/>
          <a:ext cx="12192000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FC64F18D-F43B-AA60-1876-E37C96B794BB}"/>
              </a:ext>
            </a:extLst>
          </p:cNvPr>
          <p:cNvGrpSpPr/>
          <p:nvPr/>
        </p:nvGrpSpPr>
        <p:grpSpPr>
          <a:xfrm>
            <a:off x="1768511" y="1110726"/>
            <a:ext cx="9164096" cy="497938"/>
            <a:chOff x="40462" y="1809232"/>
            <a:chExt cx="2124750" cy="72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5B0B0D-EEDC-CE58-947A-CE66676F7129}"/>
                </a:ext>
              </a:extLst>
            </p:cNvPr>
            <p:cNvSpPr/>
            <p:nvPr/>
          </p:nvSpPr>
          <p:spPr>
            <a:xfrm>
              <a:off x="40462" y="1809232"/>
              <a:ext cx="21247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C7B02D-A045-A5E6-CE06-25376B41792C}"/>
                </a:ext>
              </a:extLst>
            </p:cNvPr>
            <p:cNvSpPr txBox="1"/>
            <p:nvPr/>
          </p:nvSpPr>
          <p:spPr>
            <a:xfrm>
              <a:off x="40462" y="1809232"/>
              <a:ext cx="21247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Solution and its value proposition</a:t>
              </a:r>
              <a:r>
                <a:rPr lang="en-US" sz="1200" kern="1200" dirty="0"/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827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55E958C8-8B96-879F-BE7C-C321BD9E1C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97001"/>
              </p:ext>
            </p:extLst>
          </p:nvPr>
        </p:nvGraphicFramePr>
        <p:xfrm>
          <a:off x="0" y="2701892"/>
          <a:ext cx="12192000" cy="4127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321D3792-3AB3-FBAB-AFB7-133D91DEFD18}"/>
              </a:ext>
            </a:extLst>
          </p:cNvPr>
          <p:cNvGrpSpPr/>
          <p:nvPr/>
        </p:nvGrpSpPr>
        <p:grpSpPr>
          <a:xfrm>
            <a:off x="388225" y="417633"/>
            <a:ext cx="11277600" cy="1820693"/>
            <a:chOff x="1494052" y="0"/>
            <a:chExt cx="586184" cy="44239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10749B-90EA-CAE6-C434-A0DF35EC7043}"/>
                </a:ext>
              </a:extLst>
            </p:cNvPr>
            <p:cNvSpPr/>
            <p:nvPr/>
          </p:nvSpPr>
          <p:spPr>
            <a:xfrm>
              <a:off x="1503083" y="0"/>
              <a:ext cx="577153" cy="4423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79927CE3-BECB-D25D-9CD8-A80CDB7DFDA8}"/>
                </a:ext>
              </a:extLst>
            </p:cNvPr>
            <p:cNvSpPr txBox="1"/>
            <p:nvPr/>
          </p:nvSpPr>
          <p:spPr>
            <a:xfrm>
              <a:off x="1494052" y="8996"/>
              <a:ext cx="551239" cy="4164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How did I customize the project And make it my own?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3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0703DA-7929-CE8D-91E1-E09F31A0D779}"/>
              </a:ext>
            </a:extLst>
          </p:cNvPr>
          <p:cNvSpPr txBox="1"/>
          <p:nvPr/>
        </p:nvSpPr>
        <p:spPr>
          <a:xfrm>
            <a:off x="1154954" y="1408711"/>
            <a:ext cx="10548386" cy="4401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/>
              <a:t>Interactive Elements: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/>
              <a:t>Add interactive elements, animations, or custom features that reflect my kills and creativity, making your portfolio stand out.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/>
              <a:t>Regular Updates and Maintenance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/>
              <a:t>Committed to regularly updating the portfolio with new projects, achievements, and skills.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/>
              <a:t>Ensured that the portfolio remains current and relevant, reflecting my latest work and growth.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55245E-CDD3-A074-DF90-72C8D64F2863}"/>
              </a:ext>
            </a:extLst>
          </p:cNvPr>
          <p:cNvSpPr txBox="1"/>
          <p:nvPr/>
        </p:nvSpPr>
        <p:spPr>
          <a:xfrm>
            <a:off x="0" y="0"/>
            <a:ext cx="11257613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Modelling: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I used Technologies like html, CSS, JavaScript to create my portfolio site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Types of Portfolio: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Professional Portfolio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Academic/Student Portfolio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Creative Portfolio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Web development</a:t>
            </a:r>
            <a:endParaRPr lang="en-US" sz="4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Describe front-end web development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Back-end development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Identify the challenges  </a:t>
            </a:r>
            <a:r>
              <a:rPr lang="en-US" sz="4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challenges</a:t>
            </a:r>
            <a:r>
              <a:rPr lang="en-US" sz="4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 front-end developers face  building portfolio site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4248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79</TotalTime>
  <Words>570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Angsana New</vt:lpstr>
      <vt:lpstr>Arial</vt:lpstr>
      <vt:lpstr>Century Gothic</vt:lpstr>
      <vt:lpstr>Corben</vt:lpstr>
      <vt:lpstr>Nobile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Moussa Dembele</dc:creator>
  <cp:lastModifiedBy>Moussa Dembele</cp:lastModifiedBy>
  <cp:revision>1</cp:revision>
  <dcterms:created xsi:type="dcterms:W3CDTF">2024-07-22T21:29:28Z</dcterms:created>
  <dcterms:modified xsi:type="dcterms:W3CDTF">2024-07-22T22:48:31Z</dcterms:modified>
</cp:coreProperties>
</file>