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6" r:id="rId2"/>
    <p:sldId id="256" r:id="rId3"/>
    <p:sldId id="288" r:id="rId4"/>
    <p:sldId id="283" r:id="rId5"/>
    <p:sldId id="289" r:id="rId6"/>
    <p:sldId id="279" r:id="rId7"/>
    <p:sldId id="282" r:id="rId8"/>
    <p:sldId id="284" r:id="rId9"/>
    <p:sldId id="308" r:id="rId10"/>
    <p:sldId id="297" r:id="rId11"/>
    <p:sldId id="290" r:id="rId12"/>
    <p:sldId id="281" r:id="rId13"/>
    <p:sldId id="296" r:id="rId14"/>
    <p:sldId id="285" r:id="rId15"/>
    <p:sldId id="298" r:id="rId16"/>
    <p:sldId id="299" r:id="rId17"/>
    <p:sldId id="300" r:id="rId18"/>
    <p:sldId id="302" r:id="rId19"/>
    <p:sldId id="301" r:id="rId20"/>
    <p:sldId id="307" r:id="rId21"/>
    <p:sldId id="303" r:id="rId22"/>
    <p:sldId id="292" r:id="rId23"/>
    <p:sldId id="280" r:id="rId24"/>
    <p:sldId id="291" r:id="rId25"/>
    <p:sldId id="293" r:id="rId26"/>
    <p:sldId id="305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923"/>
    <a:srgbClr val="DF002C"/>
    <a:srgbClr val="00FF99"/>
    <a:srgbClr val="632523"/>
    <a:srgbClr val="FF0F0F"/>
    <a:srgbClr val="66C8C6"/>
    <a:srgbClr val="5AB4C3"/>
    <a:srgbClr val="646464"/>
    <a:srgbClr val="3C3C3C"/>
    <a:srgbClr val="CF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A3457-6258-43B6-8D3C-4677487DAD31}" v="1549" dt="2018-11-09T05:43:48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8" autoAdjust="0"/>
    <p:restoredTop sz="93621" autoAdjust="0"/>
  </p:normalViewPr>
  <p:slideViewPr>
    <p:cSldViewPr>
      <p:cViewPr>
        <p:scale>
          <a:sx n="100" d="100"/>
          <a:sy n="100" d="100"/>
        </p:scale>
        <p:origin x="-1608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uthier" userId="eba9b13e-fb06-4ffc-b3b5-c1dd40248673" providerId="ADAL" clId="{9FCA3457-6258-43B6-8D3C-4677487DAD31}"/>
    <pc:docChg chg="undo redo custSel addSld delSld modSld sldOrd">
      <pc:chgData name="Simeon Wuthier" userId="eba9b13e-fb06-4ffc-b3b5-c1dd40248673" providerId="ADAL" clId="{9FCA3457-6258-43B6-8D3C-4677487DAD31}" dt="2018-11-09T05:44:02.566" v="13632" actId="20577"/>
      <pc:docMkLst>
        <pc:docMk/>
      </pc:docMkLst>
      <pc:sldChg chg="addSp delSp modSp modTransition">
        <pc:chgData name="Simeon Wuthier" userId="eba9b13e-fb06-4ffc-b3b5-c1dd40248673" providerId="ADAL" clId="{9FCA3457-6258-43B6-8D3C-4677487DAD31}" dt="2018-11-01T21:36:35.478" v="9313" actId="404"/>
        <pc:sldMkLst>
          <pc:docMk/>
          <pc:sldMk cId="0" sldId="256"/>
        </pc:sldMkLst>
        <pc:spChg chg="add del mod ord">
          <ac:chgData name="Simeon Wuthier" userId="eba9b13e-fb06-4ffc-b3b5-c1dd40248673" providerId="ADAL" clId="{9FCA3457-6258-43B6-8D3C-4677487DAD31}" dt="2018-11-01T09:28:13.388" v="7850" actId="478"/>
          <ac:spMkLst>
            <pc:docMk/>
            <pc:sldMk cId="0" sldId="256"/>
            <ac:spMk id="2" creationId="{F7CDE900-D4A5-4147-A484-E0F0326CACE0}"/>
          </ac:spMkLst>
        </pc:spChg>
        <pc:spChg chg="mod">
          <ac:chgData name="Simeon Wuthier" userId="eba9b13e-fb06-4ffc-b3b5-c1dd40248673" providerId="ADAL" clId="{9FCA3457-6258-43B6-8D3C-4677487DAD31}" dt="2018-11-01T21:36:35.478" v="9313" actId="404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imeon Wuthier" userId="eba9b13e-fb06-4ffc-b3b5-c1dd40248673" providerId="ADAL" clId="{9FCA3457-6258-43B6-8D3C-4677487DAD31}" dt="2018-11-01T09:26:25.606" v="7827" actId="207"/>
          <ac:spMkLst>
            <pc:docMk/>
            <pc:sldMk cId="0" sldId="256"/>
            <ac:spMk id="4" creationId="{6FCB786F-DAFE-4D2F-B4BF-6ACED74EA67F}"/>
          </ac:spMkLst>
        </pc:spChg>
        <pc:spChg chg="mod">
          <ac:chgData name="Simeon Wuthier" userId="eba9b13e-fb06-4ffc-b3b5-c1dd40248673" providerId="ADAL" clId="{9FCA3457-6258-43B6-8D3C-4677487DAD31}" dt="2018-11-01T10:24:22.188" v="9134" actId="3064"/>
          <ac:spMkLst>
            <pc:docMk/>
            <pc:sldMk cId="0" sldId="256"/>
            <ac:spMk id="5" creationId="{00000000-0000-0000-0000-000000000000}"/>
          </ac:spMkLst>
        </pc:spChg>
        <pc:spChg chg="add mod ord">
          <ac:chgData name="Simeon Wuthier" userId="eba9b13e-fb06-4ffc-b3b5-c1dd40248673" providerId="ADAL" clId="{9FCA3457-6258-43B6-8D3C-4677487DAD31}" dt="2018-11-01T09:28:28.723" v="7853" actId="14100"/>
          <ac:spMkLst>
            <pc:docMk/>
            <pc:sldMk cId="0" sldId="256"/>
            <ac:spMk id="6" creationId="{5E173F37-91C4-4F4F-961B-E3983195C187}"/>
          </ac:spMkLst>
        </pc:spChg>
      </pc:sldChg>
      <pc:sldChg chg="addSp delSp modSp modAnim">
        <pc:chgData name="Simeon Wuthier" userId="eba9b13e-fb06-4ffc-b3b5-c1dd40248673" providerId="ADAL" clId="{9FCA3457-6258-43B6-8D3C-4677487DAD31}" dt="2018-10-31T06:19:43.295" v="90"/>
        <pc:sldMkLst>
          <pc:docMk/>
          <pc:sldMk cId="2950683937" sldId="279"/>
        </pc:sldMkLst>
        <pc:spChg chg="add mod">
          <ac:chgData name="Simeon Wuthier" userId="eba9b13e-fb06-4ffc-b3b5-c1dd40248673" providerId="ADAL" clId="{9FCA3457-6258-43B6-8D3C-4677487DAD31}" dt="2018-10-31T06:13:51.485" v="40"/>
          <ac:spMkLst>
            <pc:docMk/>
            <pc:sldMk cId="2950683937" sldId="279"/>
            <ac:spMk id="3" creationId="{72521475-4807-45DA-96C7-1808756BE657}"/>
          </ac:spMkLst>
        </pc:spChg>
        <pc:spChg chg="del">
          <ac:chgData name="Simeon Wuthier" userId="eba9b13e-fb06-4ffc-b3b5-c1dd40248673" providerId="ADAL" clId="{9FCA3457-6258-43B6-8D3C-4677487DAD31}" dt="2018-10-31T06:18:01.291" v="70" actId="478"/>
          <ac:spMkLst>
            <pc:docMk/>
            <pc:sldMk cId="2950683937" sldId="279"/>
            <ac:spMk id="6" creationId="{FDA4B1AC-F367-4EDD-814F-76B3F561A8E3}"/>
          </ac:spMkLst>
        </pc:spChg>
        <pc:spChg chg="mod">
          <ac:chgData name="Simeon Wuthier" userId="eba9b13e-fb06-4ffc-b3b5-c1dd40248673" providerId="ADAL" clId="{9FCA3457-6258-43B6-8D3C-4677487DAD31}" dt="2018-10-31T06:18:55.450" v="88" actId="20577"/>
          <ac:spMkLst>
            <pc:docMk/>
            <pc:sldMk cId="2950683937" sldId="279"/>
            <ac:spMk id="8" creationId="{A9088751-1189-4536-8AAF-4E9171994A36}"/>
          </ac:spMkLst>
        </pc:spChg>
        <pc:picChg chg="mod">
          <ac:chgData name="Simeon Wuthier" userId="eba9b13e-fb06-4ffc-b3b5-c1dd40248673" providerId="ADAL" clId="{9FCA3457-6258-43B6-8D3C-4677487DAD31}" dt="2018-10-31T06:16:31.002" v="56" actId="1366"/>
          <ac:picMkLst>
            <pc:docMk/>
            <pc:sldMk cId="2950683937" sldId="279"/>
            <ac:picMk id="4" creationId="{7A0CF789-C0F7-4953-B1B6-18CDC4A7A4D6}"/>
          </ac:picMkLst>
        </pc:picChg>
        <pc:picChg chg="add mod ord">
          <ac:chgData name="Simeon Wuthier" userId="eba9b13e-fb06-4ffc-b3b5-c1dd40248673" providerId="ADAL" clId="{9FCA3457-6258-43B6-8D3C-4677487DAD31}" dt="2018-10-31T06:16:01.566" v="55" actId="167"/>
          <ac:picMkLst>
            <pc:docMk/>
            <pc:sldMk cId="2950683937" sldId="279"/>
            <ac:picMk id="10" creationId="{C3085D89-C961-44EE-A793-17E3502F1F44}"/>
          </ac:picMkLst>
        </pc:picChg>
      </pc:sldChg>
      <pc:sldChg chg="addSp modSp modAnim">
        <pc:chgData name="Simeon Wuthier" userId="eba9b13e-fb06-4ffc-b3b5-c1dd40248673" providerId="ADAL" clId="{9FCA3457-6258-43B6-8D3C-4677487DAD31}" dt="2018-11-02T01:43:07.748" v="13445"/>
        <pc:sldMkLst>
          <pc:docMk/>
          <pc:sldMk cId="106761273" sldId="280"/>
        </pc:sldMkLst>
        <pc:spChg chg="add mod">
          <ac:chgData name="Simeon Wuthier" userId="eba9b13e-fb06-4ffc-b3b5-c1dd40248673" providerId="ADAL" clId="{9FCA3457-6258-43B6-8D3C-4677487DAD31}" dt="2018-11-02T01:43:04.590" v="13444" actId="164"/>
          <ac:spMkLst>
            <pc:docMk/>
            <pc:sldMk cId="106761273" sldId="280"/>
            <ac:spMk id="2" creationId="{B1EF6D7F-E59B-439F-9FC3-E2B058F92B03}"/>
          </ac:spMkLst>
        </pc:spChg>
        <pc:spChg chg="add mod">
          <ac:chgData name="Simeon Wuthier" userId="eba9b13e-fb06-4ffc-b3b5-c1dd40248673" providerId="ADAL" clId="{9FCA3457-6258-43B6-8D3C-4677487DAD31}" dt="2018-11-02T01:43:04.590" v="13444" actId="164"/>
          <ac:spMkLst>
            <pc:docMk/>
            <pc:sldMk cId="106761273" sldId="280"/>
            <ac:spMk id="11" creationId="{0D571C5C-8B22-4D14-97A7-8CA18A00B608}"/>
          </ac:spMkLst>
        </pc:spChg>
        <pc:spChg chg="add mod">
          <ac:chgData name="Simeon Wuthier" userId="eba9b13e-fb06-4ffc-b3b5-c1dd40248673" providerId="ADAL" clId="{9FCA3457-6258-43B6-8D3C-4677487DAD31}" dt="2018-11-02T01:43:04.590" v="13444" actId="164"/>
          <ac:spMkLst>
            <pc:docMk/>
            <pc:sldMk cId="106761273" sldId="280"/>
            <ac:spMk id="13" creationId="{81D5C985-230D-455E-8887-9B73583DFA22}"/>
          </ac:spMkLst>
        </pc:spChg>
        <pc:grpChg chg="add mod">
          <ac:chgData name="Simeon Wuthier" userId="eba9b13e-fb06-4ffc-b3b5-c1dd40248673" providerId="ADAL" clId="{9FCA3457-6258-43B6-8D3C-4677487DAD31}" dt="2018-11-02T01:43:04.590" v="13444" actId="164"/>
          <ac:grpSpMkLst>
            <pc:docMk/>
            <pc:sldMk cId="106761273" sldId="280"/>
            <ac:grpSpMk id="15" creationId="{81ED305F-A903-47D2-B3CC-CD2CE713F9C2}"/>
          </ac:grpSpMkLst>
        </pc:grpChg>
        <pc:picChg chg="mod">
          <ac:chgData name="Simeon Wuthier" userId="eba9b13e-fb06-4ffc-b3b5-c1dd40248673" providerId="ADAL" clId="{9FCA3457-6258-43B6-8D3C-4677487DAD31}" dt="2018-11-02T01:38:21.733" v="12805" actId="1076"/>
          <ac:picMkLst>
            <pc:docMk/>
            <pc:sldMk cId="106761273" sldId="280"/>
            <ac:picMk id="4" creationId="{8578C2D9-361E-488A-93A4-FD07B8F9C802}"/>
          </ac:picMkLst>
        </pc:picChg>
        <pc:cxnChg chg="add mod">
          <ac:chgData name="Simeon Wuthier" userId="eba9b13e-fb06-4ffc-b3b5-c1dd40248673" providerId="ADAL" clId="{9FCA3457-6258-43B6-8D3C-4677487DAD31}" dt="2018-11-02T01:43:04.590" v="13444" actId="164"/>
          <ac:cxnSpMkLst>
            <pc:docMk/>
            <pc:sldMk cId="106761273" sldId="280"/>
            <ac:cxnSpMk id="5" creationId="{B7888D1A-39AC-4F92-8235-E7DCB3B0E842}"/>
          </ac:cxnSpMkLst>
        </pc:cxnChg>
        <pc:cxnChg chg="add mod">
          <ac:chgData name="Simeon Wuthier" userId="eba9b13e-fb06-4ffc-b3b5-c1dd40248673" providerId="ADAL" clId="{9FCA3457-6258-43B6-8D3C-4677487DAD31}" dt="2018-11-02T01:43:04.590" v="13444" actId="164"/>
          <ac:cxnSpMkLst>
            <pc:docMk/>
            <pc:sldMk cId="106761273" sldId="280"/>
            <ac:cxnSpMk id="7" creationId="{842B04D1-BDA1-4BF6-B418-449684CD78E9}"/>
          </ac:cxnSpMkLst>
        </pc:cxnChg>
        <pc:cxnChg chg="add mod">
          <ac:chgData name="Simeon Wuthier" userId="eba9b13e-fb06-4ffc-b3b5-c1dd40248673" providerId="ADAL" clId="{9FCA3457-6258-43B6-8D3C-4677487DAD31}" dt="2018-11-02T01:43:04.590" v="13444" actId="164"/>
          <ac:cxnSpMkLst>
            <pc:docMk/>
            <pc:sldMk cId="106761273" sldId="280"/>
            <ac:cxnSpMk id="8" creationId="{5FD37990-71F1-4882-9351-026355A05045}"/>
          </ac:cxnSpMkLst>
        </pc:cxnChg>
        <pc:cxnChg chg="add mod">
          <ac:chgData name="Simeon Wuthier" userId="eba9b13e-fb06-4ffc-b3b5-c1dd40248673" providerId="ADAL" clId="{9FCA3457-6258-43B6-8D3C-4677487DAD31}" dt="2018-11-02T01:43:04.590" v="13444" actId="164"/>
          <ac:cxnSpMkLst>
            <pc:docMk/>
            <pc:sldMk cId="106761273" sldId="280"/>
            <ac:cxnSpMk id="9" creationId="{2C68348A-C971-4C48-95D6-03AA66E113DA}"/>
          </ac:cxnSpMkLst>
        </pc:cxnChg>
        <pc:cxnChg chg="add mod">
          <ac:chgData name="Simeon Wuthier" userId="eba9b13e-fb06-4ffc-b3b5-c1dd40248673" providerId="ADAL" clId="{9FCA3457-6258-43B6-8D3C-4677487DAD31}" dt="2018-11-02T01:43:04.590" v="13444" actId="164"/>
          <ac:cxnSpMkLst>
            <pc:docMk/>
            <pc:sldMk cId="106761273" sldId="280"/>
            <ac:cxnSpMk id="10" creationId="{D5C5BD3C-CDEF-48F4-A425-3F9158C8BACD}"/>
          </ac:cxnSpMkLst>
        </pc:cxnChg>
      </pc:sldChg>
      <pc:sldChg chg="addSp delSp modSp ord modAnim">
        <pc:chgData name="Simeon Wuthier" userId="eba9b13e-fb06-4ffc-b3b5-c1dd40248673" providerId="ADAL" clId="{9FCA3457-6258-43B6-8D3C-4677487DAD31}" dt="2018-11-01T07:02:12.932" v="3064" actId="20577"/>
        <pc:sldMkLst>
          <pc:docMk/>
          <pc:sldMk cId="3641776221" sldId="281"/>
        </pc:sldMkLst>
        <pc:spChg chg="mod">
          <ac:chgData name="Simeon Wuthier" userId="eba9b13e-fb06-4ffc-b3b5-c1dd40248673" providerId="ADAL" clId="{9FCA3457-6258-43B6-8D3C-4677487DAD31}" dt="2018-11-01T05:29:54.533" v="1309" actId="20577"/>
          <ac:spMkLst>
            <pc:docMk/>
            <pc:sldMk cId="3641776221" sldId="281"/>
            <ac:spMk id="2" creationId="{C017D40B-998F-4CF0-A7F7-46FA1135B357}"/>
          </ac:spMkLst>
        </pc:spChg>
        <pc:spChg chg="mod">
          <ac:chgData name="Simeon Wuthier" userId="eba9b13e-fb06-4ffc-b3b5-c1dd40248673" providerId="ADAL" clId="{9FCA3457-6258-43B6-8D3C-4677487DAD31}" dt="2018-11-01T07:02:12.932" v="3064" actId="20577"/>
          <ac:spMkLst>
            <pc:docMk/>
            <pc:sldMk cId="3641776221" sldId="281"/>
            <ac:spMk id="3" creationId="{15F7BD04-6F33-422F-9E79-B7C3C70A864C}"/>
          </ac:spMkLst>
        </pc:spChg>
        <pc:spChg chg="mod">
          <ac:chgData name="Simeon Wuthier" userId="eba9b13e-fb06-4ffc-b3b5-c1dd40248673" providerId="ADAL" clId="{9FCA3457-6258-43B6-8D3C-4677487DAD31}" dt="2018-11-01T05:55:33.179" v="2340" actId="20577"/>
          <ac:spMkLst>
            <pc:docMk/>
            <pc:sldMk cId="3641776221" sldId="281"/>
            <ac:spMk id="6" creationId="{EAF83A7A-B036-4C9D-A597-63C385A40B56}"/>
          </ac:spMkLst>
        </pc:spChg>
        <pc:spChg chg="mod">
          <ac:chgData name="Simeon Wuthier" userId="eba9b13e-fb06-4ffc-b3b5-c1dd40248673" providerId="ADAL" clId="{9FCA3457-6258-43B6-8D3C-4677487DAD31}" dt="2018-11-01T05:55:11.179" v="2327" actId="14100"/>
          <ac:spMkLst>
            <pc:docMk/>
            <pc:sldMk cId="3641776221" sldId="281"/>
            <ac:spMk id="9" creationId="{744D9829-7BA8-45EB-A78B-FD653D06EFCA}"/>
          </ac:spMkLst>
        </pc:spChg>
        <pc:spChg chg="mod">
          <ac:chgData name="Simeon Wuthier" userId="eba9b13e-fb06-4ffc-b3b5-c1dd40248673" providerId="ADAL" clId="{9FCA3457-6258-43B6-8D3C-4677487DAD31}" dt="2018-11-01T05:55:21.959" v="2338" actId="14100"/>
          <ac:spMkLst>
            <pc:docMk/>
            <pc:sldMk cId="3641776221" sldId="281"/>
            <ac:spMk id="12" creationId="{81525600-FAA1-4D98-A83E-34129D13D732}"/>
          </ac:spMkLst>
        </pc:spChg>
        <pc:spChg chg="add del">
          <ac:chgData name="Simeon Wuthier" userId="eba9b13e-fb06-4ffc-b3b5-c1dd40248673" providerId="ADAL" clId="{9FCA3457-6258-43B6-8D3C-4677487DAD31}" dt="2018-11-01T05:54:24.252" v="2299"/>
          <ac:spMkLst>
            <pc:docMk/>
            <pc:sldMk cId="3641776221" sldId="281"/>
            <ac:spMk id="13" creationId="{D19E2580-63B6-49A7-BCEE-F19C14CAC886}"/>
          </ac:spMkLst>
        </pc:spChg>
        <pc:grpChg chg="add mod">
          <ac:chgData name="Simeon Wuthier" userId="eba9b13e-fb06-4ffc-b3b5-c1dd40248673" providerId="ADAL" clId="{9FCA3457-6258-43B6-8D3C-4677487DAD31}" dt="2018-11-01T05:54:04.462" v="2270" actId="1037"/>
          <ac:grpSpMkLst>
            <pc:docMk/>
            <pc:sldMk cId="3641776221" sldId="281"/>
            <ac:grpSpMk id="4" creationId="{AAE61653-D110-43A8-8C36-42122BF4C533}"/>
          </ac:grpSpMkLst>
        </pc:grpChg>
        <pc:grpChg chg="add mod">
          <ac:chgData name="Simeon Wuthier" userId="eba9b13e-fb06-4ffc-b3b5-c1dd40248673" providerId="ADAL" clId="{9FCA3457-6258-43B6-8D3C-4677487DAD31}" dt="2018-11-01T05:54:27.466" v="2300"/>
          <ac:grpSpMkLst>
            <pc:docMk/>
            <pc:sldMk cId="3641776221" sldId="281"/>
            <ac:grpSpMk id="7" creationId="{DA86C23E-C879-469D-A46E-0B30072CB75F}"/>
          </ac:grpSpMkLst>
        </pc:grpChg>
        <pc:grpChg chg="add mod">
          <ac:chgData name="Simeon Wuthier" userId="eba9b13e-fb06-4ffc-b3b5-c1dd40248673" providerId="ADAL" clId="{9FCA3457-6258-43B6-8D3C-4677487DAD31}" dt="2018-11-01T05:55:14.023" v="2328"/>
          <ac:grpSpMkLst>
            <pc:docMk/>
            <pc:sldMk cId="3641776221" sldId="281"/>
            <ac:grpSpMk id="10" creationId="{00036AA5-C7F7-4704-A9B2-F944583A8B31}"/>
          </ac:grpSpMkLst>
        </pc:grpChg>
      </pc:sldChg>
      <pc:sldChg chg="addSp delSp modSp ord modAnim modNotesTx">
        <pc:chgData name="Simeon Wuthier" userId="eba9b13e-fb06-4ffc-b3b5-c1dd40248673" providerId="ADAL" clId="{9FCA3457-6258-43B6-8D3C-4677487DAD31}" dt="2018-11-01T05:16:58.772" v="718" actId="208"/>
        <pc:sldMkLst>
          <pc:docMk/>
          <pc:sldMk cId="1782479844" sldId="282"/>
        </pc:sldMkLst>
        <pc:spChg chg="mod">
          <ac:chgData name="Simeon Wuthier" userId="eba9b13e-fb06-4ffc-b3b5-c1dd40248673" providerId="ADAL" clId="{9FCA3457-6258-43B6-8D3C-4677487DAD31}" dt="2018-11-01T05:16:41.258" v="716" actId="14100"/>
          <ac:spMkLst>
            <pc:docMk/>
            <pc:sldMk cId="1782479844" sldId="282"/>
            <ac:spMk id="2" creationId="{A428B660-0FF1-4667-9851-0F2FA345D000}"/>
          </ac:spMkLst>
        </pc:spChg>
        <pc:spChg chg="add mod">
          <ac:chgData name="Simeon Wuthier" userId="eba9b13e-fb06-4ffc-b3b5-c1dd40248673" providerId="ADAL" clId="{9FCA3457-6258-43B6-8D3C-4677487DAD31}" dt="2018-11-01T05:13:56.170" v="655" actId="1582"/>
          <ac:spMkLst>
            <pc:docMk/>
            <pc:sldMk cId="1782479844" sldId="282"/>
            <ac:spMk id="3" creationId="{B22686BE-4A9E-4229-B396-9C1CD85F0072}"/>
          </ac:spMkLst>
        </pc:spChg>
        <pc:spChg chg="add mod">
          <ac:chgData name="Simeon Wuthier" userId="eba9b13e-fb06-4ffc-b3b5-c1dd40248673" providerId="ADAL" clId="{9FCA3457-6258-43B6-8D3C-4677487DAD31}" dt="2018-11-01T05:16:58.772" v="718" actId="208"/>
          <ac:spMkLst>
            <pc:docMk/>
            <pc:sldMk cId="1782479844" sldId="282"/>
            <ac:spMk id="12" creationId="{ABD8164B-F8B4-48EA-B297-1CA8C9889C20}"/>
          </ac:spMkLst>
        </pc:spChg>
        <pc:spChg chg="add mod">
          <ac:chgData name="Simeon Wuthier" userId="eba9b13e-fb06-4ffc-b3b5-c1dd40248673" providerId="ADAL" clId="{9FCA3457-6258-43B6-8D3C-4677487DAD31}" dt="2018-11-01T05:15:06.941" v="678" actId="1037"/>
          <ac:spMkLst>
            <pc:docMk/>
            <pc:sldMk cId="1782479844" sldId="282"/>
            <ac:spMk id="14" creationId="{AE9318A4-74A5-49F4-82A8-CC0BCFF0AF33}"/>
          </ac:spMkLst>
        </pc:spChg>
        <pc:cxnChg chg="add del mod">
          <ac:chgData name="Simeon Wuthier" userId="eba9b13e-fb06-4ffc-b3b5-c1dd40248673" providerId="ADAL" clId="{9FCA3457-6258-43B6-8D3C-4677487DAD31}" dt="2018-11-01T05:14:29.374" v="658" actId="478"/>
          <ac:cxnSpMkLst>
            <pc:docMk/>
            <pc:sldMk cId="1782479844" sldId="282"/>
            <ac:cxnSpMk id="13" creationId="{57729FB7-EF38-4AD7-A022-F96CD0C3CDAE}"/>
          </ac:cxnSpMkLst>
        </pc:cxnChg>
      </pc:sldChg>
      <pc:sldChg chg="addSp modSp ord modAnim">
        <pc:chgData name="Simeon Wuthier" userId="eba9b13e-fb06-4ffc-b3b5-c1dd40248673" providerId="ADAL" clId="{9FCA3457-6258-43B6-8D3C-4677487DAD31}" dt="2018-11-01T07:27:16.355" v="3753" actId="20577"/>
        <pc:sldMkLst>
          <pc:docMk/>
          <pc:sldMk cId="3372625479" sldId="283"/>
        </pc:sldMkLst>
        <pc:spChg chg="mod">
          <ac:chgData name="Simeon Wuthier" userId="eba9b13e-fb06-4ffc-b3b5-c1dd40248673" providerId="ADAL" clId="{9FCA3457-6258-43B6-8D3C-4677487DAD31}" dt="2018-11-01T07:27:16.355" v="3753" actId="20577"/>
          <ac:spMkLst>
            <pc:docMk/>
            <pc:sldMk cId="3372625479" sldId="283"/>
            <ac:spMk id="2" creationId="{20E0E6FF-B46E-42B0-B6B4-382E996E9E94}"/>
          </ac:spMkLst>
        </pc:spChg>
        <pc:spChg chg="mod">
          <ac:chgData name="Simeon Wuthier" userId="eba9b13e-fb06-4ffc-b3b5-c1dd40248673" providerId="ADAL" clId="{9FCA3457-6258-43B6-8D3C-4677487DAD31}" dt="2018-10-31T06:33:43.865" v="332" actId="1076"/>
          <ac:spMkLst>
            <pc:docMk/>
            <pc:sldMk cId="3372625479" sldId="283"/>
            <ac:spMk id="7" creationId="{ECC39F0D-F92F-4234-881E-DA1486F06C00}"/>
          </ac:spMkLst>
        </pc:spChg>
        <pc:spChg chg="add mod">
          <ac:chgData name="Simeon Wuthier" userId="eba9b13e-fb06-4ffc-b3b5-c1dd40248673" providerId="ADAL" clId="{9FCA3457-6258-43B6-8D3C-4677487DAD31}" dt="2018-11-01T06:56:12.833" v="3053" actId="20577"/>
          <ac:spMkLst>
            <pc:docMk/>
            <pc:sldMk cId="3372625479" sldId="283"/>
            <ac:spMk id="8" creationId="{031264DF-3AE0-49EE-BB11-D823B28E5A28}"/>
          </ac:spMkLst>
        </pc:spChg>
      </pc:sldChg>
      <pc:sldChg chg="ord modAnim">
        <pc:chgData name="Simeon Wuthier" userId="eba9b13e-fb06-4ffc-b3b5-c1dd40248673" providerId="ADAL" clId="{9FCA3457-6258-43B6-8D3C-4677487DAD31}" dt="2018-11-01T05:19:17.625" v="728"/>
        <pc:sldMkLst>
          <pc:docMk/>
          <pc:sldMk cId="2785595029" sldId="284"/>
        </pc:sldMkLst>
      </pc:sldChg>
      <pc:sldChg chg="addSp delSp modSp ord delAnim modAnim">
        <pc:chgData name="Simeon Wuthier" userId="eba9b13e-fb06-4ffc-b3b5-c1dd40248673" providerId="ADAL" clId="{9FCA3457-6258-43B6-8D3C-4677487DAD31}" dt="2018-11-02T00:46:14.597" v="12305" actId="20577"/>
        <pc:sldMkLst>
          <pc:docMk/>
          <pc:sldMk cId="1345340702" sldId="285"/>
        </pc:sldMkLst>
        <pc:spChg chg="mod">
          <ac:chgData name="Simeon Wuthier" userId="eba9b13e-fb06-4ffc-b3b5-c1dd40248673" providerId="ADAL" clId="{9FCA3457-6258-43B6-8D3C-4677487DAD31}" dt="2018-11-01T06:05:38.445" v="2384" actId="20577"/>
          <ac:spMkLst>
            <pc:docMk/>
            <pc:sldMk cId="1345340702" sldId="285"/>
            <ac:spMk id="2" creationId="{7F56E56B-84A6-4916-B280-1052FB1CCD25}"/>
          </ac:spMkLst>
        </pc:spChg>
        <pc:spChg chg="mod">
          <ac:chgData name="Simeon Wuthier" userId="eba9b13e-fb06-4ffc-b3b5-c1dd40248673" providerId="ADAL" clId="{9FCA3457-6258-43B6-8D3C-4677487DAD31}" dt="2018-11-02T00:46:14.597" v="12305" actId="20577"/>
          <ac:spMkLst>
            <pc:docMk/>
            <pc:sldMk cId="1345340702" sldId="285"/>
            <ac:spMk id="3" creationId="{018CD3B4-3D18-4D39-814E-E8A744F0A13C}"/>
          </ac:spMkLst>
        </pc:spChg>
        <pc:spChg chg="add del mod">
          <ac:chgData name="Simeon Wuthier" userId="eba9b13e-fb06-4ffc-b3b5-c1dd40248673" providerId="ADAL" clId="{9FCA3457-6258-43B6-8D3C-4677487DAD31}" dt="2018-11-01T07:25:49.281" v="3718" actId="478"/>
          <ac:spMkLst>
            <pc:docMk/>
            <pc:sldMk cId="1345340702" sldId="285"/>
            <ac:spMk id="5" creationId="{D7F8A672-B9C6-4086-9FC2-55851FF6E710}"/>
          </ac:spMkLst>
        </pc:spChg>
        <pc:picChg chg="add mod">
          <ac:chgData name="Simeon Wuthier" userId="eba9b13e-fb06-4ffc-b3b5-c1dd40248673" providerId="ADAL" clId="{9FCA3457-6258-43B6-8D3C-4677487DAD31}" dt="2018-11-01T06:06:12.255" v="2392" actId="14100"/>
          <ac:picMkLst>
            <pc:docMk/>
            <pc:sldMk cId="1345340702" sldId="285"/>
            <ac:picMk id="4" creationId="{A5F40D64-EB6B-4499-879C-84C3CEC41CC9}"/>
          </ac:picMkLst>
        </pc:picChg>
      </pc:sldChg>
      <pc:sldChg chg="addSp modSp modAnim">
        <pc:chgData name="Simeon Wuthier" userId="eba9b13e-fb06-4ffc-b3b5-c1dd40248673" providerId="ADAL" clId="{9FCA3457-6258-43B6-8D3C-4677487DAD31}" dt="2018-11-02T00:55:54.493" v="12615" actId="20577"/>
        <pc:sldMkLst>
          <pc:docMk/>
          <pc:sldMk cId="2923408541" sldId="288"/>
        </pc:sldMkLst>
        <pc:spChg chg="mod">
          <ac:chgData name="Simeon Wuthier" userId="eba9b13e-fb06-4ffc-b3b5-c1dd40248673" providerId="ADAL" clId="{9FCA3457-6258-43B6-8D3C-4677487DAD31}" dt="2018-11-02T00:55:54.493" v="12615" actId="20577"/>
          <ac:spMkLst>
            <pc:docMk/>
            <pc:sldMk cId="2923408541" sldId="288"/>
            <ac:spMk id="3" creationId="{EC9C9105-95A4-4230-8F65-10ED47EB9BFF}"/>
          </ac:spMkLst>
        </pc:spChg>
        <pc:spChg chg="add mod">
          <ac:chgData name="Simeon Wuthier" userId="eba9b13e-fb06-4ffc-b3b5-c1dd40248673" providerId="ADAL" clId="{9FCA3457-6258-43B6-8D3C-4677487DAD31}" dt="2018-11-01T09:56:11.189" v="8754" actId="208"/>
          <ac:spMkLst>
            <pc:docMk/>
            <pc:sldMk cId="2923408541" sldId="288"/>
            <ac:spMk id="11" creationId="{8E9ADF08-DC79-445A-B166-A4208065110F}"/>
          </ac:spMkLst>
        </pc:spChg>
        <pc:grpChg chg="add mod">
          <ac:chgData name="Simeon Wuthier" userId="eba9b13e-fb06-4ffc-b3b5-c1dd40248673" providerId="ADAL" clId="{9FCA3457-6258-43B6-8D3C-4677487DAD31}" dt="2018-11-01T09:56:57.333" v="8761" actId="1035"/>
          <ac:grpSpMkLst>
            <pc:docMk/>
            <pc:sldMk cId="2923408541" sldId="288"/>
            <ac:grpSpMk id="12" creationId="{A6E0D5C3-470F-4184-A9C4-59AF24D50383}"/>
          </ac:grpSpMkLst>
        </pc:grpChg>
        <pc:cxnChg chg="add mod">
          <ac:chgData name="Simeon Wuthier" userId="eba9b13e-fb06-4ffc-b3b5-c1dd40248673" providerId="ADAL" clId="{9FCA3457-6258-43B6-8D3C-4677487DAD31}" dt="2018-11-01T09:55:29.459" v="8736" actId="14100"/>
          <ac:cxnSpMkLst>
            <pc:docMk/>
            <pc:sldMk cId="2923408541" sldId="288"/>
            <ac:cxnSpMk id="4" creationId="{50E9167B-A051-47F9-A518-0140C4CC290D}"/>
          </ac:cxnSpMkLst>
        </pc:cxnChg>
        <pc:cxnChg chg="add mod">
          <ac:chgData name="Simeon Wuthier" userId="eba9b13e-fb06-4ffc-b3b5-c1dd40248673" providerId="ADAL" clId="{9FCA3457-6258-43B6-8D3C-4677487DAD31}" dt="2018-11-01T09:54:52.497" v="8730" actId="164"/>
          <ac:cxnSpMkLst>
            <pc:docMk/>
            <pc:sldMk cId="2923408541" sldId="288"/>
            <ac:cxnSpMk id="6" creationId="{8CA25674-1775-4E77-B10D-764B89F27E6D}"/>
          </ac:cxnSpMkLst>
        </pc:cxnChg>
        <pc:cxnChg chg="add mod">
          <ac:chgData name="Simeon Wuthier" userId="eba9b13e-fb06-4ffc-b3b5-c1dd40248673" providerId="ADAL" clId="{9FCA3457-6258-43B6-8D3C-4677487DAD31}" dt="2018-11-01T09:54:52.497" v="8730" actId="164"/>
          <ac:cxnSpMkLst>
            <pc:docMk/>
            <pc:sldMk cId="2923408541" sldId="288"/>
            <ac:cxnSpMk id="9" creationId="{B28D9682-B22B-492C-AA88-E5C271108583}"/>
          </ac:cxnSpMkLst>
        </pc:cxnChg>
      </pc:sldChg>
      <pc:sldChg chg="modSp ord modAnim">
        <pc:chgData name="Simeon Wuthier" userId="eba9b13e-fb06-4ffc-b3b5-c1dd40248673" providerId="ADAL" clId="{9FCA3457-6258-43B6-8D3C-4677487DAD31}" dt="2018-11-01T07:34:51.841" v="3793" actId="20577"/>
        <pc:sldMkLst>
          <pc:docMk/>
          <pc:sldMk cId="3999913548" sldId="289"/>
        </pc:sldMkLst>
        <pc:spChg chg="mod">
          <ac:chgData name="Simeon Wuthier" userId="eba9b13e-fb06-4ffc-b3b5-c1dd40248673" providerId="ADAL" clId="{9FCA3457-6258-43B6-8D3C-4677487DAD31}" dt="2018-11-01T07:34:35.037" v="3785" actId="20577"/>
          <ac:spMkLst>
            <pc:docMk/>
            <pc:sldMk cId="3999913548" sldId="289"/>
            <ac:spMk id="9" creationId="{21304120-8C23-43D7-BBDA-E3CE00C11948}"/>
          </ac:spMkLst>
        </pc:spChg>
        <pc:spChg chg="mod">
          <ac:chgData name="Simeon Wuthier" userId="eba9b13e-fb06-4ffc-b3b5-c1dd40248673" providerId="ADAL" clId="{9FCA3457-6258-43B6-8D3C-4677487DAD31}" dt="2018-11-01T07:34:51.841" v="3793" actId="20577"/>
          <ac:spMkLst>
            <pc:docMk/>
            <pc:sldMk cId="3999913548" sldId="289"/>
            <ac:spMk id="10" creationId="{ACC295EB-DF1A-4B5C-8CD0-B3A91040C699}"/>
          </ac:spMkLst>
        </pc:spChg>
      </pc:sldChg>
      <pc:sldChg chg="modSp ord modAnim">
        <pc:chgData name="Simeon Wuthier" userId="eba9b13e-fb06-4ffc-b3b5-c1dd40248673" providerId="ADAL" clId="{9FCA3457-6258-43B6-8D3C-4677487DAD31}" dt="2018-11-02T00:44:27.770" v="12282" actId="20577"/>
        <pc:sldMkLst>
          <pc:docMk/>
          <pc:sldMk cId="3664095357" sldId="290"/>
        </pc:sldMkLst>
        <pc:spChg chg="mod">
          <ac:chgData name="Simeon Wuthier" userId="eba9b13e-fb06-4ffc-b3b5-c1dd40248673" providerId="ADAL" clId="{9FCA3457-6258-43B6-8D3C-4677487DAD31}" dt="2018-11-01T06:47:58.157" v="2827" actId="404"/>
          <ac:spMkLst>
            <pc:docMk/>
            <pc:sldMk cId="3664095357" sldId="290"/>
            <ac:spMk id="27" creationId="{5A99C59E-F3F8-43AC-B9B4-304780DE6017}"/>
          </ac:spMkLst>
        </pc:spChg>
        <pc:spChg chg="mod">
          <ac:chgData name="Simeon Wuthier" userId="eba9b13e-fb06-4ffc-b3b5-c1dd40248673" providerId="ADAL" clId="{9FCA3457-6258-43B6-8D3C-4677487DAD31}" dt="2018-11-01T06:47:52.742" v="2826" actId="404"/>
          <ac:spMkLst>
            <pc:docMk/>
            <pc:sldMk cId="3664095357" sldId="290"/>
            <ac:spMk id="30" creationId="{B99A4664-97FC-4FC9-B78D-1ABBDE07F7D8}"/>
          </ac:spMkLst>
        </pc:spChg>
        <pc:spChg chg="mod">
          <ac:chgData name="Simeon Wuthier" userId="eba9b13e-fb06-4ffc-b3b5-c1dd40248673" providerId="ADAL" clId="{9FCA3457-6258-43B6-8D3C-4677487DAD31}" dt="2018-11-02T00:44:27.770" v="12282" actId="20577"/>
          <ac:spMkLst>
            <pc:docMk/>
            <pc:sldMk cId="3664095357" sldId="290"/>
            <ac:spMk id="67" creationId="{B2295557-D9D1-4373-93B7-C416899A9B34}"/>
          </ac:spMkLst>
        </pc:spChg>
        <pc:grpChg chg="mod">
          <ac:chgData name="Simeon Wuthier" userId="eba9b13e-fb06-4ffc-b3b5-c1dd40248673" providerId="ADAL" clId="{9FCA3457-6258-43B6-8D3C-4677487DAD31}" dt="2018-11-01T06:46:55.343" v="2770"/>
          <ac:grpSpMkLst>
            <pc:docMk/>
            <pc:sldMk cId="3664095357" sldId="290"/>
            <ac:grpSpMk id="25" creationId="{7706DDC0-B9F3-450F-91C8-744F278893AE}"/>
          </ac:grpSpMkLst>
        </pc:grpChg>
        <pc:grpChg chg="mod">
          <ac:chgData name="Simeon Wuthier" userId="eba9b13e-fb06-4ffc-b3b5-c1dd40248673" providerId="ADAL" clId="{9FCA3457-6258-43B6-8D3C-4677487DAD31}" dt="2018-11-01T06:46:55.343" v="2770"/>
          <ac:grpSpMkLst>
            <pc:docMk/>
            <pc:sldMk cId="3664095357" sldId="290"/>
            <ac:grpSpMk id="60" creationId="{87A91950-77AF-4BE0-B104-148E3A92AC71}"/>
          </ac:grpSpMkLst>
        </pc:grpChg>
      </pc:sldChg>
      <pc:sldChg chg="addSp modSp modAnim modNotesTx">
        <pc:chgData name="Simeon Wuthier" userId="eba9b13e-fb06-4ffc-b3b5-c1dd40248673" providerId="ADAL" clId="{9FCA3457-6258-43B6-8D3C-4677487DAD31}" dt="2018-11-02T01:44:49.472" v="13450" actId="14100"/>
        <pc:sldMkLst>
          <pc:docMk/>
          <pc:sldMk cId="4223475714" sldId="291"/>
        </pc:sldMkLst>
        <pc:spChg chg="add mod">
          <ac:chgData name="Simeon Wuthier" userId="eba9b13e-fb06-4ffc-b3b5-c1dd40248673" providerId="ADAL" clId="{9FCA3457-6258-43B6-8D3C-4677487DAD31}" dt="2018-11-02T01:44:49.472" v="13450" actId="14100"/>
          <ac:spMkLst>
            <pc:docMk/>
            <pc:sldMk cId="4223475714" sldId="291"/>
            <ac:spMk id="3" creationId="{6B54DF92-75C2-45FC-A490-5FD0614B705D}"/>
          </ac:spMkLst>
        </pc:spChg>
        <pc:spChg chg="mod">
          <ac:chgData name="Simeon Wuthier" userId="eba9b13e-fb06-4ffc-b3b5-c1dd40248673" providerId="ADAL" clId="{9FCA3457-6258-43B6-8D3C-4677487DAD31}" dt="2018-11-01T09:38:32.366" v="8193" actId="20577"/>
          <ac:spMkLst>
            <pc:docMk/>
            <pc:sldMk cId="4223475714" sldId="291"/>
            <ac:spMk id="6" creationId="{ABC8C4A1-C10E-4573-84E9-7970DCEBC3FA}"/>
          </ac:spMkLst>
        </pc:spChg>
        <pc:graphicFrameChg chg="mod modGraphic">
          <ac:chgData name="Simeon Wuthier" userId="eba9b13e-fb06-4ffc-b3b5-c1dd40248673" providerId="ADAL" clId="{9FCA3457-6258-43B6-8D3C-4677487DAD31}" dt="2018-11-01T09:38:12.050" v="8169" actId="14100"/>
          <ac:graphicFrameMkLst>
            <pc:docMk/>
            <pc:sldMk cId="4223475714" sldId="291"/>
            <ac:graphicFrameMk id="4" creationId="{64BE0002-C701-49C7-A266-A97CA8A57D0E}"/>
          </ac:graphicFrameMkLst>
        </pc:graphicFrameChg>
      </pc:sldChg>
      <pc:sldChg chg="addSp delSp modSp modAnim">
        <pc:chgData name="Simeon Wuthier" userId="eba9b13e-fb06-4ffc-b3b5-c1dd40248673" providerId="ADAL" clId="{9FCA3457-6258-43B6-8D3C-4677487DAD31}" dt="2018-11-02T19:13:55.747" v="13571" actId="20577"/>
        <pc:sldMkLst>
          <pc:docMk/>
          <pc:sldMk cId="15831051" sldId="292"/>
        </pc:sldMkLst>
        <pc:spChg chg="mod">
          <ac:chgData name="Simeon Wuthier" userId="eba9b13e-fb06-4ffc-b3b5-c1dd40248673" providerId="ADAL" clId="{9FCA3457-6258-43B6-8D3C-4677487DAD31}" dt="2018-11-01T09:15:17.751" v="7560" actId="1037"/>
          <ac:spMkLst>
            <pc:docMk/>
            <pc:sldMk cId="15831051" sldId="292"/>
            <ac:spMk id="2" creationId="{D7002695-3D0E-4AF3-AB27-AF4DC6C48132}"/>
          </ac:spMkLst>
        </pc:spChg>
        <pc:spChg chg="mod">
          <ac:chgData name="Simeon Wuthier" userId="eba9b13e-fb06-4ffc-b3b5-c1dd40248673" providerId="ADAL" clId="{9FCA3457-6258-43B6-8D3C-4677487DAD31}" dt="2018-11-02T19:13:55.747" v="13571" actId="20577"/>
          <ac:spMkLst>
            <pc:docMk/>
            <pc:sldMk cId="15831051" sldId="292"/>
            <ac:spMk id="3" creationId="{990346E7-7F78-45D8-8EEE-23F1C9A552D0}"/>
          </ac:spMkLst>
        </pc:spChg>
        <pc:spChg chg="add mod ord">
          <ac:chgData name="Simeon Wuthier" userId="eba9b13e-fb06-4ffc-b3b5-c1dd40248673" providerId="ADAL" clId="{9FCA3457-6258-43B6-8D3C-4677487DAD31}" dt="2018-11-01T09:17:32.257" v="7585" actId="207"/>
          <ac:spMkLst>
            <pc:docMk/>
            <pc:sldMk cId="15831051" sldId="292"/>
            <ac:spMk id="4" creationId="{5728B5FF-7F30-4E4D-A6EF-B6B085A5F69B}"/>
          </ac:spMkLst>
        </pc:spChg>
        <pc:picChg chg="del">
          <ac:chgData name="Simeon Wuthier" userId="eba9b13e-fb06-4ffc-b3b5-c1dd40248673" providerId="ADAL" clId="{9FCA3457-6258-43B6-8D3C-4677487DAD31}" dt="2018-11-01T09:15:07.257" v="7501"/>
          <ac:picMkLst>
            <pc:docMk/>
            <pc:sldMk cId="15831051" sldId="292"/>
            <ac:picMk id="5" creationId="{85A003F3-9EB0-4750-A278-4556703294F1}"/>
          </ac:picMkLst>
        </pc:picChg>
        <pc:picChg chg="add mod">
          <ac:chgData name="Simeon Wuthier" userId="eba9b13e-fb06-4ffc-b3b5-c1dd40248673" providerId="ADAL" clId="{9FCA3457-6258-43B6-8D3C-4677487DAD31}" dt="2018-11-01T09:16:12.610" v="7574" actId="14100"/>
          <ac:picMkLst>
            <pc:docMk/>
            <pc:sldMk cId="15831051" sldId="292"/>
            <ac:picMk id="6" creationId="{8B9ED546-2FBC-4116-B9B4-F68FDE731E09}"/>
          </ac:picMkLst>
        </pc:picChg>
      </pc:sldChg>
      <pc:sldChg chg="addSp modSp modAnim">
        <pc:chgData name="Simeon Wuthier" userId="eba9b13e-fb06-4ffc-b3b5-c1dd40248673" providerId="ADAL" clId="{9FCA3457-6258-43B6-8D3C-4677487DAD31}" dt="2018-11-09T05:44:02.566" v="13632" actId="20577"/>
        <pc:sldMkLst>
          <pc:docMk/>
          <pc:sldMk cId="839356830" sldId="293"/>
        </pc:sldMkLst>
        <pc:spChg chg="add mod">
          <ac:chgData name="Simeon Wuthier" userId="eba9b13e-fb06-4ffc-b3b5-c1dd40248673" providerId="ADAL" clId="{9FCA3457-6258-43B6-8D3C-4677487DAD31}" dt="2018-11-01T09:23:46.711" v="7779" actId="1036"/>
          <ac:spMkLst>
            <pc:docMk/>
            <pc:sldMk cId="839356830" sldId="293"/>
            <ac:spMk id="5" creationId="{10A470A2-B262-4E20-BF8F-A26A17F041B6}"/>
          </ac:spMkLst>
        </pc:spChg>
        <pc:spChg chg="add mod">
          <ac:chgData name="Simeon Wuthier" userId="eba9b13e-fb06-4ffc-b3b5-c1dd40248673" providerId="ADAL" clId="{9FCA3457-6258-43B6-8D3C-4677487DAD31}" dt="2018-11-01T10:17:54.293" v="9117" actId="1035"/>
          <ac:spMkLst>
            <pc:docMk/>
            <pc:sldMk cId="839356830" sldId="293"/>
            <ac:spMk id="6" creationId="{61AF7A9E-E8B5-48B8-989E-0DAF27EDD4D3}"/>
          </ac:spMkLst>
        </pc:spChg>
        <pc:spChg chg="add mod">
          <ac:chgData name="Simeon Wuthier" userId="eba9b13e-fb06-4ffc-b3b5-c1dd40248673" providerId="ADAL" clId="{9FCA3457-6258-43B6-8D3C-4677487DAD31}" dt="2018-11-01T10:17:54.293" v="9117" actId="1035"/>
          <ac:spMkLst>
            <pc:docMk/>
            <pc:sldMk cId="839356830" sldId="293"/>
            <ac:spMk id="7" creationId="{B200DB92-A587-4862-A0DE-C815BA601F15}"/>
          </ac:spMkLst>
        </pc:spChg>
        <pc:spChg chg="add mod">
          <ac:chgData name="Simeon Wuthier" userId="eba9b13e-fb06-4ffc-b3b5-c1dd40248673" providerId="ADAL" clId="{9FCA3457-6258-43B6-8D3C-4677487DAD31}" dt="2018-11-01T10:17:54.293" v="9117" actId="1035"/>
          <ac:spMkLst>
            <pc:docMk/>
            <pc:sldMk cId="839356830" sldId="293"/>
            <ac:spMk id="8" creationId="{FDAFA79A-3BDC-49C8-BE11-EDDAACF3FAC3}"/>
          </ac:spMkLst>
        </pc:spChg>
        <pc:spChg chg="add mod">
          <ac:chgData name="Simeon Wuthier" userId="eba9b13e-fb06-4ffc-b3b5-c1dd40248673" providerId="ADAL" clId="{9FCA3457-6258-43B6-8D3C-4677487DAD31}" dt="2018-11-01T09:23:09.673" v="7770" actId="571"/>
          <ac:spMkLst>
            <pc:docMk/>
            <pc:sldMk cId="839356830" sldId="293"/>
            <ac:spMk id="9" creationId="{0D06FD75-0EF4-47C3-A3B8-430A17FB3BBF}"/>
          </ac:spMkLst>
        </pc:spChg>
        <pc:spChg chg="add mod">
          <ac:chgData name="Simeon Wuthier" userId="eba9b13e-fb06-4ffc-b3b5-c1dd40248673" providerId="ADAL" clId="{9FCA3457-6258-43B6-8D3C-4677487DAD31}" dt="2018-11-01T09:23:09.673" v="7770" actId="571"/>
          <ac:spMkLst>
            <pc:docMk/>
            <pc:sldMk cId="839356830" sldId="293"/>
            <ac:spMk id="10" creationId="{DF6D28ED-30D0-45E4-B69D-E49E8AEEC7F3}"/>
          </ac:spMkLst>
        </pc:spChg>
        <pc:spChg chg="add mod">
          <ac:chgData name="Simeon Wuthier" userId="eba9b13e-fb06-4ffc-b3b5-c1dd40248673" providerId="ADAL" clId="{9FCA3457-6258-43B6-8D3C-4677487DAD31}" dt="2018-11-01T21:24:43.993" v="9156" actId="1076"/>
          <ac:spMkLst>
            <pc:docMk/>
            <pc:sldMk cId="839356830" sldId="293"/>
            <ac:spMk id="12" creationId="{A7BCFC1F-76B5-4718-A619-3AC354FA8AD7}"/>
          </ac:spMkLst>
        </pc:spChg>
        <pc:graphicFrameChg chg="mod modGraphic">
          <ac:chgData name="Simeon Wuthier" userId="eba9b13e-fb06-4ffc-b3b5-c1dd40248673" providerId="ADAL" clId="{9FCA3457-6258-43B6-8D3C-4677487DAD31}" dt="2018-11-09T05:44:02.566" v="13632" actId="20577"/>
          <ac:graphicFrameMkLst>
            <pc:docMk/>
            <pc:sldMk cId="839356830" sldId="293"/>
            <ac:graphicFrameMk id="4" creationId="{42C0AB76-CE64-410B-9CD0-874354405B62}"/>
          </ac:graphicFrameMkLst>
        </pc:graphicFrameChg>
        <pc:graphicFrameChg chg="add mod modGraphic">
          <ac:chgData name="Simeon Wuthier" userId="eba9b13e-fb06-4ffc-b3b5-c1dd40248673" providerId="ADAL" clId="{9FCA3457-6258-43B6-8D3C-4677487DAD31}" dt="2018-11-01T10:17:00.901" v="9114" actId="20577"/>
          <ac:graphicFrameMkLst>
            <pc:docMk/>
            <pc:sldMk cId="839356830" sldId="293"/>
            <ac:graphicFrameMk id="11" creationId="{400628DC-A49C-4054-A9FA-155298D76C42}"/>
          </ac:graphicFrameMkLst>
        </pc:graphicFrameChg>
      </pc:sldChg>
      <pc:sldChg chg="addSp delSp modSp add ord modAnim">
        <pc:chgData name="Simeon Wuthier" userId="eba9b13e-fb06-4ffc-b3b5-c1dd40248673" providerId="ADAL" clId="{9FCA3457-6258-43B6-8D3C-4677487DAD31}" dt="2018-11-01T22:04:50.165" v="9726" actId="1036"/>
        <pc:sldMkLst>
          <pc:docMk/>
          <pc:sldMk cId="1517904984" sldId="296"/>
        </pc:sldMkLst>
        <pc:spChg chg="mod">
          <ac:chgData name="Simeon Wuthier" userId="eba9b13e-fb06-4ffc-b3b5-c1dd40248673" providerId="ADAL" clId="{9FCA3457-6258-43B6-8D3C-4677487DAD31}" dt="2018-11-01T05:45:18.015" v="2023" actId="58"/>
          <ac:spMkLst>
            <pc:docMk/>
            <pc:sldMk cId="1517904984" sldId="296"/>
            <ac:spMk id="2" creationId="{C017D40B-998F-4CF0-A7F7-46FA1135B357}"/>
          </ac:spMkLst>
        </pc:spChg>
        <pc:spChg chg="add del mod">
          <ac:chgData name="Simeon Wuthier" userId="eba9b13e-fb06-4ffc-b3b5-c1dd40248673" providerId="ADAL" clId="{9FCA3457-6258-43B6-8D3C-4677487DAD31}" dt="2018-11-01T07:53:46.408" v="4018" actId="6549"/>
          <ac:spMkLst>
            <pc:docMk/>
            <pc:sldMk cId="1517904984" sldId="296"/>
            <ac:spMk id="3" creationId="{15F7BD04-6F33-422F-9E79-B7C3C70A864C}"/>
          </ac:spMkLst>
        </pc:spChg>
        <pc:spChg chg="add del mod">
          <ac:chgData name="Simeon Wuthier" userId="eba9b13e-fb06-4ffc-b3b5-c1dd40248673" providerId="ADAL" clId="{9FCA3457-6258-43B6-8D3C-4677487DAD31}" dt="2018-11-01T22:03:19.169" v="9678" actId="478"/>
          <ac:spMkLst>
            <pc:docMk/>
            <pc:sldMk cId="1517904984" sldId="296"/>
            <ac:spMk id="4" creationId="{61AE99B7-0A61-4993-820D-01A40834CFC7}"/>
          </ac:spMkLst>
        </pc:spChg>
        <pc:spChg chg="add mod">
          <ac:chgData name="Simeon Wuthier" userId="eba9b13e-fb06-4ffc-b3b5-c1dd40248673" providerId="ADAL" clId="{9FCA3457-6258-43B6-8D3C-4677487DAD31}" dt="2018-11-01T05:49:52.763" v="2146" actId="164"/>
          <ac:spMkLst>
            <pc:docMk/>
            <pc:sldMk cId="1517904984" sldId="296"/>
            <ac:spMk id="8" creationId="{6A1D68E0-C1D0-4D13-8342-35F2E3ADA5D4}"/>
          </ac:spMkLst>
        </pc:spChg>
        <pc:spChg chg="add mod">
          <ac:chgData name="Simeon Wuthier" userId="eba9b13e-fb06-4ffc-b3b5-c1dd40248673" providerId="ADAL" clId="{9FCA3457-6258-43B6-8D3C-4677487DAD31}" dt="2018-11-01T05:49:58.383" v="2147" actId="164"/>
          <ac:spMkLst>
            <pc:docMk/>
            <pc:sldMk cId="1517904984" sldId="296"/>
            <ac:spMk id="9" creationId="{8A56CB99-4D2D-4E6B-8208-0055F6C4DC74}"/>
          </ac:spMkLst>
        </pc:spChg>
        <pc:spChg chg="add mod">
          <ac:chgData name="Simeon Wuthier" userId="eba9b13e-fb06-4ffc-b3b5-c1dd40248673" providerId="ADAL" clId="{9FCA3457-6258-43B6-8D3C-4677487DAD31}" dt="2018-11-01T05:50:04.483" v="2148" actId="164"/>
          <ac:spMkLst>
            <pc:docMk/>
            <pc:sldMk cId="1517904984" sldId="296"/>
            <ac:spMk id="10" creationId="{B8E581A8-243F-4000-9ED2-4A5CBD81BC2F}"/>
          </ac:spMkLst>
        </pc:spChg>
        <pc:spChg chg="add mod">
          <ac:chgData name="Simeon Wuthier" userId="eba9b13e-fb06-4ffc-b3b5-c1dd40248673" providerId="ADAL" clId="{9FCA3457-6258-43B6-8D3C-4677487DAD31}" dt="2018-11-01T05:49:52.763" v="2146" actId="164"/>
          <ac:spMkLst>
            <pc:docMk/>
            <pc:sldMk cId="1517904984" sldId="296"/>
            <ac:spMk id="11" creationId="{85897036-545E-45F1-BF03-9E8724072473}"/>
          </ac:spMkLst>
        </pc:spChg>
        <pc:spChg chg="add mod">
          <ac:chgData name="Simeon Wuthier" userId="eba9b13e-fb06-4ffc-b3b5-c1dd40248673" providerId="ADAL" clId="{9FCA3457-6258-43B6-8D3C-4677487DAD31}" dt="2018-11-01T05:49:58.383" v="2147" actId="164"/>
          <ac:spMkLst>
            <pc:docMk/>
            <pc:sldMk cId="1517904984" sldId="296"/>
            <ac:spMk id="12" creationId="{923D9F14-19B8-4E4C-BB80-10A778070902}"/>
          </ac:spMkLst>
        </pc:spChg>
        <pc:spChg chg="add mod">
          <ac:chgData name="Simeon Wuthier" userId="eba9b13e-fb06-4ffc-b3b5-c1dd40248673" providerId="ADAL" clId="{9FCA3457-6258-43B6-8D3C-4677487DAD31}" dt="2018-11-01T05:51:40.053" v="2238" actId="14100"/>
          <ac:spMkLst>
            <pc:docMk/>
            <pc:sldMk cId="1517904984" sldId="296"/>
            <ac:spMk id="13" creationId="{A2957F18-F870-4B01-9EB3-97B34906797F}"/>
          </ac:spMkLst>
        </pc:spChg>
        <pc:spChg chg="mod">
          <ac:chgData name="Simeon Wuthier" userId="eba9b13e-fb06-4ffc-b3b5-c1dd40248673" providerId="ADAL" clId="{9FCA3457-6258-43B6-8D3C-4677487DAD31}" dt="2018-11-01T22:04:02.414" v="9700" actId="20577"/>
          <ac:spMkLst>
            <pc:docMk/>
            <pc:sldMk cId="1517904984" sldId="296"/>
            <ac:spMk id="19" creationId="{8BADCC98-4F51-4244-B220-4D4AA054AD74}"/>
          </ac:spMkLst>
        </pc:spChg>
        <pc:grpChg chg="add mod">
          <ac:chgData name="Simeon Wuthier" userId="eba9b13e-fb06-4ffc-b3b5-c1dd40248673" providerId="ADAL" clId="{9FCA3457-6258-43B6-8D3C-4677487DAD31}" dt="2018-11-01T07:52:30.244" v="3998" actId="14100"/>
          <ac:grpSpMkLst>
            <pc:docMk/>
            <pc:sldMk cId="1517904984" sldId="296"/>
            <ac:grpSpMk id="14" creationId="{779EC997-1943-4057-BBEB-C7483446B869}"/>
          </ac:grpSpMkLst>
        </pc:grpChg>
        <pc:grpChg chg="add mod">
          <ac:chgData name="Simeon Wuthier" userId="eba9b13e-fb06-4ffc-b3b5-c1dd40248673" providerId="ADAL" clId="{9FCA3457-6258-43B6-8D3C-4677487DAD31}" dt="2018-11-01T07:05:19.938" v="3103" actId="14100"/>
          <ac:grpSpMkLst>
            <pc:docMk/>
            <pc:sldMk cId="1517904984" sldId="296"/>
            <ac:grpSpMk id="15" creationId="{24092351-E7F6-48B7-803F-0BAE0F25274E}"/>
          </ac:grpSpMkLst>
        </pc:grpChg>
        <pc:grpChg chg="add mod">
          <ac:chgData name="Simeon Wuthier" userId="eba9b13e-fb06-4ffc-b3b5-c1dd40248673" providerId="ADAL" clId="{9FCA3457-6258-43B6-8D3C-4677487DAD31}" dt="2018-11-01T07:05:19.938" v="3103" actId="14100"/>
          <ac:grpSpMkLst>
            <pc:docMk/>
            <pc:sldMk cId="1517904984" sldId="296"/>
            <ac:grpSpMk id="16" creationId="{3BF1C66E-BE60-4116-AB2E-E8639C698F7F}"/>
          </ac:grpSpMkLst>
        </pc:grpChg>
        <pc:grpChg chg="add mod">
          <ac:chgData name="Simeon Wuthier" userId="eba9b13e-fb06-4ffc-b3b5-c1dd40248673" providerId="ADAL" clId="{9FCA3457-6258-43B6-8D3C-4677487DAD31}" dt="2018-11-01T22:04:50.165" v="9726" actId="1036"/>
          <ac:grpSpMkLst>
            <pc:docMk/>
            <pc:sldMk cId="1517904984" sldId="296"/>
            <ac:grpSpMk id="17" creationId="{C6BA06B4-2A0F-4A17-B121-5243A8108C36}"/>
          </ac:grpSpMkLst>
        </pc:grpChg>
        <pc:picChg chg="add del mod">
          <ac:chgData name="Simeon Wuthier" userId="eba9b13e-fb06-4ffc-b3b5-c1dd40248673" providerId="ADAL" clId="{9FCA3457-6258-43B6-8D3C-4677487DAD31}" dt="2018-11-01T05:32:56.011" v="1356" actId="478"/>
          <ac:picMkLst>
            <pc:docMk/>
            <pc:sldMk cId="1517904984" sldId="296"/>
            <ac:picMk id="4" creationId="{C57D14AD-88F3-49B2-9CF5-80C89F0CEB9E}"/>
          </ac:picMkLst>
        </pc:picChg>
        <pc:picChg chg="add del mod">
          <ac:chgData name="Simeon Wuthier" userId="eba9b13e-fb06-4ffc-b3b5-c1dd40248673" providerId="ADAL" clId="{9FCA3457-6258-43B6-8D3C-4677487DAD31}" dt="2018-11-01T05:33:13.187" v="1383"/>
          <ac:picMkLst>
            <pc:docMk/>
            <pc:sldMk cId="1517904984" sldId="296"/>
            <ac:picMk id="5" creationId="{EA0C0216-5C02-4C87-ADFF-68B5AF2CECC8}"/>
          </ac:picMkLst>
        </pc:picChg>
        <pc:picChg chg="add del mod modCrop">
          <ac:chgData name="Simeon Wuthier" userId="eba9b13e-fb06-4ffc-b3b5-c1dd40248673" providerId="ADAL" clId="{9FCA3457-6258-43B6-8D3C-4677487DAD31}" dt="2018-11-01T05:40:23.147" v="1732"/>
          <ac:picMkLst>
            <pc:docMk/>
            <pc:sldMk cId="1517904984" sldId="296"/>
            <ac:picMk id="6" creationId="{F6A2D8E7-7980-48F4-AB4E-FC0E8FDC03D6}"/>
          </ac:picMkLst>
        </pc:picChg>
        <pc:picChg chg="add mod">
          <ac:chgData name="Simeon Wuthier" userId="eba9b13e-fb06-4ffc-b3b5-c1dd40248673" providerId="ADAL" clId="{9FCA3457-6258-43B6-8D3C-4677487DAD31}" dt="2018-11-01T05:41:09.912" v="1795" actId="1076"/>
          <ac:picMkLst>
            <pc:docMk/>
            <pc:sldMk cId="1517904984" sldId="296"/>
            <ac:picMk id="7" creationId="{E107516B-76A7-4335-9645-D47C865359A1}"/>
          </ac:picMkLst>
        </pc:picChg>
      </pc:sldChg>
      <pc:sldChg chg="addSp delSp modSp add ord modAnim modNotesTx">
        <pc:chgData name="Simeon Wuthier" userId="eba9b13e-fb06-4ffc-b3b5-c1dd40248673" providerId="ADAL" clId="{9FCA3457-6258-43B6-8D3C-4677487DAD31}" dt="2018-11-01T21:45:39.561" v="9420" actId="20577"/>
        <pc:sldMkLst>
          <pc:docMk/>
          <pc:sldMk cId="3728406649" sldId="297"/>
        </pc:sldMkLst>
        <pc:spChg chg="del mod">
          <ac:chgData name="Simeon Wuthier" userId="eba9b13e-fb06-4ffc-b3b5-c1dd40248673" providerId="ADAL" clId="{9FCA3457-6258-43B6-8D3C-4677487DAD31}" dt="2018-11-01T06:49:48.451" v="2832" actId="478"/>
          <ac:spMkLst>
            <pc:docMk/>
            <pc:sldMk cId="3728406649" sldId="297"/>
            <ac:spMk id="2" creationId="{E19F4634-CF9C-4AEB-A3FB-2297E97319E9}"/>
          </ac:spMkLst>
        </pc:spChg>
        <pc:spChg chg="mod ord">
          <ac:chgData name="Simeon Wuthier" userId="eba9b13e-fb06-4ffc-b3b5-c1dd40248673" providerId="ADAL" clId="{9FCA3457-6258-43B6-8D3C-4677487DAD31}" dt="2018-11-01T06:54:27.808" v="3018" actId="20577"/>
          <ac:spMkLst>
            <pc:docMk/>
            <pc:sldMk cId="3728406649" sldId="297"/>
            <ac:spMk id="3" creationId="{A81B3D13-4997-46AE-B893-B362C63C1725}"/>
          </ac:spMkLst>
        </pc:spChg>
        <pc:spChg chg="add mod">
          <ac:chgData name="Simeon Wuthier" userId="eba9b13e-fb06-4ffc-b3b5-c1dd40248673" providerId="ADAL" clId="{9FCA3457-6258-43B6-8D3C-4677487DAD31}" dt="2018-11-01T06:44:32.231" v="2716" actId="164"/>
          <ac:spMkLst>
            <pc:docMk/>
            <pc:sldMk cId="3728406649" sldId="297"/>
            <ac:spMk id="7" creationId="{39B89356-E11F-4C79-81DD-D48DA79BB586}"/>
          </ac:spMkLst>
        </pc:spChg>
        <pc:spChg chg="add del mod">
          <ac:chgData name="Simeon Wuthier" userId="eba9b13e-fb06-4ffc-b3b5-c1dd40248673" providerId="ADAL" clId="{9FCA3457-6258-43B6-8D3C-4677487DAD31}" dt="2018-11-01T06:42:07.995" v="2682" actId="478"/>
          <ac:spMkLst>
            <pc:docMk/>
            <pc:sldMk cId="3728406649" sldId="297"/>
            <ac:spMk id="8" creationId="{52B925F6-5580-469C-913E-08A92F920096}"/>
          </ac:spMkLst>
        </pc:spChg>
        <pc:spChg chg="add mod">
          <ac:chgData name="Simeon Wuthier" userId="eba9b13e-fb06-4ffc-b3b5-c1dd40248673" providerId="ADAL" clId="{9FCA3457-6258-43B6-8D3C-4677487DAD31}" dt="2018-11-01T06:44:32.231" v="2716" actId="164"/>
          <ac:spMkLst>
            <pc:docMk/>
            <pc:sldMk cId="3728406649" sldId="297"/>
            <ac:spMk id="9" creationId="{3B06472A-55F0-4A26-96AF-AA846B326E5B}"/>
          </ac:spMkLst>
        </pc:spChg>
        <pc:spChg chg="add mod ord">
          <ac:chgData name="Simeon Wuthier" userId="eba9b13e-fb06-4ffc-b3b5-c1dd40248673" providerId="ADAL" clId="{9FCA3457-6258-43B6-8D3C-4677487DAD31}" dt="2018-11-01T06:44:32.231" v="2716" actId="164"/>
          <ac:spMkLst>
            <pc:docMk/>
            <pc:sldMk cId="3728406649" sldId="297"/>
            <ac:spMk id="10" creationId="{7F2AB070-C544-494E-B304-CB25C2A23A3B}"/>
          </ac:spMkLst>
        </pc:spChg>
        <pc:spChg chg="add del mod">
          <ac:chgData name="Simeon Wuthier" userId="eba9b13e-fb06-4ffc-b3b5-c1dd40248673" providerId="ADAL" clId="{9FCA3457-6258-43B6-8D3C-4677487DAD31}" dt="2018-11-01T06:44:49.725" v="2726"/>
          <ac:spMkLst>
            <pc:docMk/>
            <pc:sldMk cId="3728406649" sldId="297"/>
            <ac:spMk id="16" creationId="{90000EB3-FA2C-451C-A2CE-E58DC113080F}"/>
          </ac:spMkLst>
        </pc:spChg>
        <pc:spChg chg="add del mod">
          <ac:chgData name="Simeon Wuthier" userId="eba9b13e-fb06-4ffc-b3b5-c1dd40248673" providerId="ADAL" clId="{9FCA3457-6258-43B6-8D3C-4677487DAD31}" dt="2018-11-01T06:49:50.930" v="2833" actId="478"/>
          <ac:spMkLst>
            <pc:docMk/>
            <pc:sldMk cId="3728406649" sldId="297"/>
            <ac:spMk id="22" creationId="{F63EDEFD-B860-4BFD-A1A0-1E92EFAEE884}"/>
          </ac:spMkLst>
        </pc:spChg>
        <pc:grpChg chg="add mod">
          <ac:chgData name="Simeon Wuthier" userId="eba9b13e-fb06-4ffc-b3b5-c1dd40248673" providerId="ADAL" clId="{9FCA3457-6258-43B6-8D3C-4677487DAD31}" dt="2018-11-01T06:51:32.998" v="2860" actId="14100"/>
          <ac:grpSpMkLst>
            <pc:docMk/>
            <pc:sldMk cId="3728406649" sldId="297"/>
            <ac:grpSpMk id="11" creationId="{CB73773F-0A8B-43E4-B6AE-D9CAFCABB028}"/>
          </ac:grpSpMkLst>
        </pc:grpChg>
        <pc:grpChg chg="add del mod">
          <ac:chgData name="Simeon Wuthier" userId="eba9b13e-fb06-4ffc-b3b5-c1dd40248673" providerId="ADAL" clId="{9FCA3457-6258-43B6-8D3C-4677487DAD31}" dt="2018-11-01T06:45:03.677" v="2738"/>
          <ac:grpSpMkLst>
            <pc:docMk/>
            <pc:sldMk cId="3728406649" sldId="297"/>
            <ac:grpSpMk id="12" creationId="{8FADCF5C-9EDD-4524-A520-6F103577A98C}"/>
          </ac:grpSpMkLst>
        </pc:grpChg>
        <pc:grpChg chg="add del mod">
          <ac:chgData name="Simeon Wuthier" userId="eba9b13e-fb06-4ffc-b3b5-c1dd40248673" providerId="ADAL" clId="{9FCA3457-6258-43B6-8D3C-4677487DAD31}" dt="2018-11-01T06:45:02.788" v="2735"/>
          <ac:grpSpMkLst>
            <pc:docMk/>
            <pc:sldMk cId="3728406649" sldId="297"/>
            <ac:grpSpMk id="17" creationId="{24D115DE-6FFC-4E05-8124-E30074676CDA}"/>
          </ac:grpSpMkLst>
        </pc:grpChg>
        <pc:picChg chg="add del mod">
          <ac:chgData name="Simeon Wuthier" userId="eba9b13e-fb06-4ffc-b3b5-c1dd40248673" providerId="ADAL" clId="{9FCA3457-6258-43B6-8D3C-4677487DAD31}" dt="2018-11-01T06:38:14.813" v="2464" actId="478"/>
          <ac:picMkLst>
            <pc:docMk/>
            <pc:sldMk cId="3728406649" sldId="297"/>
            <ac:picMk id="4" creationId="{EFAFB45F-A047-469D-84F3-D55C61CC3277}"/>
          </ac:picMkLst>
        </pc:picChg>
        <pc:picChg chg="add del mod">
          <ac:chgData name="Simeon Wuthier" userId="eba9b13e-fb06-4ffc-b3b5-c1dd40248673" providerId="ADAL" clId="{9FCA3457-6258-43B6-8D3C-4677487DAD31}" dt="2018-11-01T06:39:14.914" v="2476" actId="478"/>
          <ac:picMkLst>
            <pc:docMk/>
            <pc:sldMk cId="3728406649" sldId="297"/>
            <ac:picMk id="5" creationId="{1F01E78A-7529-4FB8-A532-5286B375BE85}"/>
          </ac:picMkLst>
        </pc:picChg>
        <pc:picChg chg="add mod">
          <ac:chgData name="Simeon Wuthier" userId="eba9b13e-fb06-4ffc-b3b5-c1dd40248673" providerId="ADAL" clId="{9FCA3457-6258-43B6-8D3C-4677487DAD31}" dt="2018-11-01T06:53:57.878" v="2996" actId="1076"/>
          <ac:picMkLst>
            <pc:docMk/>
            <pc:sldMk cId="3728406649" sldId="297"/>
            <ac:picMk id="6" creationId="{3C7EE85A-D9DC-4331-B7D8-89F58ED0F5F0}"/>
          </ac:picMkLst>
        </pc:picChg>
      </pc:sldChg>
      <pc:sldChg chg="addSp delSp modSp add modAnim">
        <pc:chgData name="Simeon Wuthier" userId="eba9b13e-fb06-4ffc-b3b5-c1dd40248673" providerId="ADAL" clId="{9FCA3457-6258-43B6-8D3C-4677487DAD31}" dt="2018-11-02T01:21:52.197" v="12616" actId="11"/>
        <pc:sldMkLst>
          <pc:docMk/>
          <pc:sldMk cId="1472159640" sldId="298"/>
        </pc:sldMkLst>
        <pc:spChg chg="mod">
          <ac:chgData name="Simeon Wuthier" userId="eba9b13e-fb06-4ffc-b3b5-c1dd40248673" providerId="ADAL" clId="{9FCA3457-6258-43B6-8D3C-4677487DAD31}" dt="2018-11-01T07:55:06.135" v="4058" actId="20577"/>
          <ac:spMkLst>
            <pc:docMk/>
            <pc:sldMk cId="1472159640" sldId="298"/>
            <ac:spMk id="2" creationId="{16A71029-0815-49E9-88A3-08D289B25772}"/>
          </ac:spMkLst>
        </pc:spChg>
        <pc:spChg chg="mod">
          <ac:chgData name="Simeon Wuthier" userId="eba9b13e-fb06-4ffc-b3b5-c1dd40248673" providerId="ADAL" clId="{9FCA3457-6258-43B6-8D3C-4677487DAD31}" dt="2018-11-01T08:09:48.859" v="4800" actId="15"/>
          <ac:spMkLst>
            <pc:docMk/>
            <pc:sldMk cId="1472159640" sldId="298"/>
            <ac:spMk id="3" creationId="{4232C32F-645F-475A-9ED5-324637546D5C}"/>
          </ac:spMkLst>
        </pc:spChg>
        <pc:spChg chg="add del mod">
          <ac:chgData name="Simeon Wuthier" userId="eba9b13e-fb06-4ffc-b3b5-c1dd40248673" providerId="ADAL" clId="{9FCA3457-6258-43B6-8D3C-4677487DAD31}" dt="2018-11-01T21:54:33.793" v="9503" actId="20577"/>
          <ac:spMkLst>
            <pc:docMk/>
            <pc:sldMk cId="1472159640" sldId="298"/>
            <ac:spMk id="5" creationId="{C78152C1-3B6C-4F3F-B319-95EFD0481D5A}"/>
          </ac:spMkLst>
        </pc:spChg>
        <pc:spChg chg="add mod">
          <ac:chgData name="Simeon Wuthier" userId="eba9b13e-fb06-4ffc-b3b5-c1dd40248673" providerId="ADAL" clId="{9FCA3457-6258-43B6-8D3C-4677487DAD31}" dt="2018-11-01T21:52:05.810" v="9481" actId="208"/>
          <ac:spMkLst>
            <pc:docMk/>
            <pc:sldMk cId="1472159640" sldId="298"/>
            <ac:spMk id="6" creationId="{5C53FD95-5FBE-4DF4-B6A3-7A5EB54D9B87}"/>
          </ac:spMkLst>
        </pc:spChg>
        <pc:spChg chg="add mod">
          <ac:chgData name="Simeon Wuthier" userId="eba9b13e-fb06-4ffc-b3b5-c1dd40248673" providerId="ADAL" clId="{9FCA3457-6258-43B6-8D3C-4677487DAD31}" dt="2018-11-01T21:53:09.373" v="9491" actId="14100"/>
          <ac:spMkLst>
            <pc:docMk/>
            <pc:sldMk cId="1472159640" sldId="298"/>
            <ac:spMk id="7" creationId="{062EBB67-EB36-4F44-9159-D8E34667176E}"/>
          </ac:spMkLst>
        </pc:spChg>
        <pc:spChg chg="add mod">
          <ac:chgData name="Simeon Wuthier" userId="eba9b13e-fb06-4ffc-b3b5-c1dd40248673" providerId="ADAL" clId="{9FCA3457-6258-43B6-8D3C-4677487DAD31}" dt="2018-11-01T21:54:30.475" v="9497" actId="1035"/>
          <ac:spMkLst>
            <pc:docMk/>
            <pc:sldMk cId="1472159640" sldId="298"/>
            <ac:spMk id="8" creationId="{8C727BBC-616D-4D90-93CF-00EC65666D08}"/>
          </ac:spMkLst>
        </pc:spChg>
        <pc:spChg chg="add del mod">
          <ac:chgData name="Simeon Wuthier" userId="eba9b13e-fb06-4ffc-b3b5-c1dd40248673" providerId="ADAL" clId="{9FCA3457-6258-43B6-8D3C-4677487DAD31}" dt="2018-11-01T21:51:39.482" v="9480" actId="478"/>
          <ac:spMkLst>
            <pc:docMk/>
            <pc:sldMk cId="1472159640" sldId="298"/>
            <ac:spMk id="9" creationId="{41AFCA99-25C2-4169-A7C6-177F3AE47794}"/>
          </ac:spMkLst>
        </pc:spChg>
        <pc:graphicFrameChg chg="add mod modGraphic">
          <ac:chgData name="Simeon Wuthier" userId="eba9b13e-fb06-4ffc-b3b5-c1dd40248673" providerId="ADAL" clId="{9FCA3457-6258-43B6-8D3C-4677487DAD31}" dt="2018-11-02T01:21:52.197" v="12616" actId="11"/>
          <ac:graphicFrameMkLst>
            <pc:docMk/>
            <pc:sldMk cId="1472159640" sldId="298"/>
            <ac:graphicFrameMk id="4" creationId="{66F4DAF4-0701-4013-A9FF-C49943A576FF}"/>
          </ac:graphicFrameMkLst>
        </pc:graphicFrameChg>
      </pc:sldChg>
      <pc:sldChg chg="modSp add modAnim">
        <pc:chgData name="Simeon Wuthier" userId="eba9b13e-fb06-4ffc-b3b5-c1dd40248673" providerId="ADAL" clId="{9FCA3457-6258-43B6-8D3C-4677487DAD31}" dt="2018-11-01T21:56:21.892" v="9508"/>
        <pc:sldMkLst>
          <pc:docMk/>
          <pc:sldMk cId="3199761530" sldId="299"/>
        </pc:sldMkLst>
        <pc:spChg chg="mod">
          <ac:chgData name="Simeon Wuthier" userId="eba9b13e-fb06-4ffc-b3b5-c1dd40248673" providerId="ADAL" clId="{9FCA3457-6258-43B6-8D3C-4677487DAD31}" dt="2018-11-01T08:11:20.746" v="4851" actId="20577"/>
          <ac:spMkLst>
            <pc:docMk/>
            <pc:sldMk cId="3199761530" sldId="299"/>
            <ac:spMk id="2" creationId="{1F93814A-6FE7-48FA-9557-79D05E18B1CC}"/>
          </ac:spMkLst>
        </pc:spChg>
        <pc:spChg chg="mod">
          <ac:chgData name="Simeon Wuthier" userId="eba9b13e-fb06-4ffc-b3b5-c1dd40248673" providerId="ADAL" clId="{9FCA3457-6258-43B6-8D3C-4677487DAD31}" dt="2018-11-01T08:28:03.741" v="5965" actId="20577"/>
          <ac:spMkLst>
            <pc:docMk/>
            <pc:sldMk cId="3199761530" sldId="299"/>
            <ac:spMk id="3" creationId="{2EC4132D-F9AB-4262-B9AF-E364E5FCAC19}"/>
          </ac:spMkLst>
        </pc:spChg>
      </pc:sldChg>
      <pc:sldChg chg="addSp delSp modSp add">
        <pc:chgData name="Simeon Wuthier" userId="eba9b13e-fb06-4ffc-b3b5-c1dd40248673" providerId="ADAL" clId="{9FCA3457-6258-43B6-8D3C-4677487DAD31}" dt="2018-11-01T09:58:39.558" v="8764" actId="20577"/>
        <pc:sldMkLst>
          <pc:docMk/>
          <pc:sldMk cId="1602138461" sldId="300"/>
        </pc:sldMkLst>
        <pc:spChg chg="mod">
          <ac:chgData name="Simeon Wuthier" userId="eba9b13e-fb06-4ffc-b3b5-c1dd40248673" providerId="ADAL" clId="{9FCA3457-6258-43B6-8D3C-4677487DAD31}" dt="2018-11-01T09:05:59.544" v="7110" actId="20577"/>
          <ac:spMkLst>
            <pc:docMk/>
            <pc:sldMk cId="1602138461" sldId="300"/>
            <ac:spMk id="2" creationId="{E57DA5DF-65DD-4AC1-968F-E980B2A8810E}"/>
          </ac:spMkLst>
        </pc:spChg>
        <pc:spChg chg="del mod">
          <ac:chgData name="Simeon Wuthier" userId="eba9b13e-fb06-4ffc-b3b5-c1dd40248673" providerId="ADAL" clId="{9FCA3457-6258-43B6-8D3C-4677487DAD31}" dt="2018-11-01T08:37:39.312" v="6264" actId="478"/>
          <ac:spMkLst>
            <pc:docMk/>
            <pc:sldMk cId="1602138461" sldId="300"/>
            <ac:spMk id="3" creationId="{AF667224-208B-4FCE-9896-1F54181DBC71}"/>
          </ac:spMkLst>
        </pc:spChg>
        <pc:spChg chg="add del mod">
          <ac:chgData name="Simeon Wuthier" userId="eba9b13e-fb06-4ffc-b3b5-c1dd40248673" providerId="ADAL" clId="{9FCA3457-6258-43B6-8D3C-4677487DAD31}" dt="2018-11-01T08:37:48.864" v="6267" actId="478"/>
          <ac:spMkLst>
            <pc:docMk/>
            <pc:sldMk cId="1602138461" sldId="300"/>
            <ac:spMk id="7" creationId="{4642557C-AA34-4EBB-92FF-61BD2C48792E}"/>
          </ac:spMkLst>
        </pc:spChg>
        <pc:spChg chg="add del mod">
          <ac:chgData name="Simeon Wuthier" userId="eba9b13e-fb06-4ffc-b3b5-c1dd40248673" providerId="ADAL" clId="{9FCA3457-6258-43B6-8D3C-4677487DAD31}" dt="2018-11-01T08:37:56.649" v="6268" actId="478"/>
          <ac:spMkLst>
            <pc:docMk/>
            <pc:sldMk cId="1602138461" sldId="300"/>
            <ac:spMk id="9" creationId="{5EB7B2FA-EE34-4E9E-8264-31B8CA0BD35E}"/>
          </ac:spMkLst>
        </pc:spChg>
        <pc:spChg chg="add mod">
          <ac:chgData name="Simeon Wuthier" userId="eba9b13e-fb06-4ffc-b3b5-c1dd40248673" providerId="ADAL" clId="{9FCA3457-6258-43B6-8D3C-4677487DAD31}" dt="2018-11-01T09:58:39.558" v="8764" actId="20577"/>
          <ac:spMkLst>
            <pc:docMk/>
            <pc:sldMk cId="1602138461" sldId="300"/>
            <ac:spMk id="10" creationId="{14B315AA-658C-4976-9E1F-2ED0BBB5E3F2}"/>
          </ac:spMkLst>
        </pc:spChg>
        <pc:picChg chg="add del mod">
          <ac:chgData name="Simeon Wuthier" userId="eba9b13e-fb06-4ffc-b3b5-c1dd40248673" providerId="ADAL" clId="{9FCA3457-6258-43B6-8D3C-4677487DAD31}" dt="2018-11-01T08:39:01.734" v="6269" actId="478"/>
          <ac:picMkLst>
            <pc:docMk/>
            <pc:sldMk cId="1602138461" sldId="300"/>
            <ac:picMk id="4" creationId="{EF018D89-334B-4491-92E8-C9858FE01236}"/>
          </ac:picMkLst>
        </pc:picChg>
        <pc:picChg chg="add del mod">
          <ac:chgData name="Simeon Wuthier" userId="eba9b13e-fb06-4ffc-b3b5-c1dd40248673" providerId="ADAL" clId="{9FCA3457-6258-43B6-8D3C-4677487DAD31}" dt="2018-11-01T09:07:41.253" v="7116"/>
          <ac:picMkLst>
            <pc:docMk/>
            <pc:sldMk cId="1602138461" sldId="300"/>
            <ac:picMk id="5" creationId="{9BE9D240-CBB1-47CC-9C68-BA95DF9B8C3D}"/>
          </ac:picMkLst>
        </pc:picChg>
        <pc:picChg chg="add mod">
          <ac:chgData name="Simeon Wuthier" userId="eba9b13e-fb06-4ffc-b3b5-c1dd40248673" providerId="ADAL" clId="{9FCA3457-6258-43B6-8D3C-4677487DAD31}" dt="2018-11-01T08:57:46.536" v="6703" actId="14100"/>
          <ac:picMkLst>
            <pc:docMk/>
            <pc:sldMk cId="1602138461" sldId="300"/>
            <ac:picMk id="11" creationId="{6BF64560-6003-4959-830B-41B38DACBF71}"/>
          </ac:picMkLst>
        </pc:picChg>
        <pc:picChg chg="add mod">
          <ac:chgData name="Simeon Wuthier" userId="eba9b13e-fb06-4ffc-b3b5-c1dd40248673" providerId="ADAL" clId="{9FCA3457-6258-43B6-8D3C-4677487DAD31}" dt="2018-11-01T09:09:33.543" v="7137" actId="14100"/>
          <ac:picMkLst>
            <pc:docMk/>
            <pc:sldMk cId="1602138461" sldId="300"/>
            <ac:picMk id="12" creationId="{ADB89FD4-5CAC-4BEA-AA10-B0693D842968}"/>
          </ac:picMkLst>
        </pc:picChg>
      </pc:sldChg>
      <pc:sldChg chg="modSp add">
        <pc:chgData name="Simeon Wuthier" userId="eba9b13e-fb06-4ffc-b3b5-c1dd40248673" providerId="ADAL" clId="{9FCA3457-6258-43B6-8D3C-4677487DAD31}" dt="2018-11-02T19:05:56.017" v="13484" actId="27636"/>
        <pc:sldMkLst>
          <pc:docMk/>
          <pc:sldMk cId="3267292288" sldId="301"/>
        </pc:sldMkLst>
        <pc:spChg chg="mod">
          <ac:chgData name="Simeon Wuthier" userId="eba9b13e-fb06-4ffc-b3b5-c1dd40248673" providerId="ADAL" clId="{9FCA3457-6258-43B6-8D3C-4677487DAD31}" dt="2018-11-01T08:41:43.660" v="6330" actId="20577"/>
          <ac:spMkLst>
            <pc:docMk/>
            <pc:sldMk cId="3267292288" sldId="301"/>
            <ac:spMk id="2" creationId="{9B041796-C12E-4A69-9A2F-26B5CFB189A1}"/>
          </ac:spMkLst>
        </pc:spChg>
        <pc:spChg chg="mod">
          <ac:chgData name="Simeon Wuthier" userId="eba9b13e-fb06-4ffc-b3b5-c1dd40248673" providerId="ADAL" clId="{9FCA3457-6258-43B6-8D3C-4677487DAD31}" dt="2018-11-02T19:05:56.017" v="13484" actId="27636"/>
          <ac:spMkLst>
            <pc:docMk/>
            <pc:sldMk cId="3267292288" sldId="301"/>
            <ac:spMk id="3" creationId="{73C881B9-9929-404B-B5F8-AEF2188EBC55}"/>
          </ac:spMkLst>
        </pc:spChg>
      </pc:sldChg>
      <pc:sldChg chg="addSp delSp modSp add">
        <pc:chgData name="Simeon Wuthier" userId="eba9b13e-fb06-4ffc-b3b5-c1dd40248673" providerId="ADAL" clId="{9FCA3457-6258-43B6-8D3C-4677487DAD31}" dt="2018-11-01T09:08:08.847" v="7122"/>
        <pc:sldMkLst>
          <pc:docMk/>
          <pc:sldMk cId="2880561845" sldId="302"/>
        </pc:sldMkLst>
        <pc:picChg chg="add del mod">
          <ac:chgData name="Simeon Wuthier" userId="eba9b13e-fb06-4ffc-b3b5-c1dd40248673" providerId="ADAL" clId="{9FCA3457-6258-43B6-8D3C-4677487DAD31}" dt="2018-11-01T09:08:08.847" v="7122"/>
          <ac:picMkLst>
            <pc:docMk/>
            <pc:sldMk cId="2880561845" sldId="302"/>
            <ac:picMk id="6" creationId="{A0C98CD2-C5D0-4122-BE86-7F4A0AE0CB55}"/>
          </ac:picMkLst>
        </pc:picChg>
      </pc:sldChg>
      <pc:sldChg chg="addSp delSp modSp add">
        <pc:chgData name="Simeon Wuthier" userId="eba9b13e-fb06-4ffc-b3b5-c1dd40248673" providerId="ADAL" clId="{9FCA3457-6258-43B6-8D3C-4677487DAD31}" dt="2018-11-02T19:10:48.432" v="13557" actId="478"/>
        <pc:sldMkLst>
          <pc:docMk/>
          <pc:sldMk cId="1802735024" sldId="303"/>
        </pc:sldMkLst>
        <pc:spChg chg="add del mod">
          <ac:chgData name="Simeon Wuthier" userId="eba9b13e-fb06-4ffc-b3b5-c1dd40248673" providerId="ADAL" clId="{9FCA3457-6258-43B6-8D3C-4677487DAD31}" dt="2018-11-02T19:10:48.432" v="13557" actId="478"/>
          <ac:spMkLst>
            <pc:docMk/>
            <pc:sldMk cId="1802735024" sldId="303"/>
            <ac:spMk id="2" creationId="{5B93180C-7417-4B6A-B3D6-3F0187F53CAE}"/>
          </ac:spMkLst>
        </pc:spChg>
        <pc:spChg chg="del">
          <ac:chgData name="Simeon Wuthier" userId="eba9b13e-fb06-4ffc-b3b5-c1dd40248673" providerId="ADAL" clId="{9FCA3457-6258-43B6-8D3C-4677487DAD31}" dt="2018-11-01T09:11:46.874" v="7199" actId="478"/>
          <ac:spMkLst>
            <pc:docMk/>
            <pc:sldMk cId="1802735024" sldId="303"/>
            <ac:spMk id="2" creationId="{CB3065B1-5DCD-4CD2-9A63-85C3D3C0EC17}"/>
          </ac:spMkLst>
        </pc:spChg>
        <pc:spChg chg="del">
          <ac:chgData name="Simeon Wuthier" userId="eba9b13e-fb06-4ffc-b3b5-c1dd40248673" providerId="ADAL" clId="{9FCA3457-6258-43B6-8D3C-4677487DAD31}" dt="2018-11-01T09:11:40.965" v="7198" actId="478"/>
          <ac:spMkLst>
            <pc:docMk/>
            <pc:sldMk cId="1802735024" sldId="303"/>
            <ac:spMk id="3" creationId="{58C98434-E339-46B3-8BEC-891F857F010A}"/>
          </ac:spMkLst>
        </pc:spChg>
        <pc:spChg chg="add mod">
          <ac:chgData name="Simeon Wuthier" userId="eba9b13e-fb06-4ffc-b3b5-c1dd40248673" providerId="ADAL" clId="{9FCA3457-6258-43B6-8D3C-4677487DAD31}" dt="2018-11-02T19:09:14.923" v="13488" actId="20577"/>
          <ac:spMkLst>
            <pc:docMk/>
            <pc:sldMk cId="1802735024" sldId="303"/>
            <ac:spMk id="4" creationId="{310770F2-27CC-4F66-B3F9-4C4D634FF39A}"/>
          </ac:spMkLst>
        </pc:spChg>
        <pc:picChg chg="add del mod">
          <ac:chgData name="Simeon Wuthier" userId="eba9b13e-fb06-4ffc-b3b5-c1dd40248673" providerId="ADAL" clId="{9FCA3457-6258-43B6-8D3C-4677487DAD31}" dt="2018-11-02T19:07:30.166" v="13485" actId="478"/>
          <ac:picMkLst>
            <pc:docMk/>
            <pc:sldMk cId="1802735024" sldId="303"/>
            <ac:picMk id="1026" creationId="{ED2B08EB-A928-4248-ACB0-617B0D82A053}"/>
          </ac:picMkLst>
        </pc:picChg>
      </pc:sldChg>
      <pc:sldChg chg="addSp delSp modSp add delAnim modAnim">
        <pc:chgData name="Simeon Wuthier" userId="eba9b13e-fb06-4ffc-b3b5-c1dd40248673" providerId="ADAL" clId="{9FCA3457-6258-43B6-8D3C-4677487DAD31}" dt="2018-11-02T19:32:33.163" v="13591" actId="14100"/>
        <pc:sldMkLst>
          <pc:docMk/>
          <pc:sldMk cId="2571651648" sldId="305"/>
        </pc:sldMkLst>
        <pc:spChg chg="mod">
          <ac:chgData name="Simeon Wuthier" userId="eba9b13e-fb06-4ffc-b3b5-c1dd40248673" providerId="ADAL" clId="{9FCA3457-6258-43B6-8D3C-4677487DAD31}" dt="2018-11-01T09:45:44.594" v="8386" actId="20577"/>
          <ac:spMkLst>
            <pc:docMk/>
            <pc:sldMk cId="2571651648" sldId="305"/>
            <ac:spMk id="2" creationId="{DD2685AB-4BCC-492B-91A5-15EF8DC1BC95}"/>
          </ac:spMkLst>
        </pc:spChg>
        <pc:spChg chg="del mod">
          <ac:chgData name="Simeon Wuthier" userId="eba9b13e-fb06-4ffc-b3b5-c1dd40248673" providerId="ADAL" clId="{9FCA3457-6258-43B6-8D3C-4677487DAD31}" dt="2018-11-01T23:30:20.467" v="10319" actId="478"/>
          <ac:spMkLst>
            <pc:docMk/>
            <pc:sldMk cId="2571651648" sldId="305"/>
            <ac:spMk id="3" creationId="{F4507C9B-4FEA-4B39-93F5-511C871C7880}"/>
          </ac:spMkLst>
        </pc:spChg>
        <pc:spChg chg="add mod">
          <ac:chgData name="Simeon Wuthier" userId="eba9b13e-fb06-4ffc-b3b5-c1dd40248673" providerId="ADAL" clId="{9FCA3457-6258-43B6-8D3C-4677487DAD31}" dt="2018-11-02T00:26:16.717" v="11637" actId="1076"/>
          <ac:spMkLst>
            <pc:docMk/>
            <pc:sldMk cId="2571651648" sldId="305"/>
            <ac:spMk id="4" creationId="{0C456410-EA90-46B7-A3A3-50F4EB876DDD}"/>
          </ac:spMkLst>
        </pc:spChg>
        <pc:spChg chg="add mod">
          <ac:chgData name="Simeon Wuthier" userId="eba9b13e-fb06-4ffc-b3b5-c1dd40248673" providerId="ADAL" clId="{9FCA3457-6258-43B6-8D3C-4677487DAD31}" dt="2018-11-01T23:47:16.313" v="10802" actId="14100"/>
          <ac:spMkLst>
            <pc:docMk/>
            <pc:sldMk cId="2571651648" sldId="305"/>
            <ac:spMk id="5" creationId="{DA9A086C-7097-4D98-B9A2-973FBFF688C2}"/>
          </ac:spMkLst>
        </pc:spChg>
        <pc:spChg chg="add mod">
          <ac:chgData name="Simeon Wuthier" userId="eba9b13e-fb06-4ffc-b3b5-c1dd40248673" providerId="ADAL" clId="{9FCA3457-6258-43B6-8D3C-4677487DAD31}" dt="2018-11-01T23:47:16.313" v="10802" actId="14100"/>
          <ac:spMkLst>
            <pc:docMk/>
            <pc:sldMk cId="2571651648" sldId="305"/>
            <ac:spMk id="6" creationId="{33F4EC31-DE33-47DF-B689-015F2B617F75}"/>
          </ac:spMkLst>
        </pc:spChg>
        <pc:spChg chg="add mod">
          <ac:chgData name="Simeon Wuthier" userId="eba9b13e-fb06-4ffc-b3b5-c1dd40248673" providerId="ADAL" clId="{9FCA3457-6258-43B6-8D3C-4677487DAD31}" dt="2018-11-01T23:46:58.190" v="10790" actId="14100"/>
          <ac:spMkLst>
            <pc:docMk/>
            <pc:sldMk cId="2571651648" sldId="305"/>
            <ac:spMk id="8" creationId="{528C211A-EDB1-4359-9DA6-3473DE8B0033}"/>
          </ac:spMkLst>
        </pc:spChg>
        <pc:spChg chg="add mod">
          <ac:chgData name="Simeon Wuthier" userId="eba9b13e-fb06-4ffc-b3b5-c1dd40248673" providerId="ADAL" clId="{9FCA3457-6258-43B6-8D3C-4677487DAD31}" dt="2018-11-02T00:24:25.564" v="11589" actId="164"/>
          <ac:spMkLst>
            <pc:docMk/>
            <pc:sldMk cId="2571651648" sldId="305"/>
            <ac:spMk id="10" creationId="{6175E307-44C5-4A5A-9040-C2DB8D02AF35}"/>
          </ac:spMkLst>
        </pc:spChg>
        <pc:spChg chg="add mod">
          <ac:chgData name="Simeon Wuthier" userId="eba9b13e-fb06-4ffc-b3b5-c1dd40248673" providerId="ADAL" clId="{9FCA3457-6258-43B6-8D3C-4677487DAD31}" dt="2018-11-01T23:39:31.087" v="10658" actId="164"/>
          <ac:spMkLst>
            <pc:docMk/>
            <pc:sldMk cId="2571651648" sldId="305"/>
            <ac:spMk id="12" creationId="{B4705E6C-E9BF-4C76-AC53-4D66857FC3E3}"/>
          </ac:spMkLst>
        </pc:spChg>
        <pc:spChg chg="add mod">
          <ac:chgData name="Simeon Wuthier" userId="eba9b13e-fb06-4ffc-b3b5-c1dd40248673" providerId="ADAL" clId="{9FCA3457-6258-43B6-8D3C-4677487DAD31}" dt="2018-11-01T23:39:31.087" v="10658" actId="164"/>
          <ac:spMkLst>
            <pc:docMk/>
            <pc:sldMk cId="2571651648" sldId="305"/>
            <ac:spMk id="13" creationId="{CAD6D142-7C69-49CE-AFB8-94F760DA4BAB}"/>
          </ac:spMkLst>
        </pc:spChg>
        <pc:spChg chg="add mod">
          <ac:chgData name="Simeon Wuthier" userId="eba9b13e-fb06-4ffc-b3b5-c1dd40248673" providerId="ADAL" clId="{9FCA3457-6258-43B6-8D3C-4677487DAD31}" dt="2018-11-02T00:23:08.843" v="11566" actId="20577"/>
          <ac:spMkLst>
            <pc:docMk/>
            <pc:sldMk cId="2571651648" sldId="305"/>
            <ac:spMk id="14" creationId="{AB468898-86E5-471C-BD8C-77AA01507F79}"/>
          </ac:spMkLst>
        </pc:spChg>
        <pc:spChg chg="add mod">
          <ac:chgData name="Simeon Wuthier" userId="eba9b13e-fb06-4ffc-b3b5-c1dd40248673" providerId="ADAL" clId="{9FCA3457-6258-43B6-8D3C-4677487DAD31}" dt="2018-11-02T01:55:59.422" v="13458" actId="20577"/>
          <ac:spMkLst>
            <pc:docMk/>
            <pc:sldMk cId="2571651648" sldId="305"/>
            <ac:spMk id="15" creationId="{DFE80F9D-A80B-4EF2-B228-2D1BC34A0462}"/>
          </ac:spMkLst>
        </pc:spChg>
        <pc:spChg chg="mod">
          <ac:chgData name="Simeon Wuthier" userId="eba9b13e-fb06-4ffc-b3b5-c1dd40248673" providerId="ADAL" clId="{9FCA3457-6258-43B6-8D3C-4677487DAD31}" dt="2018-11-01T23:39:52.582" v="10665" actId="20577"/>
          <ac:spMkLst>
            <pc:docMk/>
            <pc:sldMk cId="2571651648" sldId="305"/>
            <ac:spMk id="18" creationId="{CC1FA452-A501-4AC2-AF7F-763290CB3E62}"/>
          </ac:spMkLst>
        </pc:spChg>
        <pc:spChg chg="mod">
          <ac:chgData name="Simeon Wuthier" userId="eba9b13e-fb06-4ffc-b3b5-c1dd40248673" providerId="ADAL" clId="{9FCA3457-6258-43B6-8D3C-4677487DAD31}" dt="2018-11-01T23:40:08.125" v="10681" actId="20577"/>
          <ac:spMkLst>
            <pc:docMk/>
            <pc:sldMk cId="2571651648" sldId="305"/>
            <ac:spMk id="19" creationId="{B1327DB2-7D94-4C3A-9B86-738D1CEE7074}"/>
          </ac:spMkLst>
        </pc:spChg>
        <pc:spChg chg="mod">
          <ac:chgData name="Simeon Wuthier" userId="eba9b13e-fb06-4ffc-b3b5-c1dd40248673" providerId="ADAL" clId="{9FCA3457-6258-43B6-8D3C-4677487DAD31}" dt="2018-11-02T00:23:03.632" v="11554" actId="20577"/>
          <ac:spMkLst>
            <pc:docMk/>
            <pc:sldMk cId="2571651648" sldId="305"/>
            <ac:spMk id="20" creationId="{4D38A746-F713-4066-A809-E40B152AFA90}"/>
          </ac:spMkLst>
        </pc:spChg>
        <pc:spChg chg="mod">
          <ac:chgData name="Simeon Wuthier" userId="eba9b13e-fb06-4ffc-b3b5-c1dd40248673" providerId="ADAL" clId="{9FCA3457-6258-43B6-8D3C-4677487DAD31}" dt="2018-11-02T01:56:05.643" v="13460" actId="20577"/>
          <ac:spMkLst>
            <pc:docMk/>
            <pc:sldMk cId="2571651648" sldId="305"/>
            <ac:spMk id="21" creationId="{8724D72F-F87A-4DA1-9F1B-42640C958CBA}"/>
          </ac:spMkLst>
        </pc:spChg>
        <pc:spChg chg="mod">
          <ac:chgData name="Simeon Wuthier" userId="eba9b13e-fb06-4ffc-b3b5-c1dd40248673" providerId="ADAL" clId="{9FCA3457-6258-43B6-8D3C-4677487DAD31}" dt="2018-11-02T00:22:55.885" v="11540" actId="20577"/>
          <ac:spMkLst>
            <pc:docMk/>
            <pc:sldMk cId="2571651648" sldId="305"/>
            <ac:spMk id="25" creationId="{642C2217-93E2-4308-9313-7264E820700D}"/>
          </ac:spMkLst>
        </pc:spChg>
        <pc:spChg chg="mod">
          <ac:chgData name="Simeon Wuthier" userId="eba9b13e-fb06-4ffc-b3b5-c1dd40248673" providerId="ADAL" clId="{9FCA3457-6258-43B6-8D3C-4677487DAD31}" dt="2018-11-02T01:55:54.216" v="13454" actId="20577"/>
          <ac:spMkLst>
            <pc:docMk/>
            <pc:sldMk cId="2571651648" sldId="305"/>
            <ac:spMk id="26" creationId="{9E63C321-A366-4249-89C7-E189F8FB7BED}"/>
          </ac:spMkLst>
        </pc:spChg>
        <pc:spChg chg="mod">
          <ac:chgData name="Simeon Wuthier" userId="eba9b13e-fb06-4ffc-b3b5-c1dd40248673" providerId="ADAL" clId="{9FCA3457-6258-43B6-8D3C-4677487DAD31}" dt="2018-11-01T23:44:47.645" v="10743" actId="20577"/>
          <ac:spMkLst>
            <pc:docMk/>
            <pc:sldMk cId="2571651648" sldId="305"/>
            <ac:spMk id="28" creationId="{5437950C-BC77-4320-AC93-716411FB67CA}"/>
          </ac:spMkLst>
        </pc:spChg>
        <pc:spChg chg="mod">
          <ac:chgData name="Simeon Wuthier" userId="eba9b13e-fb06-4ffc-b3b5-c1dd40248673" providerId="ADAL" clId="{9FCA3457-6258-43B6-8D3C-4677487DAD31}" dt="2018-11-01T23:45:20.403" v="10768" actId="20577"/>
          <ac:spMkLst>
            <pc:docMk/>
            <pc:sldMk cId="2571651648" sldId="305"/>
            <ac:spMk id="29" creationId="{671896A5-FEB2-4B1C-9549-3A5B7B8739BF}"/>
          </ac:spMkLst>
        </pc:spChg>
        <pc:spChg chg="mod">
          <ac:chgData name="Simeon Wuthier" userId="eba9b13e-fb06-4ffc-b3b5-c1dd40248673" providerId="ADAL" clId="{9FCA3457-6258-43B6-8D3C-4677487DAD31}" dt="2018-11-02T00:22:42.679" v="11524" actId="20577"/>
          <ac:spMkLst>
            <pc:docMk/>
            <pc:sldMk cId="2571651648" sldId="305"/>
            <ac:spMk id="30" creationId="{1D2CDDCD-0C11-42B9-A449-293AB10E80FF}"/>
          </ac:spMkLst>
        </pc:spChg>
        <pc:spChg chg="mod">
          <ac:chgData name="Simeon Wuthier" userId="eba9b13e-fb06-4ffc-b3b5-c1dd40248673" providerId="ADAL" clId="{9FCA3457-6258-43B6-8D3C-4677487DAD31}" dt="2018-11-02T01:55:48.232" v="13452" actId="20577"/>
          <ac:spMkLst>
            <pc:docMk/>
            <pc:sldMk cId="2571651648" sldId="305"/>
            <ac:spMk id="31" creationId="{AD4AFBA3-84CB-484F-8CE2-0384D47FA7C6}"/>
          </ac:spMkLst>
        </pc:spChg>
        <pc:spChg chg="add del mod">
          <ac:chgData name="Simeon Wuthier" userId="eba9b13e-fb06-4ffc-b3b5-c1dd40248673" providerId="ADAL" clId="{9FCA3457-6258-43B6-8D3C-4677487DAD31}" dt="2018-11-02T00:14:20.375" v="11149" actId="478"/>
          <ac:spMkLst>
            <pc:docMk/>
            <pc:sldMk cId="2571651648" sldId="305"/>
            <ac:spMk id="59" creationId="{7C47F027-05E7-4E76-B5B1-D9292EF2BC52}"/>
          </ac:spMkLst>
        </pc:spChg>
        <pc:spChg chg="add del mod">
          <ac:chgData name="Simeon Wuthier" userId="eba9b13e-fb06-4ffc-b3b5-c1dd40248673" providerId="ADAL" clId="{9FCA3457-6258-43B6-8D3C-4677487DAD31}" dt="2018-11-02T00:12:02.204" v="11043" actId="478"/>
          <ac:spMkLst>
            <pc:docMk/>
            <pc:sldMk cId="2571651648" sldId="305"/>
            <ac:spMk id="60" creationId="{3F780147-C784-435A-BB2F-9435627D425E}"/>
          </ac:spMkLst>
        </pc:spChg>
        <pc:spChg chg="add del mod">
          <ac:chgData name="Simeon Wuthier" userId="eba9b13e-fb06-4ffc-b3b5-c1dd40248673" providerId="ADAL" clId="{9FCA3457-6258-43B6-8D3C-4677487DAD31}" dt="2018-11-02T00:14:32.142" v="11152" actId="478"/>
          <ac:spMkLst>
            <pc:docMk/>
            <pc:sldMk cId="2571651648" sldId="305"/>
            <ac:spMk id="61" creationId="{AC2F4D65-260D-443B-85C7-B897B909EDF0}"/>
          </ac:spMkLst>
        </pc:spChg>
        <pc:spChg chg="add del mod">
          <ac:chgData name="Simeon Wuthier" userId="eba9b13e-fb06-4ffc-b3b5-c1dd40248673" providerId="ADAL" clId="{9FCA3457-6258-43B6-8D3C-4677487DAD31}" dt="2018-11-02T00:14:29.911" v="11151" actId="478"/>
          <ac:spMkLst>
            <pc:docMk/>
            <pc:sldMk cId="2571651648" sldId="305"/>
            <ac:spMk id="62" creationId="{0659D341-FD0E-4060-A8BB-AAAD74221860}"/>
          </ac:spMkLst>
        </pc:spChg>
        <pc:spChg chg="add del mod">
          <ac:chgData name="Simeon Wuthier" userId="eba9b13e-fb06-4ffc-b3b5-c1dd40248673" providerId="ADAL" clId="{9FCA3457-6258-43B6-8D3C-4677487DAD31}" dt="2018-11-02T00:14:27.697" v="11150" actId="478"/>
          <ac:spMkLst>
            <pc:docMk/>
            <pc:sldMk cId="2571651648" sldId="305"/>
            <ac:spMk id="63" creationId="{193316F8-5A4D-4FE9-B132-6396D8FB8A3C}"/>
          </ac:spMkLst>
        </pc:spChg>
        <pc:spChg chg="add mod">
          <ac:chgData name="Simeon Wuthier" userId="eba9b13e-fb06-4ffc-b3b5-c1dd40248673" providerId="ADAL" clId="{9FCA3457-6258-43B6-8D3C-4677487DAD31}" dt="2018-11-02T00:33:33.857" v="12259" actId="20577"/>
          <ac:spMkLst>
            <pc:docMk/>
            <pc:sldMk cId="2571651648" sldId="305"/>
            <ac:spMk id="64" creationId="{5F8AF5F6-ACE4-4BD6-9C75-E8E0C8FA77FE}"/>
          </ac:spMkLst>
        </pc:spChg>
        <pc:spChg chg="del mod">
          <ac:chgData name="Simeon Wuthier" userId="eba9b13e-fb06-4ffc-b3b5-c1dd40248673" providerId="ADAL" clId="{9FCA3457-6258-43B6-8D3C-4677487DAD31}" dt="2018-11-02T00:23:48.996" v="11575" actId="478"/>
          <ac:spMkLst>
            <pc:docMk/>
            <pc:sldMk cId="2571651648" sldId="305"/>
            <ac:spMk id="66" creationId="{8632D510-AF09-4176-BCAF-83B760BD74AC}"/>
          </ac:spMkLst>
        </pc:spChg>
        <pc:spChg chg="del mod">
          <ac:chgData name="Simeon Wuthier" userId="eba9b13e-fb06-4ffc-b3b5-c1dd40248673" providerId="ADAL" clId="{9FCA3457-6258-43B6-8D3C-4677487DAD31}" dt="2018-11-02T00:23:51.229" v="11576" actId="478"/>
          <ac:spMkLst>
            <pc:docMk/>
            <pc:sldMk cId="2571651648" sldId="305"/>
            <ac:spMk id="67" creationId="{7335B630-F9EB-4CC1-91EC-2D82381860C7}"/>
          </ac:spMkLst>
        </pc:spChg>
        <pc:spChg chg="mod">
          <ac:chgData name="Simeon Wuthier" userId="eba9b13e-fb06-4ffc-b3b5-c1dd40248673" providerId="ADAL" clId="{9FCA3457-6258-43B6-8D3C-4677487DAD31}" dt="2018-11-02T00:23:58.014" v="11579" actId="1076"/>
          <ac:spMkLst>
            <pc:docMk/>
            <pc:sldMk cId="2571651648" sldId="305"/>
            <ac:spMk id="68" creationId="{B4E2F10B-F50C-42E0-9846-F0624356126E}"/>
          </ac:spMkLst>
        </pc:spChg>
        <pc:spChg chg="mod">
          <ac:chgData name="Simeon Wuthier" userId="eba9b13e-fb06-4ffc-b3b5-c1dd40248673" providerId="ADAL" clId="{9FCA3457-6258-43B6-8D3C-4677487DAD31}" dt="2018-11-02T00:23:54.504" v="11577" actId="14100"/>
          <ac:spMkLst>
            <pc:docMk/>
            <pc:sldMk cId="2571651648" sldId="305"/>
            <ac:spMk id="69" creationId="{9A7AC4BA-9EB9-480E-ACEB-0098B5117606}"/>
          </ac:spMkLst>
        </pc:spChg>
        <pc:spChg chg="add del mod">
          <ac:chgData name="Simeon Wuthier" userId="eba9b13e-fb06-4ffc-b3b5-c1dd40248673" providerId="ADAL" clId="{9FCA3457-6258-43B6-8D3C-4677487DAD31}" dt="2018-11-02T00:14:34.673" v="11153" actId="478"/>
          <ac:spMkLst>
            <pc:docMk/>
            <pc:sldMk cId="2571651648" sldId="305"/>
            <ac:spMk id="1044" creationId="{F7E1FC23-E79A-4F0F-961E-62E9B743690F}"/>
          </ac:spMkLst>
        </pc:spChg>
        <pc:grpChg chg="add mod">
          <ac:chgData name="Simeon Wuthier" userId="eba9b13e-fb06-4ffc-b3b5-c1dd40248673" providerId="ADAL" clId="{9FCA3457-6258-43B6-8D3C-4677487DAD31}" dt="2018-11-01T23:33:13.161" v="10398" actId="164"/>
          <ac:grpSpMkLst>
            <pc:docMk/>
            <pc:sldMk cId="2571651648" sldId="305"/>
            <ac:grpSpMk id="7" creationId="{E5256811-52D0-47B9-A061-E84393747EE9}"/>
          </ac:grpSpMkLst>
        </pc:grpChg>
        <pc:grpChg chg="add del mod">
          <ac:chgData name="Simeon Wuthier" userId="eba9b13e-fb06-4ffc-b3b5-c1dd40248673" providerId="ADAL" clId="{9FCA3457-6258-43B6-8D3C-4677487DAD31}" dt="2018-11-01T23:48:50.524" v="10853" actId="478"/>
          <ac:grpSpMkLst>
            <pc:docMk/>
            <pc:sldMk cId="2571651648" sldId="305"/>
            <ac:grpSpMk id="9" creationId="{EC4D9905-5DFF-44BD-833C-6397DBAFC862}"/>
          </ac:grpSpMkLst>
        </pc:grpChg>
        <pc:grpChg chg="add mod">
          <ac:chgData name="Simeon Wuthier" userId="eba9b13e-fb06-4ffc-b3b5-c1dd40248673" providerId="ADAL" clId="{9FCA3457-6258-43B6-8D3C-4677487DAD31}" dt="2018-11-01T23:40:46.225" v="10709" actId="1076"/>
          <ac:grpSpMkLst>
            <pc:docMk/>
            <pc:sldMk cId="2571651648" sldId="305"/>
            <ac:grpSpMk id="16" creationId="{F2E65AE8-DAAC-4B3D-A380-BAF750A89230}"/>
          </ac:grpSpMkLst>
        </pc:grpChg>
        <pc:grpChg chg="add mod">
          <ac:chgData name="Simeon Wuthier" userId="eba9b13e-fb06-4ffc-b3b5-c1dd40248673" providerId="ADAL" clId="{9FCA3457-6258-43B6-8D3C-4677487DAD31}" dt="2018-11-01T23:39:44.505" v="10661" actId="1076"/>
          <ac:grpSpMkLst>
            <pc:docMk/>
            <pc:sldMk cId="2571651648" sldId="305"/>
            <ac:grpSpMk id="17" creationId="{938DB88C-7927-4FB6-8C70-41EF6C880969}"/>
          </ac:grpSpMkLst>
        </pc:grpChg>
        <pc:grpChg chg="add mod">
          <ac:chgData name="Simeon Wuthier" userId="eba9b13e-fb06-4ffc-b3b5-c1dd40248673" providerId="ADAL" clId="{9FCA3457-6258-43B6-8D3C-4677487DAD31}" dt="2018-11-01T23:44:34.701" v="10720" actId="1076"/>
          <ac:grpSpMkLst>
            <pc:docMk/>
            <pc:sldMk cId="2571651648" sldId="305"/>
            <ac:grpSpMk id="22" creationId="{8D55CA20-E79D-4C76-B087-E7F28F97C308}"/>
          </ac:grpSpMkLst>
        </pc:grpChg>
        <pc:grpChg chg="add mod">
          <ac:chgData name="Simeon Wuthier" userId="eba9b13e-fb06-4ffc-b3b5-c1dd40248673" providerId="ADAL" clId="{9FCA3457-6258-43B6-8D3C-4677487DAD31}" dt="2018-11-01T23:44:39.360" v="10739" actId="1035"/>
          <ac:grpSpMkLst>
            <pc:docMk/>
            <pc:sldMk cId="2571651648" sldId="305"/>
            <ac:grpSpMk id="27" creationId="{F7B5527C-E4EF-41E9-BB03-8355FE3C549C}"/>
          </ac:grpSpMkLst>
        </pc:grpChg>
        <pc:grpChg chg="add mod">
          <ac:chgData name="Simeon Wuthier" userId="eba9b13e-fb06-4ffc-b3b5-c1dd40248673" providerId="ADAL" clId="{9FCA3457-6258-43B6-8D3C-4677487DAD31}" dt="2018-11-02T19:32:33.163" v="13591" actId="14100"/>
          <ac:grpSpMkLst>
            <pc:docMk/>
            <pc:sldMk cId="2571651648" sldId="305"/>
            <ac:grpSpMk id="65" creationId="{FE90B114-62CE-4FF9-855B-79D58436BB7D}"/>
          </ac:grpSpMkLst>
        </pc:grpChg>
        <pc:grpChg chg="add mod">
          <ac:chgData name="Simeon Wuthier" userId="eba9b13e-fb06-4ffc-b3b5-c1dd40248673" providerId="ADAL" clId="{9FCA3457-6258-43B6-8D3C-4677487DAD31}" dt="2018-11-02T00:24:58.230" v="11599" actId="1036"/>
          <ac:grpSpMkLst>
            <pc:docMk/>
            <pc:sldMk cId="2571651648" sldId="305"/>
            <ac:grpSpMk id="1045" creationId="{7D86C1AB-4FF6-4B04-B636-64ABA7057D3A}"/>
          </ac:grpSpMkLst>
        </pc:grpChg>
        <pc:graphicFrameChg chg="add del mod modGraphic">
          <ac:chgData name="Simeon Wuthier" userId="eba9b13e-fb06-4ffc-b3b5-c1dd40248673" providerId="ADAL" clId="{9FCA3457-6258-43B6-8D3C-4677487DAD31}" dt="2018-11-01T10:07:18.481" v="8896"/>
          <ac:graphicFrameMkLst>
            <pc:docMk/>
            <pc:sldMk cId="2571651648" sldId="305"/>
            <ac:graphicFrameMk id="5" creationId="{5F5A6ED2-DC4B-4313-9DD9-FD763C0F4F48}"/>
          </ac:graphicFrameMkLst>
        </pc:graphicFrameChg>
        <pc:graphicFrameChg chg="add del mod modGraphic">
          <ac:chgData name="Simeon Wuthier" userId="eba9b13e-fb06-4ffc-b3b5-c1dd40248673" providerId="ADAL" clId="{9FCA3457-6258-43B6-8D3C-4677487DAD31}" dt="2018-11-01T23:35:07.040" v="10473" actId="478"/>
          <ac:graphicFrameMkLst>
            <pc:docMk/>
            <pc:sldMk cId="2571651648" sldId="305"/>
            <ac:graphicFrameMk id="11" creationId="{5D8FE406-9C38-4003-8277-0E399EAF0627}"/>
          </ac:graphicFrameMkLst>
        </pc:graphicFrameChg>
        <pc:picChg chg="add mod ord">
          <ac:chgData name="Simeon Wuthier" userId="eba9b13e-fb06-4ffc-b3b5-c1dd40248673" providerId="ADAL" clId="{9FCA3457-6258-43B6-8D3C-4677487DAD31}" dt="2018-11-02T00:24:25.564" v="11589" actId="164"/>
          <ac:picMkLst>
            <pc:docMk/>
            <pc:sldMk cId="2571651648" sldId="305"/>
            <ac:picMk id="1026" creationId="{21BA5EE0-DF79-4E66-993F-D505D4498AA2}"/>
          </ac:picMkLst>
        </pc:picChg>
        <pc:cxnChg chg="add del mod">
          <ac:chgData name="Simeon Wuthier" userId="eba9b13e-fb06-4ffc-b3b5-c1dd40248673" providerId="ADAL" clId="{9FCA3457-6258-43B6-8D3C-4677487DAD31}" dt="2018-11-01T23:50:26.825" v="10875" actId="478"/>
          <ac:cxnSpMkLst>
            <pc:docMk/>
            <pc:sldMk cId="2571651648" sldId="305"/>
            <ac:cxnSpMk id="37" creationId="{44EE58F1-AE82-4AC9-B180-8401FC8B7C9A}"/>
          </ac:cxnSpMkLst>
        </pc:cxnChg>
        <pc:cxnChg chg="add del mod">
          <ac:chgData name="Simeon Wuthier" userId="eba9b13e-fb06-4ffc-b3b5-c1dd40248673" providerId="ADAL" clId="{9FCA3457-6258-43B6-8D3C-4677487DAD31}" dt="2018-11-01T23:50:25.023" v="10874" actId="478"/>
          <ac:cxnSpMkLst>
            <pc:docMk/>
            <pc:sldMk cId="2571651648" sldId="305"/>
            <ac:cxnSpMk id="45" creationId="{F836F0BF-952F-4A51-8DB4-5639DC0A31BF}"/>
          </ac:cxnSpMkLst>
        </pc:cxnChg>
        <pc:cxnChg chg="add mod">
          <ac:chgData name="Simeon Wuthier" userId="eba9b13e-fb06-4ffc-b3b5-c1dd40248673" providerId="ADAL" clId="{9FCA3457-6258-43B6-8D3C-4677487DAD31}" dt="2018-11-02T00:25:38.897" v="11628" actId="1076"/>
          <ac:cxnSpMkLst>
            <pc:docMk/>
            <pc:sldMk cId="2571651648" sldId="305"/>
            <ac:cxnSpMk id="47" creationId="{4807CD67-17C1-49CD-B237-C73F5238377D}"/>
          </ac:cxnSpMkLst>
        </pc:cxnChg>
        <pc:cxnChg chg="add mod">
          <ac:chgData name="Simeon Wuthier" userId="eba9b13e-fb06-4ffc-b3b5-c1dd40248673" providerId="ADAL" clId="{9FCA3457-6258-43B6-8D3C-4677487DAD31}" dt="2018-11-02T00:25:45.737" v="11629" actId="1076"/>
          <ac:cxnSpMkLst>
            <pc:docMk/>
            <pc:sldMk cId="2571651648" sldId="305"/>
            <ac:cxnSpMk id="48" creationId="{FD8A1E9A-95DE-4C98-A22A-0959D2D348D5}"/>
          </ac:cxnSpMkLst>
        </pc:cxnChg>
        <pc:cxnChg chg="add del mod">
          <ac:chgData name="Simeon Wuthier" userId="eba9b13e-fb06-4ffc-b3b5-c1dd40248673" providerId="ADAL" clId="{9FCA3457-6258-43B6-8D3C-4677487DAD31}" dt="2018-11-02T00:25:08.398" v="11601" actId="478"/>
          <ac:cxnSpMkLst>
            <pc:docMk/>
            <pc:sldMk cId="2571651648" sldId="305"/>
            <ac:cxnSpMk id="49" creationId="{0910A4E5-4ACA-4BDB-9C45-B6F33D61D17D}"/>
          </ac:cxnSpMkLst>
        </pc:cxnChg>
        <pc:cxnChg chg="add mod">
          <ac:chgData name="Simeon Wuthier" userId="eba9b13e-fb06-4ffc-b3b5-c1dd40248673" providerId="ADAL" clId="{9FCA3457-6258-43B6-8D3C-4677487DAD31}" dt="2018-11-02T00:24:25.564" v="11589" actId="164"/>
          <ac:cxnSpMkLst>
            <pc:docMk/>
            <pc:sldMk cId="2571651648" sldId="305"/>
            <ac:cxnSpMk id="53" creationId="{45339F91-98C2-4879-9F49-8E95CBCBD8A9}"/>
          </ac:cxnSpMkLst>
        </pc:cxnChg>
        <pc:cxnChg chg="add mod">
          <ac:chgData name="Simeon Wuthier" userId="eba9b13e-fb06-4ffc-b3b5-c1dd40248673" providerId="ADAL" clId="{9FCA3457-6258-43B6-8D3C-4677487DAD31}" dt="2018-11-02T00:25:18.169" v="11625" actId="1036"/>
          <ac:cxnSpMkLst>
            <pc:docMk/>
            <pc:sldMk cId="2571651648" sldId="305"/>
            <ac:cxnSpMk id="72" creationId="{8D3C9BD7-2F01-458A-AC8F-053316CFA91F}"/>
          </ac:cxnSpMkLst>
        </pc:cxnChg>
        <pc:cxnChg chg="add mod">
          <ac:chgData name="Simeon Wuthier" userId="eba9b13e-fb06-4ffc-b3b5-c1dd40248673" providerId="ADAL" clId="{9FCA3457-6258-43B6-8D3C-4677487DAD31}" dt="2018-11-01T23:50:29.403" v="10878" actId="1036"/>
          <ac:cxnSpMkLst>
            <pc:docMk/>
            <pc:sldMk cId="2571651648" sldId="305"/>
            <ac:cxnSpMk id="1025" creationId="{5879A96D-E1D4-479C-A7D5-41D95A28C99D}"/>
          </ac:cxnSpMkLst>
        </pc:cxnChg>
      </pc:sldChg>
      <pc:sldChg chg="add del ord modTransition">
        <pc:chgData name="Simeon Wuthier" userId="eba9b13e-fb06-4ffc-b3b5-c1dd40248673" providerId="ADAL" clId="{9FCA3457-6258-43B6-8D3C-4677487DAD31}" dt="2018-11-01T21:36:06.079" v="9310" actId="2696"/>
        <pc:sldMkLst>
          <pc:docMk/>
          <pc:sldMk cId="2332998704" sldId="306"/>
        </pc:sldMkLst>
      </pc:sldChg>
      <pc:sldChg chg="addSp modSp add ord modAnim">
        <pc:chgData name="Simeon Wuthier" userId="eba9b13e-fb06-4ffc-b3b5-c1dd40248673" providerId="ADAL" clId="{9FCA3457-6258-43B6-8D3C-4677487DAD31}" dt="2018-11-02T00:53:56.354" v="12607"/>
        <pc:sldMkLst>
          <pc:docMk/>
          <pc:sldMk cId="31987178" sldId="307"/>
        </pc:sldMkLst>
        <pc:spChg chg="mod">
          <ac:chgData name="Simeon Wuthier" userId="eba9b13e-fb06-4ffc-b3b5-c1dd40248673" providerId="ADAL" clId="{9FCA3457-6258-43B6-8D3C-4677487DAD31}" dt="2018-11-01T22:06:20.035" v="9753" actId="20577"/>
          <ac:spMkLst>
            <pc:docMk/>
            <pc:sldMk cId="31987178" sldId="307"/>
            <ac:spMk id="2" creationId="{B31CF4B4-A53B-4FBF-BDB1-AED1B6F82114}"/>
          </ac:spMkLst>
        </pc:spChg>
        <pc:spChg chg="mod">
          <ac:chgData name="Simeon Wuthier" userId="eba9b13e-fb06-4ffc-b3b5-c1dd40248673" providerId="ADAL" clId="{9FCA3457-6258-43B6-8D3C-4677487DAD31}" dt="2018-11-01T22:01:11.947" v="9651" actId="20577"/>
          <ac:spMkLst>
            <pc:docMk/>
            <pc:sldMk cId="31987178" sldId="307"/>
            <ac:spMk id="3" creationId="{F4D667FC-7DDF-4D41-8DDD-529979D5CA93}"/>
          </ac:spMkLst>
        </pc:spChg>
        <pc:spChg chg="add mod">
          <ac:chgData name="Simeon Wuthier" userId="eba9b13e-fb06-4ffc-b3b5-c1dd40248673" providerId="ADAL" clId="{9FCA3457-6258-43B6-8D3C-4677487DAD31}" dt="2018-11-02T00:52:00.462" v="12599" actId="164"/>
          <ac:spMkLst>
            <pc:docMk/>
            <pc:sldMk cId="31987178" sldId="307"/>
            <ac:spMk id="4" creationId="{4A6EEB0F-FC2E-4135-827E-07754F5FB2CF}"/>
          </ac:spMkLst>
        </pc:spChg>
        <pc:spChg chg="add mod">
          <ac:chgData name="Simeon Wuthier" userId="eba9b13e-fb06-4ffc-b3b5-c1dd40248673" providerId="ADAL" clId="{9FCA3457-6258-43B6-8D3C-4677487DAD31}" dt="2018-11-02T00:52:00.462" v="12599" actId="164"/>
          <ac:spMkLst>
            <pc:docMk/>
            <pc:sldMk cId="31987178" sldId="307"/>
            <ac:spMk id="5" creationId="{25C0EB08-2242-4D05-8EE9-5DF2DE533D63}"/>
          </ac:spMkLst>
        </pc:spChg>
        <pc:grpChg chg="add mod">
          <ac:chgData name="Simeon Wuthier" userId="eba9b13e-fb06-4ffc-b3b5-c1dd40248673" providerId="ADAL" clId="{9FCA3457-6258-43B6-8D3C-4677487DAD31}" dt="2018-11-02T00:52:00.462" v="12599" actId="164"/>
          <ac:grpSpMkLst>
            <pc:docMk/>
            <pc:sldMk cId="31987178" sldId="307"/>
            <ac:grpSpMk id="6" creationId="{F34EB34A-D4C3-4DF7-9060-EA5BC1D3353E}"/>
          </ac:grpSpMkLst>
        </pc:grpChg>
      </pc:sldChg>
      <pc:sldChg chg="modSp add ord modTransition modAnim">
        <pc:chgData name="Simeon Wuthier" userId="eba9b13e-fb06-4ffc-b3b5-c1dd40248673" providerId="ADAL" clId="{9FCA3457-6258-43B6-8D3C-4677487DAD31}" dt="2018-11-02T21:59:45.712" v="13593"/>
        <pc:sldMkLst>
          <pc:docMk/>
          <pc:sldMk cId="1260563535" sldId="308"/>
        </pc:sldMkLst>
        <pc:spChg chg="mod">
          <ac:chgData name="Simeon Wuthier" userId="eba9b13e-fb06-4ffc-b3b5-c1dd40248673" providerId="ADAL" clId="{9FCA3457-6258-43B6-8D3C-4677487DAD31}" dt="2018-11-01T22:15:48.941" v="10215" actId="27636"/>
          <ac:spMkLst>
            <pc:docMk/>
            <pc:sldMk cId="1260563535" sldId="308"/>
            <ac:spMk id="2" creationId="{B31CF4B4-A53B-4FBF-BDB1-AED1B6F82114}"/>
          </ac:spMkLst>
        </pc:spChg>
        <pc:spChg chg="mod">
          <ac:chgData name="Simeon Wuthier" userId="eba9b13e-fb06-4ffc-b3b5-c1dd40248673" providerId="ADAL" clId="{9FCA3457-6258-43B6-8D3C-4677487DAD31}" dt="2018-11-01T22:22:16.991" v="10318" actId="27636"/>
          <ac:spMkLst>
            <pc:docMk/>
            <pc:sldMk cId="1260563535" sldId="308"/>
            <ac:spMk id="3" creationId="{F4D667FC-7DDF-4D41-8DDD-529979D5CA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F2151-7BB8-4BBC-92E4-B7FC6DEA114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238E-724D-45CB-BDAF-20C0E6E5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Salt is used to prevent an attacker from brute forcing an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Greatly reduces the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file, then go offline, compare hashes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Many more applications than these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Hashtables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Search engines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144 billion dollars in circulation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SHA-512 uses 80 rounds</a:t>
            </a:r>
          </a:p>
          <a:p>
            <a:r>
              <a:rPr lang="en-US" dirty="0"/>
              <a:t> - Closest attempt 57 out of 80 rounds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= State of each hash</a:t>
            </a:r>
          </a:p>
          <a:p>
            <a:r>
              <a:rPr lang="en-US" dirty="0"/>
              <a:t>Split into 8 words, where each word is 32 bits (integer)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 = majority of the three inputs</a:t>
            </a:r>
          </a:p>
          <a:p>
            <a:endParaRPr lang="en-US" dirty="0"/>
          </a:p>
          <a:p>
            <a:r>
              <a:rPr lang="en-US" dirty="0"/>
              <a:t>Ch = choose, if the bit in x is 0, choose y, otherwise choose z, for every bit</a:t>
            </a:r>
          </a:p>
          <a:p>
            <a:r>
              <a:rPr lang="en-US" dirty="0"/>
              <a:t>	(in circuit terms, a 2-input-multiplexor)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Lines 1 to 245</a:t>
            </a:r>
          </a:p>
          <a:p>
            <a:r>
              <a:rPr lang="en-US" dirty="0"/>
              <a:t>Lines 3951 to 4210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9238E-724D-45CB-BDAF-20C0E6E55F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438401"/>
            <a:ext cx="98552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67056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5807076"/>
            <a:ext cx="284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580707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5807076"/>
            <a:ext cx="28448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51380"/>
            <a:ext cx="3442365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1" y="6283472"/>
            <a:ext cx="29464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978-3-642-38348-9_16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s1meon.art/ReverseSolve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99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7EE85A-D9DC-4331-B7D8-89F58ED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3773F-0A8B-43E4-B6AE-D9CAFCABB028}"/>
              </a:ext>
            </a:extLst>
          </p:cNvPr>
          <p:cNvGrpSpPr/>
          <p:nvPr/>
        </p:nvGrpSpPr>
        <p:grpSpPr>
          <a:xfrm>
            <a:off x="0" y="1828800"/>
            <a:ext cx="12192000" cy="381000"/>
            <a:chOff x="4800600" y="1676400"/>
            <a:chExt cx="7391400" cy="304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AB070-C544-494E-B304-CB25C2A23A3B}"/>
                </a:ext>
              </a:extLst>
            </p:cNvPr>
            <p:cNvSpPr/>
            <p:nvPr/>
          </p:nvSpPr>
          <p:spPr>
            <a:xfrm>
              <a:off x="4800600" y="1676400"/>
              <a:ext cx="7391400" cy="304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B89356-E11F-4C79-81DD-D48DA79BB586}"/>
                </a:ext>
              </a:extLst>
            </p:cNvPr>
            <p:cNvSpPr/>
            <p:nvPr/>
          </p:nvSpPr>
          <p:spPr>
            <a:xfrm>
              <a:off x="5867400" y="1676400"/>
              <a:ext cx="838200" cy="304800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06472A-55F0-4A26-96AF-AA846B326E5B}"/>
                </a:ext>
              </a:extLst>
            </p:cNvPr>
            <p:cNvSpPr/>
            <p:nvPr/>
          </p:nvSpPr>
          <p:spPr>
            <a:xfrm>
              <a:off x="8991600" y="1676400"/>
              <a:ext cx="838200" cy="304800"/>
            </a:xfrm>
            <a:prstGeom prst="rect">
              <a:avLst/>
            </a:prstGeom>
            <a:noFill/>
            <a:ln w="38100">
              <a:solidFill>
                <a:srgbClr val="F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3D13-4997-46AE-B893-B362C63C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429000"/>
            <a:ext cx="11658600" cy="2590799"/>
          </a:xfrm>
          <a:solidFill>
            <a:srgbClr val="282923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Only two variable states change each round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 Hence, the invention of reduced-round attacks</a:t>
            </a:r>
          </a:p>
        </p:txBody>
      </p:sp>
    </p:spTree>
    <p:extLst>
      <p:ext uri="{BB962C8B-B14F-4D97-AF65-F5344CB8AC3E}">
        <p14:creationId xmlns:p14="http://schemas.microsoft.com/office/powerpoint/2010/main" val="37284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412F05C-42CE-49CF-B1D0-1754B9E16A35}"/>
              </a:ext>
            </a:extLst>
          </p:cNvPr>
          <p:cNvGrpSpPr/>
          <p:nvPr/>
        </p:nvGrpSpPr>
        <p:grpSpPr>
          <a:xfrm>
            <a:off x="-1" y="0"/>
            <a:ext cx="12192001" cy="6172200"/>
            <a:chOff x="-1" y="0"/>
            <a:chExt cx="12192001" cy="6172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4DF934-5906-439E-83A4-AD5B3B299B71}"/>
                </a:ext>
              </a:extLst>
            </p:cNvPr>
            <p:cNvGrpSpPr/>
            <p:nvPr/>
          </p:nvGrpSpPr>
          <p:grpSpPr>
            <a:xfrm>
              <a:off x="-1" y="0"/>
              <a:ext cx="12192001" cy="6172200"/>
              <a:chOff x="-1" y="0"/>
              <a:chExt cx="12192001" cy="61722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C14894-778D-44B4-B805-F676F91FF57D}"/>
                  </a:ext>
                </a:extLst>
              </p:cNvPr>
              <p:cNvSpPr/>
              <p:nvPr/>
            </p:nvSpPr>
            <p:spPr>
              <a:xfrm>
                <a:off x="3" y="0"/>
                <a:ext cx="12191997" cy="6172200"/>
              </a:xfrm>
              <a:prstGeom prst="rect">
                <a:avLst/>
              </a:prstGeom>
              <a:solidFill>
                <a:srgbClr val="282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BAC3B58-DBF2-40D9-885C-62E8261174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-1" y="152400"/>
                <a:ext cx="6781799" cy="586025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58D8DAE-1BF5-4758-AC15-94074BC28B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781798" y="142876"/>
                <a:ext cx="5410199" cy="4775200"/>
              </a:xfrm>
              <a:prstGeom prst="rect">
                <a:avLst/>
              </a:prstGeom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C72ADBB-9262-476C-9EBB-C50B0526B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109"/>
            <a:stretch/>
          </p:blipFill>
          <p:spPr>
            <a:xfrm>
              <a:off x="16667" y="0"/>
              <a:ext cx="5602235" cy="42624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0C8D8F-54B2-42E7-982C-BB6C470B15D0}"/>
                </a:ext>
              </a:extLst>
            </p:cNvPr>
            <p:cNvSpPr/>
            <p:nvPr/>
          </p:nvSpPr>
          <p:spPr>
            <a:xfrm>
              <a:off x="76200" y="304800"/>
              <a:ext cx="304800" cy="121444"/>
            </a:xfrm>
            <a:prstGeom prst="rect">
              <a:avLst/>
            </a:prstGeom>
            <a:solidFill>
              <a:srgbClr val="282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15FDB-7348-44C8-9CB1-587F561822C2}"/>
              </a:ext>
            </a:extLst>
          </p:cNvPr>
          <p:cNvGrpSpPr/>
          <p:nvPr/>
        </p:nvGrpSpPr>
        <p:grpSpPr>
          <a:xfrm>
            <a:off x="4800600" y="472899"/>
            <a:ext cx="1752598" cy="2843204"/>
            <a:chOff x="4800600" y="381000"/>
            <a:chExt cx="1752598" cy="2971800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53280E84-91B7-44C0-ABC9-379C40EEB21C}"/>
                </a:ext>
              </a:extLst>
            </p:cNvPr>
            <p:cNvSpPr/>
            <p:nvPr/>
          </p:nvSpPr>
          <p:spPr>
            <a:xfrm>
              <a:off x="4800600" y="381000"/>
              <a:ext cx="152400" cy="2971800"/>
            </a:xfrm>
            <a:prstGeom prst="rightBracket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09773-C411-40F2-A0BF-DC5B4A67FE0B}"/>
                </a:ext>
              </a:extLst>
            </p:cNvPr>
            <p:cNvSpPr txBox="1"/>
            <p:nvPr/>
          </p:nvSpPr>
          <p:spPr>
            <a:xfrm>
              <a:off x="5105398" y="1541502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Initial constants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C8CB1-A572-46AF-ABB5-7089884EED93}"/>
              </a:ext>
            </a:extLst>
          </p:cNvPr>
          <p:cNvGrpSpPr/>
          <p:nvPr/>
        </p:nvGrpSpPr>
        <p:grpSpPr>
          <a:xfrm>
            <a:off x="4009739" y="3429000"/>
            <a:ext cx="2619660" cy="830997"/>
            <a:chOff x="4000502" y="3424535"/>
            <a:chExt cx="2619660" cy="83099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6C57C9-EB50-408A-9E73-F56D90774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0502" y="3886200"/>
              <a:ext cx="952498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07AF69-ABAA-466E-94A2-B51C849D5D31}"/>
                </a:ext>
              </a:extLst>
            </p:cNvPr>
            <p:cNvSpPr txBox="1"/>
            <p:nvPr/>
          </p:nvSpPr>
          <p:spPr>
            <a:xfrm>
              <a:off x="5029199" y="3424535"/>
              <a:ext cx="1590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Iterate through each chunk of 512 bits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D4B252-0AB5-45DE-BE97-EFFB2F0F9ADC}"/>
              </a:ext>
            </a:extLst>
          </p:cNvPr>
          <p:cNvGrpSpPr/>
          <p:nvPr/>
        </p:nvGrpSpPr>
        <p:grpSpPr>
          <a:xfrm>
            <a:off x="9753598" y="203675"/>
            <a:ext cx="2450840" cy="1214624"/>
            <a:chOff x="4800600" y="381000"/>
            <a:chExt cx="2613371" cy="2971800"/>
          </a:xfrm>
        </p:grpSpPr>
        <p:sp>
          <p:nvSpPr>
            <p:cNvPr id="29" name="Right Bracket 28">
              <a:extLst>
                <a:ext uri="{FF2B5EF4-FFF2-40B4-BE49-F238E27FC236}">
                  <a16:creationId xmlns:a16="http://schemas.microsoft.com/office/drawing/2014/main" id="{C7AF9407-6E18-427F-89C7-2DCB4FC58378}"/>
                </a:ext>
              </a:extLst>
            </p:cNvPr>
            <p:cNvSpPr/>
            <p:nvPr/>
          </p:nvSpPr>
          <p:spPr>
            <a:xfrm>
              <a:off x="4800600" y="381000"/>
              <a:ext cx="152400" cy="2971800"/>
            </a:xfrm>
            <a:prstGeom prst="rightBracket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9A4664-97FC-4FC9-B78D-1ABBDE07F7D8}"/>
                </a:ext>
              </a:extLst>
            </p:cNvPr>
            <p:cNvSpPr txBox="1"/>
            <p:nvPr/>
          </p:nvSpPr>
          <p:spPr>
            <a:xfrm>
              <a:off x="5086518" y="511442"/>
              <a:ext cx="2327453" cy="237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Two state variables change every round </a:t>
              </a:r>
              <a:r>
                <a:rPr lang="en-US" sz="1400" dirty="0">
                  <a:solidFill>
                    <a:schemeClr val="accent2"/>
                  </a:solidFill>
                </a:rPr>
                <a:t>(</a:t>
              </a:r>
              <a:r>
                <a:rPr lang="en-US" sz="1400" dirty="0">
                  <a:solidFill>
                    <a:schemeClr val="bg1"/>
                  </a:solidFill>
                </a:rPr>
                <a:t>the state update stage</a:t>
              </a:r>
              <a:r>
                <a:rPr lang="en-US" sz="1400" dirty="0">
                  <a:solidFill>
                    <a:schemeClr val="accent2"/>
                  </a:solidFill>
                </a:rPr>
                <a:t>)</a:t>
              </a:r>
              <a:br>
                <a:rPr lang="en-US" sz="1600" dirty="0">
                  <a:solidFill>
                    <a:schemeClr val="accent2"/>
                  </a:solidFill>
                </a:rPr>
              </a:br>
              <a:r>
                <a:rPr lang="en-US" sz="1100" dirty="0">
                  <a:solidFill>
                    <a:schemeClr val="accent2"/>
                  </a:solidFill>
                </a:rPr>
                <a:t>(SHA-1 had only one)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E26ED3-FB19-44B7-8E2C-1E72BA843030}"/>
              </a:ext>
            </a:extLst>
          </p:cNvPr>
          <p:cNvGrpSpPr/>
          <p:nvPr/>
        </p:nvGrpSpPr>
        <p:grpSpPr>
          <a:xfrm>
            <a:off x="8726267" y="1752600"/>
            <a:ext cx="2856127" cy="1214624"/>
            <a:chOff x="4800600" y="381000"/>
            <a:chExt cx="2343316" cy="2971800"/>
          </a:xfrm>
        </p:grpSpPr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173C8415-FFC1-4AF7-AD89-0DA21D6D22B1}"/>
                </a:ext>
              </a:extLst>
            </p:cNvPr>
            <p:cNvSpPr/>
            <p:nvPr/>
          </p:nvSpPr>
          <p:spPr>
            <a:xfrm>
              <a:off x="4800600" y="381000"/>
              <a:ext cx="152400" cy="2971800"/>
            </a:xfrm>
            <a:prstGeom prst="rightBracket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599FEA-FA43-4124-978B-FB1041DE3E2D}"/>
                </a:ext>
              </a:extLst>
            </p:cNvPr>
            <p:cNvSpPr txBox="1"/>
            <p:nvPr/>
          </p:nvSpPr>
          <p:spPr>
            <a:xfrm>
              <a:off x="5086516" y="511442"/>
              <a:ext cx="2057400" cy="2033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After the 64 rounds, [</a:t>
              </a:r>
              <a:r>
                <a:rPr lang="en-US" sz="1600" dirty="0" err="1">
                  <a:solidFill>
                    <a:schemeClr val="accent2"/>
                  </a:solidFill>
                </a:rPr>
                <a:t>a,b,c,d,e,f,g,h</a:t>
              </a:r>
              <a:r>
                <a:rPr lang="en-US" sz="1600" dirty="0">
                  <a:solidFill>
                    <a:schemeClr val="accent2"/>
                  </a:solidFill>
                </a:rPr>
                <a:t>] now hold the hash.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D73E6-A94B-4C37-8081-D43CF5B10F35}"/>
              </a:ext>
            </a:extLst>
          </p:cNvPr>
          <p:cNvGrpSpPr/>
          <p:nvPr/>
        </p:nvGrpSpPr>
        <p:grpSpPr>
          <a:xfrm>
            <a:off x="7596243" y="2779787"/>
            <a:ext cx="4291290" cy="523220"/>
            <a:chOff x="1896021" y="3771346"/>
            <a:chExt cx="4291290" cy="52322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77B0C0-89F8-4F32-83FF-EF76F6ABF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021" y="4074087"/>
              <a:ext cx="213393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11EB10-97B1-4C64-BA1A-51E7F96AAB22}"/>
                </a:ext>
              </a:extLst>
            </p:cNvPr>
            <p:cNvSpPr txBox="1"/>
            <p:nvPr/>
          </p:nvSpPr>
          <p:spPr>
            <a:xfrm>
              <a:off x="4053375" y="3771346"/>
              <a:ext cx="2133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If there are more chunks of the message, repeat.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7A150C-CC74-4874-8665-3422188DE4F6}"/>
              </a:ext>
            </a:extLst>
          </p:cNvPr>
          <p:cNvGrpSpPr/>
          <p:nvPr/>
        </p:nvGrpSpPr>
        <p:grpSpPr>
          <a:xfrm>
            <a:off x="5422642" y="372471"/>
            <a:ext cx="1447801" cy="789473"/>
            <a:chOff x="5186597" y="3176025"/>
            <a:chExt cx="1088287" cy="78947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F56C425-8CE2-4633-9872-DFD9FAA43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6447" y="3176025"/>
              <a:ext cx="597158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03449D-1A89-4291-913B-B8F000D4CA4A}"/>
                </a:ext>
              </a:extLst>
            </p:cNvPr>
            <p:cNvSpPr txBox="1"/>
            <p:nvPr/>
          </p:nvSpPr>
          <p:spPr>
            <a:xfrm>
              <a:off x="5186597" y="3226834"/>
              <a:ext cx="10882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Add additional checksum info to the message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A91950-77AF-4BE0-B104-148E3A92AC71}"/>
              </a:ext>
            </a:extLst>
          </p:cNvPr>
          <p:cNvGrpSpPr/>
          <p:nvPr/>
        </p:nvGrpSpPr>
        <p:grpSpPr>
          <a:xfrm>
            <a:off x="6735915" y="4549961"/>
            <a:ext cx="5215261" cy="1542467"/>
            <a:chOff x="6735915" y="4549961"/>
            <a:chExt cx="5215261" cy="15424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06DDC0-B9F3-450F-91C8-744F278893AE}"/>
                </a:ext>
              </a:extLst>
            </p:cNvPr>
            <p:cNvGrpSpPr/>
            <p:nvPr/>
          </p:nvGrpSpPr>
          <p:grpSpPr>
            <a:xfrm>
              <a:off x="6735915" y="5466248"/>
              <a:ext cx="4031153" cy="626180"/>
              <a:chOff x="4800600" y="282180"/>
              <a:chExt cx="4031153" cy="3070620"/>
            </a:xfrm>
          </p:grpSpPr>
          <p:sp>
            <p:nvSpPr>
              <p:cNvPr id="26" name="Right Bracket 25">
                <a:extLst>
                  <a:ext uri="{FF2B5EF4-FFF2-40B4-BE49-F238E27FC236}">
                    <a16:creationId xmlns:a16="http://schemas.microsoft.com/office/drawing/2014/main" id="{937777EF-8C15-4A5B-9ABD-4B6C6C1C83F7}"/>
                  </a:ext>
                </a:extLst>
              </p:cNvPr>
              <p:cNvSpPr/>
              <p:nvPr/>
            </p:nvSpPr>
            <p:spPr>
              <a:xfrm>
                <a:off x="4800600" y="381000"/>
                <a:ext cx="152400" cy="2971800"/>
              </a:xfrm>
              <a:prstGeom prst="rightBracke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99C59E-F3F8-43AC-B9B4-304780DE6017}"/>
                  </a:ext>
                </a:extLst>
              </p:cNvPr>
              <p:cNvSpPr txBox="1"/>
              <p:nvPr/>
            </p:nvSpPr>
            <p:spPr>
              <a:xfrm>
                <a:off x="5075085" y="282180"/>
                <a:ext cx="3756668" cy="3018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The math part of the hash function 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(</a:t>
                </a:r>
                <a:r>
                  <a:rPr lang="en-US" sz="1600" dirty="0">
                    <a:solidFill>
                      <a:schemeClr val="bg1"/>
                    </a:solidFill>
                  </a:rPr>
                  <a:t>the message expansion stage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)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AE300848-F634-406B-819A-2EA667036AC6}"/>
                </a:ext>
              </a:extLst>
            </p:cNvPr>
            <p:cNvSpPr/>
            <p:nvPr/>
          </p:nvSpPr>
          <p:spPr>
            <a:xfrm rot="5400000">
              <a:off x="10080259" y="2777283"/>
              <a:ext cx="98239" cy="3643595"/>
            </a:xfrm>
            <a:prstGeom prst="rightBracket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7E6C91-7463-4E76-960E-8D06EB349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596" y="4648200"/>
              <a:ext cx="685804" cy="80313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B08728-59B5-48E8-BBE7-2A32CAF4BD31}"/>
              </a:ext>
            </a:extLst>
          </p:cNvPr>
          <p:cNvGrpSpPr/>
          <p:nvPr/>
        </p:nvGrpSpPr>
        <p:grpSpPr>
          <a:xfrm>
            <a:off x="3285838" y="4908211"/>
            <a:ext cx="3765997" cy="484395"/>
            <a:chOff x="4953000" y="3886200"/>
            <a:chExt cx="3765997" cy="484395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64E8E10-CD7C-491E-A6AD-FAEDBAA975E4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886200"/>
              <a:ext cx="0" cy="48439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2295557-D9D1-4373-93B7-C416899A9B34}"/>
                </a:ext>
              </a:extLst>
            </p:cNvPr>
            <p:cNvSpPr txBox="1"/>
            <p:nvPr/>
          </p:nvSpPr>
          <p:spPr>
            <a:xfrm>
              <a:off x="4962328" y="3909257"/>
              <a:ext cx="3756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Feed in the plaintext 32 bits at a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0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D40B-998F-4CF0-A7F7-46FA1135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Attack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BD04-6F33-422F-9E79-B7C3C70A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Preimage Attack</a:t>
            </a:r>
          </a:p>
          <a:p>
            <a:pPr lvl="1"/>
            <a:r>
              <a:rPr lang="en-US" dirty="0"/>
              <a:t>Given:		H(A)</a:t>
            </a:r>
          </a:p>
          <a:p>
            <a:pPr lvl="1"/>
            <a:r>
              <a:rPr lang="en-US" dirty="0"/>
              <a:t>Find:		A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Attack</a:t>
            </a:r>
          </a:p>
          <a:p>
            <a:pPr lvl="1"/>
            <a:r>
              <a:rPr lang="en-US" dirty="0"/>
              <a:t>Given:		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Find:		B such that H(A) = H(B)</a:t>
            </a:r>
          </a:p>
          <a:p>
            <a:r>
              <a:rPr lang="en-US" dirty="0"/>
              <a:t>Collision Resistance</a:t>
            </a:r>
          </a:p>
          <a:p>
            <a:pPr lvl="1"/>
            <a:r>
              <a:rPr lang="en-US" dirty="0"/>
              <a:t>Given:		Nothing</a:t>
            </a:r>
          </a:p>
          <a:p>
            <a:pPr lvl="1"/>
            <a:r>
              <a:rPr lang="en-US" dirty="0"/>
              <a:t>Find:		A, B such that H(A) = H(B)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61653-D110-43A8-8C36-42122BF4C533}"/>
              </a:ext>
            </a:extLst>
          </p:cNvPr>
          <p:cNvGrpSpPr/>
          <p:nvPr/>
        </p:nvGrpSpPr>
        <p:grpSpPr>
          <a:xfrm>
            <a:off x="7543800" y="1600201"/>
            <a:ext cx="4343400" cy="1295399"/>
            <a:chOff x="7162800" y="1600201"/>
            <a:chExt cx="4162425" cy="1447799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6431D0D5-D072-45DF-85BC-5B544ABE5333}"/>
                </a:ext>
              </a:extLst>
            </p:cNvPr>
            <p:cNvSpPr/>
            <p:nvPr/>
          </p:nvSpPr>
          <p:spPr>
            <a:xfrm>
              <a:off x="7162800" y="1600201"/>
              <a:ext cx="228600" cy="1447799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83A7A-B036-4C9D-A597-63C385A40B56}"/>
                </a:ext>
              </a:extLst>
            </p:cNvPr>
            <p:cNvSpPr txBox="1"/>
            <p:nvPr/>
          </p:nvSpPr>
          <p:spPr>
            <a:xfrm>
              <a:off x="7620000" y="2031712"/>
              <a:ext cx="3705225" cy="65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Constraints:	A lot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86C23E-C879-469D-A46E-0B30072CB75F}"/>
              </a:ext>
            </a:extLst>
          </p:cNvPr>
          <p:cNvGrpSpPr/>
          <p:nvPr/>
        </p:nvGrpSpPr>
        <p:grpSpPr>
          <a:xfrm>
            <a:off x="7543800" y="3078162"/>
            <a:ext cx="4648200" cy="1463307"/>
            <a:chOff x="7162800" y="1600201"/>
            <a:chExt cx="4454525" cy="1635461"/>
          </a:xfrm>
        </p:grpSpPr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66438086-717E-4761-8F28-7B5A267E3847}"/>
                </a:ext>
              </a:extLst>
            </p:cNvPr>
            <p:cNvSpPr/>
            <p:nvPr/>
          </p:nvSpPr>
          <p:spPr>
            <a:xfrm>
              <a:off x="7162800" y="1600201"/>
              <a:ext cx="228600" cy="1447799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D9829-7BA8-45EB-A78B-FD653D06EFCA}"/>
                </a:ext>
              </a:extLst>
            </p:cNvPr>
            <p:cNvSpPr txBox="1"/>
            <p:nvPr/>
          </p:nvSpPr>
          <p:spPr>
            <a:xfrm>
              <a:off x="7620000" y="2031712"/>
              <a:ext cx="3997325" cy="120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Constraints:	Some		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036AA5-C7F7-4704-A9B2-F944583A8B31}"/>
              </a:ext>
            </a:extLst>
          </p:cNvPr>
          <p:cNvGrpSpPr/>
          <p:nvPr/>
        </p:nvGrpSpPr>
        <p:grpSpPr>
          <a:xfrm>
            <a:off x="7543800" y="4610099"/>
            <a:ext cx="4495800" cy="1295399"/>
            <a:chOff x="7162800" y="1600201"/>
            <a:chExt cx="4308475" cy="1447799"/>
          </a:xfrm>
        </p:grpSpPr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F2A52E23-F13E-444D-A185-45C3D9CD695C}"/>
                </a:ext>
              </a:extLst>
            </p:cNvPr>
            <p:cNvSpPr/>
            <p:nvPr/>
          </p:nvSpPr>
          <p:spPr>
            <a:xfrm>
              <a:off x="7162800" y="1600201"/>
              <a:ext cx="228600" cy="1447799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525600-FAA1-4D98-A83E-34129D13D732}"/>
                </a:ext>
              </a:extLst>
            </p:cNvPr>
            <p:cNvSpPr txBox="1"/>
            <p:nvPr/>
          </p:nvSpPr>
          <p:spPr>
            <a:xfrm>
              <a:off x="7620000" y="2031712"/>
              <a:ext cx="3851275" cy="65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Constraints:	None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7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D40B-998F-4CF0-A7F7-46FA1135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1143000"/>
          </a:xfrm>
        </p:spPr>
        <p:txBody>
          <a:bodyPr>
            <a:normAutofit/>
          </a:bodyPr>
          <a:lstStyle/>
          <a:p>
            <a:r>
              <a:rPr lang="en-US" dirty="0"/>
              <a:t>The Initial Hash Value (H</a:t>
            </a:r>
            <a:r>
              <a:rPr lang="en-US" baseline="-25000" dirty="0"/>
              <a:t>0</a:t>
            </a:r>
            <a:r>
              <a:rPr lang="en-US" dirty="0"/>
              <a:t>=                                   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BD04-6F33-422F-9E79-B7C3C70A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0060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H is an array of 8 words, which make an 8*32 = 256-bit hash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Collision</a:t>
            </a:r>
          </a:p>
          <a:p>
            <a:pPr lvl="1"/>
            <a:r>
              <a:rPr lang="en-US" dirty="0"/>
              <a:t>Choose any A, B such that:</a:t>
            </a:r>
            <a:br>
              <a:rPr lang="en-US" dirty="0"/>
            </a:br>
            <a:r>
              <a:rPr lang="en-US" dirty="0"/>
              <a:t>H(H</a:t>
            </a:r>
            <a:r>
              <a:rPr lang="en-US" baseline="-25000" dirty="0"/>
              <a:t>0</a:t>
            </a:r>
            <a:r>
              <a:rPr lang="en-US" dirty="0"/>
              <a:t>, A)  =  H(H</a:t>
            </a:r>
            <a:r>
              <a:rPr lang="en-US" baseline="-25000" dirty="0"/>
              <a:t>0</a:t>
            </a:r>
            <a:r>
              <a:rPr lang="en-US" dirty="0"/>
              <a:t>, B)</a:t>
            </a:r>
          </a:p>
          <a:p>
            <a:r>
              <a:rPr lang="en-US" dirty="0"/>
              <a:t>Semi-free-start Collision</a:t>
            </a:r>
          </a:p>
          <a:p>
            <a:pPr lvl="1"/>
            <a:r>
              <a:rPr lang="en-US" dirty="0"/>
              <a:t>Choose any A, B, H’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  <a:br>
              <a:rPr lang="en-US" dirty="0"/>
            </a:br>
            <a:r>
              <a:rPr lang="en-US" dirty="0"/>
              <a:t>H(H’</a:t>
            </a:r>
            <a:r>
              <a:rPr lang="en-US" baseline="-25000" dirty="0"/>
              <a:t>0</a:t>
            </a:r>
            <a:r>
              <a:rPr lang="en-US" dirty="0"/>
              <a:t>, A)  =  H(H’</a:t>
            </a:r>
            <a:r>
              <a:rPr lang="en-US" baseline="-25000" dirty="0"/>
              <a:t>0</a:t>
            </a:r>
            <a:r>
              <a:rPr lang="en-US" dirty="0"/>
              <a:t>, B)</a:t>
            </a:r>
          </a:p>
          <a:p>
            <a:r>
              <a:rPr lang="en-US" dirty="0"/>
              <a:t>Free-start Collision</a:t>
            </a:r>
          </a:p>
          <a:p>
            <a:pPr lvl="1"/>
            <a:r>
              <a:rPr lang="en-US" dirty="0"/>
              <a:t>The H</a:t>
            </a:r>
            <a:r>
              <a:rPr lang="en-US" baseline="-25000" dirty="0"/>
              <a:t>0</a:t>
            </a:r>
            <a:r>
              <a:rPr lang="en-US" dirty="0"/>
              <a:t> values do not need to match</a:t>
            </a:r>
          </a:p>
          <a:p>
            <a:pPr lvl="1"/>
            <a:r>
              <a:rPr lang="en-US" dirty="0"/>
              <a:t>Choose any A, B, H’</a:t>
            </a:r>
            <a:r>
              <a:rPr lang="en-US" baseline="-25000" dirty="0"/>
              <a:t>0</a:t>
            </a:r>
            <a:r>
              <a:rPr lang="en-US" dirty="0"/>
              <a:t>, H’’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  <a:br>
              <a:rPr lang="en-US" dirty="0"/>
            </a:br>
            <a:r>
              <a:rPr lang="en-US" dirty="0"/>
              <a:t>H(H’</a:t>
            </a:r>
            <a:r>
              <a:rPr lang="en-US" baseline="-25000" dirty="0"/>
              <a:t>0</a:t>
            </a:r>
            <a:r>
              <a:rPr lang="en-US" dirty="0"/>
              <a:t>, A)  =  H(H’’</a:t>
            </a:r>
            <a:r>
              <a:rPr lang="en-US" baseline="-25000" dirty="0"/>
              <a:t>0</a:t>
            </a:r>
            <a:r>
              <a:rPr lang="en-US" dirty="0"/>
              <a:t>, 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7516B-76A7-4335-9645-D47C86535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5" t="-5108"/>
          <a:stretch/>
        </p:blipFill>
        <p:spPr>
          <a:xfrm>
            <a:off x="6858000" y="685800"/>
            <a:ext cx="5010150" cy="4136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EC997-1943-4057-BBEB-C7483446B869}"/>
              </a:ext>
            </a:extLst>
          </p:cNvPr>
          <p:cNvGrpSpPr/>
          <p:nvPr/>
        </p:nvGrpSpPr>
        <p:grpSpPr>
          <a:xfrm>
            <a:off x="7162800" y="1810444"/>
            <a:ext cx="3505200" cy="1039118"/>
            <a:chOff x="7162800" y="1600201"/>
            <a:chExt cx="3505200" cy="1447799"/>
          </a:xfrm>
        </p:grpSpPr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6A1D68E0-C1D0-4D13-8342-35F2E3ADA5D4}"/>
                </a:ext>
              </a:extLst>
            </p:cNvPr>
            <p:cNvSpPr/>
            <p:nvPr/>
          </p:nvSpPr>
          <p:spPr>
            <a:xfrm>
              <a:off x="7162800" y="1600201"/>
              <a:ext cx="228600" cy="1447799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897036-545E-45F1-BF03-9E8724072473}"/>
                </a:ext>
              </a:extLst>
            </p:cNvPr>
            <p:cNvSpPr txBox="1"/>
            <p:nvPr/>
          </p:nvSpPr>
          <p:spPr>
            <a:xfrm>
              <a:off x="7620000" y="2031712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Difficulty:	Hard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092351-E7F6-48B7-803F-0BAE0F25274E}"/>
              </a:ext>
            </a:extLst>
          </p:cNvPr>
          <p:cNvGrpSpPr/>
          <p:nvPr/>
        </p:nvGrpSpPr>
        <p:grpSpPr>
          <a:xfrm>
            <a:off x="7162800" y="3032125"/>
            <a:ext cx="3962400" cy="1158875"/>
            <a:chOff x="7162800" y="3230563"/>
            <a:chExt cx="3962400" cy="960437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8A56CB99-4D2D-4E6B-8208-0055F6C4DC74}"/>
                </a:ext>
              </a:extLst>
            </p:cNvPr>
            <p:cNvSpPr/>
            <p:nvPr/>
          </p:nvSpPr>
          <p:spPr>
            <a:xfrm>
              <a:off x="7162800" y="3230563"/>
              <a:ext cx="228600" cy="960437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3D9F14-19B8-4E4C-BB80-10A778070902}"/>
                </a:ext>
              </a:extLst>
            </p:cNvPr>
            <p:cNvSpPr txBox="1"/>
            <p:nvPr/>
          </p:nvSpPr>
          <p:spPr>
            <a:xfrm>
              <a:off x="7647008" y="3416461"/>
              <a:ext cx="347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Difficulty:	Medium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F1C66E-BE60-4116-AB2E-E8639C698F7F}"/>
              </a:ext>
            </a:extLst>
          </p:cNvPr>
          <p:cNvGrpSpPr/>
          <p:nvPr/>
        </p:nvGrpSpPr>
        <p:grpSpPr>
          <a:xfrm>
            <a:off x="7162800" y="4373563"/>
            <a:ext cx="3505200" cy="1265237"/>
            <a:chOff x="7162800" y="4373563"/>
            <a:chExt cx="3505200" cy="1265237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B8E581A8-243F-4000-9ED2-4A5CBD81BC2F}"/>
                </a:ext>
              </a:extLst>
            </p:cNvPr>
            <p:cNvSpPr/>
            <p:nvPr/>
          </p:nvSpPr>
          <p:spPr>
            <a:xfrm>
              <a:off x="7162800" y="4373563"/>
              <a:ext cx="228600" cy="1265237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57F18-F870-4B01-9EB3-97B34906797F}"/>
                </a:ext>
              </a:extLst>
            </p:cNvPr>
            <p:cNvSpPr txBox="1"/>
            <p:nvPr/>
          </p:nvSpPr>
          <p:spPr>
            <a:xfrm>
              <a:off x="7620000" y="4673024"/>
              <a:ext cx="304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Difficulty:	Easy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BA06B4-2A0F-4A17-B121-5243A8108C36}"/>
              </a:ext>
            </a:extLst>
          </p:cNvPr>
          <p:cNvGrpSpPr/>
          <p:nvPr/>
        </p:nvGrpSpPr>
        <p:grpSpPr>
          <a:xfrm>
            <a:off x="7162800" y="3040998"/>
            <a:ext cx="3505200" cy="2597802"/>
            <a:chOff x="7162800" y="1600201"/>
            <a:chExt cx="3505200" cy="1447799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3523CA6-4860-415F-AA5E-9229787D0DED}"/>
                </a:ext>
              </a:extLst>
            </p:cNvPr>
            <p:cNvSpPr/>
            <p:nvPr/>
          </p:nvSpPr>
          <p:spPr>
            <a:xfrm>
              <a:off x="7162800" y="1600201"/>
              <a:ext cx="228600" cy="1447799"/>
            </a:xfrm>
            <a:prstGeom prst="rightBracket">
              <a:avLst>
                <a:gd name="adj" fmla="val 0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ADCC98-4F51-4244-B220-4D4AA054AD74}"/>
                </a:ext>
              </a:extLst>
            </p:cNvPr>
            <p:cNvSpPr txBox="1"/>
            <p:nvPr/>
          </p:nvSpPr>
          <p:spPr>
            <a:xfrm>
              <a:off x="7620000" y="2031712"/>
              <a:ext cx="3048000" cy="60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Pseudo Collisions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9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E56B-84A6-4916-B280-1052FB1C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D3B4-3D18-4D39-814E-E8A744F0A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759986" cy="4419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Convert semi-free-start collisions into real collisions</a:t>
                </a:r>
              </a:p>
              <a:p>
                <a:pPr lvl="1"/>
                <a:r>
                  <a:rPr lang="en-US" dirty="0"/>
                  <a:t>By finding differential characteristics</a:t>
                </a:r>
              </a:p>
              <a:p>
                <a:pPr lvl="1"/>
                <a:r>
                  <a:rPr lang="en-US" dirty="0"/>
                  <a:t>Backtrack 28 steps minimum</a:t>
                </a:r>
              </a:p>
              <a:p>
                <a:pPr lvl="2"/>
                <a:r>
                  <a:rPr lang="en-US" dirty="0"/>
                  <a:t>Can be achieved through an unbalanced meet-in-the-middle</a:t>
                </a:r>
              </a:p>
              <a:p>
                <a:pPr lvl="3"/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Extends the new world record collision from 27 to 31 reduced rounds</a:t>
                </a:r>
              </a:p>
              <a:p>
                <a:pPr lvl="1"/>
                <a:r>
                  <a:rPr lang="en-US" dirty="0"/>
                  <a:t>And a 38 round semi-free-start collision</a:t>
                </a:r>
                <a:endParaRPr lang="en-US" b="1" dirty="0"/>
              </a:p>
              <a:p>
                <a:r>
                  <a:rPr lang="en-US" dirty="0"/>
                  <a:t>How do we find these differential characteristics?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D3B4-3D18-4D39-814E-E8A744F0A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759986" cy="4419600"/>
              </a:xfrm>
              <a:blipFill>
                <a:blip r:embed="rId2"/>
                <a:stretch>
                  <a:fillRect l="-1172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F40D64-EB6B-4499-879C-84C3CEC4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86" y="274638"/>
            <a:ext cx="4565239" cy="58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1029-0815-49E9-88A3-08D289B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C32F-645F-475A-9ED5-32463754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Determine message words with differences</a:t>
            </a:r>
          </a:p>
          <a:p>
            <a:pPr lvl="3"/>
            <a:r>
              <a:rPr lang="en-US" dirty="0"/>
              <a:t>Almost impossible to do by hand</a:t>
            </a:r>
          </a:p>
          <a:p>
            <a:pPr lvl="1"/>
            <a:r>
              <a:rPr lang="en-US" dirty="0"/>
              <a:t>Create an automated search for differential characteristics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F4DAF4-0701-4013-A9FF-C49943A5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874"/>
              </p:ext>
            </p:extLst>
          </p:nvPr>
        </p:nvGraphicFramePr>
        <p:xfrm>
          <a:off x="228600" y="3352800"/>
          <a:ext cx="11734800" cy="271267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876114401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249404807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471386612"/>
                    </a:ext>
                  </a:extLst>
                </a:gridCol>
              </a:tblGrid>
              <a:tr h="376331">
                <a:tc>
                  <a:txBody>
                    <a:bodyPr/>
                    <a:lstStyle/>
                    <a:p>
                      <a:r>
                        <a:rPr lang="en-US" dirty="0"/>
                        <a:t>Decision (Guessing)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Deduction (Propagation)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Backtracking (Correction)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40011"/>
                  </a:ext>
                </a:extLst>
              </a:tr>
              <a:tr h="233634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Pick the bit randomly according to a heuristic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Impose new constraints on this bit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sz="1800" dirty="0"/>
                        <a:t>Propagate the new information to other variables and equations</a:t>
                      </a:r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endParaRPr lang="en-US" sz="1800" dirty="0"/>
                    </a:p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sz="1800" dirty="0"/>
                        <a:t>If an inconsistency is detected, backtrack, else continue to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1800" dirty="0"/>
                        <a:t>Try a different choice for the bit</a:t>
                      </a: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1800" dirty="0"/>
                        <a:t>If all choices return an inconsistency, mark the bit as critical</a:t>
                      </a: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1800" dirty="0"/>
                        <a:t>Jump back until the critical bit is resolved</a:t>
                      </a:r>
                    </a:p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1800" dirty="0"/>
                        <a:t>Continue to step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28083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C78152C1-3B6C-4F3F-B319-95EFD0481D5A}"/>
              </a:ext>
            </a:extLst>
          </p:cNvPr>
          <p:cNvSpPr/>
          <p:nvPr/>
        </p:nvSpPr>
        <p:spPr>
          <a:xfrm>
            <a:off x="2286000" y="1600201"/>
            <a:ext cx="3429000" cy="1706928"/>
          </a:xfrm>
          <a:prstGeom prst="downArrow">
            <a:avLst>
              <a:gd name="adj1" fmla="val 61029"/>
              <a:gd name="adj2" fmla="val 5510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Intentionally broad terms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53FD95-5FBE-4DF4-B6A3-7A5EB54D9B87}"/>
              </a:ext>
            </a:extLst>
          </p:cNvPr>
          <p:cNvSpPr/>
          <p:nvPr/>
        </p:nvSpPr>
        <p:spPr>
          <a:xfrm>
            <a:off x="1447800" y="4495800"/>
            <a:ext cx="1676400" cy="533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BB67-EB36-4F44-9159-D8E34667176E}"/>
              </a:ext>
            </a:extLst>
          </p:cNvPr>
          <p:cNvSpPr/>
          <p:nvPr/>
        </p:nvSpPr>
        <p:spPr>
          <a:xfrm>
            <a:off x="838201" y="3962400"/>
            <a:ext cx="1219200" cy="533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727BBC-616D-4D90-93CF-00EC65666D08}"/>
              </a:ext>
            </a:extLst>
          </p:cNvPr>
          <p:cNvSpPr/>
          <p:nvPr/>
        </p:nvSpPr>
        <p:spPr>
          <a:xfrm>
            <a:off x="5785757" y="3657600"/>
            <a:ext cx="1758043" cy="5334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814A-6FE7-48FA-9557-79D05E18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Characteristics (added 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132D-F9AB-4262-B9AF-E364E5FC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difficulty lies in fine-tuning the search algorithm</a:t>
            </a:r>
          </a:p>
          <a:p>
            <a:pPr lvl="1"/>
            <a:r>
              <a:rPr lang="en-US" dirty="0"/>
              <a:t>Split the set of bits into sub-sets according to each bit’s difficulty</a:t>
            </a:r>
          </a:p>
          <a:p>
            <a:pPr lvl="2"/>
            <a:r>
              <a:rPr lang="en-US" dirty="0"/>
              <a:t>Sparser sets allow the search to terminate faster</a:t>
            </a:r>
          </a:p>
          <a:p>
            <a:pPr lvl="1"/>
            <a:r>
              <a:rPr lang="en-US" dirty="0"/>
              <a:t>By reducing rounds, less bits change, smaller search space</a:t>
            </a:r>
          </a:p>
          <a:p>
            <a:r>
              <a:rPr lang="en-US" dirty="0"/>
              <a:t>Three stages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all consistent bits within the message expansion section, (detecting them earlier gives more freedom later)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Continue to search the state update section, adding to the consistent bit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 for confirming inputs</a:t>
            </a:r>
          </a:p>
        </p:txBody>
      </p:sp>
    </p:spTree>
    <p:extLst>
      <p:ext uri="{BB962C8B-B14F-4D97-AF65-F5344CB8AC3E}">
        <p14:creationId xmlns:p14="http://schemas.microsoft.com/office/powerpoint/2010/main" val="31997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5DF-65DD-4AC1-968F-E980B2A8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0"/>
            <a:ext cx="10972800" cy="1143000"/>
          </a:xfrm>
        </p:spPr>
        <p:txBody>
          <a:bodyPr/>
          <a:lstStyle/>
          <a:p>
            <a:r>
              <a:rPr lang="en-US" dirty="0"/>
              <a:t>Result (31 steps)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B315AA-658C-4976-9E1F-2ED0BBB5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799"/>
            <a:ext cx="4038600" cy="342900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Took 21 hours (single CPU)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Gray background means there is at least one additional condition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Each bit has two possible states: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0	(0, 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1	(1,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u	(1, 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n	(0, 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64560-6003-4959-830B-41B38DAC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" y="4566165"/>
            <a:ext cx="4084955" cy="1549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B89FD4-5CAC-4BEA-AA10-B0693D84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5" y="19050"/>
            <a:ext cx="80105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5DF-65DD-4AC1-968F-E980B2A8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" y="0"/>
            <a:ext cx="10972800" cy="1143000"/>
          </a:xfrm>
        </p:spPr>
        <p:txBody>
          <a:bodyPr/>
          <a:lstStyle/>
          <a:p>
            <a:r>
              <a:rPr lang="en-US" dirty="0"/>
              <a:t>Result (38 steps)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9D240-CBB1-47CC-9C68-BA95DF9B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0"/>
            <a:ext cx="8051800" cy="61383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B315AA-658C-4976-9E1F-2ED0BBB5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799"/>
            <a:ext cx="4038600" cy="342900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Took 8 hours (single CPU)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Gray background means there is at least one additional condition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Each bit has two possible states: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0	(0, 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1	(1,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u	(1, 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n	(0, 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F64560-6003-4959-830B-41B38DAC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" y="4566165"/>
            <a:ext cx="4084955" cy="15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796-C12E-4A69-9A2F-26B5CFB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81B9-9929-404B-B5F8-AEF2188E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4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Inconsistencies</a:t>
            </a:r>
          </a:p>
          <a:p>
            <a:endParaRPr lang="en-US" dirty="0"/>
          </a:p>
          <a:p>
            <a:r>
              <a:rPr lang="en-US" dirty="0"/>
              <a:t>Only succeeded 1/12</a:t>
            </a:r>
            <a:r>
              <a:rPr lang="en-US" baseline="30000" dirty="0"/>
              <a:t>th</a:t>
            </a:r>
            <a:r>
              <a:rPr lang="en-US" dirty="0"/>
              <a:t> of the time for 31 rounds</a:t>
            </a:r>
            <a:br>
              <a:rPr lang="en-US" dirty="0"/>
            </a:br>
            <a:r>
              <a:rPr lang="en-US" dirty="0"/>
              <a:t>( “verified experimentally” )</a:t>
            </a:r>
          </a:p>
          <a:p>
            <a:pPr lvl="1"/>
            <a:r>
              <a:rPr lang="en-US" dirty="0"/>
              <a:t>Possibility of bugs / issues with their logic</a:t>
            </a:r>
          </a:p>
          <a:p>
            <a:r>
              <a:rPr lang="en-US" dirty="0"/>
              <a:t>Failed on 38 rounds</a:t>
            </a:r>
          </a:p>
          <a:p>
            <a:pPr lvl="1"/>
            <a:r>
              <a:rPr lang="en-US" dirty="0"/>
              <a:t>But they still got a semi-free-start collision</a:t>
            </a:r>
          </a:p>
          <a:p>
            <a:endParaRPr lang="en-US" dirty="0"/>
          </a:p>
          <a:p>
            <a:r>
              <a:rPr lang="en-US" dirty="0"/>
              <a:t>Never analyzed the operations separately, and therefore never tackled the complexity issue head on</a:t>
            </a:r>
          </a:p>
          <a:p>
            <a:pPr lvl="1"/>
            <a:r>
              <a:rPr lang="en-US" dirty="0"/>
              <a:t>Still had to use brute force to some extent</a:t>
            </a:r>
          </a:p>
          <a:p>
            <a:endParaRPr lang="en-US" dirty="0"/>
          </a:p>
          <a:p>
            <a:r>
              <a:rPr lang="en-US" dirty="0"/>
              <a:t>Never disclosed their “Search Algorithm”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5E173F37-91C4-4F4F-961B-E3983195C187}"/>
              </a:ext>
            </a:extLst>
          </p:cNvPr>
          <p:cNvSpPr/>
          <p:nvPr/>
        </p:nvSpPr>
        <p:spPr>
          <a:xfrm flipV="1">
            <a:off x="1828800" y="3886200"/>
            <a:ext cx="8534400" cy="685800"/>
          </a:xfrm>
          <a:prstGeom prst="trapezoid">
            <a:avLst>
              <a:gd name="adj" fmla="val 2157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Local Collisions:</a:t>
            </a:r>
            <a:br>
              <a:rPr lang="en-US" dirty="0"/>
            </a:br>
            <a:r>
              <a:rPr lang="en-US" dirty="0"/>
              <a:t>New Attacks on Reduced SHA-256</a:t>
            </a:r>
            <a:br>
              <a:rPr lang="en-US" dirty="0"/>
            </a:br>
            <a:r>
              <a:rPr lang="en-US" sz="2700" dirty="0"/>
              <a:t>(and further research)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tIns="13716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Simeon Wuthier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CB786F-DAFE-4D2F-B4BF-6ACED74EA67F}"/>
              </a:ext>
            </a:extLst>
          </p:cNvPr>
          <p:cNvSpPr txBox="1">
            <a:spLocks/>
          </p:cNvSpPr>
          <p:nvPr/>
        </p:nvSpPr>
        <p:spPr>
          <a:xfrm>
            <a:off x="609600" y="5353051"/>
            <a:ext cx="10972800" cy="97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 Black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https://link.springer.com/chapter/10.1007%2F978-3-642-38348-9_16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https://link.springer.com/content/pdf/10.1007%2F978-3-642-38348-9_16.pdf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F4B4-A53B-4FBF-BDB1-AED1B6F8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Records (as of November,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67FC-7DDF-4D41-8DDD-529979D5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SHA-256</a:t>
            </a:r>
          </a:p>
          <a:p>
            <a:pPr lvl="1"/>
            <a:r>
              <a:rPr lang="en-US" dirty="0"/>
              <a:t>Collision</a:t>
            </a:r>
          </a:p>
          <a:p>
            <a:pPr lvl="2"/>
            <a:r>
              <a:rPr lang="en-US" dirty="0"/>
              <a:t>52 out of 64 rounds</a:t>
            </a:r>
          </a:p>
          <a:p>
            <a:pPr lvl="1"/>
            <a:r>
              <a:rPr lang="en-US" dirty="0"/>
              <a:t>Pseudo collision</a:t>
            </a:r>
          </a:p>
          <a:p>
            <a:pPr lvl="2"/>
            <a:r>
              <a:rPr lang="en-US" dirty="0"/>
              <a:t>46 rounds</a:t>
            </a:r>
          </a:p>
          <a:p>
            <a:r>
              <a:rPr lang="en-US" dirty="0"/>
              <a:t>SHA-512</a:t>
            </a:r>
          </a:p>
          <a:p>
            <a:pPr lvl="1"/>
            <a:r>
              <a:rPr lang="en-US" dirty="0"/>
              <a:t>Collision</a:t>
            </a:r>
          </a:p>
          <a:p>
            <a:pPr lvl="2"/>
            <a:r>
              <a:rPr lang="en-US" dirty="0"/>
              <a:t>57 out of 80 rounds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4EB34A-D4C3-4DF7-9060-EA5BC1D3353E}"/>
              </a:ext>
            </a:extLst>
          </p:cNvPr>
          <p:cNvGrpSpPr/>
          <p:nvPr/>
        </p:nvGrpSpPr>
        <p:grpSpPr>
          <a:xfrm>
            <a:off x="4800600" y="2057400"/>
            <a:ext cx="4876800" cy="3516086"/>
            <a:chOff x="4800600" y="2057400"/>
            <a:chExt cx="4876800" cy="3516086"/>
          </a:xfrm>
        </p:grpSpPr>
        <p:sp>
          <p:nvSpPr>
            <p:cNvPr id="4" name="Right Bracket 3">
              <a:extLst>
                <a:ext uri="{FF2B5EF4-FFF2-40B4-BE49-F238E27FC236}">
                  <a16:creationId xmlns:a16="http://schemas.microsoft.com/office/drawing/2014/main" id="{4A6EEB0F-FC2E-4135-827E-07754F5FB2CF}"/>
                </a:ext>
              </a:extLst>
            </p:cNvPr>
            <p:cNvSpPr/>
            <p:nvPr/>
          </p:nvSpPr>
          <p:spPr>
            <a:xfrm>
              <a:off x="4800600" y="2057400"/>
              <a:ext cx="304800" cy="3516086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0EB08-2242-4D05-8EE9-5DF2DE533D63}"/>
                </a:ext>
              </a:extLst>
            </p:cNvPr>
            <p:cNvSpPr txBox="1"/>
            <p:nvPr/>
          </p:nvSpPr>
          <p:spPr>
            <a:xfrm>
              <a:off x="5334000" y="2738497"/>
              <a:ext cx="43434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For every new round, the time complexity is exponentially more difficult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770F2-27CC-4F66-B3F9-4C4D634FF39A}"/>
              </a:ext>
            </a:extLst>
          </p:cNvPr>
          <p:cNvSpPr txBox="1"/>
          <p:nvPr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3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8B5FF-7F30-4E4D-A6EF-B6B085A5F69B}"/>
              </a:ext>
            </a:extLst>
          </p:cNvPr>
          <p:cNvSpPr/>
          <p:nvPr/>
        </p:nvSpPr>
        <p:spPr>
          <a:xfrm>
            <a:off x="533400" y="1828800"/>
            <a:ext cx="7010400" cy="2438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02695-3D0E-4AF3-AB27-AF4DC6C4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7010400" cy="1143000"/>
          </a:xfrm>
        </p:spPr>
        <p:txBody>
          <a:bodyPr/>
          <a:lstStyle/>
          <a:p>
            <a:r>
              <a:rPr lang="en-US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6E7-7F78-45D8-8EEE-23F1C9A5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458200" cy="476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Provide an ordered and deterministic method instead of brute forcing.</a:t>
            </a:r>
          </a:p>
          <a:p>
            <a:r>
              <a:rPr lang="en-US" sz="1600" dirty="0"/>
              <a:t>SHA-256 has eight elementary operations: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				</a:t>
            </a:r>
            <a:r>
              <a:rPr lang="en-US" sz="1600" b="1" dirty="0">
                <a:solidFill>
                  <a:schemeClr val="bg1"/>
                </a:solidFill>
              </a:rPr>
              <a:t>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Bitwise AND 			</a:t>
            </a:r>
            <a:r>
              <a:rPr lang="en-US" sz="1600" b="1" dirty="0">
                <a:solidFill>
                  <a:schemeClr val="bg1"/>
                </a:solidFill>
              </a:rPr>
              <a:t>&amp;=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Bitwise OR 			</a:t>
            </a:r>
            <a:r>
              <a:rPr lang="en-US" sz="1600" b="1" dirty="0">
                <a:solidFill>
                  <a:schemeClr val="bg1"/>
                </a:solidFill>
              </a:rPr>
              <a:t>|=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Bitwise XOR 			</a:t>
            </a:r>
            <a:r>
              <a:rPr lang="en-US" sz="1600" b="1" dirty="0">
                <a:solidFill>
                  <a:schemeClr val="bg1"/>
                </a:solidFill>
              </a:rPr>
              <a:t>^=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Bitwise NOT 			</a:t>
            </a:r>
            <a:r>
              <a:rPr lang="en-US" sz="1600" b="1" dirty="0">
                <a:solidFill>
                  <a:schemeClr val="bg1"/>
                </a:solidFill>
              </a:rPr>
              <a:t>=~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Zero-fill shift right	   </a:t>
            </a:r>
            <a:r>
              <a:rPr lang="en-US" sz="1200" dirty="0">
                <a:solidFill>
                  <a:schemeClr val="bg1"/>
                </a:solidFill>
              </a:rPr>
              <a:t>(by a constant) 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&gt;&gt;&gt;=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Circular rotate right	   </a:t>
            </a:r>
            <a:r>
              <a:rPr lang="en-US" sz="1200" dirty="0">
                <a:solidFill>
                  <a:schemeClr val="bg1"/>
                </a:solidFill>
              </a:rPr>
              <a:t>(by a constant)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ROTR(X, 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Addition 				</a:t>
            </a:r>
            <a:r>
              <a:rPr lang="en-US" sz="1600" b="1" dirty="0">
                <a:solidFill>
                  <a:schemeClr val="bg1"/>
                </a:solidFill>
              </a:rPr>
              <a:t>+=</a:t>
            </a:r>
            <a:br>
              <a:rPr lang="en-US" sz="1600" b="1" dirty="0"/>
            </a:b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Separate all operations (one per 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Log each operation before running that operation</a:t>
            </a:r>
          </a:p>
          <a:p>
            <a:pPr marL="914400" lvl="1" indent="-514350"/>
            <a:r>
              <a:rPr lang="en-US" sz="1600" dirty="0"/>
              <a:t>Unrolls all loops, extracts all operations from the 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Export the logged data to a new code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Run the new file, verify the outputs are the same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ED546-2FBC-4116-B9B4-F68FDE73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4038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8C2D9-361E-488A-93A4-FD07B8F9C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b="292"/>
          <a:stretch/>
        </p:blipFill>
        <p:spPr>
          <a:xfrm>
            <a:off x="-17773" y="0"/>
            <a:ext cx="12209773" cy="6172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D305F-A903-47D2-B3CC-CD2CE713F9C2}"/>
              </a:ext>
            </a:extLst>
          </p:cNvPr>
          <p:cNvGrpSpPr/>
          <p:nvPr/>
        </p:nvGrpSpPr>
        <p:grpSpPr>
          <a:xfrm>
            <a:off x="0" y="381000"/>
            <a:ext cx="11963392" cy="5715000"/>
            <a:chOff x="0" y="381000"/>
            <a:chExt cx="11963392" cy="57150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EF6D7F-E59B-439F-9FC3-E2B058F92B03}"/>
                </a:ext>
              </a:extLst>
            </p:cNvPr>
            <p:cNvSpPr txBox="1"/>
            <p:nvPr/>
          </p:nvSpPr>
          <p:spPr>
            <a:xfrm>
              <a:off x="2514600" y="1143000"/>
              <a:ext cx="5181599" cy="4216539"/>
            </a:xfrm>
            <a:prstGeom prst="rect">
              <a:avLst/>
            </a:prstGeom>
            <a:solidFill>
              <a:srgbClr val="282923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</a:rPr>
                <a:t>The goal:</a:t>
              </a:r>
            </a:p>
            <a:p>
              <a:endParaRPr lang="en-US" sz="4400" dirty="0">
                <a:solidFill>
                  <a:schemeClr val="bg1"/>
                </a:solidFill>
              </a:endParaRPr>
            </a:p>
            <a:p>
              <a:r>
                <a:rPr lang="en-US" sz="3600" i="1" dirty="0">
                  <a:solidFill>
                    <a:schemeClr val="bg1"/>
                  </a:solidFill>
                </a:rPr>
                <a:t>Step through the operations in reverse, until we reach the beginning and have a new hash input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888D1A-39AC-4F92-8235-E7DCB3B0E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0" y="838200"/>
              <a:ext cx="0" cy="36576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2B04D1-BDA1-4BF6-B418-449684CD7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0" y="838200"/>
              <a:ext cx="0" cy="4953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D37990-71F1-4882-9351-026355A05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4800" y="838200"/>
              <a:ext cx="0" cy="4953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68348A-C971-4C48-95D6-03AA66E11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838200"/>
              <a:ext cx="0" cy="4953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C5BD3C-CDEF-48F4-A425-3F9158C8B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" y="1981200"/>
              <a:ext cx="0" cy="3810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571C5C-8B22-4D14-97A7-8CA18A00B608}"/>
                </a:ext>
              </a:extLst>
            </p:cNvPr>
            <p:cNvSpPr/>
            <p:nvPr/>
          </p:nvSpPr>
          <p:spPr>
            <a:xfrm>
              <a:off x="0" y="381000"/>
              <a:ext cx="1371592" cy="16002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Solved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D5C985-230D-455E-8887-9B73583DFA22}"/>
                </a:ext>
              </a:extLst>
            </p:cNvPr>
            <p:cNvSpPr/>
            <p:nvPr/>
          </p:nvSpPr>
          <p:spPr>
            <a:xfrm>
              <a:off x="10591800" y="4495800"/>
              <a:ext cx="1371592" cy="16002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D40B-998F-4CF0-A7F7-46FA1135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E0002-C701-49C7-A266-A97CA8A57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33328"/>
              </p:ext>
            </p:extLst>
          </p:nvPr>
        </p:nvGraphicFramePr>
        <p:xfrm>
          <a:off x="152400" y="1295401"/>
          <a:ext cx="4038600" cy="47244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3789338896"/>
                    </a:ext>
                  </a:extLst>
                </a:gridCol>
                <a:gridCol w="2243667">
                  <a:extLst>
                    <a:ext uri="{9D8B030D-6E8A-4147-A177-3AD203B41FA5}">
                      <a16:colId xmlns:a16="http://schemas.microsoft.com/office/drawing/2014/main" val="3468958181"/>
                    </a:ext>
                  </a:extLst>
                </a:gridCol>
              </a:tblGrid>
              <a:tr h="1037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Plaintext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848843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to 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4192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625013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 to 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8376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578861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 to 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12560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55659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 to 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16744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530255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 to 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20928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336786"/>
                  </a:ext>
                </a:extLst>
              </a:tr>
              <a:tr h="614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 to 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25112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3815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8C4A1-C10E-4573-84E9-7970DCEBC3FA}"/>
              </a:ext>
            </a:extLst>
          </p:cNvPr>
          <p:cNvSpPr txBox="1">
            <a:spLocks/>
          </p:cNvSpPr>
          <p:nvPr/>
        </p:nvSpPr>
        <p:spPr>
          <a:xfrm>
            <a:off x="4495800" y="1752598"/>
            <a:ext cx="8077200" cy="3352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Again, SHA-256’s has eight elementary operations: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Set (=)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Bitwise AND (&amp;=)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Bitwise OR (|=)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Bitwise XOR (^=)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Bitwise NOT (=~)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Zero-fill shift right (&gt;&gt;&gt;=)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Circular rotate right (ROTR)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Addition (+=)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4DF92-75C2-45FC-A490-5FD0614B705D}"/>
              </a:ext>
            </a:extLst>
          </p:cNvPr>
          <p:cNvSpPr txBox="1"/>
          <p:nvPr/>
        </p:nvSpPr>
        <p:spPr>
          <a:xfrm>
            <a:off x="7391400" y="2209800"/>
            <a:ext cx="44958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Using the equal sign notation forces two of the three variables to already be known</a:t>
            </a:r>
          </a:p>
          <a:p>
            <a:endParaRPr lang="en-US" dirty="0"/>
          </a:p>
          <a:p>
            <a:r>
              <a:rPr lang="en-US" dirty="0"/>
              <a:t>  OUT     =       IN1       </a:t>
            </a:r>
            <a:r>
              <a:rPr lang="hy-AM" dirty="0"/>
              <a:t>֍</a:t>
            </a:r>
            <a:r>
              <a:rPr lang="en-US" dirty="0"/>
              <a:t>     IN2</a:t>
            </a:r>
          </a:p>
          <a:p>
            <a:r>
              <a:rPr lang="en-US" dirty="0"/>
              <a:t>     ↑                   ↑                   ↑</a:t>
            </a:r>
          </a:p>
          <a:p>
            <a:r>
              <a:rPr lang="en-US" dirty="0"/>
              <a:t>  Given           Need            Given</a:t>
            </a:r>
          </a:p>
        </p:txBody>
      </p:sp>
    </p:spTree>
    <p:extLst>
      <p:ext uri="{BB962C8B-B14F-4D97-AF65-F5344CB8AC3E}">
        <p14:creationId xmlns:p14="http://schemas.microsoft.com/office/powerpoint/2010/main" val="4223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09EB-E52C-4C75-AB5B-8C6B1646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Each Operation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C0AB76-CE64-410B-9CD0-874354405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60957"/>
              </p:ext>
            </p:extLst>
          </p:nvPr>
        </p:nvGraphicFramePr>
        <p:xfrm>
          <a:off x="0" y="1219200"/>
          <a:ext cx="9144000" cy="4953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02770">
                  <a:extLst>
                    <a:ext uri="{9D8B030D-6E8A-4147-A177-3AD203B41FA5}">
                      <a16:colId xmlns:a16="http://schemas.microsoft.com/office/drawing/2014/main" val="4286420702"/>
                    </a:ext>
                  </a:extLst>
                </a:gridCol>
                <a:gridCol w="1475897">
                  <a:extLst>
                    <a:ext uri="{9D8B030D-6E8A-4147-A177-3AD203B41FA5}">
                      <a16:colId xmlns:a16="http://schemas.microsoft.com/office/drawing/2014/main" val="4146953604"/>
                    </a:ext>
                  </a:extLst>
                </a:gridCol>
                <a:gridCol w="2379133">
                  <a:extLst>
                    <a:ext uri="{9D8B030D-6E8A-4147-A177-3AD203B41FA5}">
                      <a16:colId xmlns:a16="http://schemas.microsoft.com/office/drawing/2014/main" val="3121491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664094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50868027"/>
                    </a:ext>
                  </a:extLst>
                </a:gridCol>
              </a:tblGrid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Operator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XOR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51526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Scenario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&amp;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|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^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66823"/>
                  </a:ext>
                </a:extLst>
              </a:tr>
              <a:tr h="1643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Inverse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if C == A then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A = </a:t>
                      </a:r>
                      <a:r>
                        <a:rPr lang="el-GR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ζ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else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BACKTRACK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if C &amp; ~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B =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 then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A = (</a:t>
                      </a:r>
                      <a:r>
                        <a:rPr lang="el-GR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ζ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| B | C) &amp; (B | ~C)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else BACKTRACK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X10X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A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&amp; 0110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B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---------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0100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if B &amp; ~C = 0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A = (</a:t>
                      </a:r>
                      <a:r>
                        <a:rPr lang="el-GR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ζ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&amp; B &amp; C) | (B &amp; ~C)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else BACKTRACK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1XX0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A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|   0110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B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---------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1110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B ^ C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b="1" u="sng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Lossless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16619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Operator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NOT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Shift right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ROTR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Addition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45741"/>
                  </a:ext>
                </a:extLst>
              </a:tr>
              <a:tr h="347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Scenario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~A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&gt;&gt;&gt;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ROTR(A, 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70523"/>
                  </a:ext>
                </a:extLst>
              </a:tr>
              <a:tr h="19181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Inverse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~C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b="1" u="sng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Lossless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if C starts with B zeros then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  A = </a:t>
                      </a:r>
                      <a:r>
                        <a:rPr lang="el-GR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ζ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&gt;&gt;&gt; (32 - B) &lt;&lt; B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else BACKTRACK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11XX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A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&gt;&gt;&gt;  2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B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---------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0011</a:t>
                      </a:r>
                      <a:r>
                        <a:rPr lang="en-US" sz="1400" dirty="0"/>
                        <a:t>	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=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ROTL(C, B)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b="1" u="sng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Lossless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C – B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ea typeface="MS UI Gothic" panose="020B0600070205080204" pitchFamily="34" charset="-128"/>
                        <a:cs typeface="Mongolian Baiti" panose="03000500000000000000" pitchFamily="66" charset="0"/>
                      </a:endParaRPr>
                    </a:p>
                    <a:p>
                      <a:r>
                        <a:rPr lang="en-US" sz="1400" b="1" u="sng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Lossless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5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A94895-30A5-4F1D-B094-82632195F608}"/>
              </a:ext>
            </a:extLst>
          </p:cNvPr>
          <p:cNvSpPr txBox="1"/>
          <p:nvPr/>
        </p:nvSpPr>
        <p:spPr>
          <a:xfrm>
            <a:off x="6858000" y="152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the value of B.</a:t>
            </a:r>
          </a:p>
          <a:p>
            <a:r>
              <a:rPr lang="en-US" dirty="0"/>
              <a:t>We know the value of C.</a:t>
            </a:r>
          </a:p>
          <a:p>
            <a:r>
              <a:rPr lang="en-US" dirty="0"/>
              <a:t>We </a:t>
            </a:r>
            <a:r>
              <a:rPr lang="en-US" b="1" u="sng" dirty="0"/>
              <a:t>need</a:t>
            </a:r>
            <a:r>
              <a:rPr lang="en-US" dirty="0"/>
              <a:t> the value of A.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A470A2-B262-4E20-BF8F-A26A17F041B6}"/>
              </a:ext>
            </a:extLst>
          </p:cNvPr>
          <p:cNvSpPr/>
          <p:nvPr/>
        </p:nvSpPr>
        <p:spPr>
          <a:xfrm>
            <a:off x="7620000" y="3068000"/>
            <a:ext cx="1104900" cy="457200"/>
          </a:xfrm>
          <a:prstGeom prst="ellipse">
            <a:avLst/>
          </a:prstGeom>
          <a:noFill/>
          <a:ln w="762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F7A9E-E8B5-48B8-989E-0DAF27EDD4D3}"/>
              </a:ext>
            </a:extLst>
          </p:cNvPr>
          <p:cNvSpPr/>
          <p:nvPr/>
        </p:nvSpPr>
        <p:spPr>
          <a:xfrm>
            <a:off x="7620000" y="5638800"/>
            <a:ext cx="1104900" cy="457200"/>
          </a:xfrm>
          <a:prstGeom prst="ellipse">
            <a:avLst/>
          </a:prstGeom>
          <a:noFill/>
          <a:ln w="762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00DB92-A587-4862-A0DE-C815BA601F15}"/>
              </a:ext>
            </a:extLst>
          </p:cNvPr>
          <p:cNvSpPr/>
          <p:nvPr/>
        </p:nvSpPr>
        <p:spPr>
          <a:xfrm>
            <a:off x="5181600" y="5638800"/>
            <a:ext cx="1104900" cy="457200"/>
          </a:xfrm>
          <a:prstGeom prst="ellipse">
            <a:avLst/>
          </a:prstGeom>
          <a:noFill/>
          <a:ln w="762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AFA79A-3BDC-49C8-BE11-EDDAACF3FAC3}"/>
              </a:ext>
            </a:extLst>
          </p:cNvPr>
          <p:cNvSpPr/>
          <p:nvPr/>
        </p:nvSpPr>
        <p:spPr>
          <a:xfrm>
            <a:off x="1295400" y="5638800"/>
            <a:ext cx="1104900" cy="457200"/>
          </a:xfrm>
          <a:prstGeom prst="ellipse">
            <a:avLst/>
          </a:prstGeom>
          <a:noFill/>
          <a:ln w="76200">
            <a:solidFill>
              <a:srgbClr val="00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0628DC-A49C-4054-A9FA-155298D76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23359"/>
              </p:ext>
            </p:extLst>
          </p:nvPr>
        </p:nvGraphicFramePr>
        <p:xfrm>
          <a:off x="9220200" y="1320492"/>
          <a:ext cx="2895600" cy="477550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14664094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50868027"/>
                    </a:ext>
                  </a:extLst>
                </a:gridCol>
              </a:tblGrid>
              <a:tr h="530612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Operation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Free Bits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51526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A =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0xffffffff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495661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&amp;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~ (B | 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22157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|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B &amp; 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4078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^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49959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~A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68454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&gt;&gt;&gt;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0xffffffff &gt;&gt;&gt; (32 - B)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5479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&gt;&gt;&gt;&gt;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489909"/>
                  </a:ext>
                </a:extLst>
              </a:tr>
              <a:tr h="53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C = A + 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+mn-lt"/>
                          <a:ea typeface="MS UI Gothic" panose="020B0600070205080204" pitchFamily="34" charset="-128"/>
                          <a:cs typeface="Mongolian Baiti" panose="03000500000000000000" pitchFamily="66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473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BCFC1F-76B5-4718-A619-3AC354FA8AD7}"/>
              </a:ext>
            </a:extLst>
          </p:cNvPr>
          <p:cNvSpPr txBox="1"/>
          <p:nvPr/>
        </p:nvSpPr>
        <p:spPr>
          <a:xfrm>
            <a:off x="9677400" y="344269"/>
            <a:ext cx="2209800" cy="64633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  <a:ea typeface="MS UI Gothic" panose="020B0600070205080204" pitchFamily="34" charset="-128"/>
                <a:cs typeface="Mongolian Baiti" panose="03000500000000000000" pitchFamily="66" charset="0"/>
              </a:rPr>
              <a:t>ζ</a:t>
            </a:r>
            <a:r>
              <a:rPr lang="en-US" dirty="0">
                <a:solidFill>
                  <a:schemeClr val="bg1"/>
                </a:solidFill>
                <a:ea typeface="MS UI Gothic" panose="020B0600070205080204" pitchFamily="34" charset="-128"/>
                <a:cs typeface="Mongolian Baiti" panose="03000500000000000000" pitchFamily="66" charset="0"/>
              </a:rPr>
              <a:t> = Random value from 0 to 0xffffffff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85AB-4BCC-492B-91A5-15EF8DC1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56410-EA90-46B7-A3A3-50F4EB876DDD}"/>
              </a:ext>
            </a:extLst>
          </p:cNvPr>
          <p:cNvSpPr txBox="1">
            <a:spLocks/>
          </p:cNvSpPr>
          <p:nvPr/>
        </p:nvSpPr>
        <p:spPr>
          <a:xfrm>
            <a:off x="76200" y="5874075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2"/>
              </a:rPr>
              <a:t>Demo	http://S1Meon.art/ReverseSolver.html</a:t>
            </a:r>
            <a:endParaRPr lang="en-US" sz="1800" dirty="0"/>
          </a:p>
          <a:p>
            <a:endParaRPr lang="en-US" sz="1800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E65AE8-DAAC-4B3D-A380-BAF750A89230}"/>
              </a:ext>
            </a:extLst>
          </p:cNvPr>
          <p:cNvGrpSpPr/>
          <p:nvPr/>
        </p:nvGrpSpPr>
        <p:grpSpPr>
          <a:xfrm>
            <a:off x="7315200" y="4800600"/>
            <a:ext cx="4574959" cy="914400"/>
            <a:chOff x="7543800" y="2209800"/>
            <a:chExt cx="4574959" cy="914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705E6C-E9BF-4C76-AC53-4D66857FC3E3}"/>
                </a:ext>
              </a:extLst>
            </p:cNvPr>
            <p:cNvSpPr/>
            <p:nvPr/>
          </p:nvSpPr>
          <p:spPr>
            <a:xfrm>
              <a:off x="9067800" y="22098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                        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D6D142-7C69-49CE-AFB8-94F760DA4BAB}"/>
                </a:ext>
              </a:extLst>
            </p:cNvPr>
            <p:cNvSpPr/>
            <p:nvPr/>
          </p:nvSpPr>
          <p:spPr>
            <a:xfrm>
              <a:off x="9067800" y="25146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            0xa1ef0045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468898-86E5-471C-BD8C-77AA01507F79}"/>
                </a:ext>
              </a:extLst>
            </p:cNvPr>
            <p:cNvSpPr/>
            <p:nvPr/>
          </p:nvSpPr>
          <p:spPr>
            <a:xfrm>
              <a:off x="9067800" y="2819400"/>
              <a:ext cx="3050959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bits        0xf0000000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E80F9D-A80B-4EF2-B228-2D1BC34A0462}"/>
                </a:ext>
              </a:extLst>
            </p:cNvPr>
            <p:cNvSpPr/>
            <p:nvPr/>
          </p:nvSpPr>
          <p:spPr>
            <a:xfrm>
              <a:off x="7543800" y="2209800"/>
              <a:ext cx="15240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DB88C-7927-4FB6-8C70-41EF6C880969}"/>
              </a:ext>
            </a:extLst>
          </p:cNvPr>
          <p:cNvGrpSpPr/>
          <p:nvPr/>
        </p:nvGrpSpPr>
        <p:grpSpPr>
          <a:xfrm>
            <a:off x="7315200" y="3795204"/>
            <a:ext cx="4574959" cy="914400"/>
            <a:chOff x="7543800" y="2209800"/>
            <a:chExt cx="4574959" cy="91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FA452-A501-4AC2-AF7F-763290CB3E62}"/>
                </a:ext>
              </a:extLst>
            </p:cNvPr>
            <p:cNvSpPr/>
            <p:nvPr/>
          </p:nvSpPr>
          <p:spPr>
            <a:xfrm>
              <a:off x="9067800" y="22098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                        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327DB2-7D94-4C3A-9B86-738D1CEE7074}"/>
                </a:ext>
              </a:extLst>
            </p:cNvPr>
            <p:cNvSpPr/>
            <p:nvPr/>
          </p:nvSpPr>
          <p:spPr>
            <a:xfrm>
              <a:off x="9067800" y="25146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            0x00001234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8A746-F713-4066-A809-E40B152AFA90}"/>
                </a:ext>
              </a:extLst>
            </p:cNvPr>
            <p:cNvSpPr/>
            <p:nvPr/>
          </p:nvSpPr>
          <p:spPr>
            <a:xfrm>
              <a:off x="9067800" y="2819400"/>
              <a:ext cx="3050959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bits           0x00fff000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24D72F-F87A-4DA1-9F1B-42640C958CBA}"/>
                </a:ext>
              </a:extLst>
            </p:cNvPr>
            <p:cNvSpPr/>
            <p:nvPr/>
          </p:nvSpPr>
          <p:spPr>
            <a:xfrm>
              <a:off x="7543800" y="2209800"/>
              <a:ext cx="15240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Instruction 3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55CA20-E79D-4C76-B087-E7F28F97C308}"/>
              </a:ext>
            </a:extLst>
          </p:cNvPr>
          <p:cNvGrpSpPr/>
          <p:nvPr/>
        </p:nvGrpSpPr>
        <p:grpSpPr>
          <a:xfrm>
            <a:off x="7312241" y="2773902"/>
            <a:ext cx="4574959" cy="914400"/>
            <a:chOff x="7543800" y="2209800"/>
            <a:chExt cx="4574959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905D38-5066-471E-9AC1-44F2693055D3}"/>
                </a:ext>
              </a:extLst>
            </p:cNvPr>
            <p:cNvSpPr/>
            <p:nvPr/>
          </p:nvSpPr>
          <p:spPr>
            <a:xfrm>
              <a:off x="9067800" y="22098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                       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5FD0B6-8853-4DCD-9418-9C956C41F55C}"/>
                </a:ext>
              </a:extLst>
            </p:cNvPr>
            <p:cNvSpPr/>
            <p:nvPr/>
          </p:nvSpPr>
          <p:spPr>
            <a:xfrm>
              <a:off x="9067800" y="25146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            0xa1ef0045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2C2217-93E2-4308-9313-7264E820700D}"/>
                </a:ext>
              </a:extLst>
            </p:cNvPr>
            <p:cNvSpPr/>
            <p:nvPr/>
          </p:nvSpPr>
          <p:spPr>
            <a:xfrm>
              <a:off x="9067800" y="2819400"/>
              <a:ext cx="3050959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bits         0xf0000000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63C321-A366-4249-89C7-E189F8FB7BED}"/>
                </a:ext>
              </a:extLst>
            </p:cNvPr>
            <p:cNvSpPr/>
            <p:nvPr/>
          </p:nvSpPr>
          <p:spPr>
            <a:xfrm>
              <a:off x="7543800" y="2209800"/>
              <a:ext cx="15240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B5527C-E4EF-41E9-BB03-8355FE3C549C}"/>
              </a:ext>
            </a:extLst>
          </p:cNvPr>
          <p:cNvGrpSpPr/>
          <p:nvPr/>
        </p:nvGrpSpPr>
        <p:grpSpPr>
          <a:xfrm>
            <a:off x="7315200" y="1752600"/>
            <a:ext cx="4574959" cy="914400"/>
            <a:chOff x="7543800" y="2209800"/>
            <a:chExt cx="4574959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37950C-BC77-4320-AC93-716411FB67CA}"/>
                </a:ext>
              </a:extLst>
            </p:cNvPr>
            <p:cNvSpPr/>
            <p:nvPr/>
          </p:nvSpPr>
          <p:spPr>
            <a:xfrm>
              <a:off x="9067800" y="22098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                       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1896A5-FEB2-4B1C-9549-3A5B7B8739BF}"/>
                </a:ext>
              </a:extLst>
            </p:cNvPr>
            <p:cNvSpPr/>
            <p:nvPr/>
          </p:nvSpPr>
          <p:spPr>
            <a:xfrm>
              <a:off x="9067800" y="2514600"/>
              <a:ext cx="3048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                0x02ecffff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2CDDCD-0C11-42B9-A449-293AB10E80FF}"/>
                </a:ext>
              </a:extLst>
            </p:cNvPr>
            <p:cNvSpPr/>
            <p:nvPr/>
          </p:nvSpPr>
          <p:spPr>
            <a:xfrm>
              <a:off x="9067800" y="2819400"/>
              <a:ext cx="3050959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bits           0x0f000f00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4AFBA3-84CB-484F-8CE2-0384D47FA7C6}"/>
                </a:ext>
              </a:extLst>
            </p:cNvPr>
            <p:cNvSpPr/>
            <p:nvPr/>
          </p:nvSpPr>
          <p:spPr>
            <a:xfrm>
              <a:off x="7543800" y="2209800"/>
              <a:ext cx="15240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1</a:t>
              </a:r>
            </a:p>
          </p:txBody>
        </p:sp>
      </p:grpSp>
      <p:cxnSp>
        <p:nvCxnSpPr>
          <p:cNvPr id="1025" name="Connector: Curved 1024">
            <a:extLst>
              <a:ext uri="{FF2B5EF4-FFF2-40B4-BE49-F238E27FC236}">
                <a16:creationId xmlns:a16="http://schemas.microsoft.com/office/drawing/2014/main" id="{5879A96D-E1D4-479C-A7D5-41D95A28C99D}"/>
              </a:ext>
            </a:extLst>
          </p:cNvPr>
          <p:cNvCxnSpPr>
            <a:cxnSpLocks/>
          </p:cNvCxnSpPr>
          <p:nvPr/>
        </p:nvCxnSpPr>
        <p:spPr>
          <a:xfrm rot="10800000">
            <a:off x="7315200" y="4481003"/>
            <a:ext cx="12700" cy="1005396"/>
          </a:xfrm>
          <a:prstGeom prst="curvedConnector3">
            <a:avLst>
              <a:gd name="adj1" fmla="val 35821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807CD67-17C1-49CD-B237-C73F5238377D}"/>
              </a:ext>
            </a:extLst>
          </p:cNvPr>
          <p:cNvCxnSpPr>
            <a:cxnSpLocks/>
          </p:cNvCxnSpPr>
          <p:nvPr/>
        </p:nvCxnSpPr>
        <p:spPr>
          <a:xfrm rot="10800000">
            <a:off x="7319332" y="3386458"/>
            <a:ext cx="12700" cy="1005396"/>
          </a:xfrm>
          <a:prstGeom prst="curvedConnector3">
            <a:avLst>
              <a:gd name="adj1" fmla="val 35821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D8A1E9A-95DE-4C98-A22A-0959D2D348D5}"/>
              </a:ext>
            </a:extLst>
          </p:cNvPr>
          <p:cNvCxnSpPr>
            <a:cxnSpLocks/>
          </p:cNvCxnSpPr>
          <p:nvPr/>
        </p:nvCxnSpPr>
        <p:spPr>
          <a:xfrm rot="10800000">
            <a:off x="7312981" y="2290066"/>
            <a:ext cx="12700" cy="1005396"/>
          </a:xfrm>
          <a:prstGeom prst="curvedConnector3">
            <a:avLst>
              <a:gd name="adj1" fmla="val 35821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D86C1AB-4FF6-4B04-B636-64ABA7057D3A}"/>
              </a:ext>
            </a:extLst>
          </p:cNvPr>
          <p:cNvGrpSpPr/>
          <p:nvPr/>
        </p:nvGrpSpPr>
        <p:grpSpPr>
          <a:xfrm>
            <a:off x="6477000" y="221222"/>
            <a:ext cx="5562600" cy="4045978"/>
            <a:chOff x="6477000" y="76200"/>
            <a:chExt cx="5562600" cy="4045978"/>
          </a:xfrm>
        </p:grpSpPr>
        <p:pic>
          <p:nvPicPr>
            <p:cNvPr id="1026" name="Picture 2" descr="Image result for stop sign graphic">
              <a:extLst>
                <a:ext uri="{FF2B5EF4-FFF2-40B4-BE49-F238E27FC236}">
                  <a16:creationId xmlns:a16="http://schemas.microsoft.com/office/drawing/2014/main" id="{21BA5EE0-DF79-4E66-993F-D505D4498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5600" y="76200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75E307-44C5-4A5A-9040-C2DB8D02AF35}"/>
                </a:ext>
              </a:extLst>
            </p:cNvPr>
            <p:cNvSpPr/>
            <p:nvPr/>
          </p:nvSpPr>
          <p:spPr>
            <a:xfrm>
              <a:off x="6477000" y="693738"/>
              <a:ext cx="4191000" cy="304800"/>
            </a:xfrm>
            <a:prstGeom prst="rect">
              <a:avLst/>
            </a:prstGeom>
            <a:solidFill>
              <a:srgbClr val="DF002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must be 0x0eeeeeff </a:t>
              </a:r>
            </a:p>
          </p:txBody>
        </p: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45339F91-98C2-4879-9F49-8E95CBCBD8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20482" y="2524360"/>
              <a:ext cx="3182937" cy="1270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DF00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5F8AF5F6-ACE4-4BD6-9C75-E8E0C8FA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3" y="1447800"/>
            <a:ext cx="6565883" cy="4419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Calculate which bits of B need to change</a:t>
            </a:r>
          </a:p>
          <a:p>
            <a:pPr marL="857250" lvl="1" indent="-457200"/>
            <a:r>
              <a:rPr lang="en-US" sz="2000" dirty="0"/>
              <a:t>By XORing the two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there an operation to backtrack to?</a:t>
            </a:r>
          </a:p>
          <a:p>
            <a:pPr marL="857250" lvl="1" indent="-457200"/>
            <a:r>
              <a:rPr lang="en-US" sz="2000" dirty="0"/>
              <a:t>No:	Break the simulation, proved unsolvable.</a:t>
            </a:r>
          </a:p>
          <a:p>
            <a:pPr marL="857250" lvl="1" indent="-457200"/>
            <a:r>
              <a:rPr lang="en-US" sz="2000" dirty="0"/>
              <a:t>Yes: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 back an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Absorb the relevant free bits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Free bits must be for the same variable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Only absorb the free bits that are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any more bits of B need to change?</a:t>
            </a:r>
          </a:p>
          <a:p>
            <a:pPr marL="857250" lvl="1" indent="-457200"/>
            <a:r>
              <a:rPr lang="en-US" sz="2000" dirty="0"/>
              <a:t>Yes:	Go to step 2</a:t>
            </a:r>
          </a:p>
          <a:p>
            <a:pPr marL="857250" lvl="1" indent="-457200"/>
            <a:r>
              <a:rPr lang="en-US" sz="2000" dirty="0"/>
              <a:t>No: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back to the wall, it can now be passed.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90B114-62CE-4FF9-855B-79D58436BB7D}"/>
              </a:ext>
            </a:extLst>
          </p:cNvPr>
          <p:cNvGrpSpPr/>
          <p:nvPr/>
        </p:nvGrpSpPr>
        <p:grpSpPr>
          <a:xfrm>
            <a:off x="7312241" y="0"/>
            <a:ext cx="4574959" cy="217302"/>
            <a:chOff x="7543800" y="2819400"/>
            <a:chExt cx="4574959" cy="3048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4E2F10B-F50C-42E0-9846-F0624356126E}"/>
                </a:ext>
              </a:extLst>
            </p:cNvPr>
            <p:cNvSpPr/>
            <p:nvPr/>
          </p:nvSpPr>
          <p:spPr>
            <a:xfrm>
              <a:off x="9067800" y="2819400"/>
              <a:ext cx="3050959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7AC4BA-9EB9-480E-ACEB-0098B5117606}"/>
                </a:ext>
              </a:extLst>
            </p:cNvPr>
            <p:cNvSpPr/>
            <p:nvPr/>
          </p:nvSpPr>
          <p:spPr>
            <a:xfrm>
              <a:off x="7543800" y="2819400"/>
              <a:ext cx="1524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D3C9BD7-2F01-458A-AC8F-053316CFA91F}"/>
              </a:ext>
            </a:extLst>
          </p:cNvPr>
          <p:cNvCxnSpPr>
            <a:cxnSpLocks/>
          </p:cNvCxnSpPr>
          <p:nvPr/>
        </p:nvCxnSpPr>
        <p:spPr>
          <a:xfrm rot="10800000">
            <a:off x="7315200" y="1204404"/>
            <a:ext cx="12700" cy="1005396"/>
          </a:xfrm>
          <a:prstGeom prst="curvedConnector3">
            <a:avLst>
              <a:gd name="adj1" fmla="val 35821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5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9105-95A4-4230-8F65-10ED47EB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199"/>
            <a:ext cx="10515600" cy="457200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4 Slides		-	-	-	-	Importance</a:t>
            </a:r>
          </a:p>
          <a:p>
            <a:pPr marL="0" indent="0">
              <a:buNone/>
            </a:pPr>
            <a:r>
              <a:rPr lang="en-US" dirty="0"/>
              <a:t>	4 Slides		-	-	-	-	How it works</a:t>
            </a:r>
          </a:p>
          <a:p>
            <a:pPr marL="0" indent="0">
              <a:buNone/>
            </a:pPr>
            <a:r>
              <a:rPr lang="en-US" dirty="0"/>
              <a:t>	2 Slides		-	-	-	-	Attacks</a:t>
            </a:r>
          </a:p>
          <a:p>
            <a:pPr marL="0" indent="0">
              <a:buNone/>
            </a:pPr>
            <a:r>
              <a:rPr lang="en-US" dirty="0"/>
              <a:t>	6 Slides		-	-	-	-	The paper</a:t>
            </a:r>
          </a:p>
          <a:p>
            <a:pPr marL="0" indent="0">
              <a:buNone/>
            </a:pPr>
            <a:r>
              <a:rPr lang="en-US" dirty="0"/>
              <a:t>	6 Slides		-	-	-	-	My work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A lot  cover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0D5C3-470F-4184-A9C4-59AF24D50383}"/>
              </a:ext>
            </a:extLst>
          </p:cNvPr>
          <p:cNvGrpSpPr/>
          <p:nvPr/>
        </p:nvGrpSpPr>
        <p:grpSpPr>
          <a:xfrm>
            <a:off x="990600" y="3581400"/>
            <a:ext cx="10210800" cy="536100"/>
            <a:chOff x="762000" y="3578700"/>
            <a:chExt cx="10210800" cy="5361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0E9167B-A051-47F9-A518-0140C4CC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4114800"/>
              <a:ext cx="10210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A25674-1775-4E77-B10D-764B89F27E6D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3733800"/>
              <a:ext cx="304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8D9682-B22B-492C-AA88-E5C27110858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3578700"/>
              <a:ext cx="1538" cy="31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8E9ADF08-DC79-445A-B166-A4208065110F}"/>
              </a:ext>
            </a:extLst>
          </p:cNvPr>
          <p:cNvSpPr/>
          <p:nvPr/>
        </p:nvSpPr>
        <p:spPr>
          <a:xfrm>
            <a:off x="609600" y="838199"/>
            <a:ext cx="10972800" cy="4572001"/>
          </a:xfrm>
          <a:prstGeom prst="bracketPair">
            <a:avLst>
              <a:gd name="adj" fmla="val 5346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C39F0D-F92F-4234-881E-DA1486F06C00}"/>
              </a:ext>
            </a:extLst>
          </p:cNvPr>
          <p:cNvSpPr/>
          <p:nvPr/>
        </p:nvSpPr>
        <p:spPr>
          <a:xfrm>
            <a:off x="0" y="2743200"/>
            <a:ext cx="12192000" cy="3459164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0E6FF-B46E-42B0-B6B4-382E996E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hashing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3382-4D78-48AD-8F84-97EA6EA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2999"/>
          </a:xfrm>
        </p:spPr>
        <p:txBody>
          <a:bodyPr/>
          <a:lstStyle/>
          <a:p>
            <a:r>
              <a:rPr lang="en-US" dirty="0"/>
              <a:t>Sensitive information needs to be stored somehow...</a:t>
            </a:r>
          </a:p>
          <a:p>
            <a:r>
              <a:rPr lang="en-US" dirty="0"/>
              <a:t>How do we protect compromised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D09F1-0325-4C33-B588-AB69C4F2B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966" y="3048000"/>
            <a:ext cx="5184832" cy="2347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D4AC4-C2F9-4516-B41B-048B000C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01" y="3048000"/>
            <a:ext cx="5182450" cy="29718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99CF069-945A-4437-8C17-A2CAA8EC5CB8}"/>
              </a:ext>
            </a:extLst>
          </p:cNvPr>
          <p:cNvSpPr/>
          <p:nvPr/>
        </p:nvSpPr>
        <p:spPr>
          <a:xfrm>
            <a:off x="5562599" y="3962400"/>
            <a:ext cx="1066801" cy="1143000"/>
          </a:xfrm>
          <a:prstGeom prst="rightArrow">
            <a:avLst/>
          </a:prstGeom>
          <a:solidFill>
            <a:srgbClr val="66C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264DF-3AE0-49EE-BB11-D823B28E5A28}"/>
              </a:ext>
            </a:extLst>
          </p:cNvPr>
          <p:cNvSpPr txBox="1"/>
          <p:nvPr/>
        </p:nvSpPr>
        <p:spPr>
          <a:xfrm>
            <a:off x="228600" y="2925763"/>
            <a:ext cx="6647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	Don’t forget the salt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H(password)		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= Bad</a:t>
            </a:r>
          </a:p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	H(password  + salt)	= Good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4FDB-9328-48B9-BFAB-185C3CB5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800" cy="1143000"/>
          </a:xfrm>
        </p:spPr>
        <p:txBody>
          <a:bodyPr/>
          <a:lstStyle/>
          <a:p>
            <a:r>
              <a:rPr lang="en-US" dirty="0"/>
              <a:t>Usage Case #2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39FB6C-C5C9-440B-8889-374994B1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4472940" cy="436047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E7686E-8C40-440A-8370-711F55E8ED5C}"/>
              </a:ext>
            </a:extLst>
          </p:cNvPr>
          <p:cNvSpPr/>
          <p:nvPr/>
        </p:nvSpPr>
        <p:spPr>
          <a:xfrm>
            <a:off x="762000" y="5410200"/>
            <a:ext cx="1295400" cy="5032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A1576C-E5D7-48AD-B8E1-278C9FC404BB}"/>
              </a:ext>
            </a:extLst>
          </p:cNvPr>
          <p:cNvSpPr txBox="1">
            <a:spLocks/>
          </p:cNvSpPr>
          <p:nvPr/>
        </p:nvSpPr>
        <p:spPr>
          <a:xfrm>
            <a:off x="4777740" y="274638"/>
            <a:ext cx="611886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do you ensure a file downloaded from the internet is untampered with?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304120-8C23-43D7-BBDA-E3CE00C11948}"/>
              </a:ext>
            </a:extLst>
          </p:cNvPr>
          <p:cNvSpPr txBox="1">
            <a:spLocks/>
          </p:cNvSpPr>
          <p:nvPr/>
        </p:nvSpPr>
        <p:spPr>
          <a:xfrm>
            <a:off x="4777740" y="1417638"/>
            <a:ext cx="7261860" cy="436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Solution 1</a:t>
            </a:r>
          </a:p>
          <a:p>
            <a:pPr lvl="1"/>
            <a:r>
              <a:rPr lang="en-US" sz="2000" dirty="0"/>
              <a:t>Compare all bits of the file one-by-one through a VPN.</a:t>
            </a:r>
          </a:p>
          <a:p>
            <a:pPr lvl="1"/>
            <a:r>
              <a:rPr lang="en-US" sz="2000" dirty="0"/>
              <a:t>Very slow, inefficient, does not scale well, cannot trust the VPN provider, …</a:t>
            </a:r>
          </a:p>
          <a:p>
            <a:r>
              <a:rPr lang="en-US" sz="2000" dirty="0"/>
              <a:t>Solution 2</a:t>
            </a:r>
          </a:p>
          <a:p>
            <a:pPr lvl="1"/>
            <a:r>
              <a:rPr lang="en-US" sz="2000" dirty="0"/>
              <a:t>Compare SHA-256 checksums.</a:t>
            </a:r>
          </a:p>
          <a:p>
            <a:pPr lvl="1"/>
            <a:r>
              <a:rPr lang="en-US" sz="2000" dirty="0"/>
              <a:t>An attacker cannot get away with tampering, unless their tampered file hashes to the same output</a:t>
            </a:r>
            <a:br>
              <a:rPr lang="en-US" sz="2000" dirty="0"/>
            </a:br>
            <a:r>
              <a:rPr lang="en-US" sz="2000" dirty="0"/>
              <a:t>(i.e. a 2</a:t>
            </a:r>
            <a:r>
              <a:rPr lang="en-US" sz="2000" baseline="30000" dirty="0"/>
              <a:t>nd</a:t>
            </a:r>
            <a:r>
              <a:rPr lang="en-US" sz="2000" dirty="0"/>
              <a:t> preimage attack).</a:t>
            </a:r>
          </a:p>
          <a:p>
            <a:pPr lvl="1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295EB-DF1A-4B5C-8CD0-B3A91040C699}"/>
              </a:ext>
            </a:extLst>
          </p:cNvPr>
          <p:cNvSpPr/>
          <p:nvPr/>
        </p:nvSpPr>
        <p:spPr>
          <a:xfrm>
            <a:off x="6095999" y="4707330"/>
            <a:ext cx="4648200" cy="1206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of the avalanche effect, if a single bit within the large file has changed, then the hashes will be ENTIRELY different.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4CFFE92-93B2-4124-B640-5A3CA7D1A830}"/>
              </a:ext>
            </a:extLst>
          </p:cNvPr>
          <p:cNvSpPr/>
          <p:nvPr/>
        </p:nvSpPr>
        <p:spPr>
          <a:xfrm>
            <a:off x="5000624" y="5043684"/>
            <a:ext cx="1083945" cy="5334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3085D89-C961-44EE-A793-17E3502F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" y="2793107"/>
            <a:ext cx="12148088" cy="3382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7D40B-998F-4CF0-A7F7-46FA1135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CF789-C0F7-4953-B1B6-18CDC4A7A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21956" y="2793107"/>
            <a:ext cx="12148088" cy="3382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2A1C08-52B5-4964-B4FE-DC838B405240}"/>
              </a:ext>
            </a:extLst>
          </p:cNvPr>
          <p:cNvSpPr txBox="1"/>
          <p:nvPr/>
        </p:nvSpPr>
        <p:spPr>
          <a:xfrm>
            <a:off x="533400" y="5867400"/>
            <a:ext cx="2362200" cy="21544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Didn’t exist/not public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88751-1189-4536-8AAF-4E9171994A3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1277600" cy="980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soon as a collision is found, the algorithm is considered insecure, and replaced by the next hashing function.</a:t>
            </a:r>
          </a:p>
          <a:p>
            <a:pPr lvl="1"/>
            <a:r>
              <a:rPr lang="en-US" dirty="0"/>
              <a:t>There are many things an attacker can do with a collision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7B9D6-CBB9-4E51-BA98-09232098C4B2}"/>
              </a:ext>
            </a:extLst>
          </p:cNvPr>
          <p:cNvSpPr/>
          <p:nvPr/>
        </p:nvSpPr>
        <p:spPr>
          <a:xfrm>
            <a:off x="5410200" y="274638"/>
            <a:ext cx="6477000" cy="1020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SHA-2 is the standard. SHA-3 will become the next standard, but is 2-3 times slower (at best)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521475-4807-45DA-96C7-1808756BE657}"/>
              </a:ext>
            </a:extLst>
          </p:cNvPr>
          <p:cNvSpPr/>
          <p:nvPr/>
        </p:nvSpPr>
        <p:spPr>
          <a:xfrm>
            <a:off x="1104900" y="3343276"/>
            <a:ext cx="10991850" cy="2423234"/>
          </a:xfrm>
          <a:custGeom>
            <a:avLst/>
            <a:gdLst>
              <a:gd name="connsiteX0" fmla="*/ 0 w 11287125"/>
              <a:gd name="connsiteY0" fmla="*/ 0 h 3037947"/>
              <a:gd name="connsiteX1" fmla="*/ 447675 w 11287125"/>
              <a:gd name="connsiteY1" fmla="*/ 1085850 h 3037947"/>
              <a:gd name="connsiteX2" fmla="*/ 1419225 w 11287125"/>
              <a:gd name="connsiteY2" fmla="*/ 1905000 h 3037947"/>
              <a:gd name="connsiteX3" fmla="*/ 2914650 w 11287125"/>
              <a:gd name="connsiteY3" fmla="*/ 2514600 h 3037947"/>
              <a:gd name="connsiteX4" fmla="*/ 4610100 w 11287125"/>
              <a:gd name="connsiteY4" fmla="*/ 2847975 h 3037947"/>
              <a:gd name="connsiteX5" fmla="*/ 7867650 w 11287125"/>
              <a:gd name="connsiteY5" fmla="*/ 2990850 h 3037947"/>
              <a:gd name="connsiteX6" fmla="*/ 11287125 w 11287125"/>
              <a:gd name="connsiteY6" fmla="*/ 2971800 h 3037947"/>
              <a:gd name="connsiteX0" fmla="*/ 0 w 11287125"/>
              <a:gd name="connsiteY0" fmla="*/ 0 h 3016868"/>
              <a:gd name="connsiteX1" fmla="*/ 447675 w 11287125"/>
              <a:gd name="connsiteY1" fmla="*/ 1085850 h 3016868"/>
              <a:gd name="connsiteX2" fmla="*/ 1419225 w 11287125"/>
              <a:gd name="connsiteY2" fmla="*/ 1905000 h 3016868"/>
              <a:gd name="connsiteX3" fmla="*/ 2914650 w 11287125"/>
              <a:gd name="connsiteY3" fmla="*/ 2514600 h 3016868"/>
              <a:gd name="connsiteX4" fmla="*/ 4610100 w 11287125"/>
              <a:gd name="connsiteY4" fmla="*/ 2847975 h 3016868"/>
              <a:gd name="connsiteX5" fmla="*/ 7867650 w 11287125"/>
              <a:gd name="connsiteY5" fmla="*/ 2990850 h 3016868"/>
              <a:gd name="connsiteX6" fmla="*/ 11287125 w 11287125"/>
              <a:gd name="connsiteY6" fmla="*/ 2971800 h 3016868"/>
              <a:gd name="connsiteX0" fmla="*/ 0 w 11287125"/>
              <a:gd name="connsiteY0" fmla="*/ 0 h 3053260"/>
              <a:gd name="connsiteX1" fmla="*/ 447675 w 11287125"/>
              <a:gd name="connsiteY1" fmla="*/ 1085850 h 3053260"/>
              <a:gd name="connsiteX2" fmla="*/ 1419225 w 11287125"/>
              <a:gd name="connsiteY2" fmla="*/ 1905000 h 3053260"/>
              <a:gd name="connsiteX3" fmla="*/ 2914650 w 11287125"/>
              <a:gd name="connsiteY3" fmla="*/ 2514600 h 3053260"/>
              <a:gd name="connsiteX4" fmla="*/ 4610100 w 11287125"/>
              <a:gd name="connsiteY4" fmla="*/ 2847975 h 3053260"/>
              <a:gd name="connsiteX5" fmla="*/ 7867650 w 11287125"/>
              <a:gd name="connsiteY5" fmla="*/ 2990850 h 3053260"/>
              <a:gd name="connsiteX6" fmla="*/ 11287125 w 11287125"/>
              <a:gd name="connsiteY6" fmla="*/ 3022046 h 3053260"/>
              <a:gd name="connsiteX0" fmla="*/ 0 w 11287125"/>
              <a:gd name="connsiteY0" fmla="*/ 0 h 3026856"/>
              <a:gd name="connsiteX1" fmla="*/ 447675 w 11287125"/>
              <a:gd name="connsiteY1" fmla="*/ 1085850 h 3026856"/>
              <a:gd name="connsiteX2" fmla="*/ 1419225 w 11287125"/>
              <a:gd name="connsiteY2" fmla="*/ 1905000 h 3026856"/>
              <a:gd name="connsiteX3" fmla="*/ 2914650 w 11287125"/>
              <a:gd name="connsiteY3" fmla="*/ 2514600 h 3026856"/>
              <a:gd name="connsiteX4" fmla="*/ 4610100 w 11287125"/>
              <a:gd name="connsiteY4" fmla="*/ 2847975 h 3026856"/>
              <a:gd name="connsiteX5" fmla="*/ 7867650 w 11287125"/>
              <a:gd name="connsiteY5" fmla="*/ 2990850 h 3026856"/>
              <a:gd name="connsiteX6" fmla="*/ 11287125 w 11287125"/>
              <a:gd name="connsiteY6" fmla="*/ 3022046 h 3026856"/>
              <a:gd name="connsiteX0" fmla="*/ 0 w 11287125"/>
              <a:gd name="connsiteY0" fmla="*/ 0 h 3028916"/>
              <a:gd name="connsiteX1" fmla="*/ 447675 w 11287125"/>
              <a:gd name="connsiteY1" fmla="*/ 1085850 h 3028916"/>
              <a:gd name="connsiteX2" fmla="*/ 1419225 w 11287125"/>
              <a:gd name="connsiteY2" fmla="*/ 1905000 h 3028916"/>
              <a:gd name="connsiteX3" fmla="*/ 2914650 w 11287125"/>
              <a:gd name="connsiteY3" fmla="*/ 2514600 h 3028916"/>
              <a:gd name="connsiteX4" fmla="*/ 4610100 w 11287125"/>
              <a:gd name="connsiteY4" fmla="*/ 2847975 h 3028916"/>
              <a:gd name="connsiteX5" fmla="*/ 7867650 w 11287125"/>
              <a:gd name="connsiteY5" fmla="*/ 3000899 h 3028916"/>
              <a:gd name="connsiteX6" fmla="*/ 11287125 w 11287125"/>
              <a:gd name="connsiteY6" fmla="*/ 3022046 h 3028916"/>
              <a:gd name="connsiteX0" fmla="*/ 0 w 11287125"/>
              <a:gd name="connsiteY0" fmla="*/ 0 h 3028917"/>
              <a:gd name="connsiteX1" fmla="*/ 447675 w 11287125"/>
              <a:gd name="connsiteY1" fmla="*/ 1085850 h 3028917"/>
              <a:gd name="connsiteX2" fmla="*/ 1419225 w 11287125"/>
              <a:gd name="connsiteY2" fmla="*/ 1905000 h 3028917"/>
              <a:gd name="connsiteX3" fmla="*/ 2914650 w 11287125"/>
              <a:gd name="connsiteY3" fmla="*/ 2514600 h 3028917"/>
              <a:gd name="connsiteX4" fmla="*/ 4610100 w 11287125"/>
              <a:gd name="connsiteY4" fmla="*/ 2847975 h 3028917"/>
              <a:gd name="connsiteX5" fmla="*/ 7867650 w 11287125"/>
              <a:gd name="connsiteY5" fmla="*/ 3000899 h 3028917"/>
              <a:gd name="connsiteX6" fmla="*/ 11287125 w 11287125"/>
              <a:gd name="connsiteY6" fmla="*/ 3022046 h 3028917"/>
              <a:gd name="connsiteX0" fmla="*/ 0 w 11122561"/>
              <a:gd name="connsiteY0" fmla="*/ 0 h 2576701"/>
              <a:gd name="connsiteX1" fmla="*/ 283111 w 11122561"/>
              <a:gd name="connsiteY1" fmla="*/ 633634 h 2576701"/>
              <a:gd name="connsiteX2" fmla="*/ 1254661 w 11122561"/>
              <a:gd name="connsiteY2" fmla="*/ 1452784 h 2576701"/>
              <a:gd name="connsiteX3" fmla="*/ 2750086 w 11122561"/>
              <a:gd name="connsiteY3" fmla="*/ 2062384 h 2576701"/>
              <a:gd name="connsiteX4" fmla="*/ 4445536 w 11122561"/>
              <a:gd name="connsiteY4" fmla="*/ 2395759 h 2576701"/>
              <a:gd name="connsiteX5" fmla="*/ 7703086 w 11122561"/>
              <a:gd name="connsiteY5" fmla="*/ 2548683 h 2576701"/>
              <a:gd name="connsiteX6" fmla="*/ 11122561 w 11122561"/>
              <a:gd name="connsiteY6" fmla="*/ 2569830 h 2576701"/>
              <a:gd name="connsiteX0" fmla="*/ 0 w 11170962"/>
              <a:gd name="connsiteY0" fmla="*/ 0 h 2556603"/>
              <a:gd name="connsiteX1" fmla="*/ 331512 w 11170962"/>
              <a:gd name="connsiteY1" fmla="*/ 613536 h 2556603"/>
              <a:gd name="connsiteX2" fmla="*/ 1303062 w 11170962"/>
              <a:gd name="connsiteY2" fmla="*/ 1432686 h 2556603"/>
              <a:gd name="connsiteX3" fmla="*/ 2798487 w 11170962"/>
              <a:gd name="connsiteY3" fmla="*/ 2042286 h 2556603"/>
              <a:gd name="connsiteX4" fmla="*/ 4493937 w 11170962"/>
              <a:gd name="connsiteY4" fmla="*/ 2375661 h 2556603"/>
              <a:gd name="connsiteX5" fmla="*/ 7751487 w 11170962"/>
              <a:gd name="connsiteY5" fmla="*/ 2528585 h 2556603"/>
              <a:gd name="connsiteX6" fmla="*/ 11170962 w 11170962"/>
              <a:gd name="connsiteY6" fmla="*/ 2549732 h 2556603"/>
              <a:gd name="connsiteX0" fmla="*/ 0 w 11170962"/>
              <a:gd name="connsiteY0" fmla="*/ 0 h 2556603"/>
              <a:gd name="connsiteX1" fmla="*/ 302472 w 11170962"/>
              <a:gd name="connsiteY1" fmla="*/ 643684 h 2556603"/>
              <a:gd name="connsiteX2" fmla="*/ 1303062 w 11170962"/>
              <a:gd name="connsiteY2" fmla="*/ 1432686 h 2556603"/>
              <a:gd name="connsiteX3" fmla="*/ 2798487 w 11170962"/>
              <a:gd name="connsiteY3" fmla="*/ 2042286 h 2556603"/>
              <a:gd name="connsiteX4" fmla="*/ 4493937 w 11170962"/>
              <a:gd name="connsiteY4" fmla="*/ 2375661 h 2556603"/>
              <a:gd name="connsiteX5" fmla="*/ 7751487 w 11170962"/>
              <a:gd name="connsiteY5" fmla="*/ 2528585 h 2556603"/>
              <a:gd name="connsiteX6" fmla="*/ 11170962 w 11170962"/>
              <a:gd name="connsiteY6" fmla="*/ 2549732 h 2556603"/>
              <a:gd name="connsiteX0" fmla="*/ 0 w 11170962"/>
              <a:gd name="connsiteY0" fmla="*/ 0 h 2556603"/>
              <a:gd name="connsiteX1" fmla="*/ 302472 w 11170962"/>
              <a:gd name="connsiteY1" fmla="*/ 643684 h 2556603"/>
              <a:gd name="connsiteX2" fmla="*/ 1303062 w 11170962"/>
              <a:gd name="connsiteY2" fmla="*/ 1432686 h 2556603"/>
              <a:gd name="connsiteX3" fmla="*/ 2798487 w 11170962"/>
              <a:gd name="connsiteY3" fmla="*/ 2042286 h 2556603"/>
              <a:gd name="connsiteX4" fmla="*/ 4493937 w 11170962"/>
              <a:gd name="connsiteY4" fmla="*/ 2375661 h 2556603"/>
              <a:gd name="connsiteX5" fmla="*/ 7751487 w 11170962"/>
              <a:gd name="connsiteY5" fmla="*/ 2528585 h 2556603"/>
              <a:gd name="connsiteX6" fmla="*/ 11170962 w 11170962"/>
              <a:gd name="connsiteY6" fmla="*/ 2549732 h 2556603"/>
              <a:gd name="connsiteX0" fmla="*/ 0 w 11170962"/>
              <a:gd name="connsiteY0" fmla="*/ 0 h 2556603"/>
              <a:gd name="connsiteX1" fmla="*/ 302472 w 11170962"/>
              <a:gd name="connsiteY1" fmla="*/ 643684 h 2556603"/>
              <a:gd name="connsiteX2" fmla="*/ 1303062 w 11170962"/>
              <a:gd name="connsiteY2" fmla="*/ 1432686 h 2556603"/>
              <a:gd name="connsiteX3" fmla="*/ 2798487 w 11170962"/>
              <a:gd name="connsiteY3" fmla="*/ 2042286 h 2556603"/>
              <a:gd name="connsiteX4" fmla="*/ 4493937 w 11170962"/>
              <a:gd name="connsiteY4" fmla="*/ 2375661 h 2556603"/>
              <a:gd name="connsiteX5" fmla="*/ 7751487 w 11170962"/>
              <a:gd name="connsiteY5" fmla="*/ 2528585 h 2556603"/>
              <a:gd name="connsiteX6" fmla="*/ 11170962 w 11170962"/>
              <a:gd name="connsiteY6" fmla="*/ 2549732 h 25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70962" h="2556603">
                <a:moveTo>
                  <a:pt x="0" y="0"/>
                </a:moveTo>
                <a:cubicBezTo>
                  <a:pt x="14905" y="195935"/>
                  <a:pt x="85295" y="404903"/>
                  <a:pt x="302472" y="643684"/>
                </a:cubicBezTo>
                <a:cubicBezTo>
                  <a:pt x="519649" y="882465"/>
                  <a:pt x="887060" y="1199586"/>
                  <a:pt x="1303062" y="1432686"/>
                </a:cubicBezTo>
                <a:cubicBezTo>
                  <a:pt x="1719064" y="1665786"/>
                  <a:pt x="2266675" y="1885124"/>
                  <a:pt x="2798487" y="2042286"/>
                </a:cubicBezTo>
                <a:cubicBezTo>
                  <a:pt x="3330299" y="2199448"/>
                  <a:pt x="3668437" y="2294611"/>
                  <a:pt x="4493937" y="2375661"/>
                </a:cubicBezTo>
                <a:cubicBezTo>
                  <a:pt x="5319437" y="2456711"/>
                  <a:pt x="6638650" y="2499573"/>
                  <a:pt x="7751487" y="2528585"/>
                </a:cubicBezTo>
                <a:cubicBezTo>
                  <a:pt x="8864324" y="2557597"/>
                  <a:pt x="10634339" y="2563016"/>
                  <a:pt x="11170962" y="2549732"/>
                </a:cubicBezTo>
              </a:path>
            </a:pathLst>
          </a:custGeom>
          <a:noFill/>
          <a:ln w="76200">
            <a:solidFill>
              <a:srgbClr val="F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B660-0FF1-4667-9851-0F2FA345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Bitcoin’s security depends on SHA-256’s security</a:t>
            </a:r>
          </a:p>
        </p:txBody>
      </p:sp>
      <p:pic>
        <p:nvPicPr>
          <p:cNvPr id="2050" name="Picture 2" descr="Image result for bitcoin header">
            <a:extLst>
              <a:ext uri="{FF2B5EF4-FFF2-40B4-BE49-F238E27FC236}">
                <a16:creationId xmlns:a16="http://schemas.microsoft.com/office/drawing/2014/main" id="{8E7045A0-8DA0-4FA3-837C-7D4DFA2746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39" y="1557337"/>
            <a:ext cx="86487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8E041-52BE-4409-B90A-2C790C4407CD}"/>
              </a:ext>
            </a:extLst>
          </p:cNvPr>
          <p:cNvSpPr txBox="1"/>
          <p:nvPr/>
        </p:nvSpPr>
        <p:spPr>
          <a:xfrm>
            <a:off x="2153427" y="5328608"/>
            <a:ext cx="693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Reference: https://www.cryptocompare.com/coins/guides/what-is-a-block-header-in-bitcoin/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3E7C0664-E349-4971-BC1E-F4B50E52C4C6}"/>
              </a:ext>
            </a:extLst>
          </p:cNvPr>
          <p:cNvSpPr/>
          <p:nvPr/>
        </p:nvSpPr>
        <p:spPr>
          <a:xfrm>
            <a:off x="1427389" y="1981200"/>
            <a:ext cx="8743950" cy="3319462"/>
          </a:xfrm>
          <a:prstGeom prst="bracketPair">
            <a:avLst>
              <a:gd name="adj" fmla="val 442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DDE9C-9466-4DFD-B699-12BC9816C783}"/>
              </a:ext>
            </a:extLst>
          </p:cNvPr>
          <p:cNvSpPr txBox="1"/>
          <p:nvPr/>
        </p:nvSpPr>
        <p:spPr>
          <a:xfrm>
            <a:off x="348732" y="3286988"/>
            <a:ext cx="94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D5B4FA23-D8F9-4E80-ABB3-50D51E6A74C6}"/>
              </a:ext>
            </a:extLst>
          </p:cNvPr>
          <p:cNvSpPr/>
          <p:nvPr/>
        </p:nvSpPr>
        <p:spPr>
          <a:xfrm>
            <a:off x="877855" y="1557337"/>
            <a:ext cx="9485345" cy="4060827"/>
          </a:xfrm>
          <a:prstGeom prst="bracketPair">
            <a:avLst>
              <a:gd name="adj" fmla="val 4422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01EAA-DE8B-4ED8-B5CB-570847E14447}"/>
              </a:ext>
            </a:extLst>
          </p:cNvPr>
          <p:cNvSpPr txBox="1"/>
          <p:nvPr/>
        </p:nvSpPr>
        <p:spPr>
          <a:xfrm>
            <a:off x="882132" y="3286988"/>
            <a:ext cx="94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687D-5B91-4EE1-9366-5D57CF34AB78}"/>
              </a:ext>
            </a:extLst>
          </p:cNvPr>
          <p:cNvSpPr txBox="1"/>
          <p:nvPr/>
        </p:nvSpPr>
        <p:spPr>
          <a:xfrm>
            <a:off x="10363200" y="3286988"/>
            <a:ext cx="1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PoW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EFA908-8E13-4116-A98C-39C4BB9B963C}"/>
              </a:ext>
            </a:extLst>
          </p:cNvPr>
          <p:cNvSpPr txBox="1">
            <a:spLocks/>
          </p:cNvSpPr>
          <p:nvPr/>
        </p:nvSpPr>
        <p:spPr>
          <a:xfrm>
            <a:off x="348732" y="5757863"/>
            <a:ext cx="11386068" cy="42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Hash the 640-bit header twice, check if the output qualifies as a Proof of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686BE-4A9E-4229-B396-9C1CD85F0072}"/>
              </a:ext>
            </a:extLst>
          </p:cNvPr>
          <p:cNvSpPr/>
          <p:nvPr/>
        </p:nvSpPr>
        <p:spPr>
          <a:xfrm>
            <a:off x="2598964" y="2193130"/>
            <a:ext cx="6400800" cy="2895602"/>
          </a:xfrm>
          <a:prstGeom prst="rect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$144,536,067,193 in circulation</a:t>
            </a:r>
            <a:br>
              <a:rPr lang="en-US" sz="2800" dirty="0"/>
            </a:br>
            <a:r>
              <a:rPr lang="en-US" sz="2800" dirty="0"/>
              <a:t>as of February 11,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8164B-F8B4-48EA-B297-1CA8C9889C20}"/>
              </a:ext>
            </a:extLst>
          </p:cNvPr>
          <p:cNvSpPr/>
          <p:nvPr/>
        </p:nvSpPr>
        <p:spPr>
          <a:xfrm>
            <a:off x="457200" y="410436"/>
            <a:ext cx="10439400" cy="8573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E9318A4-74A5-49F4-82A8-CC0BCFF0AF33}"/>
              </a:ext>
            </a:extLst>
          </p:cNvPr>
          <p:cNvSpPr/>
          <p:nvPr/>
        </p:nvSpPr>
        <p:spPr>
          <a:xfrm flipV="1">
            <a:off x="2971800" y="1378502"/>
            <a:ext cx="838200" cy="814628"/>
          </a:xfrm>
          <a:prstGeom prst="downArrow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0282-842A-4006-93D7-3EC0B0E1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758B-8FE2-4790-8309-9A50894A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086600" cy="4419600"/>
          </a:xfrm>
        </p:spPr>
        <p:txBody>
          <a:bodyPr>
            <a:normAutofit/>
          </a:bodyPr>
          <a:lstStyle/>
          <a:p>
            <a:r>
              <a:rPr lang="en-US" sz="1800" dirty="0"/>
              <a:t>Created in 2001 by the National Security Agency</a:t>
            </a:r>
          </a:p>
          <a:p>
            <a:endParaRPr lang="en-US" sz="1800" dirty="0"/>
          </a:p>
          <a:p>
            <a:r>
              <a:rPr lang="en-US" sz="1800" dirty="0"/>
              <a:t>Open-source, publicly available</a:t>
            </a:r>
          </a:p>
          <a:p>
            <a:endParaRPr lang="en-US" sz="1800" dirty="0"/>
          </a:p>
          <a:p>
            <a:r>
              <a:rPr lang="en-US" sz="1800" dirty="0"/>
              <a:t>High performance, uses no conditional logic between variables (except for the iterator)</a:t>
            </a:r>
          </a:p>
          <a:p>
            <a:endParaRPr lang="en-US" sz="1800" dirty="0"/>
          </a:p>
          <a:p>
            <a:r>
              <a:rPr lang="en-US" sz="1800" dirty="0"/>
              <a:t>The SHA-2 family of algorithms are</a:t>
            </a:r>
          </a:p>
          <a:p>
            <a:pPr lvl="1"/>
            <a:r>
              <a:rPr lang="en-US" sz="1800" dirty="0"/>
              <a:t>SHA-224, SHA-256, SHA-384, and SHA-512</a:t>
            </a:r>
          </a:p>
          <a:p>
            <a:pPr lvl="1"/>
            <a:r>
              <a:rPr lang="en-US" sz="1800" dirty="0"/>
              <a:t>But SHA-256 is the most widely used.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SHA-256 uses 64 rounds</a:t>
            </a:r>
          </a:p>
          <a:p>
            <a:r>
              <a:rPr lang="en-US" sz="1800" dirty="0"/>
              <a:t>No collisions have been found yet</a:t>
            </a:r>
          </a:p>
        </p:txBody>
      </p:sp>
      <p:pic>
        <p:nvPicPr>
          <p:cNvPr id="1030" name="Picture 6" descr="GV_SHA256 hash core logic">
            <a:extLst>
              <a:ext uri="{FF2B5EF4-FFF2-40B4-BE49-F238E27FC236}">
                <a16:creationId xmlns:a16="http://schemas.microsoft.com/office/drawing/2014/main" id="{B15F7332-E6CA-4B8A-AA64-459986E5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1"/>
            <a:ext cx="4545894" cy="400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35F95-6DAF-4107-8CA8-5097EF9CA85C}"/>
              </a:ext>
            </a:extLst>
          </p:cNvPr>
          <p:cNvSpPr txBox="1"/>
          <p:nvPr/>
        </p:nvSpPr>
        <p:spPr>
          <a:xfrm>
            <a:off x="7356826" y="5758191"/>
            <a:ext cx="465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Reference: https://opencores.org/project/sha256_hash_core</a:t>
            </a:r>
          </a:p>
        </p:txBody>
      </p:sp>
    </p:spTree>
    <p:extLst>
      <p:ext uri="{BB962C8B-B14F-4D97-AF65-F5344CB8AC3E}">
        <p14:creationId xmlns:p14="http://schemas.microsoft.com/office/powerpoint/2010/main" val="2785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F4B4-A53B-4FBF-BDB1-AED1B6F8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Length Extension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667FC-7DDF-4D41-8DDD-529979D5C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1277600" cy="4419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Made SHA-224 and SHA-384 insecure</a:t>
                </a:r>
              </a:p>
              <a:p>
                <a:r>
                  <a:rPr lang="en-US" dirty="0">
                    <a:latin typeface="Arial Black" panose="020B0A04020102020204" pitchFamily="34" charset="0"/>
                  </a:rPr>
                  <a:t>Consider H(A)</a:t>
                </a:r>
                <a:endParaRPr lang="en-US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Attacker:</a:t>
                </a:r>
              </a:p>
              <a:p>
                <a:pPr lvl="1"/>
                <a:r>
                  <a:rPr lang="en-US" dirty="0">
                    <a:latin typeface="Arial Black" panose="020B0A04020102020204" pitchFamily="34" charset="0"/>
                  </a:rPr>
                  <a:t>Modify A </a:t>
                </a:r>
                <a:r>
                  <a:rPr lang="en-US" dirty="0">
                    <a:latin typeface="Arial Black" panose="020B0A04020102020204" pitchFamily="34" charset="0"/>
                    <a:sym typeface="Wingdings" panose="05000000000000000000" pitchFamily="2" charset="2"/>
                  </a:rPr>
                  <a:t> A’</a:t>
                </a:r>
              </a:p>
              <a:p>
                <a:pPr lvl="1"/>
                <a:r>
                  <a:rPr lang="en-US" dirty="0">
                    <a:latin typeface="Arial Black" panose="020B0A04020102020204" pitchFamily="34" charset="0"/>
                    <a:sym typeface="Wingdings" panose="05000000000000000000" pitchFamily="2" charset="2"/>
                  </a:rPr>
                  <a:t>Compute an extension B such that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H(A’ || B) = H(A)</a:t>
                </a:r>
              </a:p>
              <a:p>
                <a:r>
                  <a:rPr lang="en-US" dirty="0">
                    <a:latin typeface="Arial Black" panose="020B0A04020102020204" pitchFamily="34" charset="0"/>
                  </a:rPr>
                  <a:t>Used against SHA-224 and SHA-384</a:t>
                </a:r>
              </a:p>
              <a:p>
                <a:pPr lvl="1"/>
                <a:r>
                  <a:rPr lang="en-US" dirty="0">
                    <a:latin typeface="Arial Black" panose="020B0A04020102020204" pitchFamily="34" charset="0"/>
                  </a:rPr>
                  <a:t>Chance of </a:t>
                </a:r>
                <a:r>
                  <a:rPr lang="en-US" b="1" dirty="0">
                    <a:latin typeface="Arial Black" panose="020B0A04020102020204" pitchFamily="34" charset="0"/>
                  </a:rPr>
                  <a:t>success: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en-US" b="1" dirty="0">
                    <a:latin typeface="Arial Black" panose="020B0A04020102020204" pitchFamily="34" charset="0"/>
                  </a:rPr>
                  <a:t>  (easier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𝟐𝟐𝟒</m:t>
                        </m:r>
                      </m:sup>
                    </m:sSup>
                  </m:oMath>
                </a14:m>
                <a:r>
                  <a:rPr lang="en-US" b="1" dirty="0">
                    <a:latin typeface="Arial Black" panose="020B0A04020102020204" pitchFamily="34" charset="0"/>
                  </a:rPr>
                  <a:t>) </a:t>
                </a:r>
              </a:p>
              <a:p>
                <a:pPr lvl="1"/>
                <a:r>
                  <a:rPr lang="en-US" b="1" dirty="0">
                    <a:latin typeface="Arial Black" panose="020B0A04020102020204" pitchFamily="34" charset="0"/>
                  </a:rPr>
                  <a:t>Chance of success 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𝟓𝟏𝟐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𝟑𝟖𝟒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en-US" b="1" dirty="0">
                    <a:latin typeface="Arial Black" panose="020B0A04020102020204" pitchFamily="34" charset="0"/>
                  </a:rPr>
                  <a:t> (easier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𝟑𝟖𝟒</m:t>
                        </m:r>
                      </m:sup>
                    </m:sSup>
                  </m:oMath>
                </a14:m>
                <a:r>
                  <a:rPr lang="en-US" b="1" dirty="0">
                    <a:latin typeface="Arial Black" panose="020B0A04020102020204" pitchFamily="34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D667FC-7DDF-4D41-8DDD-529979D5C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1277600" cy="4419600"/>
              </a:xfrm>
              <a:blipFill>
                <a:blip r:embed="rId2"/>
                <a:stretch>
                  <a:fillRect l="-811" t="-1241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 - SHA-256</Template>
  <TotalTime>1983</TotalTime>
  <Words>1408</Words>
  <Application>Microsoft Office PowerPoint</Application>
  <PresentationFormat>Widescreen</PresentationFormat>
  <Paragraphs>390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UI Gothic</vt:lpstr>
      <vt:lpstr>Arial</vt:lpstr>
      <vt:lpstr>Arial Black</vt:lpstr>
      <vt:lpstr>Calibri</vt:lpstr>
      <vt:lpstr>Cambria Math</vt:lpstr>
      <vt:lpstr>Century Gothic</vt:lpstr>
      <vt:lpstr>Mongolian Baiti</vt:lpstr>
      <vt:lpstr>Times New Roman</vt:lpstr>
      <vt:lpstr>Wingdings</vt:lpstr>
      <vt:lpstr>uccs-powerpoint-template-2014-cobranded</vt:lpstr>
      <vt:lpstr>PowerPoint Presentation</vt:lpstr>
      <vt:lpstr>Improving Local Collisions: New Attacks on Reduced SHA-256 (and further research)</vt:lpstr>
      <vt:lpstr>PowerPoint Presentation</vt:lpstr>
      <vt:lpstr>Why is hashing necessary?</vt:lpstr>
      <vt:lpstr>Usage Case #2</vt:lpstr>
      <vt:lpstr>Brief History</vt:lpstr>
      <vt:lpstr>Bitcoin’s security depends on SHA-256’s security</vt:lpstr>
      <vt:lpstr>SHA-256 Overview</vt:lpstr>
      <vt:lpstr>The Length Extension Attack</vt:lpstr>
      <vt:lpstr>PowerPoint Presentation</vt:lpstr>
      <vt:lpstr>PowerPoint Presentation</vt:lpstr>
      <vt:lpstr>Three Attack Categories</vt:lpstr>
      <vt:lpstr>The Initial Hash Value (H0=                                    )</vt:lpstr>
      <vt:lpstr>The Paper</vt:lpstr>
      <vt:lpstr>Differential Characteristics</vt:lpstr>
      <vt:lpstr>Differential Characteristics (added notes)</vt:lpstr>
      <vt:lpstr>Result (31 steps)</vt:lpstr>
      <vt:lpstr>Result (38 steps)</vt:lpstr>
      <vt:lpstr>Issues</vt:lpstr>
      <vt:lpstr>The World Records (as of November, 2018)</vt:lpstr>
      <vt:lpstr>PowerPoint Presentation</vt:lpstr>
      <vt:lpstr>My work</vt:lpstr>
      <vt:lpstr>PowerPoint Presentation</vt:lpstr>
      <vt:lpstr>Analysis of the data</vt:lpstr>
      <vt:lpstr>Reversing Each Operation</vt:lpstr>
      <vt:lpstr>Backtracking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SHA-256</dc:title>
  <dc:creator>Simeon Wuthier</dc:creator>
  <cp:lastModifiedBy>Simeon Wuthier</cp:lastModifiedBy>
  <cp:revision>76</cp:revision>
  <dcterms:created xsi:type="dcterms:W3CDTF">2018-10-29T20:08:57Z</dcterms:created>
  <dcterms:modified xsi:type="dcterms:W3CDTF">2018-11-09T05:44:03Z</dcterms:modified>
</cp:coreProperties>
</file>