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6" r:id="rId2"/>
    <p:sldId id="256" r:id="rId3"/>
    <p:sldId id="307" r:id="rId4"/>
    <p:sldId id="308" r:id="rId5"/>
    <p:sldId id="326" r:id="rId6"/>
    <p:sldId id="321" r:id="rId7"/>
    <p:sldId id="323" r:id="rId8"/>
    <p:sldId id="324" r:id="rId9"/>
    <p:sldId id="325" r:id="rId10"/>
    <p:sldId id="327" r:id="rId11"/>
    <p:sldId id="328" r:id="rId12"/>
    <p:sldId id="329" r:id="rId13"/>
    <p:sldId id="330" r:id="rId14"/>
    <p:sldId id="310" r:id="rId15"/>
    <p:sldId id="331" r:id="rId16"/>
    <p:sldId id="332" r:id="rId17"/>
    <p:sldId id="333" r:id="rId18"/>
    <p:sldId id="337" r:id="rId19"/>
    <p:sldId id="33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FF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3C8F1-0B66-446A-A946-8E33DD033818}" v="187" dt="2019-04-22T06:25:50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85284" autoAdjust="0"/>
  </p:normalViewPr>
  <p:slideViewPr>
    <p:cSldViewPr>
      <p:cViewPr varScale="1">
        <p:scale>
          <a:sx n="98" d="100"/>
          <a:sy n="98" d="100"/>
        </p:scale>
        <p:origin x="10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uthier" userId="eba9b13e-fb06-4ffc-b3b5-c1dd40248673" providerId="ADAL" clId="{F66884CB-81EA-49A8-A1B2-B661742DE437}"/>
  </pc:docChgLst>
  <pc:docChgLst>
    <pc:chgData name="Simeon Wuthier" userId="eba9b13e-fb06-4ffc-b3b5-c1dd40248673" providerId="ADAL" clId="{8E63C8F1-0B66-446A-A946-8E33DD033818}"/>
    <pc:docChg chg="undo redo custSel addSld delSld modSld sldOrd">
      <pc:chgData name="Simeon Wuthier" userId="eba9b13e-fb06-4ffc-b3b5-c1dd40248673" providerId="ADAL" clId="{8E63C8F1-0B66-446A-A946-8E33DD033818}" dt="2019-04-22T22:20:17.530" v="10533" actId="20577"/>
      <pc:docMkLst>
        <pc:docMk/>
      </pc:docMkLst>
      <pc:sldChg chg="addSp modSp modTransition modNotesTx">
        <pc:chgData name="Simeon Wuthier" userId="eba9b13e-fb06-4ffc-b3b5-c1dd40248673" providerId="ADAL" clId="{8E63C8F1-0B66-446A-A946-8E33DD033818}" dt="2019-04-22T01:44:47.560" v="3272" actId="20577"/>
        <pc:sldMkLst>
          <pc:docMk/>
          <pc:sldMk cId="0" sldId="256"/>
        </pc:sldMkLst>
        <pc:spChg chg="add mod">
          <ac:chgData name="Simeon Wuthier" userId="eba9b13e-fb06-4ffc-b3b5-c1dd40248673" providerId="ADAL" clId="{8E63C8F1-0B66-446A-A946-8E33DD033818}" dt="2019-04-22T00:39:20.178" v="707" actId="20577"/>
          <ac:spMkLst>
            <pc:docMk/>
            <pc:sldMk cId="0" sldId="256"/>
            <ac:spMk id="2" creationId="{A9F35337-DD7C-492E-AB2C-4BC9FF2C36FD}"/>
          </ac:spMkLst>
        </pc:spChg>
        <pc:spChg chg="mod">
          <ac:chgData name="Simeon Wuthier" userId="eba9b13e-fb06-4ffc-b3b5-c1dd40248673" providerId="ADAL" clId="{8E63C8F1-0B66-446A-A946-8E33DD033818}" dt="2019-04-22T00:19:01.702" v="11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meon Wuthier" userId="eba9b13e-fb06-4ffc-b3b5-c1dd40248673" providerId="ADAL" clId="{8E63C8F1-0B66-446A-A946-8E33DD033818}" dt="2019-04-22T01:44:45.550" v="3269" actId="20577"/>
          <ac:spMkLst>
            <pc:docMk/>
            <pc:sldMk cId="0" sldId="256"/>
            <ac:spMk id="5" creationId="{00000000-0000-0000-0000-000000000000}"/>
          </ac:spMkLst>
        </pc:spChg>
      </pc:sldChg>
      <pc:sldChg chg="modTransition">
        <pc:chgData name="Simeon Wuthier" userId="eba9b13e-fb06-4ffc-b3b5-c1dd40248673" providerId="ADAL" clId="{8E63C8F1-0B66-446A-A946-8E33DD033818}" dt="2019-04-22T00:18:07.379" v="1"/>
        <pc:sldMkLst>
          <pc:docMk/>
          <pc:sldMk cId="0" sldId="269"/>
        </pc:sldMkLst>
      </pc:sldChg>
      <pc:sldChg chg="del">
        <pc:chgData name="Simeon Wuthier" userId="eba9b13e-fb06-4ffc-b3b5-c1dd40248673" providerId="ADAL" clId="{8E63C8F1-0B66-446A-A946-8E33DD033818}" dt="2019-04-22T00:24:18.036" v="355" actId="2696"/>
        <pc:sldMkLst>
          <pc:docMk/>
          <pc:sldMk cId="4093702717" sldId="292"/>
        </pc:sldMkLst>
      </pc:sldChg>
      <pc:sldChg chg="del">
        <pc:chgData name="Simeon Wuthier" userId="eba9b13e-fb06-4ffc-b3b5-c1dd40248673" providerId="ADAL" clId="{8E63C8F1-0B66-446A-A946-8E33DD033818}" dt="2019-04-22T00:19:16.174" v="111" actId="2696"/>
        <pc:sldMkLst>
          <pc:docMk/>
          <pc:sldMk cId="4028225436" sldId="297"/>
        </pc:sldMkLst>
      </pc:sldChg>
      <pc:sldChg chg="del">
        <pc:chgData name="Simeon Wuthier" userId="eba9b13e-fb06-4ffc-b3b5-c1dd40248673" providerId="ADAL" clId="{8E63C8F1-0B66-446A-A946-8E33DD033818}" dt="2019-04-22T00:19:16.195" v="112" actId="2696"/>
        <pc:sldMkLst>
          <pc:docMk/>
          <pc:sldMk cId="3495461956" sldId="298"/>
        </pc:sldMkLst>
      </pc:sldChg>
      <pc:sldChg chg="del">
        <pc:chgData name="Simeon Wuthier" userId="eba9b13e-fb06-4ffc-b3b5-c1dd40248673" providerId="ADAL" clId="{8E63C8F1-0B66-446A-A946-8E33DD033818}" dt="2019-04-22T00:19:16.215" v="113" actId="2696"/>
        <pc:sldMkLst>
          <pc:docMk/>
          <pc:sldMk cId="1346938748" sldId="299"/>
        </pc:sldMkLst>
      </pc:sldChg>
      <pc:sldChg chg="del">
        <pc:chgData name="Simeon Wuthier" userId="eba9b13e-fb06-4ffc-b3b5-c1dd40248673" providerId="ADAL" clId="{8E63C8F1-0B66-446A-A946-8E33DD033818}" dt="2019-04-22T00:19:16.230" v="114" actId="2696"/>
        <pc:sldMkLst>
          <pc:docMk/>
          <pc:sldMk cId="2268974226" sldId="300"/>
        </pc:sldMkLst>
      </pc:sldChg>
      <pc:sldChg chg="del">
        <pc:chgData name="Simeon Wuthier" userId="eba9b13e-fb06-4ffc-b3b5-c1dd40248673" providerId="ADAL" clId="{8E63C8F1-0B66-446A-A946-8E33DD033818}" dt="2019-04-22T00:19:16.261" v="116" actId="2696"/>
        <pc:sldMkLst>
          <pc:docMk/>
          <pc:sldMk cId="1025562413" sldId="301"/>
        </pc:sldMkLst>
      </pc:sldChg>
      <pc:sldChg chg="del">
        <pc:chgData name="Simeon Wuthier" userId="eba9b13e-fb06-4ffc-b3b5-c1dd40248673" providerId="ADAL" clId="{8E63C8F1-0B66-446A-A946-8E33DD033818}" dt="2019-04-22T00:19:16.251" v="115" actId="2696"/>
        <pc:sldMkLst>
          <pc:docMk/>
          <pc:sldMk cId="1577796612" sldId="302"/>
        </pc:sldMkLst>
      </pc:sldChg>
      <pc:sldChg chg="del">
        <pc:chgData name="Simeon Wuthier" userId="eba9b13e-fb06-4ffc-b3b5-c1dd40248673" providerId="ADAL" clId="{8E63C8F1-0B66-446A-A946-8E33DD033818}" dt="2019-04-22T00:19:16.279" v="117" actId="2696"/>
        <pc:sldMkLst>
          <pc:docMk/>
          <pc:sldMk cId="845468181" sldId="303"/>
        </pc:sldMkLst>
      </pc:sldChg>
      <pc:sldChg chg="del">
        <pc:chgData name="Simeon Wuthier" userId="eba9b13e-fb06-4ffc-b3b5-c1dd40248673" providerId="ADAL" clId="{8E63C8F1-0B66-446A-A946-8E33DD033818}" dt="2019-04-22T00:19:16.296" v="118" actId="2696"/>
        <pc:sldMkLst>
          <pc:docMk/>
          <pc:sldMk cId="273550558" sldId="304"/>
        </pc:sldMkLst>
      </pc:sldChg>
      <pc:sldChg chg="del">
        <pc:chgData name="Simeon Wuthier" userId="eba9b13e-fb06-4ffc-b3b5-c1dd40248673" providerId="ADAL" clId="{8E63C8F1-0B66-446A-A946-8E33DD033818}" dt="2019-04-22T00:19:16.306" v="119" actId="2696"/>
        <pc:sldMkLst>
          <pc:docMk/>
          <pc:sldMk cId="64005955" sldId="305"/>
        </pc:sldMkLst>
      </pc:sldChg>
      <pc:sldChg chg="del">
        <pc:chgData name="Simeon Wuthier" userId="eba9b13e-fb06-4ffc-b3b5-c1dd40248673" providerId="ADAL" clId="{8E63C8F1-0B66-446A-A946-8E33DD033818}" dt="2019-04-22T00:24:18.023" v="354" actId="2696"/>
        <pc:sldMkLst>
          <pc:docMk/>
          <pc:sldMk cId="488328040" sldId="306"/>
        </pc:sldMkLst>
      </pc:sldChg>
      <pc:sldChg chg="modSp add">
        <pc:chgData name="Simeon Wuthier" userId="eba9b13e-fb06-4ffc-b3b5-c1dd40248673" providerId="ADAL" clId="{8E63C8F1-0B66-446A-A946-8E33DD033818}" dt="2019-04-22T02:50:21.963" v="5968" actId="20577"/>
        <pc:sldMkLst>
          <pc:docMk/>
          <pc:sldMk cId="457454711" sldId="307"/>
        </pc:sldMkLst>
        <pc:spChg chg="mod">
          <ac:chgData name="Simeon Wuthier" userId="eba9b13e-fb06-4ffc-b3b5-c1dd40248673" providerId="ADAL" clId="{8E63C8F1-0B66-446A-A946-8E33DD033818}" dt="2019-04-22T02:50:21.963" v="5968" actId="20577"/>
          <ac:spMkLst>
            <pc:docMk/>
            <pc:sldMk cId="457454711" sldId="307"/>
            <ac:spMk id="2" creationId="{4DB2966E-DF01-4197-9CD4-80475AF8ACF0}"/>
          </ac:spMkLst>
        </pc:spChg>
        <pc:spChg chg="mod">
          <ac:chgData name="Simeon Wuthier" userId="eba9b13e-fb06-4ffc-b3b5-c1dd40248673" providerId="ADAL" clId="{8E63C8F1-0B66-446A-A946-8E33DD033818}" dt="2019-04-22T02:50:18.226" v="5965" actId="20577"/>
          <ac:spMkLst>
            <pc:docMk/>
            <pc:sldMk cId="457454711" sldId="307"/>
            <ac:spMk id="3" creationId="{801C32FF-688A-4EC3-B0B5-6241CEE53242}"/>
          </ac:spMkLst>
        </pc:spChg>
      </pc:sldChg>
      <pc:sldChg chg="del">
        <pc:chgData name="Simeon Wuthier" userId="eba9b13e-fb06-4ffc-b3b5-c1dd40248673" providerId="ADAL" clId="{8E63C8F1-0B66-446A-A946-8E33DD033818}" dt="2019-04-22T00:19:16.339" v="121" actId="2696"/>
        <pc:sldMkLst>
          <pc:docMk/>
          <pc:sldMk cId="2595756097" sldId="307"/>
        </pc:sldMkLst>
      </pc:sldChg>
      <pc:sldChg chg="del">
        <pc:chgData name="Simeon Wuthier" userId="eba9b13e-fb06-4ffc-b3b5-c1dd40248673" providerId="ADAL" clId="{8E63C8F1-0B66-446A-A946-8E33DD033818}" dt="2019-04-22T00:19:16.320" v="120" actId="2696"/>
        <pc:sldMkLst>
          <pc:docMk/>
          <pc:sldMk cId="1492440276" sldId="308"/>
        </pc:sldMkLst>
      </pc:sldChg>
      <pc:sldChg chg="modSp add modNotesTx">
        <pc:chgData name="Simeon Wuthier" userId="eba9b13e-fb06-4ffc-b3b5-c1dd40248673" providerId="ADAL" clId="{8E63C8F1-0B66-446A-A946-8E33DD033818}" dt="2019-04-22T02:11:52.416" v="4449" actId="20577"/>
        <pc:sldMkLst>
          <pc:docMk/>
          <pc:sldMk cId="1935596830" sldId="308"/>
        </pc:sldMkLst>
        <pc:spChg chg="mod">
          <ac:chgData name="Simeon Wuthier" userId="eba9b13e-fb06-4ffc-b3b5-c1dd40248673" providerId="ADAL" clId="{8E63C8F1-0B66-446A-A946-8E33DD033818}" dt="2019-04-22T00:23:14.506" v="264" actId="20577"/>
          <ac:spMkLst>
            <pc:docMk/>
            <pc:sldMk cId="1935596830" sldId="308"/>
            <ac:spMk id="2" creationId="{B5228D64-32A6-4E19-88CE-E954468E2C75}"/>
          </ac:spMkLst>
        </pc:spChg>
        <pc:spChg chg="mod">
          <ac:chgData name="Simeon Wuthier" userId="eba9b13e-fb06-4ffc-b3b5-c1dd40248673" providerId="ADAL" clId="{8E63C8F1-0B66-446A-A946-8E33DD033818}" dt="2019-04-22T01:31:46.107" v="2616" actId="20577"/>
          <ac:spMkLst>
            <pc:docMk/>
            <pc:sldMk cId="1935596830" sldId="308"/>
            <ac:spMk id="3" creationId="{F5DB3B02-3D2C-4210-BE70-F272F9D14ADA}"/>
          </ac:spMkLst>
        </pc:spChg>
      </pc:sldChg>
      <pc:sldChg chg="modSp add del">
        <pc:chgData name="Simeon Wuthier" userId="eba9b13e-fb06-4ffc-b3b5-c1dd40248673" providerId="ADAL" clId="{8E63C8F1-0B66-446A-A946-8E33DD033818}" dt="2019-04-22T01:49:33.615" v="3369" actId="2696"/>
        <pc:sldMkLst>
          <pc:docMk/>
          <pc:sldMk cId="571913399" sldId="309"/>
        </pc:sldMkLst>
        <pc:spChg chg="mod">
          <ac:chgData name="Simeon Wuthier" userId="eba9b13e-fb06-4ffc-b3b5-c1dd40248673" providerId="ADAL" clId="{8E63C8F1-0B66-446A-A946-8E33DD033818}" dt="2019-04-22T00:23:25.459" v="290" actId="20577"/>
          <ac:spMkLst>
            <pc:docMk/>
            <pc:sldMk cId="571913399" sldId="309"/>
            <ac:spMk id="2" creationId="{3D946E5A-80AF-41FE-B4C0-10F3D0AD9FCD}"/>
          </ac:spMkLst>
        </pc:spChg>
        <pc:spChg chg="mod">
          <ac:chgData name="Simeon Wuthier" userId="eba9b13e-fb06-4ffc-b3b5-c1dd40248673" providerId="ADAL" clId="{8E63C8F1-0B66-446A-A946-8E33DD033818}" dt="2019-04-22T01:10:25.714" v="1408" actId="20577"/>
          <ac:spMkLst>
            <pc:docMk/>
            <pc:sldMk cId="571913399" sldId="309"/>
            <ac:spMk id="3" creationId="{5D312858-850A-4408-9219-A80B18EB4BD3}"/>
          </ac:spMkLst>
        </pc:spChg>
      </pc:sldChg>
      <pc:sldChg chg="del">
        <pc:chgData name="Simeon Wuthier" userId="eba9b13e-fb06-4ffc-b3b5-c1dd40248673" providerId="ADAL" clId="{8E63C8F1-0B66-446A-A946-8E33DD033818}" dt="2019-04-22T00:19:16.353" v="122" actId="2696"/>
        <pc:sldMkLst>
          <pc:docMk/>
          <pc:sldMk cId="3684904471" sldId="309"/>
        </pc:sldMkLst>
      </pc:sldChg>
      <pc:sldChg chg="addSp delSp modSp add">
        <pc:chgData name="Simeon Wuthier" userId="eba9b13e-fb06-4ffc-b3b5-c1dd40248673" providerId="ADAL" clId="{8E63C8F1-0B66-446A-A946-8E33DD033818}" dt="2019-04-22T03:52:19.710" v="7837" actId="20577"/>
        <pc:sldMkLst>
          <pc:docMk/>
          <pc:sldMk cId="213949927" sldId="310"/>
        </pc:sldMkLst>
        <pc:spChg chg="mod">
          <ac:chgData name="Simeon Wuthier" userId="eba9b13e-fb06-4ffc-b3b5-c1dd40248673" providerId="ADAL" clId="{8E63C8F1-0B66-446A-A946-8E33DD033818}" dt="2019-04-22T03:52:19.710" v="7837" actId="20577"/>
          <ac:spMkLst>
            <pc:docMk/>
            <pc:sldMk cId="213949927" sldId="310"/>
            <ac:spMk id="2" creationId="{3D946E5A-80AF-41FE-B4C0-10F3D0AD9FCD}"/>
          </ac:spMkLst>
        </pc:spChg>
        <pc:spChg chg="add mod">
          <ac:chgData name="Simeon Wuthier" userId="eba9b13e-fb06-4ffc-b3b5-c1dd40248673" providerId="ADAL" clId="{8E63C8F1-0B66-446A-A946-8E33DD033818}" dt="2019-04-22T03:28:23.176" v="7388" actId="1076"/>
          <ac:spMkLst>
            <pc:docMk/>
            <pc:sldMk cId="213949927" sldId="310"/>
            <ac:spMk id="6" creationId="{72195536-0C52-4524-9D18-1F28C8128B16}"/>
          </ac:spMkLst>
        </pc:spChg>
        <pc:picChg chg="add del">
          <ac:chgData name="Simeon Wuthier" userId="eba9b13e-fb06-4ffc-b3b5-c1dd40248673" providerId="ADAL" clId="{8E63C8F1-0B66-446A-A946-8E33DD033818}" dt="2019-04-22T03:23:12.249" v="7315" actId="478"/>
          <ac:picMkLst>
            <pc:docMk/>
            <pc:sldMk cId="213949927" sldId="310"/>
            <ac:picMk id="4" creationId="{08D43D71-AF85-476A-A884-A364880DEB32}"/>
          </ac:picMkLst>
        </pc:picChg>
        <pc:picChg chg="add">
          <ac:chgData name="Simeon Wuthier" userId="eba9b13e-fb06-4ffc-b3b5-c1dd40248673" providerId="ADAL" clId="{8E63C8F1-0B66-446A-A946-8E33DD033818}" dt="2019-04-22T03:23:12.644" v="7316"/>
          <ac:picMkLst>
            <pc:docMk/>
            <pc:sldMk cId="213949927" sldId="310"/>
            <ac:picMk id="5" creationId="{2D11CB41-5C75-4027-8C14-F3283950442A}"/>
          </ac:picMkLst>
        </pc:picChg>
      </pc:sldChg>
      <pc:sldChg chg="del">
        <pc:chgData name="Simeon Wuthier" userId="eba9b13e-fb06-4ffc-b3b5-c1dd40248673" providerId="ADAL" clId="{8E63C8F1-0B66-446A-A946-8E33DD033818}" dt="2019-04-22T00:19:16.454" v="131" actId="2696"/>
        <pc:sldMkLst>
          <pc:docMk/>
          <pc:sldMk cId="3040187976" sldId="311"/>
        </pc:sldMkLst>
      </pc:sldChg>
      <pc:sldChg chg="modSp add del">
        <pc:chgData name="Simeon Wuthier" userId="eba9b13e-fb06-4ffc-b3b5-c1dd40248673" providerId="ADAL" clId="{8E63C8F1-0B66-446A-A946-8E33DD033818}" dt="2019-04-22T01:45:07.451" v="3273" actId="2696"/>
        <pc:sldMkLst>
          <pc:docMk/>
          <pc:sldMk cId="3193094617" sldId="311"/>
        </pc:sldMkLst>
        <pc:spChg chg="mod">
          <ac:chgData name="Simeon Wuthier" userId="eba9b13e-fb06-4ffc-b3b5-c1dd40248673" providerId="ADAL" clId="{8E63C8F1-0B66-446A-A946-8E33DD033818}" dt="2019-04-22T00:23:43.748" v="319" actId="20577"/>
          <ac:spMkLst>
            <pc:docMk/>
            <pc:sldMk cId="3193094617" sldId="311"/>
            <ac:spMk id="2" creationId="{C8A610FE-8925-48EB-9914-BFD504EED5C5}"/>
          </ac:spMkLst>
        </pc:spChg>
      </pc:sldChg>
      <pc:sldChg chg="modSp add del">
        <pc:chgData name="Simeon Wuthier" userId="eba9b13e-fb06-4ffc-b3b5-c1dd40248673" providerId="ADAL" clId="{8E63C8F1-0B66-446A-A946-8E33DD033818}" dt="2019-04-22T01:45:07.467" v="3274" actId="2696"/>
        <pc:sldMkLst>
          <pc:docMk/>
          <pc:sldMk cId="507315166" sldId="312"/>
        </pc:sldMkLst>
        <pc:spChg chg="mod">
          <ac:chgData name="Simeon Wuthier" userId="eba9b13e-fb06-4ffc-b3b5-c1dd40248673" providerId="ADAL" clId="{8E63C8F1-0B66-446A-A946-8E33DD033818}" dt="2019-04-22T00:23:57.413" v="352" actId="20577"/>
          <ac:spMkLst>
            <pc:docMk/>
            <pc:sldMk cId="507315166" sldId="312"/>
            <ac:spMk id="2" creationId="{C8A610FE-8925-48EB-9914-BFD504EED5C5}"/>
          </ac:spMkLst>
        </pc:spChg>
      </pc:sldChg>
      <pc:sldChg chg="del">
        <pc:chgData name="Simeon Wuthier" userId="eba9b13e-fb06-4ffc-b3b5-c1dd40248673" providerId="ADAL" clId="{8E63C8F1-0B66-446A-A946-8E33DD033818}" dt="2019-04-22T00:19:16.365" v="123" actId="2696"/>
        <pc:sldMkLst>
          <pc:docMk/>
          <pc:sldMk cId="3645005467" sldId="312"/>
        </pc:sldMkLst>
      </pc:sldChg>
      <pc:sldChg chg="modSp add del">
        <pc:chgData name="Simeon Wuthier" userId="eba9b13e-fb06-4ffc-b3b5-c1dd40248673" providerId="ADAL" clId="{8E63C8F1-0B66-446A-A946-8E33DD033818}" dt="2019-04-22T01:45:07.483" v="3275" actId="2696"/>
        <pc:sldMkLst>
          <pc:docMk/>
          <pc:sldMk cId="1322101016" sldId="313"/>
        </pc:sldMkLst>
        <pc:spChg chg="mod">
          <ac:chgData name="Simeon Wuthier" userId="eba9b13e-fb06-4ffc-b3b5-c1dd40248673" providerId="ADAL" clId="{8E63C8F1-0B66-446A-A946-8E33DD033818}" dt="2019-04-22T00:24:29.164" v="394" actId="20577"/>
          <ac:spMkLst>
            <pc:docMk/>
            <pc:sldMk cId="1322101016" sldId="313"/>
            <ac:spMk id="2" creationId="{404E6E4A-D6B3-49D9-A9FF-80A0BCA04744}"/>
          </ac:spMkLst>
        </pc:spChg>
      </pc:sldChg>
      <pc:sldChg chg="del">
        <pc:chgData name="Simeon Wuthier" userId="eba9b13e-fb06-4ffc-b3b5-c1dd40248673" providerId="ADAL" clId="{8E63C8F1-0B66-446A-A946-8E33DD033818}" dt="2019-04-22T00:19:16.372" v="124" actId="2696"/>
        <pc:sldMkLst>
          <pc:docMk/>
          <pc:sldMk cId="4133684007" sldId="313"/>
        </pc:sldMkLst>
      </pc:sldChg>
      <pc:sldChg chg="del">
        <pc:chgData name="Simeon Wuthier" userId="eba9b13e-fb06-4ffc-b3b5-c1dd40248673" providerId="ADAL" clId="{8E63C8F1-0B66-446A-A946-8E33DD033818}" dt="2019-04-22T00:19:16.396" v="126" actId="2696"/>
        <pc:sldMkLst>
          <pc:docMk/>
          <pc:sldMk cId="1660155627" sldId="314"/>
        </pc:sldMkLst>
      </pc:sldChg>
      <pc:sldChg chg="modSp add del">
        <pc:chgData name="Simeon Wuthier" userId="eba9b13e-fb06-4ffc-b3b5-c1dd40248673" providerId="ADAL" clId="{8E63C8F1-0B66-446A-A946-8E33DD033818}" dt="2019-04-22T01:45:07.483" v="3276" actId="2696"/>
        <pc:sldMkLst>
          <pc:docMk/>
          <pc:sldMk cId="2415722859" sldId="314"/>
        </pc:sldMkLst>
        <pc:spChg chg="mod">
          <ac:chgData name="Simeon Wuthier" userId="eba9b13e-fb06-4ffc-b3b5-c1dd40248673" providerId="ADAL" clId="{8E63C8F1-0B66-446A-A946-8E33DD033818}" dt="2019-04-22T00:24:53.785" v="432" actId="20577"/>
          <ac:spMkLst>
            <pc:docMk/>
            <pc:sldMk cId="2415722859" sldId="314"/>
            <ac:spMk id="2" creationId="{5A8BDFA3-D7F2-412B-97A1-691949E9C78B}"/>
          </ac:spMkLst>
        </pc:spChg>
      </pc:sldChg>
      <pc:sldChg chg="del">
        <pc:chgData name="Simeon Wuthier" userId="eba9b13e-fb06-4ffc-b3b5-c1dd40248673" providerId="ADAL" clId="{8E63C8F1-0B66-446A-A946-8E33DD033818}" dt="2019-04-22T00:19:16.406" v="127" actId="2696"/>
        <pc:sldMkLst>
          <pc:docMk/>
          <pc:sldMk cId="2966496018" sldId="315"/>
        </pc:sldMkLst>
      </pc:sldChg>
      <pc:sldChg chg="modSp add del">
        <pc:chgData name="Simeon Wuthier" userId="eba9b13e-fb06-4ffc-b3b5-c1dd40248673" providerId="ADAL" clId="{8E63C8F1-0B66-446A-A946-8E33DD033818}" dt="2019-04-22T01:45:07.503" v="3277" actId="2696"/>
        <pc:sldMkLst>
          <pc:docMk/>
          <pc:sldMk cId="3563366369" sldId="315"/>
        </pc:sldMkLst>
        <pc:spChg chg="mod">
          <ac:chgData name="Simeon Wuthier" userId="eba9b13e-fb06-4ffc-b3b5-c1dd40248673" providerId="ADAL" clId="{8E63C8F1-0B66-446A-A946-8E33DD033818}" dt="2019-04-22T00:25:08.069" v="434"/>
          <ac:spMkLst>
            <pc:docMk/>
            <pc:sldMk cId="3563366369" sldId="315"/>
            <ac:spMk id="2" creationId="{9CD02370-209B-4E1B-AC5C-C292190F1610}"/>
          </ac:spMkLst>
        </pc:spChg>
      </pc:sldChg>
      <pc:sldChg chg="del">
        <pc:chgData name="Simeon Wuthier" userId="eba9b13e-fb06-4ffc-b3b5-c1dd40248673" providerId="ADAL" clId="{8E63C8F1-0B66-446A-A946-8E33DD033818}" dt="2019-04-22T00:19:16.429" v="129" actId="2696"/>
        <pc:sldMkLst>
          <pc:docMk/>
          <pc:sldMk cId="456486369" sldId="316"/>
        </pc:sldMkLst>
      </pc:sldChg>
      <pc:sldChg chg="modSp add del">
        <pc:chgData name="Simeon Wuthier" userId="eba9b13e-fb06-4ffc-b3b5-c1dd40248673" providerId="ADAL" clId="{8E63C8F1-0B66-446A-A946-8E33DD033818}" dt="2019-04-22T01:45:07.510" v="3278" actId="2696"/>
        <pc:sldMkLst>
          <pc:docMk/>
          <pc:sldMk cId="823956596" sldId="316"/>
        </pc:sldMkLst>
        <pc:spChg chg="mod">
          <ac:chgData name="Simeon Wuthier" userId="eba9b13e-fb06-4ffc-b3b5-c1dd40248673" providerId="ADAL" clId="{8E63C8F1-0B66-446A-A946-8E33DD033818}" dt="2019-04-22T00:25:17.965" v="455" actId="20577"/>
          <ac:spMkLst>
            <pc:docMk/>
            <pc:sldMk cId="823956596" sldId="316"/>
            <ac:spMk id="2" creationId="{90BBD9E5-9163-49F6-981B-1C1D1B31518E}"/>
          </ac:spMkLst>
        </pc:spChg>
      </pc:sldChg>
      <pc:sldChg chg="modSp add del">
        <pc:chgData name="Simeon Wuthier" userId="eba9b13e-fb06-4ffc-b3b5-c1dd40248673" providerId="ADAL" clId="{8E63C8F1-0B66-446A-A946-8E33DD033818}" dt="2019-04-22T01:45:07.519" v="3279" actId="2696"/>
        <pc:sldMkLst>
          <pc:docMk/>
          <pc:sldMk cId="608396716" sldId="317"/>
        </pc:sldMkLst>
        <pc:spChg chg="mod">
          <ac:chgData name="Simeon Wuthier" userId="eba9b13e-fb06-4ffc-b3b5-c1dd40248673" providerId="ADAL" clId="{8E63C8F1-0B66-446A-A946-8E33DD033818}" dt="2019-04-22T00:25:30.877" v="485" actId="20577"/>
          <ac:spMkLst>
            <pc:docMk/>
            <pc:sldMk cId="608396716" sldId="317"/>
            <ac:spMk id="2" creationId="{048571B9-C81D-4D75-AA98-3717118C67C5}"/>
          </ac:spMkLst>
        </pc:spChg>
      </pc:sldChg>
      <pc:sldChg chg="del">
        <pc:chgData name="Simeon Wuthier" userId="eba9b13e-fb06-4ffc-b3b5-c1dd40248673" providerId="ADAL" clId="{8E63C8F1-0B66-446A-A946-8E33DD033818}" dt="2019-04-22T00:19:16.386" v="125" actId="2696"/>
        <pc:sldMkLst>
          <pc:docMk/>
          <pc:sldMk cId="4144636259" sldId="317"/>
        </pc:sldMkLst>
      </pc:sldChg>
      <pc:sldChg chg="del">
        <pc:chgData name="Simeon Wuthier" userId="eba9b13e-fb06-4ffc-b3b5-c1dd40248673" providerId="ADAL" clId="{8E63C8F1-0B66-446A-A946-8E33DD033818}" dt="2019-04-22T00:19:16.420" v="128" actId="2696"/>
        <pc:sldMkLst>
          <pc:docMk/>
          <pc:sldMk cId="450047259" sldId="318"/>
        </pc:sldMkLst>
      </pc:sldChg>
      <pc:sldChg chg="modSp add del">
        <pc:chgData name="Simeon Wuthier" userId="eba9b13e-fb06-4ffc-b3b5-c1dd40248673" providerId="ADAL" clId="{8E63C8F1-0B66-446A-A946-8E33DD033818}" dt="2019-04-22T01:45:07.528" v="3280" actId="2696"/>
        <pc:sldMkLst>
          <pc:docMk/>
          <pc:sldMk cId="4119699584" sldId="318"/>
        </pc:sldMkLst>
        <pc:spChg chg="mod">
          <ac:chgData name="Simeon Wuthier" userId="eba9b13e-fb06-4ffc-b3b5-c1dd40248673" providerId="ADAL" clId="{8E63C8F1-0B66-446A-A946-8E33DD033818}" dt="2019-04-22T00:25:42.266" v="505" actId="20577"/>
          <ac:spMkLst>
            <pc:docMk/>
            <pc:sldMk cId="4119699584" sldId="318"/>
            <ac:spMk id="2" creationId="{1EAB4BC8-2A33-4DAB-AFE5-582743188239}"/>
          </ac:spMkLst>
        </pc:spChg>
      </pc:sldChg>
      <pc:sldChg chg="modSp add del">
        <pc:chgData name="Simeon Wuthier" userId="eba9b13e-fb06-4ffc-b3b5-c1dd40248673" providerId="ADAL" clId="{8E63C8F1-0B66-446A-A946-8E33DD033818}" dt="2019-04-22T01:45:07.536" v="3281" actId="2696"/>
        <pc:sldMkLst>
          <pc:docMk/>
          <pc:sldMk cId="575328388" sldId="319"/>
        </pc:sldMkLst>
        <pc:spChg chg="mod">
          <ac:chgData name="Simeon Wuthier" userId="eba9b13e-fb06-4ffc-b3b5-c1dd40248673" providerId="ADAL" clId="{8E63C8F1-0B66-446A-A946-8E33DD033818}" dt="2019-04-22T00:26:33.094" v="541" actId="20577"/>
          <ac:spMkLst>
            <pc:docMk/>
            <pc:sldMk cId="575328388" sldId="319"/>
            <ac:spMk id="2" creationId="{FBFA502F-3741-4D84-A827-2ECAFC427B40}"/>
          </ac:spMkLst>
        </pc:spChg>
      </pc:sldChg>
      <pc:sldChg chg="del">
        <pc:chgData name="Simeon Wuthier" userId="eba9b13e-fb06-4ffc-b3b5-c1dd40248673" providerId="ADAL" clId="{8E63C8F1-0B66-446A-A946-8E33DD033818}" dt="2019-04-22T00:19:16.443" v="130" actId="2696"/>
        <pc:sldMkLst>
          <pc:docMk/>
          <pc:sldMk cId="1191353356" sldId="319"/>
        </pc:sldMkLst>
      </pc:sldChg>
      <pc:sldChg chg="modSp add del">
        <pc:chgData name="Simeon Wuthier" userId="eba9b13e-fb06-4ffc-b3b5-c1dd40248673" providerId="ADAL" clId="{8E63C8F1-0B66-446A-A946-8E33DD033818}" dt="2019-04-22T01:45:07.542" v="3282" actId="2696"/>
        <pc:sldMkLst>
          <pc:docMk/>
          <pc:sldMk cId="1137760877" sldId="320"/>
        </pc:sldMkLst>
        <pc:spChg chg="mod">
          <ac:chgData name="Simeon Wuthier" userId="eba9b13e-fb06-4ffc-b3b5-c1dd40248673" providerId="ADAL" clId="{8E63C8F1-0B66-446A-A946-8E33DD033818}" dt="2019-04-22T00:26:48.273" v="553" actId="20577"/>
          <ac:spMkLst>
            <pc:docMk/>
            <pc:sldMk cId="1137760877" sldId="320"/>
            <ac:spMk id="2" creationId="{CF1516DB-C4D1-477D-AFC5-4731D2FDE87F}"/>
          </ac:spMkLst>
        </pc:spChg>
      </pc:sldChg>
      <pc:sldChg chg="modSp add modNotesTx">
        <pc:chgData name="Simeon Wuthier" userId="eba9b13e-fb06-4ffc-b3b5-c1dd40248673" providerId="ADAL" clId="{8E63C8F1-0B66-446A-A946-8E33DD033818}" dt="2019-04-22T02:53:52.024" v="5970" actId="20577"/>
        <pc:sldMkLst>
          <pc:docMk/>
          <pc:sldMk cId="3005384716" sldId="321"/>
        </pc:sldMkLst>
        <pc:spChg chg="mod">
          <ac:chgData name="Simeon Wuthier" userId="eba9b13e-fb06-4ffc-b3b5-c1dd40248673" providerId="ADAL" clId="{8E63C8F1-0B66-446A-A946-8E33DD033818}" dt="2019-04-22T01:25:46.417" v="2607" actId="20577"/>
          <ac:spMkLst>
            <pc:docMk/>
            <pc:sldMk cId="3005384716" sldId="321"/>
            <ac:spMk id="2" creationId="{509A04F2-019D-4150-B4F0-FF2BDB4D409C}"/>
          </ac:spMkLst>
        </pc:spChg>
        <pc:spChg chg="mod">
          <ac:chgData name="Simeon Wuthier" userId="eba9b13e-fb06-4ffc-b3b5-c1dd40248673" providerId="ADAL" clId="{8E63C8F1-0B66-446A-A946-8E33DD033818}" dt="2019-04-22T02:53:52.024" v="5970" actId="20577"/>
          <ac:spMkLst>
            <pc:docMk/>
            <pc:sldMk cId="3005384716" sldId="321"/>
            <ac:spMk id="3" creationId="{4BFD8AD0-37CE-4847-9643-EDC331551F0D}"/>
          </ac:spMkLst>
        </pc:spChg>
      </pc:sldChg>
      <pc:sldChg chg="modSp add del modNotesTx">
        <pc:chgData name="Simeon Wuthier" userId="eba9b13e-fb06-4ffc-b3b5-c1dd40248673" providerId="ADAL" clId="{8E63C8F1-0B66-446A-A946-8E33DD033818}" dt="2019-04-22T02:33:03.228" v="4903" actId="2696"/>
        <pc:sldMkLst>
          <pc:docMk/>
          <pc:sldMk cId="517429400" sldId="322"/>
        </pc:sldMkLst>
        <pc:spChg chg="mod">
          <ac:chgData name="Simeon Wuthier" userId="eba9b13e-fb06-4ffc-b3b5-c1dd40248673" providerId="ADAL" clId="{8E63C8F1-0B66-446A-A946-8E33DD033818}" dt="2019-04-22T02:31:30.435" v="4827" actId="20577"/>
          <ac:spMkLst>
            <pc:docMk/>
            <pc:sldMk cId="517429400" sldId="322"/>
            <ac:spMk id="2" creationId="{E148B63E-7878-46EE-8C61-51C5CA77E89F}"/>
          </ac:spMkLst>
        </pc:spChg>
        <pc:spChg chg="mod">
          <ac:chgData name="Simeon Wuthier" userId="eba9b13e-fb06-4ffc-b3b5-c1dd40248673" providerId="ADAL" clId="{8E63C8F1-0B66-446A-A946-8E33DD033818}" dt="2019-04-22T01:49:26.418" v="3367" actId="20577"/>
          <ac:spMkLst>
            <pc:docMk/>
            <pc:sldMk cId="517429400" sldId="322"/>
            <ac:spMk id="3" creationId="{2BFE6938-53CE-47C7-B446-58E2B3F87887}"/>
          </ac:spMkLst>
        </pc:spChg>
      </pc:sldChg>
      <pc:sldChg chg="addSp modSp add">
        <pc:chgData name="Simeon Wuthier" userId="eba9b13e-fb06-4ffc-b3b5-c1dd40248673" providerId="ADAL" clId="{8E63C8F1-0B66-446A-A946-8E33DD033818}" dt="2019-04-22T06:32:24.841" v="10417" actId="313"/>
        <pc:sldMkLst>
          <pc:docMk/>
          <pc:sldMk cId="3912200251" sldId="323"/>
        </pc:sldMkLst>
        <pc:spChg chg="mod">
          <ac:chgData name="Simeon Wuthier" userId="eba9b13e-fb06-4ffc-b3b5-c1dd40248673" providerId="ADAL" clId="{8E63C8F1-0B66-446A-A946-8E33DD033818}" dt="2019-04-22T01:58:04.433" v="3706" actId="20577"/>
          <ac:spMkLst>
            <pc:docMk/>
            <pc:sldMk cId="3912200251" sldId="323"/>
            <ac:spMk id="2" creationId="{C0A3F5F4-5A65-4299-AF5E-DAF3DEE6E8F3}"/>
          </ac:spMkLst>
        </pc:spChg>
        <pc:spChg chg="mod">
          <ac:chgData name="Simeon Wuthier" userId="eba9b13e-fb06-4ffc-b3b5-c1dd40248673" providerId="ADAL" clId="{8E63C8F1-0B66-446A-A946-8E33DD033818}" dt="2019-04-22T06:32:24.841" v="10417" actId="313"/>
          <ac:spMkLst>
            <pc:docMk/>
            <pc:sldMk cId="3912200251" sldId="323"/>
            <ac:spMk id="3" creationId="{41049AE3-12CD-4C8D-AEBF-785D0840A5B9}"/>
          </ac:spMkLst>
        </pc:spChg>
        <pc:picChg chg="add mod ord modCrop">
          <ac:chgData name="Simeon Wuthier" userId="eba9b13e-fb06-4ffc-b3b5-c1dd40248673" providerId="ADAL" clId="{8E63C8F1-0B66-446A-A946-8E33DD033818}" dt="2019-04-22T02:41:31.158" v="5607" actId="1038"/>
          <ac:picMkLst>
            <pc:docMk/>
            <pc:sldMk cId="3912200251" sldId="323"/>
            <ac:picMk id="4" creationId="{B6813BFC-0873-469D-A7D3-E1B363ED0D30}"/>
          </ac:picMkLst>
        </pc:picChg>
      </pc:sldChg>
      <pc:sldChg chg="addSp modSp add modNotesTx">
        <pc:chgData name="Simeon Wuthier" userId="eba9b13e-fb06-4ffc-b3b5-c1dd40248673" providerId="ADAL" clId="{8E63C8F1-0B66-446A-A946-8E33DD033818}" dt="2019-04-22T02:43:11.577" v="5699" actId="27636"/>
        <pc:sldMkLst>
          <pc:docMk/>
          <pc:sldMk cId="3307456299" sldId="324"/>
        </pc:sldMkLst>
        <pc:spChg chg="mod">
          <ac:chgData name="Simeon Wuthier" userId="eba9b13e-fb06-4ffc-b3b5-c1dd40248673" providerId="ADAL" clId="{8E63C8F1-0B66-446A-A946-8E33DD033818}" dt="2019-04-22T01:58:12.061" v="3723" actId="20577"/>
          <ac:spMkLst>
            <pc:docMk/>
            <pc:sldMk cId="3307456299" sldId="324"/>
            <ac:spMk id="2" creationId="{13338CDB-2E66-4813-B260-2BE954FB6BED}"/>
          </ac:spMkLst>
        </pc:spChg>
        <pc:spChg chg="mod">
          <ac:chgData name="Simeon Wuthier" userId="eba9b13e-fb06-4ffc-b3b5-c1dd40248673" providerId="ADAL" clId="{8E63C8F1-0B66-446A-A946-8E33DD033818}" dt="2019-04-22T02:43:11.577" v="5699" actId="27636"/>
          <ac:spMkLst>
            <pc:docMk/>
            <pc:sldMk cId="3307456299" sldId="324"/>
            <ac:spMk id="3" creationId="{7BB58522-7036-4151-B44D-F7B2DED10CC1}"/>
          </ac:spMkLst>
        </pc:spChg>
        <pc:picChg chg="add mod ord modCrop">
          <ac:chgData name="Simeon Wuthier" userId="eba9b13e-fb06-4ffc-b3b5-c1dd40248673" providerId="ADAL" clId="{8E63C8F1-0B66-446A-A946-8E33DD033818}" dt="2019-04-22T02:00:54.101" v="3737" actId="14100"/>
          <ac:picMkLst>
            <pc:docMk/>
            <pc:sldMk cId="3307456299" sldId="324"/>
            <ac:picMk id="4" creationId="{C808FC60-8712-476F-8CC4-4A53A217D429}"/>
          </ac:picMkLst>
        </pc:picChg>
      </pc:sldChg>
      <pc:sldChg chg="addSp modSp add ord modNotesTx">
        <pc:chgData name="Simeon Wuthier" userId="eba9b13e-fb06-4ffc-b3b5-c1dd40248673" providerId="ADAL" clId="{8E63C8F1-0B66-446A-A946-8E33DD033818}" dt="2019-04-22T06:29:57.928" v="10355" actId="20577"/>
        <pc:sldMkLst>
          <pc:docMk/>
          <pc:sldMk cId="2366653406" sldId="325"/>
        </pc:sldMkLst>
        <pc:spChg chg="mod">
          <ac:chgData name="Simeon Wuthier" userId="eba9b13e-fb06-4ffc-b3b5-c1dd40248673" providerId="ADAL" clId="{8E63C8F1-0B66-446A-A946-8E33DD033818}" dt="2019-04-22T02:10:35.090" v="4292" actId="20577"/>
          <ac:spMkLst>
            <pc:docMk/>
            <pc:sldMk cId="2366653406" sldId="325"/>
            <ac:spMk id="2" creationId="{608EFD01-2BCB-406D-B6B9-C76DA891D699}"/>
          </ac:spMkLst>
        </pc:spChg>
        <pc:spChg chg="mod">
          <ac:chgData name="Simeon Wuthier" userId="eba9b13e-fb06-4ffc-b3b5-c1dd40248673" providerId="ADAL" clId="{8E63C8F1-0B66-446A-A946-8E33DD033818}" dt="2019-04-22T02:45:18.969" v="5709" actId="20577"/>
          <ac:spMkLst>
            <pc:docMk/>
            <pc:sldMk cId="2366653406" sldId="325"/>
            <ac:spMk id="3" creationId="{EF851145-3556-4954-9B4C-5DCED2201DEA}"/>
          </ac:spMkLst>
        </pc:spChg>
        <pc:picChg chg="add">
          <ac:chgData name="Simeon Wuthier" userId="eba9b13e-fb06-4ffc-b3b5-c1dd40248673" providerId="ADAL" clId="{8E63C8F1-0B66-446A-A946-8E33DD033818}" dt="2019-04-22T02:45:22.308" v="5710"/>
          <ac:picMkLst>
            <pc:docMk/>
            <pc:sldMk cId="2366653406" sldId="325"/>
            <ac:picMk id="4" creationId="{6504B770-EA74-4D47-B733-610D25A53F74}"/>
          </ac:picMkLst>
        </pc:picChg>
      </pc:sldChg>
      <pc:sldChg chg="addSp delSp modSp add modNotesTx">
        <pc:chgData name="Simeon Wuthier" userId="eba9b13e-fb06-4ffc-b3b5-c1dd40248673" providerId="ADAL" clId="{8E63C8F1-0B66-446A-A946-8E33DD033818}" dt="2019-04-22T02:31:04.134" v="4813" actId="1036"/>
        <pc:sldMkLst>
          <pc:docMk/>
          <pc:sldMk cId="1041503510" sldId="326"/>
        </pc:sldMkLst>
        <pc:spChg chg="mod">
          <ac:chgData name="Simeon Wuthier" userId="eba9b13e-fb06-4ffc-b3b5-c1dd40248673" providerId="ADAL" clId="{8E63C8F1-0B66-446A-A946-8E33DD033818}" dt="2019-04-22T02:13:57.905" v="4631" actId="27636"/>
          <ac:spMkLst>
            <pc:docMk/>
            <pc:sldMk cId="1041503510" sldId="326"/>
            <ac:spMk id="3" creationId="{F5DB3B02-3D2C-4210-BE70-F272F9D14ADA}"/>
          </ac:spMkLst>
        </pc:spChg>
        <pc:spChg chg="add mod">
          <ac:chgData name="Simeon Wuthier" userId="eba9b13e-fb06-4ffc-b3b5-c1dd40248673" providerId="ADAL" clId="{8E63C8F1-0B66-446A-A946-8E33DD033818}" dt="2019-04-22T02:24:13.581" v="4788" actId="164"/>
          <ac:spMkLst>
            <pc:docMk/>
            <pc:sldMk cId="1041503510" sldId="326"/>
            <ac:spMk id="5" creationId="{EDF4CD3D-68A0-4E26-ACE6-3E9542448B28}"/>
          </ac:spMkLst>
        </pc:spChg>
        <pc:spChg chg="add del mod">
          <ac:chgData name="Simeon Wuthier" userId="eba9b13e-fb06-4ffc-b3b5-c1dd40248673" providerId="ADAL" clId="{8E63C8F1-0B66-446A-A946-8E33DD033818}" dt="2019-04-22T02:20:23.690" v="4760" actId="478"/>
          <ac:spMkLst>
            <pc:docMk/>
            <pc:sldMk cId="1041503510" sldId="326"/>
            <ac:spMk id="6" creationId="{0CA5AF8B-0DC8-4347-94A5-2B41661A0E70}"/>
          </ac:spMkLst>
        </pc:spChg>
        <pc:spChg chg="add del mod">
          <ac:chgData name="Simeon Wuthier" userId="eba9b13e-fb06-4ffc-b3b5-c1dd40248673" providerId="ADAL" clId="{8E63C8F1-0B66-446A-A946-8E33DD033818}" dt="2019-04-22T02:20:39.130" v="4763" actId="478"/>
          <ac:spMkLst>
            <pc:docMk/>
            <pc:sldMk cId="1041503510" sldId="326"/>
            <ac:spMk id="7" creationId="{EFE04A50-8727-4767-AC28-56C8F25B8EF5}"/>
          </ac:spMkLst>
        </pc:spChg>
        <pc:grpChg chg="add mod">
          <ac:chgData name="Simeon Wuthier" userId="eba9b13e-fb06-4ffc-b3b5-c1dd40248673" providerId="ADAL" clId="{8E63C8F1-0B66-446A-A946-8E33DD033818}" dt="2019-04-22T02:31:04.134" v="4813" actId="1036"/>
          <ac:grpSpMkLst>
            <pc:docMk/>
            <pc:sldMk cId="1041503510" sldId="326"/>
            <ac:grpSpMk id="4" creationId="{A0A2AB63-76F8-4318-A5F6-883F8968EED7}"/>
          </ac:grpSpMkLst>
        </pc:grpChg>
        <pc:grpChg chg="add mod">
          <ac:chgData name="Simeon Wuthier" userId="eba9b13e-fb06-4ffc-b3b5-c1dd40248673" providerId="ADAL" clId="{8E63C8F1-0B66-446A-A946-8E33DD033818}" dt="2019-04-22T02:31:04.134" v="4813" actId="1036"/>
          <ac:grpSpMkLst>
            <pc:docMk/>
            <pc:sldMk cId="1041503510" sldId="326"/>
            <ac:grpSpMk id="8" creationId="{561F997F-B34D-46E8-AAB5-F0E180FC8493}"/>
          </ac:grpSpMkLst>
        </pc:grpChg>
        <pc:picChg chg="add mod">
          <ac:chgData name="Simeon Wuthier" userId="eba9b13e-fb06-4ffc-b3b5-c1dd40248673" providerId="ADAL" clId="{8E63C8F1-0B66-446A-A946-8E33DD033818}" dt="2019-04-22T02:30:52.924" v="4808" actId="1076"/>
          <ac:picMkLst>
            <pc:docMk/>
            <pc:sldMk cId="1041503510" sldId="326"/>
            <ac:picMk id="9" creationId="{5905A95B-92DE-4282-B520-549D758A0413}"/>
          </ac:picMkLst>
        </pc:picChg>
        <pc:picChg chg="add mod">
          <ac:chgData name="Simeon Wuthier" userId="eba9b13e-fb06-4ffc-b3b5-c1dd40248673" providerId="ADAL" clId="{8E63C8F1-0B66-446A-A946-8E33DD033818}" dt="2019-04-22T02:25:27.385" v="4800" actId="1076"/>
          <ac:picMkLst>
            <pc:docMk/>
            <pc:sldMk cId="1041503510" sldId="326"/>
            <ac:picMk id="12" creationId="{82584E5C-EF95-4D04-92F6-E36B2D359EE0}"/>
          </ac:picMkLst>
        </pc:picChg>
        <pc:picChg chg="add del mod">
          <ac:chgData name="Simeon Wuthier" userId="eba9b13e-fb06-4ffc-b3b5-c1dd40248673" providerId="ADAL" clId="{8E63C8F1-0B66-446A-A946-8E33DD033818}" dt="2019-04-22T02:15:11.716" v="4634" actId="478"/>
          <ac:picMkLst>
            <pc:docMk/>
            <pc:sldMk cId="1041503510" sldId="326"/>
            <ac:picMk id="1026" creationId="{43849A39-E711-4619-9721-4ACC51546247}"/>
          </ac:picMkLst>
        </pc:picChg>
        <pc:picChg chg="add mod">
          <ac:chgData name="Simeon Wuthier" userId="eba9b13e-fb06-4ffc-b3b5-c1dd40248673" providerId="ADAL" clId="{8E63C8F1-0B66-446A-A946-8E33DD033818}" dt="2019-04-22T02:25:18.070" v="4797" actId="1076"/>
          <ac:picMkLst>
            <pc:docMk/>
            <pc:sldMk cId="1041503510" sldId="326"/>
            <ac:picMk id="1028" creationId="{8EE6D18F-8FA4-48AB-BE24-25DB5127DEB5}"/>
          </ac:picMkLst>
        </pc:picChg>
        <pc:picChg chg="add mod">
          <ac:chgData name="Simeon Wuthier" userId="eba9b13e-fb06-4ffc-b3b5-c1dd40248673" providerId="ADAL" clId="{8E63C8F1-0B66-446A-A946-8E33DD033818}" dt="2019-04-22T02:25:18.070" v="4797" actId="1076"/>
          <ac:picMkLst>
            <pc:docMk/>
            <pc:sldMk cId="1041503510" sldId="326"/>
            <ac:picMk id="1030" creationId="{3E672095-3202-469B-B007-B36FC103F768}"/>
          </ac:picMkLst>
        </pc:picChg>
        <pc:picChg chg="add mod">
          <ac:chgData name="Simeon Wuthier" userId="eba9b13e-fb06-4ffc-b3b5-c1dd40248673" providerId="ADAL" clId="{8E63C8F1-0B66-446A-A946-8E33DD033818}" dt="2019-04-22T02:24:13.581" v="4788" actId="164"/>
          <ac:picMkLst>
            <pc:docMk/>
            <pc:sldMk cId="1041503510" sldId="326"/>
            <ac:picMk id="1032" creationId="{E5077619-7413-4947-8703-5AC277DB11D7}"/>
          </ac:picMkLst>
        </pc:picChg>
      </pc:sldChg>
      <pc:sldChg chg="add del">
        <pc:chgData name="Simeon Wuthier" userId="eba9b13e-fb06-4ffc-b3b5-c1dd40248673" providerId="ADAL" clId="{8E63C8F1-0B66-446A-A946-8E33DD033818}" dt="2019-04-22T02:12:54.872" v="4451" actId="2696"/>
        <pc:sldMkLst>
          <pc:docMk/>
          <pc:sldMk cId="2232357893" sldId="326"/>
        </pc:sldMkLst>
      </pc:sldChg>
      <pc:sldChg chg="modSp add modNotesTx">
        <pc:chgData name="Simeon Wuthier" userId="eba9b13e-fb06-4ffc-b3b5-c1dd40248673" providerId="ADAL" clId="{8E63C8F1-0B66-446A-A946-8E33DD033818}" dt="2019-04-22T06:30:52.577" v="10379" actId="20577"/>
        <pc:sldMkLst>
          <pc:docMk/>
          <pc:sldMk cId="2979880656" sldId="327"/>
        </pc:sldMkLst>
        <pc:spChg chg="mod">
          <ac:chgData name="Simeon Wuthier" userId="eba9b13e-fb06-4ffc-b3b5-c1dd40248673" providerId="ADAL" clId="{8E63C8F1-0B66-446A-A946-8E33DD033818}" dt="2019-04-22T02:33:54.001" v="4940" actId="20577"/>
          <ac:spMkLst>
            <pc:docMk/>
            <pc:sldMk cId="2979880656" sldId="327"/>
            <ac:spMk id="2" creationId="{80D0933C-3BB7-4DEF-8723-0FDA605BFBD5}"/>
          </ac:spMkLst>
        </pc:spChg>
        <pc:spChg chg="mod">
          <ac:chgData name="Simeon Wuthier" userId="eba9b13e-fb06-4ffc-b3b5-c1dd40248673" providerId="ADAL" clId="{8E63C8F1-0B66-446A-A946-8E33DD033818}" dt="2019-04-22T03:18:45.099" v="7157" actId="12"/>
          <ac:spMkLst>
            <pc:docMk/>
            <pc:sldMk cId="2979880656" sldId="327"/>
            <ac:spMk id="3" creationId="{F77B3819-5AFB-4751-92C1-65C65F9D2EF7}"/>
          </ac:spMkLst>
        </pc:spChg>
      </pc:sldChg>
      <pc:sldChg chg="addSp modSp add modNotesTx">
        <pc:chgData name="Simeon Wuthier" userId="eba9b13e-fb06-4ffc-b3b5-c1dd40248673" providerId="ADAL" clId="{8E63C8F1-0B66-446A-A946-8E33DD033818}" dt="2019-04-22T03:15:22.883" v="7149" actId="14100"/>
        <pc:sldMkLst>
          <pc:docMk/>
          <pc:sldMk cId="998196426" sldId="328"/>
        </pc:sldMkLst>
        <pc:spChg chg="mod">
          <ac:chgData name="Simeon Wuthier" userId="eba9b13e-fb06-4ffc-b3b5-c1dd40248673" providerId="ADAL" clId="{8E63C8F1-0B66-446A-A946-8E33DD033818}" dt="2019-04-22T02:49:35.851" v="5959" actId="20577"/>
          <ac:spMkLst>
            <pc:docMk/>
            <pc:sldMk cId="998196426" sldId="328"/>
            <ac:spMk id="2" creationId="{B507C212-CBD2-44DF-A004-44F2FAD7D0F4}"/>
          </ac:spMkLst>
        </pc:spChg>
        <pc:spChg chg="mod">
          <ac:chgData name="Simeon Wuthier" userId="eba9b13e-fb06-4ffc-b3b5-c1dd40248673" providerId="ADAL" clId="{8E63C8F1-0B66-446A-A946-8E33DD033818}" dt="2019-04-22T03:05:14.377" v="6608" actId="20577"/>
          <ac:spMkLst>
            <pc:docMk/>
            <pc:sldMk cId="998196426" sldId="328"/>
            <ac:spMk id="3" creationId="{DEC35DA4-0398-4CC6-AD29-A1C35CC2DC28}"/>
          </ac:spMkLst>
        </pc:spChg>
        <pc:picChg chg="add mod">
          <ac:chgData name="Simeon Wuthier" userId="eba9b13e-fb06-4ffc-b3b5-c1dd40248673" providerId="ADAL" clId="{8E63C8F1-0B66-446A-A946-8E33DD033818}" dt="2019-04-22T03:14:30.593" v="7134" actId="14100"/>
          <ac:picMkLst>
            <pc:docMk/>
            <pc:sldMk cId="998196426" sldId="328"/>
            <ac:picMk id="4" creationId="{3D3FEFD4-BC8B-4DC7-8BC8-C24EBC6FA7C4}"/>
          </ac:picMkLst>
        </pc:picChg>
        <pc:picChg chg="add mod">
          <ac:chgData name="Simeon Wuthier" userId="eba9b13e-fb06-4ffc-b3b5-c1dd40248673" providerId="ADAL" clId="{8E63C8F1-0B66-446A-A946-8E33DD033818}" dt="2019-04-22T03:15:10.405" v="7140" actId="1035"/>
          <ac:picMkLst>
            <pc:docMk/>
            <pc:sldMk cId="998196426" sldId="328"/>
            <ac:picMk id="5" creationId="{1974660E-FF81-419C-9125-8419E966CEF2}"/>
          </ac:picMkLst>
        </pc:picChg>
        <pc:picChg chg="add mod">
          <ac:chgData name="Simeon Wuthier" userId="eba9b13e-fb06-4ffc-b3b5-c1dd40248673" providerId="ADAL" clId="{8E63C8F1-0B66-446A-A946-8E33DD033818}" dt="2019-04-22T03:15:12.463" v="7142" actId="1035"/>
          <ac:picMkLst>
            <pc:docMk/>
            <pc:sldMk cId="998196426" sldId="328"/>
            <ac:picMk id="6" creationId="{DB216EBF-E409-4C83-BB7C-C5210C404217}"/>
          </ac:picMkLst>
        </pc:picChg>
        <pc:picChg chg="add mod">
          <ac:chgData name="Simeon Wuthier" userId="eba9b13e-fb06-4ffc-b3b5-c1dd40248673" providerId="ADAL" clId="{8E63C8F1-0B66-446A-A946-8E33DD033818}" dt="2019-04-22T03:15:22.883" v="7149" actId="14100"/>
          <ac:picMkLst>
            <pc:docMk/>
            <pc:sldMk cId="998196426" sldId="328"/>
            <ac:picMk id="7" creationId="{5EA43C72-9348-4076-BD5F-D9EAA962F6B7}"/>
          </ac:picMkLst>
        </pc:picChg>
      </pc:sldChg>
      <pc:sldChg chg="addSp modSp add modNotesTx">
        <pc:chgData name="Simeon Wuthier" userId="eba9b13e-fb06-4ffc-b3b5-c1dd40248673" providerId="ADAL" clId="{8E63C8F1-0B66-446A-A946-8E33DD033818}" dt="2019-04-22T22:10:43.408" v="10421" actId="20577"/>
        <pc:sldMkLst>
          <pc:docMk/>
          <pc:sldMk cId="4103475300" sldId="329"/>
        </pc:sldMkLst>
        <pc:spChg chg="mod">
          <ac:chgData name="Simeon Wuthier" userId="eba9b13e-fb06-4ffc-b3b5-c1dd40248673" providerId="ADAL" clId="{8E63C8F1-0B66-446A-A946-8E33DD033818}" dt="2019-04-22T03:10:22.446" v="6869" actId="20577"/>
          <ac:spMkLst>
            <pc:docMk/>
            <pc:sldMk cId="4103475300" sldId="329"/>
            <ac:spMk id="2" creationId="{A92031A5-6213-4761-AFE1-0EEA4E0EE07C}"/>
          </ac:spMkLst>
        </pc:spChg>
        <pc:spChg chg="mod">
          <ac:chgData name="Simeon Wuthier" userId="eba9b13e-fb06-4ffc-b3b5-c1dd40248673" providerId="ADAL" clId="{8E63C8F1-0B66-446A-A946-8E33DD033818}" dt="2019-04-22T03:11:52.057" v="7120" actId="20577"/>
          <ac:spMkLst>
            <pc:docMk/>
            <pc:sldMk cId="4103475300" sldId="329"/>
            <ac:spMk id="3" creationId="{602198DE-25F2-483A-9A71-1506DF48C0A8}"/>
          </ac:spMkLst>
        </pc:spChg>
        <pc:picChg chg="add mod">
          <ac:chgData name="Simeon Wuthier" userId="eba9b13e-fb06-4ffc-b3b5-c1dd40248673" providerId="ADAL" clId="{8E63C8F1-0B66-446A-A946-8E33DD033818}" dt="2019-04-22T03:10:45.291" v="6893" actId="1076"/>
          <ac:picMkLst>
            <pc:docMk/>
            <pc:sldMk cId="4103475300" sldId="329"/>
            <ac:picMk id="4" creationId="{237D04F5-A439-44DC-AF97-B3AC06B2CE9F}"/>
          </ac:picMkLst>
        </pc:picChg>
      </pc:sldChg>
      <pc:sldChg chg="addSp modSp add modNotesTx">
        <pc:chgData name="Simeon Wuthier" userId="eba9b13e-fb06-4ffc-b3b5-c1dd40248673" providerId="ADAL" clId="{8E63C8F1-0B66-446A-A946-8E33DD033818}" dt="2019-04-22T03:36:59.226" v="7714" actId="20577"/>
        <pc:sldMkLst>
          <pc:docMk/>
          <pc:sldMk cId="1165789203" sldId="330"/>
        </pc:sldMkLst>
        <pc:spChg chg="mod">
          <ac:chgData name="Simeon Wuthier" userId="eba9b13e-fb06-4ffc-b3b5-c1dd40248673" providerId="ADAL" clId="{8E63C8F1-0B66-446A-A946-8E33DD033818}" dt="2019-04-22T03:21:10.205" v="7271" actId="20577"/>
          <ac:spMkLst>
            <pc:docMk/>
            <pc:sldMk cId="1165789203" sldId="330"/>
            <ac:spMk id="3" creationId="{602198DE-25F2-483A-9A71-1506DF48C0A8}"/>
          </ac:spMkLst>
        </pc:spChg>
        <pc:spChg chg="add mod">
          <ac:chgData name="Simeon Wuthier" userId="eba9b13e-fb06-4ffc-b3b5-c1dd40248673" providerId="ADAL" clId="{8E63C8F1-0B66-446A-A946-8E33DD033818}" dt="2019-04-22T03:20:17.194" v="7266" actId="1076"/>
          <ac:spMkLst>
            <pc:docMk/>
            <pc:sldMk cId="1165789203" sldId="330"/>
            <ac:spMk id="5" creationId="{C0CB9823-CC22-43A3-B9E4-C298E593434B}"/>
          </ac:spMkLst>
        </pc:spChg>
        <pc:spChg chg="add mod">
          <ac:chgData name="Simeon Wuthier" userId="eba9b13e-fb06-4ffc-b3b5-c1dd40248673" providerId="ADAL" clId="{8E63C8F1-0B66-446A-A946-8E33DD033818}" dt="2019-04-22T03:20:51.410" v="7270" actId="1076"/>
          <ac:spMkLst>
            <pc:docMk/>
            <pc:sldMk cId="1165789203" sldId="330"/>
            <ac:spMk id="6" creationId="{4E8D1235-7F7D-4445-B108-A11727C6D0E4}"/>
          </ac:spMkLst>
        </pc:spChg>
        <pc:picChg chg="ord">
          <ac:chgData name="Simeon Wuthier" userId="eba9b13e-fb06-4ffc-b3b5-c1dd40248673" providerId="ADAL" clId="{8E63C8F1-0B66-446A-A946-8E33DD033818}" dt="2019-04-22T03:21:12.828" v="7272" actId="167"/>
          <ac:picMkLst>
            <pc:docMk/>
            <pc:sldMk cId="1165789203" sldId="330"/>
            <ac:picMk id="4" creationId="{237D04F5-A439-44DC-AF97-B3AC06B2CE9F}"/>
          </ac:picMkLst>
        </pc:picChg>
      </pc:sldChg>
      <pc:sldChg chg="addSp modSp add modNotesTx">
        <pc:chgData name="Simeon Wuthier" userId="eba9b13e-fb06-4ffc-b3b5-c1dd40248673" providerId="ADAL" clId="{8E63C8F1-0B66-446A-A946-8E33DD033818}" dt="2019-04-22T06:29:35.722" v="10312" actId="20577"/>
        <pc:sldMkLst>
          <pc:docMk/>
          <pc:sldMk cId="191423490" sldId="331"/>
        </pc:sldMkLst>
        <pc:spChg chg="mod">
          <ac:chgData name="Simeon Wuthier" userId="eba9b13e-fb06-4ffc-b3b5-c1dd40248673" providerId="ADAL" clId="{8E63C8F1-0B66-446A-A946-8E33DD033818}" dt="2019-04-22T03:52:15.550" v="7833" actId="20577"/>
          <ac:spMkLst>
            <pc:docMk/>
            <pc:sldMk cId="191423490" sldId="331"/>
            <ac:spMk id="2" creationId="{3D946E5A-80AF-41FE-B4C0-10F3D0AD9FCD}"/>
          </ac:spMkLst>
        </pc:spChg>
        <pc:spChg chg="add">
          <ac:chgData name="Simeon Wuthier" userId="eba9b13e-fb06-4ffc-b3b5-c1dd40248673" providerId="ADAL" clId="{8E63C8F1-0B66-446A-A946-8E33DD033818}" dt="2019-04-22T03:28:26.357" v="7389"/>
          <ac:spMkLst>
            <pc:docMk/>
            <pc:sldMk cId="191423490" sldId="331"/>
            <ac:spMk id="6" creationId="{D17A74E5-B9AB-4625-BB40-FB54379519CE}"/>
          </ac:spMkLst>
        </pc:spChg>
        <pc:picChg chg="mod">
          <ac:chgData name="Simeon Wuthier" userId="eba9b13e-fb06-4ffc-b3b5-c1dd40248673" providerId="ADAL" clId="{8E63C8F1-0B66-446A-A946-8E33DD033818}" dt="2019-04-22T03:24:32.997" v="7329" actId="14100"/>
          <ac:picMkLst>
            <pc:docMk/>
            <pc:sldMk cId="191423490" sldId="331"/>
            <ac:picMk id="5" creationId="{2D11CB41-5C75-4027-8C14-F3283950442A}"/>
          </ac:picMkLst>
        </pc:picChg>
      </pc:sldChg>
      <pc:sldChg chg="add del">
        <pc:chgData name="Simeon Wuthier" userId="eba9b13e-fb06-4ffc-b3b5-c1dd40248673" providerId="ADAL" clId="{8E63C8F1-0B66-446A-A946-8E33DD033818}" dt="2019-04-22T03:23:22.688" v="7317" actId="2696"/>
        <pc:sldMkLst>
          <pc:docMk/>
          <pc:sldMk cId="1858138085" sldId="331"/>
        </pc:sldMkLst>
      </pc:sldChg>
      <pc:sldChg chg="addSp delSp modSp add">
        <pc:chgData name="Simeon Wuthier" userId="eba9b13e-fb06-4ffc-b3b5-c1dd40248673" providerId="ADAL" clId="{8E63C8F1-0B66-446A-A946-8E33DD033818}" dt="2019-04-22T04:01:39.249" v="8542" actId="20577"/>
        <pc:sldMkLst>
          <pc:docMk/>
          <pc:sldMk cId="1966315350" sldId="332"/>
        </pc:sldMkLst>
        <pc:spChg chg="mod">
          <ac:chgData name="Simeon Wuthier" userId="eba9b13e-fb06-4ffc-b3b5-c1dd40248673" providerId="ADAL" clId="{8E63C8F1-0B66-446A-A946-8E33DD033818}" dt="2019-04-22T03:33:20.510" v="7451" actId="20577"/>
          <ac:spMkLst>
            <pc:docMk/>
            <pc:sldMk cId="1966315350" sldId="332"/>
            <ac:spMk id="2" creationId="{51BDC869-6817-490E-A170-C31A4082FEA3}"/>
          </ac:spMkLst>
        </pc:spChg>
        <pc:spChg chg="del">
          <ac:chgData name="Simeon Wuthier" userId="eba9b13e-fb06-4ffc-b3b5-c1dd40248673" providerId="ADAL" clId="{8E63C8F1-0B66-446A-A946-8E33DD033818}" dt="2019-04-22T03:35:01.509" v="7452"/>
          <ac:spMkLst>
            <pc:docMk/>
            <pc:sldMk cId="1966315350" sldId="332"/>
            <ac:spMk id="3" creationId="{E6D0C961-C6D9-49A2-BEDA-78DBC885D508}"/>
          </ac:spMkLst>
        </pc:spChg>
        <pc:spChg chg="add mod">
          <ac:chgData name="Simeon Wuthier" userId="eba9b13e-fb06-4ffc-b3b5-c1dd40248673" providerId="ADAL" clId="{8E63C8F1-0B66-446A-A946-8E33DD033818}" dt="2019-04-22T04:01:39.249" v="8542" actId="20577"/>
          <ac:spMkLst>
            <pc:docMk/>
            <pc:sldMk cId="1966315350" sldId="332"/>
            <ac:spMk id="5" creationId="{37C6EC66-C2E8-4D28-9577-06C1719EC7F5}"/>
          </ac:spMkLst>
        </pc:spChg>
        <pc:picChg chg="add mod">
          <ac:chgData name="Simeon Wuthier" userId="eba9b13e-fb06-4ffc-b3b5-c1dd40248673" providerId="ADAL" clId="{8E63C8F1-0B66-446A-A946-8E33DD033818}" dt="2019-04-22T03:54:02.394" v="7957" actId="1036"/>
          <ac:picMkLst>
            <pc:docMk/>
            <pc:sldMk cId="1966315350" sldId="332"/>
            <ac:picMk id="4" creationId="{399B04F6-99EC-4FA9-A079-24C76EC78A5A}"/>
          </ac:picMkLst>
        </pc:picChg>
      </pc:sldChg>
      <pc:sldChg chg="modSp add modNotesTx">
        <pc:chgData name="Simeon Wuthier" userId="eba9b13e-fb06-4ffc-b3b5-c1dd40248673" providerId="ADAL" clId="{8E63C8F1-0B66-446A-A946-8E33DD033818}" dt="2019-04-22T22:16:24.038" v="10523" actId="20577"/>
        <pc:sldMkLst>
          <pc:docMk/>
          <pc:sldMk cId="508371169" sldId="333"/>
        </pc:sldMkLst>
        <pc:spChg chg="mod">
          <ac:chgData name="Simeon Wuthier" userId="eba9b13e-fb06-4ffc-b3b5-c1dd40248673" providerId="ADAL" clId="{8E63C8F1-0B66-446A-A946-8E33DD033818}" dt="2019-04-22T04:07:13.558" v="9014" actId="20577"/>
          <ac:spMkLst>
            <pc:docMk/>
            <pc:sldMk cId="508371169" sldId="333"/>
            <ac:spMk id="2" creationId="{BD961D3C-4A5B-4006-8BCF-FEDAD901671F}"/>
          </ac:spMkLst>
        </pc:spChg>
        <pc:spChg chg="mod">
          <ac:chgData name="Simeon Wuthier" userId="eba9b13e-fb06-4ffc-b3b5-c1dd40248673" providerId="ADAL" clId="{8E63C8F1-0B66-446A-A946-8E33DD033818}" dt="2019-04-22T22:16:24.038" v="10523" actId="20577"/>
          <ac:spMkLst>
            <pc:docMk/>
            <pc:sldMk cId="508371169" sldId="333"/>
            <ac:spMk id="3" creationId="{C9E6242C-E5E6-4FF7-9313-9600706F831E}"/>
          </ac:spMkLst>
        </pc:spChg>
      </pc:sldChg>
      <pc:sldChg chg="addSp delSp modSp add del">
        <pc:chgData name="Simeon Wuthier" userId="eba9b13e-fb06-4ffc-b3b5-c1dd40248673" providerId="ADAL" clId="{8E63C8F1-0B66-446A-A946-8E33DD033818}" dt="2019-04-22T06:31:36.236" v="10381" actId="2696"/>
        <pc:sldMkLst>
          <pc:docMk/>
          <pc:sldMk cId="1009967238" sldId="334"/>
        </pc:sldMkLst>
        <pc:spChg chg="add del mod">
          <ac:chgData name="Simeon Wuthier" userId="eba9b13e-fb06-4ffc-b3b5-c1dd40248673" providerId="ADAL" clId="{8E63C8F1-0B66-446A-A946-8E33DD033818}" dt="2019-04-22T06:31:31.543" v="10380" actId="6549"/>
          <ac:spMkLst>
            <pc:docMk/>
            <pc:sldMk cId="1009967238" sldId="334"/>
            <ac:spMk id="2" creationId="{6922253D-3FB8-42B4-A139-C15C7AF6CC1A}"/>
          </ac:spMkLst>
        </pc:spChg>
        <pc:spChg chg="del">
          <ac:chgData name="Simeon Wuthier" userId="eba9b13e-fb06-4ffc-b3b5-c1dd40248673" providerId="ADAL" clId="{8E63C8F1-0B66-446A-A946-8E33DD033818}" dt="2019-04-22T04:05:09.013" v="8955" actId="478"/>
          <ac:spMkLst>
            <pc:docMk/>
            <pc:sldMk cId="1009967238" sldId="334"/>
            <ac:spMk id="3" creationId="{575BC8E3-3038-4235-AFD4-7255E1BD6A9C}"/>
          </ac:spMkLst>
        </pc:spChg>
        <pc:spChg chg="add del mod">
          <ac:chgData name="Simeon Wuthier" userId="eba9b13e-fb06-4ffc-b3b5-c1dd40248673" providerId="ADAL" clId="{8E63C8F1-0B66-446A-A946-8E33DD033818}" dt="2019-04-22T04:05:24.518" v="8968" actId="767"/>
          <ac:spMkLst>
            <pc:docMk/>
            <pc:sldMk cId="1009967238" sldId="334"/>
            <ac:spMk id="4" creationId="{D0637FD5-17AD-4FAB-AE37-84ECBC44436C}"/>
          </ac:spMkLst>
        </pc:spChg>
      </pc:sldChg>
      <pc:sldChg chg="modSp add del">
        <pc:chgData name="Simeon Wuthier" userId="eba9b13e-fb06-4ffc-b3b5-c1dd40248673" providerId="ADAL" clId="{8E63C8F1-0B66-446A-A946-8E33DD033818}" dt="2019-04-22T06:16:31.501" v="9424" actId="2696"/>
        <pc:sldMkLst>
          <pc:docMk/>
          <pc:sldMk cId="204603999" sldId="335"/>
        </pc:sldMkLst>
        <pc:spChg chg="mod">
          <ac:chgData name="Simeon Wuthier" userId="eba9b13e-fb06-4ffc-b3b5-c1dd40248673" providerId="ADAL" clId="{8E63C8F1-0B66-446A-A946-8E33DD033818}" dt="2019-04-22T06:16:15.335" v="9420" actId="20577"/>
          <ac:spMkLst>
            <pc:docMk/>
            <pc:sldMk cId="204603999" sldId="335"/>
            <ac:spMk id="2" creationId="{0C279F5F-A6F6-4237-89D6-6A03405C287E}"/>
          </ac:spMkLst>
        </pc:spChg>
        <pc:spChg chg="mod">
          <ac:chgData name="Simeon Wuthier" userId="eba9b13e-fb06-4ffc-b3b5-c1dd40248673" providerId="ADAL" clId="{8E63C8F1-0B66-446A-A946-8E33DD033818}" dt="2019-04-22T06:16:22.024" v="9422" actId="20577"/>
          <ac:spMkLst>
            <pc:docMk/>
            <pc:sldMk cId="204603999" sldId="335"/>
            <ac:spMk id="3" creationId="{AA60BBD3-2909-41A2-BE21-C27B41139028}"/>
          </ac:spMkLst>
        </pc:spChg>
      </pc:sldChg>
      <pc:sldChg chg="add">
        <pc:chgData name="Simeon Wuthier" userId="eba9b13e-fb06-4ffc-b3b5-c1dd40248673" providerId="ADAL" clId="{8E63C8F1-0B66-446A-A946-8E33DD033818}" dt="2019-04-22T06:16:29.511" v="9423"/>
        <pc:sldMkLst>
          <pc:docMk/>
          <pc:sldMk cId="728846258" sldId="336"/>
        </pc:sldMkLst>
      </pc:sldChg>
      <pc:sldChg chg="modSp add">
        <pc:chgData name="Simeon Wuthier" userId="eba9b13e-fb06-4ffc-b3b5-c1dd40248673" providerId="ADAL" clId="{8E63C8F1-0B66-446A-A946-8E33DD033818}" dt="2019-04-22T22:20:17.530" v="10533" actId="20577"/>
        <pc:sldMkLst>
          <pc:docMk/>
          <pc:sldMk cId="170488896" sldId="337"/>
        </pc:sldMkLst>
        <pc:spChg chg="mod">
          <ac:chgData name="Simeon Wuthier" userId="eba9b13e-fb06-4ffc-b3b5-c1dd40248673" providerId="ADAL" clId="{8E63C8F1-0B66-446A-A946-8E33DD033818}" dt="2019-04-22T22:20:17.530" v="10533" actId="20577"/>
          <ac:spMkLst>
            <pc:docMk/>
            <pc:sldMk cId="170488896" sldId="337"/>
            <ac:spMk id="3" creationId="{C9E6242C-E5E6-4FF7-9313-9600706F831E}"/>
          </ac:spMkLst>
        </pc:spChg>
      </pc:sldChg>
    </pc:docChg>
  </pc:docChgLst>
  <pc:docChgLst>
    <pc:chgData name="Simeon Wuthier" userId="eba9b13e-fb06-4ffc-b3b5-c1dd40248673" providerId="ADAL" clId="{49C743F7-77AD-4BB3-9BB4-BFC7DA76557C}"/>
    <pc:docChg chg="undo redo custSel addSld delSld modSld sldOrd">
      <pc:chgData name="Simeon Wuthier" userId="eba9b13e-fb06-4ffc-b3b5-c1dd40248673" providerId="ADAL" clId="{49C743F7-77AD-4BB3-9BB4-BFC7DA76557C}" dt="2019-02-22T22:42:05.362" v="7758" actId="2696"/>
      <pc:docMkLst>
        <pc:docMk/>
      </pc:docMkLst>
    </pc:docChg>
  </pc:docChgLst>
  <pc:docChgLst>
    <pc:chgData name="Simeon Wuthier" userId="eba9b13e-fb06-4ffc-b3b5-c1dd40248673" providerId="ADAL" clId="{23C0BF8F-4817-490B-8742-672051445E13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CE05C6-FA9D-43B1-8EDB-DF78C70E8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61342-2A43-4477-8267-328E04A784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36A5E-50D5-4F5F-9553-A16E89B1632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F0A49-BD22-458F-B8B5-BC7E2C51D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4317-9E35-4CEE-BB2E-B811B091D8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6CDF-7323-4649-870A-07E4197C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8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B95D-1137-46A9-8F3D-F263DD66F97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0594-9EEF-4FD3-ADC6-B588CBAA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precision and recall dependent upon TP, FP, and FN</a:t>
            </a:r>
          </a:p>
          <a:p>
            <a:r>
              <a:rPr lang="en-US" dirty="0"/>
              <a:t>	     F1 Score dependent upon precision and recall</a:t>
            </a:r>
          </a:p>
          <a:p>
            <a:endParaRPr lang="en-US" dirty="0"/>
          </a:p>
          <a:p>
            <a:r>
              <a:rPr lang="en-US" dirty="0"/>
              <a:t>GOAL: Maximize the F1-Score</a:t>
            </a:r>
          </a:p>
          <a:p>
            <a:endParaRPr lang="en-US" dirty="0"/>
          </a:p>
          <a:p>
            <a:r>
              <a:rPr lang="en-US" dirty="0"/>
              <a:t>F1-Scores in the 90s means successful fingerprinting by an adversary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6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computer: good because consistent results, bad because it also includes any issues with the computer’s microphone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computer: good because consistent results, bad because it also includes any issues with the computer’s microphone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Devices are different, vary in software / hardware</a:t>
            </a:r>
          </a:p>
          <a:p>
            <a:endParaRPr lang="en-US" dirty="0"/>
          </a:p>
          <a:p>
            <a:r>
              <a:rPr lang="en-US" dirty="0"/>
              <a:t>Mobile apps are given access to the microphone and speaker</a:t>
            </a:r>
          </a:p>
          <a:p>
            <a:r>
              <a:rPr lang="en-US" dirty="0"/>
              <a:t>(Depending on the 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Tom: Extremely sketchy app known to violate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WLAN = Wireless Local Area Network</a:t>
            </a:r>
          </a:p>
          <a:p>
            <a:r>
              <a:rPr lang="en-US" dirty="0"/>
              <a:t>NIC = Network Interface Cards</a:t>
            </a:r>
          </a:p>
          <a:p>
            <a:endParaRPr lang="en-US" dirty="0"/>
          </a:p>
          <a:p>
            <a:r>
              <a:rPr lang="en-US" dirty="0"/>
              <a:t>Software-based fingerprinting depends on non-static configurations,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Diaphragm: Made of paper, plastic, or metal, connected by a flexible suspension</a:t>
            </a:r>
          </a:p>
          <a:p>
            <a:endParaRPr lang="en-US" dirty="0"/>
          </a:p>
          <a:p>
            <a:r>
              <a:rPr lang="en-US" dirty="0"/>
              <a:t>Voice coil: held in place by the Spider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from the different observations around the speaker or microphone</a:t>
            </a:r>
          </a:p>
          <a:p>
            <a:r>
              <a:rPr lang="en-US" dirty="0"/>
              <a:t>13 different levels for amplitude in </a:t>
            </a:r>
            <a:r>
              <a:rPr lang="en-US" dirty="0" err="1"/>
              <a:t>mel</a:t>
            </a:r>
            <a:r>
              <a:rPr lang="en-US" dirty="0"/>
              <a:t>-frequency range</a:t>
            </a:r>
          </a:p>
          <a:p>
            <a:r>
              <a:rPr lang="en-US" dirty="0"/>
              <a:t>12 different levels for pitch and semitones</a:t>
            </a:r>
          </a:p>
          <a:p>
            <a:r>
              <a:rPr lang="en-US" dirty="0"/>
              <a:t>6 dimensions for the tonal centroid </a:t>
            </a:r>
            <a:r>
              <a:rPr lang="en-US" dirty="0" err="1"/>
              <a:t>chromagram</a:t>
            </a:r>
            <a:endParaRPr lang="en-US" dirty="0"/>
          </a:p>
          <a:p>
            <a:endParaRPr lang="en-US" dirty="0"/>
          </a:p>
          <a:p>
            <a:r>
              <a:rPr lang="en-US" dirty="0"/>
              <a:t>MFCCs turn out to be the dominant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K-NN does not consider distributions</a:t>
            </a:r>
          </a:p>
          <a:p>
            <a:r>
              <a:rPr lang="en-US" dirty="0"/>
              <a:t>GMM assumes all variables belong to Gaussian distribution</a:t>
            </a:r>
          </a:p>
          <a:p>
            <a:r>
              <a:rPr lang="en-US" dirty="0"/>
              <a:t>	(BUT NOT I.I.D.)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266 square foot room, they explained all the features of the room in detail</a:t>
            </a:r>
          </a:p>
          <a:p>
            <a:r>
              <a:rPr lang="en-US" dirty="0"/>
              <a:t>What walls were used, ceiling height, filled with desks and chairs (obviously a University classroom)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0594-9EEF-4FD3-ADC6-B588CBAAEA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438401"/>
            <a:ext cx="98552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1000"/>
            <a:ext cx="67056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51380"/>
            <a:ext cx="3442365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6283472"/>
            <a:ext cx="29464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66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933C-3BB7-4DEF-8723-0FDA605B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3819-5AFB-4751-92C1-65C65F9D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K-NN algorithm</a:t>
            </a:r>
          </a:p>
          <a:p>
            <a:pPr lvl="1"/>
            <a:r>
              <a:rPr lang="en-US" dirty="0"/>
              <a:t>K-nearest neighbors, take a majority vote on the k closest training records in a feature space</a:t>
            </a:r>
          </a:p>
          <a:p>
            <a:pPr lvl="1"/>
            <a:r>
              <a:rPr lang="en-US" dirty="0"/>
              <a:t>Useful for analyzing real world data with complex distributions</a:t>
            </a:r>
          </a:p>
          <a:p>
            <a:pPr lvl="1"/>
            <a:r>
              <a:rPr lang="en-US" dirty="0"/>
              <a:t>Computationally expensive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GMM</a:t>
            </a:r>
          </a:p>
          <a:p>
            <a:pPr lvl="1"/>
            <a:r>
              <a:rPr lang="en-US" dirty="0"/>
              <a:t>Gaussian mixture model, assumes gaussian distribution, gives the highest likelihood that a datapoint falls into a pre-computed class of samples</a:t>
            </a:r>
          </a:p>
          <a:p>
            <a:pPr lvl="1"/>
            <a:r>
              <a:rPr lang="en-US" dirty="0"/>
              <a:t>Used in biometric systems</a:t>
            </a:r>
          </a:p>
          <a:p>
            <a:pPr lvl="2"/>
            <a:r>
              <a:rPr lang="en-US" dirty="0"/>
              <a:t>Most notably, voice recognition systems</a:t>
            </a:r>
          </a:p>
        </p:txBody>
      </p:sp>
    </p:spTree>
    <p:extLst>
      <p:ext uri="{BB962C8B-B14F-4D97-AF65-F5344CB8AC3E}">
        <p14:creationId xmlns:p14="http://schemas.microsoft.com/office/powerpoint/2010/main" val="29798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C212-CBD2-44DF-A004-44F2FAD7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5DA4-0398-4CC6-AD29-A1C35CC2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266 ft</a:t>
            </a:r>
            <a:r>
              <a:rPr lang="en-US" baseline="30000" dirty="0"/>
              <a:t>2</a:t>
            </a:r>
            <a:r>
              <a:rPr lang="en-US" dirty="0"/>
              <a:t> (14’ by 19’) classroom</a:t>
            </a:r>
          </a:p>
          <a:p>
            <a:r>
              <a:rPr lang="en-US" dirty="0"/>
              <a:t>Types of audio excerpts:</a:t>
            </a:r>
          </a:p>
          <a:p>
            <a:pPr lvl="1"/>
            <a:r>
              <a:rPr lang="en-US" dirty="0"/>
              <a:t>Instrumental</a:t>
            </a:r>
          </a:p>
          <a:p>
            <a:pPr lvl="1"/>
            <a:r>
              <a:rPr lang="en-US" dirty="0"/>
              <a:t>Human speech</a:t>
            </a:r>
          </a:p>
          <a:p>
            <a:pPr lvl="1"/>
            <a:r>
              <a:rPr lang="en-US" dirty="0"/>
              <a:t>Songs</a:t>
            </a:r>
          </a:p>
          <a:p>
            <a:pPr lvl="1"/>
            <a:endParaRPr lang="en-US" dirty="0"/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Play each audio 10 times</a:t>
            </a:r>
          </a:p>
          <a:p>
            <a:pPr lvl="1"/>
            <a:r>
              <a:rPr lang="en-US" dirty="0"/>
              <a:t>Record each audio 10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FEFD4-BC8B-4DC7-8BC8-C24EBC6F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450882"/>
            <a:ext cx="4173313" cy="2574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4660E-FF81-419C-9125-8419E966C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30" y="3124200"/>
            <a:ext cx="5076825" cy="1020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16EBF-E409-4C83-BB7C-C5210C404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486" y="4114800"/>
            <a:ext cx="5076826" cy="99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43C72-9348-4076-BD5F-D9EAA962F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399" y="5029200"/>
            <a:ext cx="4074899" cy="10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31A5-6213-4761-AFE1-0EEA4E0E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Performance and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98DE-25F2-483A-9A71-1506DF48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True Positive (TP)</a:t>
            </a:r>
          </a:p>
          <a:p>
            <a:pPr marL="457200" lvl="1" indent="0">
              <a:buNone/>
            </a:pPr>
            <a:r>
              <a:rPr lang="en-US" dirty="0"/>
              <a:t>False Positive (FP)</a:t>
            </a:r>
          </a:p>
          <a:p>
            <a:pPr marL="457200" lvl="1" indent="0">
              <a:buNone/>
            </a:pPr>
            <a:r>
              <a:rPr lang="en-US" dirty="0"/>
              <a:t>False Negative (FN)</a:t>
            </a:r>
          </a:p>
          <a:p>
            <a:r>
              <a:rPr lang="en-US" dirty="0"/>
              <a:t>Take the average over all samples: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Harmonic mean of precision and recall</a:t>
            </a:r>
          </a:p>
          <a:p>
            <a:pPr lvl="1"/>
            <a:r>
              <a:rPr lang="en-US" dirty="0"/>
              <a:t>Good measurement of the tradeoff between precision and recall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D04F5-A439-44DC-AF97-B3AC06B2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76600"/>
            <a:ext cx="5904230" cy="1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D04F5-A439-44DC-AF97-B3AC06B2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76600"/>
            <a:ext cx="5904230" cy="132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031A5-6213-4761-AFE1-0EEA4E0E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Performance and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98DE-25F2-483A-9A71-1506DF48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True Positive (TP)</a:t>
            </a:r>
          </a:p>
          <a:p>
            <a:pPr marL="457200" lvl="1" indent="0">
              <a:buNone/>
            </a:pPr>
            <a:r>
              <a:rPr lang="en-US" dirty="0"/>
              <a:t>False Positive (FP)</a:t>
            </a:r>
          </a:p>
          <a:p>
            <a:pPr marL="457200" lvl="1" indent="0">
              <a:buNone/>
            </a:pPr>
            <a:r>
              <a:rPr lang="en-US" dirty="0"/>
              <a:t>False Negative (FN)</a:t>
            </a:r>
          </a:p>
          <a:p>
            <a:r>
              <a:rPr lang="en-US" dirty="0"/>
              <a:t>Take the average over all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Harmonic mean of precision and recall</a:t>
            </a:r>
          </a:p>
          <a:p>
            <a:pPr lvl="1"/>
            <a:r>
              <a:rPr lang="en-US" dirty="0"/>
              <a:t>Good measurement of the tradeoff between precision and recall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B9823-CC22-43A3-B9E4-C298E593434B}"/>
              </a:ext>
            </a:extLst>
          </p:cNvPr>
          <p:cNvSpPr txBox="1"/>
          <p:nvPr/>
        </p:nvSpPr>
        <p:spPr>
          <a:xfrm>
            <a:off x="7924800" y="3707981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Range between 0 and 100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4E8D1235-7F7D-4445-B108-A11727C6D0E4}"/>
              </a:ext>
            </a:extLst>
          </p:cNvPr>
          <p:cNvSpPr/>
          <p:nvPr/>
        </p:nvSpPr>
        <p:spPr>
          <a:xfrm>
            <a:off x="7659370" y="3276598"/>
            <a:ext cx="152400" cy="1324429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6E5A-80AF-41FE-B4C0-10F3D0AD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Results: Same maker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2858-850A-4408-9219-A80B18EB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1CB41-5C75-4027-8C14-F3283950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761"/>
            <a:ext cx="12192000" cy="3692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195536-0C52-4524-9D18-1F28C8128B16}"/>
              </a:ext>
            </a:extLst>
          </p:cNvPr>
          <p:cNvSpPr txBox="1"/>
          <p:nvPr/>
        </p:nvSpPr>
        <p:spPr>
          <a:xfrm>
            <a:off x="2324100" y="5635825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Melfrequency Cepstral Coefficients (MFCCs) are the dominant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6E5A-80AF-41FE-B4C0-10F3D0AD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Results: Different maker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2858-850A-4408-9219-A80B18EB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1CB41-5C75-4027-8C14-F32839504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1"/>
            <a:ext cx="12192000" cy="3657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A74E5-B9AB-4625-BB40-FB54379519CE}"/>
              </a:ext>
            </a:extLst>
          </p:cNvPr>
          <p:cNvSpPr txBox="1"/>
          <p:nvPr/>
        </p:nvSpPr>
        <p:spPr>
          <a:xfrm>
            <a:off x="2324100" y="5635825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Melfrequency Cepstral Coefficients (MFCCs) are the dominant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C869-6817-490E-A170-C31A4082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9B04F6-99EC-4FA9-A079-24C76EC78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48853"/>
            <a:ext cx="7315200" cy="25659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C6EC66-C2E8-4D28-9577-06C1719EC7F5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High accuracy when monitoring device is under 2 meters</a:t>
            </a:r>
          </a:p>
          <a:p>
            <a:pPr lvl="1"/>
            <a:r>
              <a:rPr lang="en-US" dirty="0"/>
              <a:t>The GMM algorithm worked better.</a:t>
            </a:r>
          </a:p>
          <a:p>
            <a:pPr lvl="1"/>
            <a:r>
              <a:rPr lang="en-US" dirty="0"/>
              <a:t>Worked in a controlled environment, and with ambient noise</a:t>
            </a:r>
          </a:p>
        </p:txBody>
      </p:sp>
    </p:spTree>
    <p:extLst>
      <p:ext uri="{BB962C8B-B14F-4D97-AF65-F5344CB8AC3E}">
        <p14:creationId xmlns:p14="http://schemas.microsoft.com/office/powerpoint/2010/main" val="19663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1D3C-4A5B-4006-8BCF-FEDAD901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242C-E5E6-4FF7-9313-9600706F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Detailed descriptions of their tests</a:t>
            </a:r>
          </a:p>
          <a:p>
            <a:pPr lvl="2"/>
            <a:r>
              <a:rPr lang="en-US" dirty="0"/>
              <a:t>Reproducibility</a:t>
            </a:r>
          </a:p>
          <a:p>
            <a:pPr lvl="1"/>
            <a:r>
              <a:rPr lang="en-US" dirty="0"/>
              <a:t>Explained their reasoning behind almost every decision they made</a:t>
            </a:r>
          </a:p>
          <a:p>
            <a:pPr lvl="1"/>
            <a:r>
              <a:rPr lang="en-US" dirty="0"/>
              <a:t>Used a lot of devices for stable analysis</a:t>
            </a:r>
          </a:p>
          <a:p>
            <a:pPr lvl="1"/>
            <a:r>
              <a:rPr lang="en-US" dirty="0"/>
              <a:t>Analyzed a lot of additional data to stabilize their conclusions</a:t>
            </a:r>
          </a:p>
          <a:p>
            <a:pPr lvl="2"/>
            <a:r>
              <a:rPr lang="en-US" dirty="0"/>
              <a:t>Sensitivity, sampling rate, adding ambient background noise, varying the training size, varying the distance.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15 acoustic features seemed to come out of nowhere</a:t>
            </a:r>
          </a:p>
          <a:p>
            <a:pPr lvl="1"/>
            <a:r>
              <a:rPr lang="en-US" dirty="0"/>
              <a:t>The condition of each device was not specified (wear-and-tear may be a factor)</a:t>
            </a:r>
          </a:p>
          <a:p>
            <a:pPr lvl="1"/>
            <a:r>
              <a:rPr lang="en-US" dirty="0"/>
              <a:t>Lacking in practical implications / fairly weak attack</a:t>
            </a:r>
          </a:p>
          <a:p>
            <a:pPr lvl="2"/>
            <a:r>
              <a:rPr lang="en-US" dirty="0"/>
              <a:t>Having access to the microphone is typically more dangerous than having access to the device make and model</a:t>
            </a:r>
          </a:p>
          <a:p>
            <a:pPr lvl="1"/>
            <a:r>
              <a:rPr lang="en-US" dirty="0"/>
              <a:t>Only two algorithms used</a:t>
            </a:r>
          </a:p>
          <a:p>
            <a:pPr lvl="2"/>
            <a:r>
              <a:rPr lang="en-US" dirty="0"/>
              <a:t>No machine learning !?</a:t>
            </a:r>
          </a:p>
        </p:txBody>
      </p:sp>
    </p:spTree>
    <p:extLst>
      <p:ext uri="{BB962C8B-B14F-4D97-AF65-F5344CB8AC3E}">
        <p14:creationId xmlns:p14="http://schemas.microsoft.com/office/powerpoint/2010/main" val="5083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1D3C-4A5B-4006-8BCF-FEDAD901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242C-E5E6-4FF7-9313-9600706F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Validation of results</a:t>
            </a:r>
          </a:p>
          <a:p>
            <a:pPr lvl="1"/>
            <a:r>
              <a:rPr lang="en-US" dirty="0"/>
              <a:t>Solid foundation for research, straightforward tests</a:t>
            </a:r>
          </a:p>
          <a:p>
            <a:pPr lvl="1"/>
            <a:r>
              <a:rPr lang="en-US" dirty="0"/>
              <a:t>Biased results to make and model, more tests with some than others</a:t>
            </a:r>
          </a:p>
          <a:p>
            <a:pPr lvl="1"/>
            <a:r>
              <a:rPr lang="en-US" dirty="0"/>
              <a:t>Didn’t mention the component manufacturers themselves to see direct similarities or differences</a:t>
            </a:r>
          </a:p>
          <a:p>
            <a:pPr lvl="2"/>
            <a:r>
              <a:rPr lang="en-US" dirty="0"/>
              <a:t>May be missing crucial information</a:t>
            </a:r>
          </a:p>
          <a:p>
            <a:pPr lvl="1"/>
            <a:r>
              <a:rPr lang="en-US" dirty="0"/>
              <a:t>Only a single computer was used to record the phone audio</a:t>
            </a:r>
          </a:p>
          <a:p>
            <a:pPr lvl="2"/>
            <a:r>
              <a:rPr lang="en-US" dirty="0"/>
              <a:t>Results were biased with respect to the computer microphone </a:t>
            </a:r>
            <a:r>
              <a:rPr lang="en-US"/>
              <a:t>/ speaker</a:t>
            </a:r>
            <a:endParaRPr lang="en-US" dirty="0"/>
          </a:p>
          <a:p>
            <a:r>
              <a:rPr lang="en-US" dirty="0"/>
              <a:t>Practical</a:t>
            </a:r>
          </a:p>
          <a:p>
            <a:pPr lvl="1"/>
            <a:r>
              <a:rPr lang="en-US" dirty="0"/>
              <a:t>Because it’s very difficult to mitigate attacks in this category</a:t>
            </a:r>
          </a:p>
          <a:p>
            <a:pPr lvl="1"/>
            <a:r>
              <a:rPr lang="en-US" dirty="0"/>
              <a:t>Not a very critical attack, but proves it’s existence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253D-3FB8-42B4-A139-C15C7AF6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2667000"/>
            <a:ext cx="7696200" cy="1143000"/>
          </a:xfrm>
        </p:spPr>
        <p:txBody>
          <a:bodyPr/>
          <a:lstStyle/>
          <a:p>
            <a:pPr algn="ctr"/>
            <a:r>
              <a:rPr lang="en-US" dirty="0"/>
              <a:t>Questions / Feedback?</a:t>
            </a:r>
          </a:p>
        </p:txBody>
      </p:sp>
    </p:spTree>
    <p:extLst>
      <p:ext uri="{BB962C8B-B14F-4D97-AF65-F5344CB8AC3E}">
        <p14:creationId xmlns:p14="http://schemas.microsoft.com/office/powerpoint/2010/main" val="7288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Hear What I Hear? Fingerprinting Smart Devices Through Embedded Acoustic Components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ACM SIGSAC Conference on Computer and Communications Security (CCS),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00E08-2AD3-4CA1-AFAE-80CB92BF5F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5807075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r>
              <a:rPr lang="en-US" dirty="0"/>
              <a:t> /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35337-DD7C-492E-AB2C-4BC9FF2C36FD}"/>
              </a:ext>
            </a:extLst>
          </p:cNvPr>
          <p:cNvSpPr txBox="1"/>
          <p:nvPr/>
        </p:nvSpPr>
        <p:spPr>
          <a:xfrm>
            <a:off x="936171" y="5269468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Simeon Wuthier</a:t>
            </a:r>
          </a:p>
          <a:p>
            <a:r>
              <a:rPr lang="en-US" dirty="0"/>
              <a:t>Research Paper Critique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966E-DF01-4197-9CD4-80475AF8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32FF-688A-4EC3-B0B5-6241CEE5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Authors</a:t>
            </a:r>
          </a:p>
          <a:p>
            <a:pPr lvl="1"/>
            <a:r>
              <a:rPr lang="en-US" dirty="0"/>
              <a:t>Anupam Das</a:t>
            </a:r>
          </a:p>
          <a:p>
            <a:pPr lvl="1"/>
            <a:r>
              <a:rPr lang="en-US" dirty="0"/>
              <a:t>Nikita Borisov</a:t>
            </a:r>
          </a:p>
          <a:p>
            <a:pPr lvl="1"/>
            <a:r>
              <a:rPr lang="en-US" dirty="0"/>
              <a:t>Matthew Caesar</a:t>
            </a:r>
          </a:p>
          <a:p>
            <a:r>
              <a:rPr lang="en-US" dirty="0"/>
              <a:t>University of Illinois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8D64-32A6-4E19-88CE-E954468E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3B02-3D2C-4210-BE70-F272F9D1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devices vary in software and hardware</a:t>
            </a:r>
          </a:p>
          <a:p>
            <a:r>
              <a:rPr lang="en-US" dirty="0"/>
              <a:t>Mobile apps oftentimes have direct access to the microphone and speaker on the device</a:t>
            </a:r>
          </a:p>
          <a:p>
            <a:pPr lvl="1"/>
            <a:r>
              <a:rPr lang="en-US" dirty="0"/>
              <a:t>Depending on the application category</a:t>
            </a:r>
          </a:p>
          <a:p>
            <a:r>
              <a:rPr lang="en-US" dirty="0"/>
              <a:t>Components on smart devices have imperfections</a:t>
            </a:r>
          </a:p>
          <a:p>
            <a:pPr lvl="1"/>
            <a:r>
              <a:rPr lang="en-US" dirty="0"/>
              <a:t>Speaker</a:t>
            </a:r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/>
              <a:t>Combined speaker and microphone</a:t>
            </a:r>
          </a:p>
          <a:p>
            <a:r>
              <a:rPr lang="en-US" dirty="0"/>
              <a:t>An adversary can use these imperfections to gain additional information about the device</a:t>
            </a:r>
          </a:p>
          <a:p>
            <a:pPr lvl="1"/>
            <a:r>
              <a:rPr lang="en-US" dirty="0"/>
              <a:t>Make and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8D64-32A6-4E19-88CE-E954468E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3B02-3D2C-4210-BE70-F272F9D1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speaker and microphone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1F997F-B34D-46E8-AAB5-F0E180FC8493}"/>
              </a:ext>
            </a:extLst>
          </p:cNvPr>
          <p:cNvGrpSpPr/>
          <p:nvPr/>
        </p:nvGrpSpPr>
        <p:grpSpPr>
          <a:xfrm>
            <a:off x="762000" y="2168230"/>
            <a:ext cx="5448516" cy="3775370"/>
            <a:chOff x="667997" y="2004411"/>
            <a:chExt cx="5448516" cy="37753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2AB63-76F8-4318-A5F6-883F8968EED7}"/>
                </a:ext>
              </a:extLst>
            </p:cNvPr>
            <p:cNvGrpSpPr/>
            <p:nvPr/>
          </p:nvGrpSpPr>
          <p:grpSpPr>
            <a:xfrm rot="20189903">
              <a:off x="667997" y="2004411"/>
              <a:ext cx="1887685" cy="3775370"/>
              <a:chOff x="2768429" y="1899379"/>
              <a:chExt cx="2132227" cy="4264454"/>
            </a:xfrm>
          </p:grpSpPr>
          <p:pic>
            <p:nvPicPr>
              <p:cNvPr id="1030" name="Picture 6" descr="Iphone, Cell Phone, Phone, Mobile Phone, Electronics">
                <a:extLst>
                  <a:ext uri="{FF2B5EF4-FFF2-40B4-BE49-F238E27FC236}">
                    <a16:creationId xmlns:a16="http://schemas.microsoft.com/office/drawing/2014/main" id="{3E672095-3202-469B-B007-B36FC103F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8429" y="1899379"/>
                <a:ext cx="2132227" cy="4264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My Talking Tom screenshot 1 ">
                <a:extLst>
                  <a:ext uri="{FF2B5EF4-FFF2-40B4-BE49-F238E27FC236}">
                    <a16:creationId xmlns:a16="http://schemas.microsoft.com/office/drawing/2014/main" id="{8EE6D18F-8FA4-48AB-BE24-25DB5127DE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2" r="7616"/>
              <a:stretch/>
            </p:blipFill>
            <p:spPr bwMode="auto">
              <a:xfrm>
                <a:off x="2989018" y="2585024"/>
                <a:ext cx="1752599" cy="31146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Arrow: Curved Up 4">
              <a:extLst>
                <a:ext uri="{FF2B5EF4-FFF2-40B4-BE49-F238E27FC236}">
                  <a16:creationId xmlns:a16="http://schemas.microsoft.com/office/drawing/2014/main" id="{EDF4CD3D-68A0-4E26-ACE6-3E9542448B28}"/>
                </a:ext>
              </a:extLst>
            </p:cNvPr>
            <p:cNvSpPr/>
            <p:nvPr/>
          </p:nvSpPr>
          <p:spPr>
            <a:xfrm rot="16200000">
              <a:off x="3883128" y="2845567"/>
              <a:ext cx="2734640" cy="1732130"/>
            </a:xfrm>
            <a:prstGeom prst="curvedUpArrow">
              <a:avLst>
                <a:gd name="adj1" fmla="val 10649"/>
                <a:gd name="adj2" fmla="val 70712"/>
                <a:gd name="adj3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Related image">
              <a:extLst>
                <a:ext uri="{FF2B5EF4-FFF2-40B4-BE49-F238E27FC236}">
                  <a16:creationId xmlns:a16="http://schemas.microsoft.com/office/drawing/2014/main" id="{E5077619-7413-4947-8703-5AC277DB11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46"/>
            <a:stretch/>
          </p:blipFill>
          <p:spPr bwMode="auto">
            <a:xfrm>
              <a:off x="3171850" y="3952835"/>
              <a:ext cx="983648" cy="174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Related image">
              <a:extLst>
                <a:ext uri="{FF2B5EF4-FFF2-40B4-BE49-F238E27FC236}">
                  <a16:creationId xmlns:a16="http://schemas.microsoft.com/office/drawing/2014/main" id="{82584E5C-EF95-4D04-92F6-E36B2D359E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46"/>
            <a:stretch/>
          </p:blipFill>
          <p:spPr bwMode="auto">
            <a:xfrm rot="10800000">
              <a:off x="2591840" y="2112968"/>
              <a:ext cx="983648" cy="174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05A95B-92DE-4282-B520-549D758A0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748" y="3243159"/>
            <a:ext cx="4647937" cy="25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04F2-019D-4150-B4F0-FF2BDB4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8AD0-37CE-4847-9643-EDC33155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analysis over a WLAN through 802.11</a:t>
            </a:r>
          </a:p>
          <a:p>
            <a:pPr lvl="1"/>
            <a:r>
              <a:rPr lang="en-US" dirty="0"/>
              <a:t>MAC headers exploit device-specific traffic patterns</a:t>
            </a:r>
          </a:p>
          <a:p>
            <a:r>
              <a:rPr lang="en-US" dirty="0"/>
              <a:t>Remotely fingerprint OS’s identifying unique TCP/IP responses</a:t>
            </a:r>
          </a:p>
          <a:p>
            <a:pPr lvl="1"/>
            <a:r>
              <a:rPr lang="en-US" dirty="0"/>
              <a:t>Open source software like Nmap, </a:t>
            </a:r>
            <a:r>
              <a:rPr lang="en-US" dirty="0" err="1"/>
              <a:t>Xprobe</a:t>
            </a:r>
            <a:endParaRPr lang="en-US" dirty="0"/>
          </a:p>
          <a:p>
            <a:r>
              <a:rPr lang="en-US" dirty="0"/>
              <a:t>NIC clock skews affect TCP/ICMP timestamps</a:t>
            </a:r>
          </a:p>
          <a:p>
            <a:pPr lvl="1"/>
            <a:r>
              <a:rPr lang="en-US" dirty="0"/>
              <a:t>Dependent upon experimentation environment</a:t>
            </a:r>
          </a:p>
          <a:p>
            <a:r>
              <a:rPr lang="en-US" dirty="0"/>
              <a:t>Idiosyncrasies inside smartphone accelerometer</a:t>
            </a:r>
          </a:p>
          <a:p>
            <a:pPr lvl="1"/>
            <a:r>
              <a:rPr lang="en-US" dirty="0"/>
              <a:t>External adversaries do not have access to this</a:t>
            </a:r>
          </a:p>
          <a:p>
            <a:r>
              <a:rPr lang="en-US" dirty="0"/>
              <a:t>Software-based JavaScript attacks to fingerprint devices</a:t>
            </a:r>
          </a:p>
          <a:p>
            <a:pPr lvl="1"/>
            <a:r>
              <a:rPr lang="en-US" dirty="0"/>
              <a:t>Analyzing month-long logs of Bing and Hotmail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13BFC-0873-469D-A7D3-E1B363ED0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8"/>
          <a:stretch/>
        </p:blipFill>
        <p:spPr>
          <a:xfrm>
            <a:off x="5300079" y="2895601"/>
            <a:ext cx="6358521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3F5F4-5A65-4299-AF5E-DAF3DEE6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9AE3-12CD-4C8D-AEBF-785D0840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Electro Mechanical Systems (MEMS)</a:t>
            </a:r>
          </a:p>
          <a:p>
            <a:pPr lvl="1"/>
            <a:r>
              <a:rPr lang="en-US" dirty="0"/>
              <a:t>Also known as “</a:t>
            </a:r>
            <a:r>
              <a:rPr lang="en-US"/>
              <a:t>silicon microphones”</a:t>
            </a:r>
            <a:endParaRPr lang="en-US" dirty="0"/>
          </a:p>
          <a:p>
            <a:pPr lvl="1"/>
            <a:r>
              <a:rPr lang="en-US" dirty="0"/>
              <a:t>Used by modern smartphones</a:t>
            </a:r>
          </a:p>
          <a:p>
            <a:pPr lvl="1"/>
            <a:r>
              <a:rPr lang="en-US" dirty="0"/>
              <a:t>Oftentimes more than one on a device</a:t>
            </a:r>
          </a:p>
          <a:p>
            <a:pPr lvl="2"/>
            <a:r>
              <a:rPr lang="en-US" dirty="0"/>
              <a:t>iPhone x has four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Sound waves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Mechanical energy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Capacitive change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Voltage 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8FC60-8712-476F-8CC4-4A53A217D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62"/>
          <a:stretch/>
        </p:blipFill>
        <p:spPr>
          <a:xfrm>
            <a:off x="8839200" y="313260"/>
            <a:ext cx="3352800" cy="5706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338CDB-2E66-4813-B260-2BE954FB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Microspeaker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8522-7036-4151-B44D-F7B2DED1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a Micro Electro Mechanical System (MEMS)</a:t>
            </a:r>
          </a:p>
          <a:p>
            <a:endParaRPr lang="en-US" dirty="0"/>
          </a:p>
          <a:p>
            <a:r>
              <a:rPr lang="en-US" dirty="0"/>
              <a:t>Generated sound varies by</a:t>
            </a:r>
          </a:p>
          <a:p>
            <a:pPr lvl="1"/>
            <a:r>
              <a:rPr lang="en-US" dirty="0"/>
              <a:t>Distance and rate which voice coil moves</a:t>
            </a:r>
          </a:p>
          <a:p>
            <a:pPr lvl="1"/>
            <a:r>
              <a:rPr lang="en-US" dirty="0"/>
              <a:t>Device electromagnetic properties</a:t>
            </a:r>
          </a:p>
          <a:p>
            <a:pPr lvl="1"/>
            <a:r>
              <a:rPr lang="en-US" dirty="0"/>
              <a:t>Manufacturing imperfections</a:t>
            </a: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Electrical current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Magnetic field around voice coil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Mechanical energy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Sound waves</a:t>
            </a:r>
          </a:p>
        </p:txBody>
      </p:sp>
    </p:spTree>
    <p:extLst>
      <p:ext uri="{BB962C8B-B14F-4D97-AF65-F5344CB8AC3E}">
        <p14:creationId xmlns:p14="http://schemas.microsoft.com/office/powerpoint/2010/main" val="33074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FD01-2BCB-406D-B6B9-C76DA891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Acoustic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1145-3556-4954-9B4C-5DCED220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4B770-EA74-4D47-B733-610D25A5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964"/>
            <a:ext cx="12192000" cy="39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931</Words>
  <Application>Microsoft Office PowerPoint</Application>
  <PresentationFormat>Widescreen</PresentationFormat>
  <Paragraphs>190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uccs-powerpoint-template-2014-cobranded</vt:lpstr>
      <vt:lpstr>PowerPoint Presentation</vt:lpstr>
      <vt:lpstr>Do You Hear What I Hear? Fingerprinting Smart Devices Through Embedded Acoustic Components</vt:lpstr>
      <vt:lpstr>Author Introduction</vt:lpstr>
      <vt:lpstr>Background and Problem Statement</vt:lpstr>
      <vt:lpstr>Background and Problem Statement</vt:lpstr>
      <vt:lpstr>Related Work: Overview</vt:lpstr>
      <vt:lpstr>The Microphone</vt:lpstr>
      <vt:lpstr>The Microspeaker</vt:lpstr>
      <vt:lpstr>15 Acoustic Features</vt:lpstr>
      <vt:lpstr>Classification of Data</vt:lpstr>
      <vt:lpstr>Test Environment</vt:lpstr>
      <vt:lpstr>Classifying Performance and Precision</vt:lpstr>
      <vt:lpstr>Classifying Performance and Precision</vt:lpstr>
      <vt:lpstr>Key Results: Same maker and model</vt:lpstr>
      <vt:lpstr>Key Results: Different maker and model</vt:lpstr>
      <vt:lpstr>Contributions</vt:lpstr>
      <vt:lpstr>Analysis and Critique</vt:lpstr>
      <vt:lpstr>Analysis and Critique</vt:lpstr>
      <vt:lpstr>Questions / Feedback?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Anti-Withholding Reward System and</dc:title>
  <dc:creator>Simeon Wuthier</dc:creator>
  <cp:lastModifiedBy>Simeon Wuthier</cp:lastModifiedBy>
  <cp:revision>76</cp:revision>
  <dcterms:created xsi:type="dcterms:W3CDTF">2018-08-24T22:24:06Z</dcterms:created>
  <dcterms:modified xsi:type="dcterms:W3CDTF">2019-04-22T22:20:18Z</dcterms:modified>
</cp:coreProperties>
</file>