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43" autoAdjust="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A5FF7-C3E1-4396-A1A6-06C45B3552BD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819BF-53A4-44F3-B771-140F34583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819BF-53A4-44F3-B771-140F345832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6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6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2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D39D7-EA5A-4B4F-B742-8C106CD3C764}" type="datetimeFigureOut">
              <a:rPr lang="en-GB" smtClean="0"/>
              <a:t>12-Dec-16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3C7807-24BF-4DBA-A94F-A8206133E01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7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0269" y="3248299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6361" y="3383174"/>
            <a:ext cx="1999437" cy="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05799" y="2516779"/>
            <a:ext cx="2978772" cy="1621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5800" y="2791099"/>
            <a:ext cx="2978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0496" y="2456603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58944" y="2751346"/>
            <a:ext cx="3125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Entry/client want to take a loan</a:t>
            </a:r>
          </a:p>
          <a:p>
            <a:r>
              <a:rPr lang="en-US" dirty="0" smtClean="0"/>
              <a:t>Do/put guarantees</a:t>
            </a:r>
          </a:p>
          <a:p>
            <a:r>
              <a:rPr lang="en-US" dirty="0" smtClean="0"/>
              <a:t>Do/add client NID</a:t>
            </a:r>
          </a:p>
          <a:p>
            <a:r>
              <a:rPr lang="en-US" dirty="0" smtClean="0"/>
              <a:t>Do/add requested money</a:t>
            </a:r>
          </a:p>
          <a:p>
            <a:r>
              <a:rPr lang="en-US" dirty="0" smtClean="0"/>
              <a:t>Exit/client information</a:t>
            </a:r>
          </a:p>
          <a:p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84571" y="3391990"/>
            <a:ext cx="1953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0583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9277774" y="3260280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138437" y="3091544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794574" y="226422"/>
            <a:ext cx="587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u="sng" dirty="0" smtClean="0"/>
              <a:t>Loan state diagram</a:t>
            </a:r>
            <a:endParaRPr lang="en-GB" sz="6000" u="sng" dirty="0"/>
          </a:p>
        </p:txBody>
      </p:sp>
    </p:spTree>
    <p:extLst>
      <p:ext uri="{BB962C8B-B14F-4D97-AF65-F5344CB8AC3E}">
        <p14:creationId xmlns:p14="http://schemas.microsoft.com/office/powerpoint/2010/main" val="2057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7229" y="2638699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3321" y="2782390"/>
            <a:ext cx="1146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74455" y="152792"/>
            <a:ext cx="5669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Loan Officer </a:t>
            </a:r>
            <a:r>
              <a:rPr lang="en-US" sz="4000" u="sng" dirty="0"/>
              <a:t>state diagram</a:t>
            </a:r>
            <a:endParaRPr lang="en-GB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1889760" y="2050869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89760" y="2342608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0802" y="1973276"/>
            <a:ext cx="7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877066" y="2300239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Do/login</a:t>
            </a:r>
          </a:p>
          <a:p>
            <a:r>
              <a:rPr lang="en-GB" dirty="0" smtClean="0"/>
              <a:t>Do/put ID</a:t>
            </a:r>
          </a:p>
          <a:p>
            <a:r>
              <a:rPr lang="en-GB" dirty="0" smtClean="0"/>
              <a:t>Do/put password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4023" y="2782390"/>
            <a:ext cx="1146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30461" y="2050870"/>
            <a:ext cx="2349575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030461" y="2336865"/>
            <a:ext cx="22586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81898" y="1990888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4979" y="2300238"/>
            <a:ext cx="244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Entry/</a:t>
            </a:r>
            <a:r>
              <a:rPr lang="en-US" dirty="0" smtClean="0"/>
              <a:t>client information</a:t>
            </a:r>
          </a:p>
          <a:p>
            <a:r>
              <a:rPr lang="en-US" dirty="0" smtClean="0"/>
              <a:t>Do/manage loan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80036" y="2761904"/>
            <a:ext cx="1955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80036" y="2295855"/>
            <a:ext cx="174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Check client information</a:t>
            </a:r>
          </a:p>
          <a:p>
            <a:r>
              <a:rPr lang="en-GB" sz="1200" b="1" dirty="0"/>
              <a:t>           [correct]</a:t>
            </a:r>
          </a:p>
        </p:txBody>
      </p:sp>
      <p:cxnSp>
        <p:nvCxnSpPr>
          <p:cNvPr id="34" name="Straight Connector 33"/>
          <p:cNvCxnSpPr>
            <a:stCxn id="21" idx="3"/>
          </p:cNvCxnSpPr>
          <p:nvPr/>
        </p:nvCxnSpPr>
        <p:spPr>
          <a:xfrm>
            <a:off x="7425519" y="3038902"/>
            <a:ext cx="684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09618" y="3038902"/>
            <a:ext cx="0" cy="101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93971" y="4049486"/>
            <a:ext cx="2515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98716" y="3143794"/>
            <a:ext cx="0" cy="905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03462" y="3324669"/>
            <a:ext cx="2473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Check client information</a:t>
            </a:r>
          </a:p>
          <a:p>
            <a:r>
              <a:rPr lang="en-GB" dirty="0"/>
              <a:t> </a:t>
            </a:r>
            <a:r>
              <a:rPr lang="en-GB" dirty="0" smtClean="0"/>
              <a:t>              [incorrect]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9357677" y="2157942"/>
            <a:ext cx="1432244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357677" y="2423951"/>
            <a:ext cx="1432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08955" y="2111189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Finish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9321197" y="2415244"/>
            <a:ext cx="1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Exit/request complete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0073797" y="3261359"/>
            <a:ext cx="1" cy="1319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925751" y="4749445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9786414" y="4580709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53212" y="2212370"/>
            <a:ext cx="1178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 </a:t>
            </a:r>
            <a:r>
              <a:rPr lang="en-US" sz="1600" dirty="0" smtClean="0"/>
              <a:t>Login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successful ]</a:t>
            </a:r>
            <a:endParaRPr lang="en-GB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84023" y="2157942"/>
            <a:ext cx="374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67200" y="1349829"/>
            <a:ext cx="0" cy="80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52979" y="1323703"/>
            <a:ext cx="1005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52979" y="1349829"/>
            <a:ext cx="0" cy="70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52979" y="1386880"/>
            <a:ext cx="1055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 </a:t>
            </a:r>
            <a:r>
              <a:rPr lang="en-US" sz="1400" dirty="0" smtClean="0"/>
              <a:t>Login not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successful 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561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2261" y="100540"/>
            <a:ext cx="4759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/>
              <a:t>Client </a:t>
            </a:r>
            <a:r>
              <a:rPr lang="en-US" sz="4400" u="sng" dirty="0"/>
              <a:t>state diagram</a:t>
            </a:r>
            <a:endParaRPr lang="en-GB" sz="4400" u="sng" dirty="0"/>
          </a:p>
        </p:txBody>
      </p:sp>
      <p:sp>
        <p:nvSpPr>
          <p:cNvPr id="5" name="Oval 4"/>
          <p:cNvSpPr/>
          <p:nvPr/>
        </p:nvSpPr>
        <p:spPr>
          <a:xfrm>
            <a:off x="969743" y="3352802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65835" y="3487677"/>
            <a:ext cx="1999437" cy="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65273" y="2621282"/>
            <a:ext cx="5071975" cy="1672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65274" y="2895602"/>
            <a:ext cx="50719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2712" y="2572101"/>
            <a:ext cx="22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18418" y="2855849"/>
            <a:ext cx="5216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Entry/client want to deposit,withdraw,transfer </a:t>
            </a:r>
            <a:r>
              <a:rPr lang="en-US" dirty="0" smtClean="0"/>
              <a:t>money</a:t>
            </a:r>
          </a:p>
          <a:p>
            <a:r>
              <a:rPr lang="en-US" dirty="0" smtClean="0"/>
              <a:t>Do/put NID</a:t>
            </a:r>
          </a:p>
          <a:p>
            <a:r>
              <a:rPr lang="en-US" dirty="0" smtClean="0"/>
              <a:t>Do/put password</a:t>
            </a:r>
          </a:p>
          <a:p>
            <a:r>
              <a:rPr lang="en-US" dirty="0" smtClean="0"/>
              <a:t>Do/put money</a:t>
            </a:r>
          </a:p>
          <a:p>
            <a:r>
              <a:rPr lang="en-US" dirty="0" smtClean="0"/>
              <a:t>Exit/old client information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37247" y="3473700"/>
            <a:ext cx="126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739328" y="3355967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9599991" y="3187231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6206" y="170208"/>
            <a:ext cx="5400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New Client </a:t>
            </a:r>
            <a:r>
              <a:rPr lang="en-US" sz="4000" u="sng" dirty="0"/>
              <a:t>state diagram</a:t>
            </a:r>
            <a:endParaRPr lang="en-GB" sz="4000" u="sng" dirty="0"/>
          </a:p>
        </p:txBody>
      </p:sp>
      <p:sp>
        <p:nvSpPr>
          <p:cNvPr id="3" name="Oval 2"/>
          <p:cNvSpPr/>
          <p:nvPr/>
        </p:nvSpPr>
        <p:spPr>
          <a:xfrm>
            <a:off x="1553217" y="3271574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49309" y="3415265"/>
            <a:ext cx="17647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14057" y="2183974"/>
            <a:ext cx="3718560" cy="2492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14058" y="2458294"/>
            <a:ext cx="3718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637" y="2116592"/>
            <a:ext cx="26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67201" y="2418541"/>
            <a:ext cx="4078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Entry/client want to open new account</a:t>
            </a:r>
          </a:p>
          <a:p>
            <a:r>
              <a:rPr lang="en-US" dirty="0" smtClean="0"/>
              <a:t>Do/put name</a:t>
            </a:r>
          </a:p>
          <a:p>
            <a:r>
              <a:rPr lang="en-US" dirty="0" smtClean="0"/>
              <a:t>Do/put client NID</a:t>
            </a:r>
          </a:p>
          <a:p>
            <a:r>
              <a:rPr lang="en-US" dirty="0" smtClean="0"/>
              <a:t>Do/put age</a:t>
            </a:r>
          </a:p>
          <a:p>
            <a:r>
              <a:rPr lang="en-US" dirty="0" smtClean="0"/>
              <a:t>Do/put address</a:t>
            </a:r>
          </a:p>
          <a:p>
            <a:r>
              <a:rPr lang="en-US" dirty="0" smtClean="0"/>
              <a:t>Do/put phone</a:t>
            </a:r>
          </a:p>
          <a:p>
            <a:r>
              <a:rPr lang="en-US" dirty="0" smtClean="0"/>
              <a:t>Do/put password</a:t>
            </a:r>
          </a:p>
          <a:p>
            <a:r>
              <a:rPr lang="en-US" dirty="0" smtClean="0"/>
              <a:t>Exit/new client information</a:t>
            </a:r>
          </a:p>
          <a:p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32617" y="3387634"/>
            <a:ext cx="1767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39793" y="3283555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100456" y="3114819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7892" y="2734493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3984" y="2878184"/>
            <a:ext cx="1146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0423" y="2146663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50423" y="2438402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465" y="2069070"/>
            <a:ext cx="7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37729" y="2396033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Do/login</a:t>
            </a:r>
          </a:p>
          <a:p>
            <a:r>
              <a:rPr lang="en-GB" dirty="0" smtClean="0"/>
              <a:t>Do/put ID</a:t>
            </a:r>
          </a:p>
          <a:p>
            <a:r>
              <a:rPr lang="en-GB" dirty="0" smtClean="0"/>
              <a:t>Do/put password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5212" y="2878184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75418" y="2273577"/>
            <a:ext cx="1597550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75417" y="2559574"/>
            <a:ext cx="15975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6254" y="221136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Check client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85160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54716" y="55799"/>
            <a:ext cx="4262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Teller </a:t>
            </a:r>
            <a:r>
              <a:rPr lang="en-US" sz="4000" u="sng" dirty="0"/>
              <a:t>state diagram</a:t>
            </a:r>
            <a:endParaRPr lang="en-GB" sz="4000" u="sng" dirty="0"/>
          </a:p>
        </p:txBody>
      </p:sp>
      <p:sp>
        <p:nvSpPr>
          <p:cNvPr id="15" name="Diamond 14"/>
          <p:cNvSpPr/>
          <p:nvPr/>
        </p:nvSpPr>
        <p:spPr>
          <a:xfrm>
            <a:off x="7167155" y="2622206"/>
            <a:ext cx="508189" cy="58347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72968" y="2878184"/>
            <a:ext cx="394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75415" y="2544612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Do/check if old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018088" y="3426435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[old client]</a:t>
            </a:r>
            <a:endParaRPr lang="en-GB" dirty="0"/>
          </a:p>
        </p:txBody>
      </p:sp>
      <p:cxnSp>
        <p:nvCxnSpPr>
          <p:cNvPr id="30" name="Straight Connector 29"/>
          <p:cNvCxnSpPr>
            <a:stCxn id="15" idx="2"/>
          </p:cNvCxnSpPr>
          <p:nvPr/>
        </p:nvCxnSpPr>
        <p:spPr>
          <a:xfrm flipH="1">
            <a:off x="7421249" y="3205681"/>
            <a:ext cx="1" cy="55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72343" y="3762103"/>
            <a:ext cx="5548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72343" y="3762103"/>
            <a:ext cx="0" cy="52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27728" y="4299323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27728" y="4591062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8534" y="4252792"/>
            <a:ext cx="17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Check old </a:t>
            </a:r>
            <a:r>
              <a:rPr lang="en-GB" dirty="0" smtClean="0"/>
              <a:t>info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315034" y="4548693"/>
            <a:ext cx="152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Entry/old client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   </a:t>
            </a:r>
            <a:r>
              <a:rPr lang="en-GB" sz="1400" dirty="0" smtClean="0"/>
              <a:t>information</a:t>
            </a:r>
            <a:endParaRPr lang="en-GB" sz="1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351741" y="2153969"/>
            <a:ext cx="129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[new </a:t>
            </a:r>
            <a:r>
              <a:rPr lang="en-GB" dirty="0"/>
              <a:t>client]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501369" y="3654854"/>
            <a:ext cx="217684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9501370" y="3945729"/>
            <a:ext cx="2203266" cy="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80194" y="3576397"/>
            <a:ext cx="123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operation1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9474945" y="3931226"/>
            <a:ext cx="229723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Entry/new client information</a:t>
            </a:r>
          </a:p>
          <a:p>
            <a:r>
              <a:rPr lang="en-US" sz="1400" dirty="0"/>
              <a:t>Exit/account </a:t>
            </a:r>
            <a:r>
              <a:rPr lang="en-US" sz="1400" dirty="0" smtClean="0"/>
              <a:t>opened</a:t>
            </a:r>
            <a:endParaRPr lang="en-GB" sz="1400" dirty="0" smtClean="0"/>
          </a:p>
          <a:p>
            <a:r>
              <a:rPr lang="en-GB" sz="1400" dirty="0" smtClean="0"/>
              <a:t>Do/open new account</a:t>
            </a:r>
          </a:p>
          <a:p>
            <a:r>
              <a:rPr lang="en-GB" sz="1400" dirty="0" smtClean="0"/>
              <a:t>Do/deposit</a:t>
            </a:r>
          </a:p>
          <a:p>
            <a:endParaRPr lang="en-GB" sz="1400" dirty="0" smtClean="0"/>
          </a:p>
          <a:p>
            <a:endParaRPr lang="en-GB" sz="1200" dirty="0" smtClean="0"/>
          </a:p>
        </p:txBody>
      </p:sp>
      <p:sp>
        <p:nvSpPr>
          <p:cNvPr id="48" name="Oval 47"/>
          <p:cNvSpPr/>
          <p:nvPr/>
        </p:nvSpPr>
        <p:spPr>
          <a:xfrm>
            <a:off x="11053113" y="5708508"/>
            <a:ext cx="296092" cy="287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10913776" y="5539772"/>
            <a:ext cx="574766" cy="60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 flipH="1">
            <a:off x="11201159" y="4827553"/>
            <a:ext cx="1" cy="71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416976" y="4316596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416976" y="4608335"/>
            <a:ext cx="1994263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62854" y="4255780"/>
            <a:ext cx="130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operation2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4404282" y="4565966"/>
            <a:ext cx="1638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Entry/client request</a:t>
            </a:r>
          </a:p>
          <a:p>
            <a:r>
              <a:rPr lang="en-GB" sz="1400" dirty="0" smtClean="0"/>
              <a:t>Do/withdraw</a:t>
            </a:r>
          </a:p>
          <a:p>
            <a:r>
              <a:rPr lang="en-GB" sz="1400" dirty="0" smtClean="0"/>
              <a:t>Do/deposit</a:t>
            </a:r>
          </a:p>
          <a:p>
            <a:r>
              <a:rPr lang="en-GB" sz="1400" dirty="0" smtClean="0"/>
              <a:t>Do/transfer money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321991" y="5021057"/>
            <a:ext cx="1075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21991" y="5294811"/>
            <a:ext cx="431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53395" y="5320937"/>
            <a:ext cx="0" cy="63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081349" y="5982788"/>
            <a:ext cx="167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081349" y="5472022"/>
            <a:ext cx="2" cy="484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80900" y="4390552"/>
            <a:ext cx="170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Check client</a:t>
            </a:r>
          </a:p>
          <a:p>
            <a:r>
              <a:rPr lang="en-GB" sz="1200" dirty="0"/>
              <a:t> information </a:t>
            </a:r>
          </a:p>
          <a:p>
            <a:r>
              <a:rPr lang="en-GB" sz="1200" dirty="0"/>
              <a:t> [correct]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85719" y="6043787"/>
            <a:ext cx="2884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Check </a:t>
            </a:r>
            <a:r>
              <a:rPr lang="en-GB" sz="1400" dirty="0" smtClean="0"/>
              <a:t>client information [incorrect</a:t>
            </a:r>
            <a:r>
              <a:rPr lang="en-GB" sz="1400" dirty="0"/>
              <a:t>]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11239" y="5021057"/>
            <a:ext cx="1075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483286" y="4406512"/>
            <a:ext cx="1432244" cy="1092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483286" y="4672521"/>
            <a:ext cx="1432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834564" y="4359759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Finish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446806" y="4663814"/>
            <a:ext cx="150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Exit/request complete</a:t>
            </a:r>
            <a:endParaRPr lang="en-GB" sz="1400" dirty="0"/>
          </a:p>
        </p:txBody>
      </p:sp>
      <p:cxnSp>
        <p:nvCxnSpPr>
          <p:cNvPr id="80" name="Straight Arrow Connector 79"/>
          <p:cNvCxnSpPr>
            <a:stCxn id="79" idx="3"/>
            <a:endCxn id="49" idx="2"/>
          </p:cNvCxnSpPr>
          <p:nvPr/>
        </p:nvCxnSpPr>
        <p:spPr>
          <a:xfrm>
            <a:off x="8952007" y="4925424"/>
            <a:ext cx="1961769" cy="91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44686" y="2878184"/>
            <a:ext cx="94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2331" y="2594306"/>
            <a:ext cx="154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Login successful ]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3014382" y="1608158"/>
            <a:ext cx="134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 </a:t>
            </a:r>
            <a:r>
              <a:rPr lang="en-US" sz="1400" dirty="0" smtClean="0"/>
              <a:t>Login</a:t>
            </a:r>
          </a:p>
          <a:p>
            <a:r>
              <a:rPr lang="en-US" sz="1400" dirty="0" smtClean="0"/>
              <a:t> not </a:t>
            </a:r>
            <a:r>
              <a:rPr lang="en-US" sz="1400" dirty="0"/>
              <a:t>successful ]</a:t>
            </a:r>
            <a:endParaRPr lang="en-GB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44686" y="2544611"/>
            <a:ext cx="653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397829" y="1592874"/>
            <a:ext cx="1" cy="957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976112" y="1592874"/>
            <a:ext cx="1421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6112" y="1592874"/>
            <a:ext cx="0" cy="55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72968" y="821059"/>
            <a:ext cx="1994263" cy="1172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6932187" y="751858"/>
            <a:ext cx="215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Check new info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6760274" y="1070429"/>
            <a:ext cx="152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Entry/new client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   </a:t>
            </a:r>
            <a:r>
              <a:rPr lang="en-GB" sz="1400" dirty="0" smtClean="0"/>
              <a:t>information</a:t>
            </a:r>
            <a:endParaRPr lang="en-GB" sz="14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21249" y="1993758"/>
            <a:ext cx="0" cy="62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0274" y="1070429"/>
            <a:ext cx="2006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418628" y="1903329"/>
            <a:ext cx="1932469" cy="104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9646993" y="1834950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money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9371773" y="2137896"/>
            <a:ext cx="197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Entry/client money</a:t>
            </a:r>
          </a:p>
          <a:p>
            <a:endParaRPr lang="en-US" dirty="0" smtClean="0"/>
          </a:p>
          <a:p>
            <a:endParaRPr lang="en-GB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9418628" y="2137896"/>
            <a:ext cx="193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767231" y="1120992"/>
            <a:ext cx="306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Check new client information   [correct]</a:t>
            </a:r>
          </a:p>
        </p:txBody>
      </p:sp>
      <p:cxnSp>
        <p:nvCxnSpPr>
          <p:cNvPr id="86" name="Straight Connector 85"/>
          <p:cNvCxnSpPr>
            <a:stCxn id="61" idx="3"/>
          </p:cNvCxnSpPr>
          <p:nvPr/>
        </p:nvCxnSpPr>
        <p:spPr>
          <a:xfrm flipV="1">
            <a:off x="8767231" y="1407408"/>
            <a:ext cx="20530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820292" y="1394472"/>
            <a:ext cx="0" cy="50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767231" y="936524"/>
            <a:ext cx="879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646993" y="304800"/>
            <a:ext cx="0" cy="63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167155" y="287383"/>
            <a:ext cx="2479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167155" y="304800"/>
            <a:ext cx="0" cy="516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197526" y="310158"/>
            <a:ext cx="230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Check new client information</a:t>
            </a:r>
          </a:p>
          <a:p>
            <a:r>
              <a:rPr lang="en-GB" sz="1400" dirty="0"/>
              <a:t>           [Incorrect]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0353250" y="2933751"/>
            <a:ext cx="25805" cy="71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432396" y="3147715"/>
            <a:ext cx="1972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Check money [&gt;=500 Le]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0820292" y="2948731"/>
            <a:ext cx="0" cy="506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820292" y="3455492"/>
            <a:ext cx="1075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1878578" y="2613822"/>
            <a:ext cx="0" cy="83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1" idx="3"/>
          </p:cNvCxnSpPr>
          <p:nvPr/>
        </p:nvCxnSpPr>
        <p:spPr>
          <a:xfrm flipH="1">
            <a:off x="11351097" y="2599561"/>
            <a:ext cx="527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775847" y="2964201"/>
            <a:ext cx="1164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Check </a:t>
            </a:r>
            <a:r>
              <a:rPr lang="en-GB" sz="1400" dirty="0" smtClean="0"/>
              <a:t>money</a:t>
            </a:r>
          </a:p>
          <a:p>
            <a:r>
              <a:rPr lang="en-GB" sz="1400" dirty="0" smtClean="0"/>
              <a:t> </a:t>
            </a:r>
            <a:r>
              <a:rPr lang="en-GB" sz="1400" dirty="0"/>
              <a:t>[&lt;500 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3369" y="450607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[Process</a:t>
            </a:r>
          </a:p>
          <a:p>
            <a:r>
              <a:rPr lang="en-GB" sz="1400" dirty="0"/>
              <a:t> complete]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6404260" y="4438773"/>
            <a:ext cx="5658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70061" y="4023360"/>
            <a:ext cx="0" cy="414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23352" y="4023360"/>
            <a:ext cx="1746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23352" y="4023360"/>
            <a:ext cx="0" cy="293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23351" y="40091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Process</a:t>
            </a:r>
            <a:r>
              <a:rPr lang="ar-EG" sz="1200" dirty="0" smtClean="0"/>
              <a:t> </a:t>
            </a:r>
            <a:r>
              <a:rPr lang="en-GB" sz="1200" dirty="0" smtClean="0"/>
              <a:t>not </a:t>
            </a:r>
            <a:r>
              <a:rPr lang="en-GB" sz="1200" dirty="0"/>
              <a:t>complete]</a:t>
            </a:r>
          </a:p>
        </p:txBody>
      </p:sp>
    </p:spTree>
    <p:extLst>
      <p:ext uri="{BB962C8B-B14F-4D97-AF65-F5344CB8AC3E}">
        <p14:creationId xmlns:p14="http://schemas.microsoft.com/office/powerpoint/2010/main" val="27486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</TotalTime>
  <Words>232</Words>
  <Application>Microsoft Office PowerPoint</Application>
  <PresentationFormat>Widescreen</PresentationFormat>
  <Paragraphs>89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Elkersh</dc:creator>
  <cp:lastModifiedBy>Ahmed Elkersh</cp:lastModifiedBy>
  <cp:revision>38</cp:revision>
  <dcterms:created xsi:type="dcterms:W3CDTF">2016-11-25T14:31:56Z</dcterms:created>
  <dcterms:modified xsi:type="dcterms:W3CDTF">2016-12-12T04:27:23Z</dcterms:modified>
</cp:coreProperties>
</file>