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i" initials="p" lastIdx="0" clrIdx="0">
    <p:extLst>
      <p:ext uri="{19B8F6BF-5375-455C-9EA6-DF929625EA0E}">
        <p15:presenceInfo xmlns:p15="http://schemas.microsoft.com/office/powerpoint/2012/main" userId="p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280" autoAdjust="0"/>
  </p:normalViewPr>
  <p:slideViewPr>
    <p:cSldViewPr snapToGrid="0" showGuides="1">
      <p:cViewPr varScale="1">
        <p:scale>
          <a:sx n="83" d="100"/>
          <a:sy n="83" d="100"/>
        </p:scale>
        <p:origin x="686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433-1D27-49B6-BBA5-41D56F27C574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F52-8BC8-4FB1-8CB0-CA4F52E3B0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602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433-1D27-49B6-BBA5-41D56F27C574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F52-8BC8-4FB1-8CB0-CA4F52E3B0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492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433-1D27-49B6-BBA5-41D56F27C574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F52-8BC8-4FB1-8CB0-CA4F52E3B0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210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433-1D27-49B6-BBA5-41D56F27C574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F52-8BC8-4FB1-8CB0-CA4F52E3B0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1186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433-1D27-49B6-BBA5-41D56F27C574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F52-8BC8-4FB1-8CB0-CA4F52E3B0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601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433-1D27-49B6-BBA5-41D56F27C574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F52-8BC8-4FB1-8CB0-CA4F52E3B0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8679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433-1D27-49B6-BBA5-41D56F27C574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F52-8BC8-4FB1-8CB0-CA4F52E3B0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3309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433-1D27-49B6-BBA5-41D56F27C574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F52-8BC8-4FB1-8CB0-CA4F52E3B0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6248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433-1D27-49B6-BBA5-41D56F27C574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F52-8BC8-4FB1-8CB0-CA4F52E3B0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364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433-1D27-49B6-BBA5-41D56F27C574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F52-8BC8-4FB1-8CB0-CA4F52E3B0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1302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3433-1D27-49B6-BBA5-41D56F27C574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F52-8BC8-4FB1-8CB0-CA4F52E3B0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4825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3433-1D27-49B6-BBA5-41D56F27C574}" type="datetimeFigureOut">
              <a:rPr lang="ar-EG" smtClean="0"/>
              <a:t>13/03/1438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FF52-8BC8-4FB1-8CB0-CA4F52E3B01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9804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603564" y="332426"/>
            <a:ext cx="304800" cy="2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9" name="Straight Connector 8"/>
          <p:cNvCxnSpPr>
            <a:stCxn id="5" idx="4"/>
          </p:cNvCxnSpPr>
          <p:nvPr/>
        </p:nvCxnSpPr>
        <p:spPr>
          <a:xfrm>
            <a:off x="1755964" y="592780"/>
            <a:ext cx="6626" cy="41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3615" y="750685"/>
            <a:ext cx="317950" cy="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75791" y="994467"/>
            <a:ext cx="145774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603564" y="1006031"/>
            <a:ext cx="159026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67828" y="44894"/>
            <a:ext cx="110747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Loan officer</a:t>
            </a:r>
            <a:endParaRPr lang="ar-EG" sz="1400" dirty="0"/>
          </a:p>
        </p:txBody>
      </p:sp>
      <p:sp>
        <p:nvSpPr>
          <p:cNvPr id="28" name="Rectangle 27"/>
          <p:cNvSpPr/>
          <p:nvPr/>
        </p:nvSpPr>
        <p:spPr>
          <a:xfrm flipH="1">
            <a:off x="1670233" y="1249840"/>
            <a:ext cx="164480" cy="474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" name="Rectangle 1"/>
          <p:cNvSpPr/>
          <p:nvPr/>
        </p:nvSpPr>
        <p:spPr>
          <a:xfrm>
            <a:off x="2822713" y="400828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System bank</a:t>
            </a:r>
            <a:endParaRPr lang="ar-EG" sz="1200" dirty="0"/>
          </a:p>
        </p:txBody>
      </p:sp>
      <p:sp>
        <p:nvSpPr>
          <p:cNvPr id="11" name="Rectangle 10"/>
          <p:cNvSpPr/>
          <p:nvPr/>
        </p:nvSpPr>
        <p:spPr>
          <a:xfrm>
            <a:off x="4650341" y="410133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database</a:t>
            </a:r>
            <a:endParaRPr lang="ar-EG" sz="1200" dirty="0"/>
          </a:p>
        </p:txBody>
      </p:sp>
      <p:sp>
        <p:nvSpPr>
          <p:cNvPr id="13" name="Rectangle 12"/>
          <p:cNvSpPr/>
          <p:nvPr/>
        </p:nvSpPr>
        <p:spPr>
          <a:xfrm>
            <a:off x="6477969" y="410133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authorization</a:t>
            </a:r>
            <a:endParaRPr lang="ar-EG" sz="1200" dirty="0"/>
          </a:p>
        </p:txBody>
      </p:sp>
      <p:sp>
        <p:nvSpPr>
          <p:cNvPr id="15" name="Rectangle 14"/>
          <p:cNvSpPr/>
          <p:nvPr/>
        </p:nvSpPr>
        <p:spPr>
          <a:xfrm>
            <a:off x="3338441" y="1631850"/>
            <a:ext cx="133082" cy="4322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7" name="Rectangle 16"/>
          <p:cNvSpPr/>
          <p:nvPr/>
        </p:nvSpPr>
        <p:spPr>
          <a:xfrm>
            <a:off x="5135166" y="2003542"/>
            <a:ext cx="107685" cy="146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15547" y="1631852"/>
            <a:ext cx="1504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34714" y="1324075"/>
            <a:ext cx="129249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Request login</a:t>
            </a:r>
            <a:endParaRPr lang="ar-EG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905747" y="1695765"/>
            <a:ext cx="84913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report</a:t>
            </a:r>
            <a:endParaRPr lang="ar-EG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60652" y="2003542"/>
            <a:ext cx="1674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85420" y="81854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85420" y="1105422"/>
            <a:ext cx="0" cy="23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85420" y="145166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92022" y="182761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58480" y="147796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58480" y="81854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158480" y="1119807"/>
            <a:ext cx="3876" cy="19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977600" y="2377440"/>
            <a:ext cx="144076" cy="610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261318" y="2377440"/>
            <a:ext cx="1716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75756" y="2003542"/>
            <a:ext cx="9204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authorize</a:t>
            </a:r>
            <a:endParaRPr lang="ar-EG" sz="1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7054960" y="2154177"/>
            <a:ext cx="0" cy="22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54960" y="184965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54960" y="1565926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54960" y="82722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54960" y="1225689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717526" y="2987493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347932" y="2987493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934412" y="2985640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5261318" y="2985640"/>
            <a:ext cx="529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93256" y="2613594"/>
            <a:ext cx="117483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authorization</a:t>
            </a:r>
            <a:endParaRPr lang="ar-EG" sz="1400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4873257" y="347529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503663" y="347529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090143" y="3473443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3460652" y="3465513"/>
            <a:ext cx="485415" cy="7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060078" y="3969887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690484" y="3969887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2276964" y="3968034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1791550" y="3968034"/>
            <a:ext cx="357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42563" y="3202593"/>
            <a:ext cx="11748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Enter system or error</a:t>
            </a:r>
            <a:endParaRPr lang="ar-EG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864816" y="3702300"/>
            <a:ext cx="15044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Authorization (ok)</a:t>
            </a:r>
          </a:p>
          <a:p>
            <a:r>
              <a:rPr lang="en-US" sz="1400" dirty="0"/>
              <a:t>Or (fail) </a:t>
            </a:r>
            <a:endParaRPr lang="ar-EG" sz="14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812570" y="4528457"/>
            <a:ext cx="15074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258629" y="400828"/>
            <a:ext cx="1125415" cy="3895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sz="1200" dirty="0" smtClean="0"/>
              <a:t>Money safe</a:t>
            </a:r>
            <a:endParaRPr lang="ar-EG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12569" y="4244121"/>
            <a:ext cx="141464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Client information loan</a:t>
            </a:r>
            <a:endParaRPr lang="ar-EG" sz="1400" dirty="0"/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8832960" y="1746261"/>
            <a:ext cx="0" cy="22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832960" y="144173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832960" y="115801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832960" y="81777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8832960" y="3113882"/>
            <a:ext cx="0" cy="22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832960" y="280935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832960" y="252563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832960" y="218539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8832960" y="379210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832960" y="345187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8720156" y="4765944"/>
            <a:ext cx="212806" cy="67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8833097" y="422552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832960" y="459001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3483966" y="4765944"/>
            <a:ext cx="5236190" cy="1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449117" y="4503335"/>
            <a:ext cx="198219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Order taking money</a:t>
            </a:r>
            <a:endParaRPr lang="ar-EG" sz="1400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7054960" y="3610461"/>
            <a:ext cx="0" cy="22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054960" y="330593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054960" y="302221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7054960" y="4978082"/>
            <a:ext cx="0" cy="22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054960" y="467355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054960" y="438983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054960" y="404959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054960" y="565630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054960" y="531607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055097" y="6089720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054960" y="645421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192022" y="4077048"/>
            <a:ext cx="0" cy="22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192022" y="377252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192022" y="3488797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5192022" y="5444669"/>
            <a:ext cx="0" cy="22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192022" y="514014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192022" y="485641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192022" y="4516181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192022" y="617768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192022" y="5782658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192022" y="663014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8456018" y="5439482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8086424" y="5439482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7672904" y="5437629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7141789" y="543309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772195" y="543309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358675" y="5431243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5932265" y="5433619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562671" y="5433619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149151" y="543176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4721162" y="543309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4351568" y="5433096"/>
            <a:ext cx="260074" cy="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3992748" y="5428539"/>
            <a:ext cx="171078" cy="2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3462245" y="5431243"/>
            <a:ext cx="41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305030" y="5064678"/>
            <a:ext cx="198219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        giving money</a:t>
            </a:r>
            <a:endParaRPr lang="ar-EG" sz="1400" dirty="0"/>
          </a:p>
        </p:txBody>
      </p:sp>
      <p:cxnSp>
        <p:nvCxnSpPr>
          <p:cNvPr id="167" name="Straight Arrow Connector 166"/>
          <p:cNvCxnSpPr>
            <a:stCxn id="15" idx="2"/>
          </p:cNvCxnSpPr>
          <p:nvPr/>
        </p:nvCxnSpPr>
        <p:spPr>
          <a:xfrm flipH="1">
            <a:off x="1810910" y="5954321"/>
            <a:ext cx="1594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088801" y="5561549"/>
            <a:ext cx="107801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      money</a:t>
            </a:r>
            <a:endParaRPr lang="ar-EG" sz="1400" dirty="0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3404982" y="5934955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404982" y="6221836"/>
            <a:ext cx="0" cy="23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04982" y="663014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8832960" y="547592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832960" y="5762805"/>
            <a:ext cx="0" cy="23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832960" y="6177683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832960" y="6582811"/>
            <a:ext cx="0" cy="23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054960" y="6682074"/>
            <a:ext cx="0" cy="175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6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209</TotalTime>
  <Words>36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pci</dc:creator>
  <cp:lastModifiedBy>Ahmed Elkersh</cp:lastModifiedBy>
  <cp:revision>19</cp:revision>
  <dcterms:created xsi:type="dcterms:W3CDTF">2016-11-27T21:29:51Z</dcterms:created>
  <dcterms:modified xsi:type="dcterms:W3CDTF">2016-12-12T04:20:04Z</dcterms:modified>
</cp:coreProperties>
</file>