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ar-EG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01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0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00DB-D4C4-495A-931C-4D187EB82F69}" type="datetimeFigureOut">
              <a:rPr lang="ar-EG" smtClean="0"/>
              <a:t>13/03/1438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95054-B4B3-443F-859C-82F0778ADAB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481813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00DB-D4C4-495A-931C-4D187EB82F69}" type="datetimeFigureOut">
              <a:rPr lang="ar-EG" smtClean="0"/>
              <a:t>13/03/1438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95054-B4B3-443F-859C-82F0778ADAB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09059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00DB-D4C4-495A-931C-4D187EB82F69}" type="datetimeFigureOut">
              <a:rPr lang="ar-EG" smtClean="0"/>
              <a:t>13/03/1438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95054-B4B3-443F-859C-82F0778ADAB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261551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00DB-D4C4-495A-931C-4D187EB82F69}" type="datetimeFigureOut">
              <a:rPr lang="ar-EG" smtClean="0"/>
              <a:t>13/03/1438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95054-B4B3-443F-859C-82F0778ADAB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266837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00DB-D4C4-495A-931C-4D187EB82F69}" type="datetimeFigureOut">
              <a:rPr lang="ar-EG" smtClean="0"/>
              <a:t>13/03/1438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95054-B4B3-443F-859C-82F0778ADAB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263018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00DB-D4C4-495A-931C-4D187EB82F69}" type="datetimeFigureOut">
              <a:rPr lang="ar-EG" smtClean="0"/>
              <a:t>13/03/1438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95054-B4B3-443F-859C-82F0778ADAB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012287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00DB-D4C4-495A-931C-4D187EB82F69}" type="datetimeFigureOut">
              <a:rPr lang="ar-EG" smtClean="0"/>
              <a:t>13/03/1438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95054-B4B3-443F-859C-82F0778ADAB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198289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00DB-D4C4-495A-931C-4D187EB82F69}" type="datetimeFigureOut">
              <a:rPr lang="ar-EG" smtClean="0"/>
              <a:t>13/03/1438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95054-B4B3-443F-859C-82F0778ADAB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077341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00DB-D4C4-495A-931C-4D187EB82F69}" type="datetimeFigureOut">
              <a:rPr lang="ar-EG" smtClean="0"/>
              <a:t>13/03/1438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95054-B4B3-443F-859C-82F0778ADAB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935700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00DB-D4C4-495A-931C-4D187EB82F69}" type="datetimeFigureOut">
              <a:rPr lang="ar-EG" smtClean="0"/>
              <a:t>13/03/1438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95054-B4B3-443F-859C-82F0778ADAB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866187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00DB-D4C4-495A-931C-4D187EB82F69}" type="datetimeFigureOut">
              <a:rPr lang="ar-EG" smtClean="0"/>
              <a:t>13/03/1438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95054-B4B3-443F-859C-82F0778ADAB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723544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000DB-D4C4-495A-931C-4D187EB82F69}" type="datetimeFigureOut">
              <a:rPr lang="ar-EG" smtClean="0"/>
              <a:t>13/03/1438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95054-B4B3-443F-859C-82F0778ADAB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322159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865499" y="634609"/>
            <a:ext cx="304800" cy="260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ar-EG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ar-EG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3017899" y="894963"/>
            <a:ext cx="6626" cy="410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2865550" y="1052868"/>
            <a:ext cx="317950" cy="8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037726" y="1296650"/>
            <a:ext cx="145774" cy="198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2865499" y="1308214"/>
            <a:ext cx="159026" cy="198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7"/>
          <p:cNvSpPr txBox="1"/>
          <p:nvPr/>
        </p:nvSpPr>
        <p:spPr>
          <a:xfrm>
            <a:off x="2774066" y="289890"/>
            <a:ext cx="60131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ar-EG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client</a:t>
            </a:r>
            <a:endParaRPr lang="ar-EG" sz="1400" dirty="0"/>
          </a:p>
        </p:txBody>
      </p:sp>
      <p:sp>
        <p:nvSpPr>
          <p:cNvPr id="10" name="Rectangle 9"/>
          <p:cNvSpPr/>
          <p:nvPr/>
        </p:nvSpPr>
        <p:spPr>
          <a:xfrm flipH="1">
            <a:off x="2932167" y="1529309"/>
            <a:ext cx="167081" cy="5328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ar-EG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ar-EG"/>
          </a:p>
        </p:txBody>
      </p:sp>
      <p:sp>
        <p:nvSpPr>
          <p:cNvPr id="11" name="Rectangle 10"/>
          <p:cNvSpPr/>
          <p:nvPr/>
        </p:nvSpPr>
        <p:spPr>
          <a:xfrm>
            <a:off x="4084648" y="703011"/>
            <a:ext cx="1125415" cy="389556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>
            <a:defPPr>
              <a:defRPr lang="ar-EG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Bank Teller</a:t>
            </a:r>
            <a:endParaRPr lang="ar-EG" sz="1200" dirty="0"/>
          </a:p>
        </p:txBody>
      </p:sp>
      <p:sp>
        <p:nvSpPr>
          <p:cNvPr id="12" name="Rectangle 11"/>
          <p:cNvSpPr/>
          <p:nvPr/>
        </p:nvSpPr>
        <p:spPr>
          <a:xfrm>
            <a:off x="5912276" y="712316"/>
            <a:ext cx="1125415" cy="389556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>
            <a:defPPr>
              <a:defRPr lang="ar-EG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System </a:t>
            </a:r>
            <a:r>
              <a:rPr lang="en-US" sz="1200" dirty="0" smtClean="0"/>
              <a:t>bank</a:t>
            </a:r>
            <a:endParaRPr lang="ar-EG" sz="1200" dirty="0"/>
          </a:p>
        </p:txBody>
      </p:sp>
      <p:sp>
        <p:nvSpPr>
          <p:cNvPr id="13" name="Rectangle 12"/>
          <p:cNvSpPr/>
          <p:nvPr/>
        </p:nvSpPr>
        <p:spPr>
          <a:xfrm>
            <a:off x="7653838" y="692569"/>
            <a:ext cx="1125415" cy="389556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>
            <a:defPPr>
              <a:defRPr lang="ar-EG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database</a:t>
            </a:r>
            <a:endParaRPr lang="ar-EG" sz="12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438495" y="2820075"/>
            <a:ext cx="16745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647355" y="1209932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170190" y="2326983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420415" y="1120724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8170190" y="1184921"/>
            <a:ext cx="3876" cy="193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3074504" y="1537005"/>
            <a:ext cx="15044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9"/>
          <p:cNvSpPr txBox="1"/>
          <p:nvPr/>
        </p:nvSpPr>
        <p:spPr>
          <a:xfrm>
            <a:off x="3052553" y="1502936"/>
            <a:ext cx="157776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ar-EG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Request Open new account</a:t>
            </a:r>
            <a:endParaRPr lang="ar-EG" sz="1400" dirty="0"/>
          </a:p>
        </p:txBody>
      </p:sp>
      <p:sp>
        <p:nvSpPr>
          <p:cNvPr id="119" name="Rectangle 118"/>
          <p:cNvSpPr/>
          <p:nvPr/>
        </p:nvSpPr>
        <p:spPr>
          <a:xfrm>
            <a:off x="8107042" y="2799634"/>
            <a:ext cx="144076" cy="610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ar-EG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ar-EG"/>
          </a:p>
        </p:txBody>
      </p:sp>
      <p:cxnSp>
        <p:nvCxnSpPr>
          <p:cNvPr id="124" name="Straight Connector 123"/>
          <p:cNvCxnSpPr/>
          <p:nvPr/>
        </p:nvCxnSpPr>
        <p:spPr>
          <a:xfrm flipV="1">
            <a:off x="7884967" y="3414988"/>
            <a:ext cx="260074" cy="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7515373" y="3414988"/>
            <a:ext cx="260074" cy="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V="1">
            <a:off x="7101853" y="3413135"/>
            <a:ext cx="260074" cy="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H="1">
            <a:off x="6496493" y="3413135"/>
            <a:ext cx="5290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6340128" y="2712105"/>
            <a:ext cx="106664" cy="1015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ar-EG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ar-EG"/>
          </a:p>
        </p:txBody>
      </p:sp>
      <p:sp>
        <p:nvSpPr>
          <p:cNvPr id="131" name="TextBox 130"/>
          <p:cNvSpPr txBox="1"/>
          <p:nvPr/>
        </p:nvSpPr>
        <p:spPr>
          <a:xfrm>
            <a:off x="2596768" y="-100204"/>
            <a:ext cx="6471307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Open account Function Sequence Diagram</a:t>
            </a:r>
            <a:endParaRPr lang="ar-EG" sz="2800" dirty="0">
              <a:solidFill>
                <a:srgbClr val="FF0000"/>
              </a:solidFill>
            </a:endParaRPr>
          </a:p>
        </p:txBody>
      </p:sp>
      <p:cxnSp>
        <p:nvCxnSpPr>
          <p:cNvPr id="140" name="Straight Arrow Connector 139"/>
          <p:cNvCxnSpPr/>
          <p:nvPr/>
        </p:nvCxnSpPr>
        <p:spPr>
          <a:xfrm flipH="1">
            <a:off x="3122826" y="3837372"/>
            <a:ext cx="1524997" cy="76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9"/>
          <p:cNvSpPr txBox="1"/>
          <p:nvPr/>
        </p:nvSpPr>
        <p:spPr>
          <a:xfrm>
            <a:off x="4791579" y="3467713"/>
            <a:ext cx="144701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ar-EG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report</a:t>
            </a:r>
            <a:endParaRPr lang="ar-EG" sz="1400" dirty="0"/>
          </a:p>
        </p:txBody>
      </p:sp>
      <p:sp>
        <p:nvSpPr>
          <p:cNvPr id="142" name="TextBox 19"/>
          <p:cNvSpPr txBox="1"/>
          <p:nvPr/>
        </p:nvSpPr>
        <p:spPr>
          <a:xfrm>
            <a:off x="3171557" y="3583438"/>
            <a:ext cx="130742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ar-EG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Secure information</a:t>
            </a:r>
            <a:endParaRPr lang="ar-EG" sz="1400" dirty="0"/>
          </a:p>
        </p:txBody>
      </p:sp>
      <p:cxnSp>
        <p:nvCxnSpPr>
          <p:cNvPr id="143" name="Straight Connector 142"/>
          <p:cNvCxnSpPr/>
          <p:nvPr/>
        </p:nvCxnSpPr>
        <p:spPr>
          <a:xfrm>
            <a:off x="8170190" y="2304405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8170190" y="2564052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/>
          <p:cNvSpPr/>
          <p:nvPr/>
        </p:nvSpPr>
        <p:spPr>
          <a:xfrm>
            <a:off x="4570583" y="1525030"/>
            <a:ext cx="233777" cy="2320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ar-EG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ar-EG"/>
          </a:p>
        </p:txBody>
      </p:sp>
      <p:sp>
        <p:nvSpPr>
          <p:cNvPr id="149" name="TextBox 19"/>
          <p:cNvSpPr txBox="1"/>
          <p:nvPr/>
        </p:nvSpPr>
        <p:spPr>
          <a:xfrm>
            <a:off x="6651624" y="2531777"/>
            <a:ext cx="1307428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ar-EG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report</a:t>
            </a:r>
            <a:endParaRPr lang="ar-EG" sz="1400" dirty="0"/>
          </a:p>
        </p:txBody>
      </p:sp>
      <p:cxnSp>
        <p:nvCxnSpPr>
          <p:cNvPr id="150" name="Straight Connector 149"/>
          <p:cNvCxnSpPr/>
          <p:nvPr/>
        </p:nvCxnSpPr>
        <p:spPr>
          <a:xfrm>
            <a:off x="6423090" y="2281688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flipV="1">
            <a:off x="6156433" y="3729411"/>
            <a:ext cx="260074" cy="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V="1">
            <a:off x="5786839" y="3729411"/>
            <a:ext cx="260074" cy="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V="1">
            <a:off x="5373319" y="3727558"/>
            <a:ext cx="260074" cy="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 flipH="1">
            <a:off x="4790070" y="3729323"/>
            <a:ext cx="5290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9"/>
          <p:cNvSpPr txBox="1"/>
          <p:nvPr/>
        </p:nvSpPr>
        <p:spPr>
          <a:xfrm>
            <a:off x="6548328" y="3143180"/>
            <a:ext cx="1447013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ar-EG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Report for added</a:t>
            </a:r>
          </a:p>
          <a:p>
            <a:pPr algn="ctr"/>
            <a:r>
              <a:rPr lang="en-US" sz="1400" dirty="0" smtClean="0"/>
              <a:t>data</a:t>
            </a:r>
            <a:endParaRPr lang="ar-EG" sz="1400" dirty="0"/>
          </a:p>
        </p:txBody>
      </p:sp>
      <p:sp>
        <p:nvSpPr>
          <p:cNvPr id="41" name="Rectangle 40"/>
          <p:cNvSpPr/>
          <p:nvPr/>
        </p:nvSpPr>
        <p:spPr>
          <a:xfrm>
            <a:off x="4585184" y="4547514"/>
            <a:ext cx="149189" cy="2314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ar-EG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ar-EG"/>
          </a:p>
        </p:txBody>
      </p:sp>
      <p:sp>
        <p:nvSpPr>
          <p:cNvPr id="42" name="Rectangle 41"/>
          <p:cNvSpPr/>
          <p:nvPr/>
        </p:nvSpPr>
        <p:spPr>
          <a:xfrm>
            <a:off x="9362734" y="700185"/>
            <a:ext cx="1125415" cy="389556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>
            <a:defPPr>
              <a:defRPr lang="ar-EG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Money storage</a:t>
            </a:r>
            <a:endParaRPr lang="ar-EG" sz="12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9943250" y="2334075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9943250" y="1192013"/>
            <a:ext cx="3876" cy="193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9943250" y="2311497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9943250" y="2990996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9943250" y="2656246"/>
            <a:ext cx="3876" cy="193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9943250" y="2934965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122826" y="4545714"/>
            <a:ext cx="15044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19"/>
          <p:cNvSpPr txBox="1"/>
          <p:nvPr/>
        </p:nvSpPr>
        <p:spPr>
          <a:xfrm>
            <a:off x="3061304" y="4630934"/>
            <a:ext cx="157776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ar-EG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Request withdraw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363400" y="4688240"/>
            <a:ext cx="103088" cy="1415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ar-EG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ar-EG"/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4758126" y="4732844"/>
            <a:ext cx="1586951" cy="3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19"/>
          <p:cNvSpPr txBox="1"/>
          <p:nvPr/>
        </p:nvSpPr>
        <p:spPr>
          <a:xfrm>
            <a:off x="4877956" y="4705021"/>
            <a:ext cx="1549388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ar-EG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Make withdraw</a:t>
            </a:r>
          </a:p>
        </p:txBody>
      </p:sp>
      <p:cxnSp>
        <p:nvCxnSpPr>
          <p:cNvPr id="60" name="Straight Connector 59"/>
          <p:cNvCxnSpPr/>
          <p:nvPr/>
        </p:nvCxnSpPr>
        <p:spPr>
          <a:xfrm flipH="1">
            <a:off x="6400567" y="3830509"/>
            <a:ext cx="3876" cy="193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8166415" y="3706625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8166415" y="3438781"/>
            <a:ext cx="3876" cy="193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8166415" y="3684047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8166415" y="3478177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>
            <a:off x="9942900" y="5674525"/>
            <a:ext cx="3876" cy="193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9943250" y="3637201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9943250" y="3302451"/>
            <a:ext cx="3876" cy="193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9943250" y="3581170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9943250" y="3309851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9943250" y="3927376"/>
            <a:ext cx="3876" cy="193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9943250" y="3287273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8158270" y="4789796"/>
            <a:ext cx="92848" cy="530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ar-EG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ar-EG"/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6479717" y="4813125"/>
            <a:ext cx="16745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9"/>
          <p:cNvSpPr txBox="1"/>
          <p:nvPr/>
        </p:nvSpPr>
        <p:spPr>
          <a:xfrm>
            <a:off x="6674461" y="4569210"/>
            <a:ext cx="130742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ar-EG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Check account is exit</a:t>
            </a:r>
            <a:endParaRPr lang="ar-EG" sz="1400" dirty="0"/>
          </a:p>
        </p:txBody>
      </p:sp>
      <p:cxnSp>
        <p:nvCxnSpPr>
          <p:cNvPr id="104" name="Straight Connector 103"/>
          <p:cNvCxnSpPr/>
          <p:nvPr/>
        </p:nvCxnSpPr>
        <p:spPr>
          <a:xfrm flipV="1">
            <a:off x="7884967" y="5322760"/>
            <a:ext cx="260074" cy="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7515373" y="5322760"/>
            <a:ext cx="260074" cy="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7101853" y="5320907"/>
            <a:ext cx="260074" cy="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>
            <a:off x="6496493" y="5320907"/>
            <a:ext cx="5290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9"/>
          <p:cNvSpPr txBox="1"/>
          <p:nvPr/>
        </p:nvSpPr>
        <p:spPr>
          <a:xfrm>
            <a:off x="6708213" y="5251590"/>
            <a:ext cx="1307428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ar-EG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exist</a:t>
            </a:r>
            <a:endParaRPr lang="ar-EG" sz="1400" dirty="0"/>
          </a:p>
        </p:txBody>
      </p:sp>
      <p:cxnSp>
        <p:nvCxnSpPr>
          <p:cNvPr id="109" name="Straight Arrow Connector 108"/>
          <p:cNvCxnSpPr/>
          <p:nvPr/>
        </p:nvCxnSpPr>
        <p:spPr>
          <a:xfrm>
            <a:off x="6491901" y="6103989"/>
            <a:ext cx="34045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9942900" y="4861541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>
            <a:off x="9942900" y="3578940"/>
            <a:ext cx="3876" cy="193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9942900" y="4805510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9942900" y="5419560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H="1">
            <a:off x="9942900" y="5151716"/>
            <a:ext cx="3876" cy="193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9942900" y="5396982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9896476" y="6107918"/>
            <a:ext cx="92848" cy="530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ar-EG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ar-EG"/>
          </a:p>
        </p:txBody>
      </p:sp>
      <p:sp>
        <p:nvSpPr>
          <p:cNvPr id="122" name="TextBox 19"/>
          <p:cNvSpPr txBox="1"/>
          <p:nvPr/>
        </p:nvSpPr>
        <p:spPr>
          <a:xfrm>
            <a:off x="6406128" y="5842379"/>
            <a:ext cx="195729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ar-EG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Order Taking money</a:t>
            </a:r>
            <a:endParaRPr lang="ar-EG" sz="1400" dirty="0"/>
          </a:p>
        </p:txBody>
      </p:sp>
      <p:cxnSp>
        <p:nvCxnSpPr>
          <p:cNvPr id="123" name="Straight Connector 122"/>
          <p:cNvCxnSpPr/>
          <p:nvPr/>
        </p:nvCxnSpPr>
        <p:spPr>
          <a:xfrm flipV="1">
            <a:off x="6141764" y="6643936"/>
            <a:ext cx="260074" cy="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V="1">
            <a:off x="5772170" y="6643936"/>
            <a:ext cx="260074" cy="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V="1">
            <a:off x="5358650" y="6642083"/>
            <a:ext cx="260074" cy="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H="1">
            <a:off x="4753290" y="6642083"/>
            <a:ext cx="5290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V="1">
            <a:off x="7367489" y="6652703"/>
            <a:ext cx="260074" cy="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V="1">
            <a:off x="6997895" y="6652703"/>
            <a:ext cx="260074" cy="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V="1">
            <a:off x="6584375" y="6650850"/>
            <a:ext cx="260074" cy="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8543660" y="6661760"/>
            <a:ext cx="260074" cy="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V="1">
            <a:off x="8174066" y="6661760"/>
            <a:ext cx="260074" cy="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7760546" y="6659907"/>
            <a:ext cx="260074" cy="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V="1">
            <a:off x="9616234" y="6661760"/>
            <a:ext cx="260074" cy="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V="1">
            <a:off x="9246640" y="6661760"/>
            <a:ext cx="260074" cy="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V="1">
            <a:off x="8833120" y="6659907"/>
            <a:ext cx="260074" cy="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9"/>
          <p:cNvSpPr txBox="1"/>
          <p:nvPr/>
        </p:nvSpPr>
        <p:spPr>
          <a:xfrm>
            <a:off x="6325553" y="6362619"/>
            <a:ext cx="195729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ar-EG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money</a:t>
            </a:r>
            <a:endParaRPr lang="ar-EG" sz="1400" dirty="0"/>
          </a:p>
        </p:txBody>
      </p:sp>
      <p:cxnSp>
        <p:nvCxnSpPr>
          <p:cNvPr id="160" name="Straight Arrow Connector 159"/>
          <p:cNvCxnSpPr>
            <a:stCxn id="41" idx="2"/>
          </p:cNvCxnSpPr>
          <p:nvPr/>
        </p:nvCxnSpPr>
        <p:spPr>
          <a:xfrm flipH="1">
            <a:off x="3099248" y="6861872"/>
            <a:ext cx="1560531" cy="5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9"/>
          <p:cNvSpPr txBox="1"/>
          <p:nvPr/>
        </p:nvSpPr>
        <p:spPr>
          <a:xfrm>
            <a:off x="2867990" y="6563680"/>
            <a:ext cx="195729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ar-EG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Give money</a:t>
            </a:r>
            <a:endParaRPr lang="ar-EG" sz="1400" dirty="0"/>
          </a:p>
        </p:txBody>
      </p:sp>
      <p:cxnSp>
        <p:nvCxnSpPr>
          <p:cNvPr id="162" name="Straight Connector 161"/>
          <p:cNvCxnSpPr/>
          <p:nvPr/>
        </p:nvCxnSpPr>
        <p:spPr>
          <a:xfrm>
            <a:off x="9955949" y="6713912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flipH="1">
            <a:off x="9955599" y="6660075"/>
            <a:ext cx="3876" cy="193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6406730" y="6172734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6406730" y="6150156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H="1">
            <a:off x="6406380" y="6441823"/>
            <a:ext cx="3876" cy="193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6406380" y="6720542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H="1">
            <a:off x="6406380" y="6118897"/>
            <a:ext cx="3876" cy="193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8221195" y="5419560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8221195" y="5396982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8220845" y="6023399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flipH="1">
            <a:off x="8220845" y="5688649"/>
            <a:ext cx="3876" cy="193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8220845" y="5967368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 flipH="1">
            <a:off x="8220845" y="6313574"/>
            <a:ext cx="3876" cy="193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>
            <a:off x="8222923" y="6707061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8222923" y="6684483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flipH="1">
            <a:off x="8222573" y="6653224"/>
            <a:ext cx="3876" cy="193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9941085" y="4072330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9941085" y="4016299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flipH="1">
            <a:off x="9941085" y="4362505"/>
            <a:ext cx="3876" cy="193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8174066" y="3845048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8174066" y="3822470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8174066" y="4501969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H="1">
            <a:off x="8174066" y="4167219"/>
            <a:ext cx="3876" cy="193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8174066" y="4445938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6405697" y="4094973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flipH="1">
            <a:off x="6405697" y="3827129"/>
            <a:ext cx="3876" cy="193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6405697" y="4072395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flipH="1">
            <a:off x="6405697" y="4316785"/>
            <a:ext cx="3876" cy="193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4207032" y="2235223"/>
            <a:ext cx="260074" cy="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3793512" y="2233370"/>
            <a:ext cx="260074" cy="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/>
          <p:nvPr/>
        </p:nvCxnSpPr>
        <p:spPr>
          <a:xfrm flipH="1">
            <a:off x="3210263" y="2235135"/>
            <a:ext cx="5290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19"/>
          <p:cNvSpPr txBox="1"/>
          <p:nvPr/>
        </p:nvSpPr>
        <p:spPr>
          <a:xfrm>
            <a:off x="3001166" y="1989452"/>
            <a:ext cx="1577766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ar-EG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Request information about</a:t>
            </a:r>
          </a:p>
          <a:p>
            <a:pPr algn="ctr"/>
            <a:r>
              <a:rPr lang="en-US" sz="1400" dirty="0" smtClean="0"/>
              <a:t>client</a:t>
            </a:r>
            <a:endParaRPr lang="ar-EG" sz="1400" dirty="0"/>
          </a:p>
        </p:txBody>
      </p:sp>
      <p:cxnSp>
        <p:nvCxnSpPr>
          <p:cNvPr id="210" name="Straight Arrow Connector 209"/>
          <p:cNvCxnSpPr/>
          <p:nvPr/>
        </p:nvCxnSpPr>
        <p:spPr>
          <a:xfrm>
            <a:off x="3126288" y="2731395"/>
            <a:ext cx="15044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19"/>
          <p:cNvSpPr txBox="1"/>
          <p:nvPr/>
        </p:nvSpPr>
        <p:spPr>
          <a:xfrm>
            <a:off x="3104337" y="2697326"/>
            <a:ext cx="157776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ar-EG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Give information</a:t>
            </a:r>
            <a:endParaRPr lang="ar-EG" sz="1400" dirty="0"/>
          </a:p>
        </p:txBody>
      </p:sp>
      <p:cxnSp>
        <p:nvCxnSpPr>
          <p:cNvPr id="146" name="Straight Connector 145"/>
          <p:cNvCxnSpPr/>
          <p:nvPr/>
        </p:nvCxnSpPr>
        <p:spPr>
          <a:xfrm>
            <a:off x="9941085" y="1456396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9941085" y="1433818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9941085" y="2113317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flipH="1">
            <a:off x="9941085" y="1778567"/>
            <a:ext cx="3876" cy="193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9941085" y="2057286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8166415" y="1392385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8166415" y="1369807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8166415" y="2049306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flipH="1">
            <a:off x="8166415" y="1714556"/>
            <a:ext cx="3876" cy="193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8166415" y="1993275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6412267" y="1480348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6412267" y="1457770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flipH="1">
            <a:off x="6412267" y="1802519"/>
            <a:ext cx="3876" cy="193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endCxn id="128" idx="0"/>
          </p:cNvCxnSpPr>
          <p:nvPr/>
        </p:nvCxnSpPr>
        <p:spPr>
          <a:xfrm flipV="1">
            <a:off x="4775464" y="2712105"/>
            <a:ext cx="1617996" cy="114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"/>
          <p:cNvSpPr txBox="1"/>
          <p:nvPr/>
        </p:nvSpPr>
        <p:spPr>
          <a:xfrm>
            <a:off x="4990545" y="2449637"/>
            <a:ext cx="130742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ar-EG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Make new account</a:t>
            </a:r>
            <a:endParaRPr lang="ar-EG" sz="1400" dirty="0"/>
          </a:p>
        </p:txBody>
      </p:sp>
    </p:spTree>
    <p:extLst>
      <p:ext uri="{BB962C8B-B14F-4D97-AF65-F5344CB8AC3E}">
        <p14:creationId xmlns:p14="http://schemas.microsoft.com/office/powerpoint/2010/main" val="250622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H="1">
            <a:off x="2932166" y="1295136"/>
            <a:ext cx="144337" cy="5562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ar-EG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ar-EG"/>
          </a:p>
        </p:txBody>
      </p:sp>
      <p:sp>
        <p:nvSpPr>
          <p:cNvPr id="5" name="Rectangle 4"/>
          <p:cNvSpPr/>
          <p:nvPr/>
        </p:nvSpPr>
        <p:spPr>
          <a:xfrm>
            <a:off x="4578932" y="1350841"/>
            <a:ext cx="149189" cy="2314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ar-EG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ar-EG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099248" y="1345260"/>
            <a:ext cx="15044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9"/>
          <p:cNvSpPr txBox="1"/>
          <p:nvPr/>
        </p:nvSpPr>
        <p:spPr>
          <a:xfrm>
            <a:off x="3037726" y="1486235"/>
            <a:ext cx="157776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ar-EG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Request Deposit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63400" y="1398635"/>
            <a:ext cx="103088" cy="1415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ar-EG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ar-EG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758126" y="1443239"/>
            <a:ext cx="1586951" cy="3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9"/>
          <p:cNvSpPr txBox="1"/>
          <p:nvPr/>
        </p:nvSpPr>
        <p:spPr>
          <a:xfrm>
            <a:off x="4877956" y="1415416"/>
            <a:ext cx="1549388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ar-EG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Make Deposit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9942900" y="2652764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9942900" y="2384920"/>
            <a:ext cx="3876" cy="193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942900" y="2630186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8158270" y="1500191"/>
            <a:ext cx="92848" cy="530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ar-EG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ar-EG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479717" y="1523520"/>
            <a:ext cx="16745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9"/>
          <p:cNvSpPr txBox="1"/>
          <p:nvPr/>
        </p:nvSpPr>
        <p:spPr>
          <a:xfrm>
            <a:off x="6664061" y="1284725"/>
            <a:ext cx="130742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ar-EG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Check account is exit</a:t>
            </a:r>
            <a:endParaRPr lang="ar-EG" sz="1400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7884967" y="2033155"/>
            <a:ext cx="260074" cy="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515373" y="2033155"/>
            <a:ext cx="260074" cy="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101853" y="2031302"/>
            <a:ext cx="260074" cy="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6496493" y="2031302"/>
            <a:ext cx="5290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9"/>
          <p:cNvSpPr txBox="1"/>
          <p:nvPr/>
        </p:nvSpPr>
        <p:spPr>
          <a:xfrm>
            <a:off x="6708213" y="1961985"/>
            <a:ext cx="1307428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ar-EG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exist</a:t>
            </a:r>
            <a:endParaRPr lang="ar-EG" sz="14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491901" y="2814384"/>
            <a:ext cx="34045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942900" y="1571936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9942900" y="991864"/>
            <a:ext cx="3876" cy="193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942900" y="1515905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942900" y="2129955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9942900" y="1862111"/>
            <a:ext cx="3876" cy="193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9942900" y="2107377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9896476" y="2818313"/>
            <a:ext cx="92848" cy="530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ar-EG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ar-EG"/>
          </a:p>
        </p:txBody>
      </p:sp>
      <p:sp>
        <p:nvSpPr>
          <p:cNvPr id="30" name="TextBox 19"/>
          <p:cNvSpPr txBox="1"/>
          <p:nvPr/>
        </p:nvSpPr>
        <p:spPr>
          <a:xfrm>
            <a:off x="6406128" y="2552774"/>
            <a:ext cx="195729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ar-EG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Add money to account</a:t>
            </a:r>
            <a:endParaRPr lang="ar-EG" sz="1400" dirty="0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6141764" y="3354331"/>
            <a:ext cx="260074" cy="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772170" y="3354331"/>
            <a:ext cx="260074" cy="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5358650" y="3352478"/>
            <a:ext cx="260074" cy="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4753290" y="3352478"/>
            <a:ext cx="5290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7367489" y="3363098"/>
            <a:ext cx="260074" cy="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997895" y="3363098"/>
            <a:ext cx="260074" cy="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6584375" y="3361245"/>
            <a:ext cx="260074" cy="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8543660" y="3372155"/>
            <a:ext cx="260074" cy="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8174066" y="3372155"/>
            <a:ext cx="260074" cy="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7760546" y="3370302"/>
            <a:ext cx="260074" cy="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9616234" y="3372155"/>
            <a:ext cx="260074" cy="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9246640" y="3372155"/>
            <a:ext cx="260074" cy="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8833120" y="3370302"/>
            <a:ext cx="260074" cy="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19"/>
          <p:cNvSpPr txBox="1"/>
          <p:nvPr/>
        </p:nvSpPr>
        <p:spPr>
          <a:xfrm>
            <a:off x="6325553" y="3073014"/>
            <a:ext cx="195729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ar-EG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report</a:t>
            </a:r>
            <a:endParaRPr lang="ar-EG" sz="1400" dirty="0"/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4487722" y="3686173"/>
            <a:ext cx="260074" cy="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118128" y="3686173"/>
            <a:ext cx="260074" cy="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3704608" y="3684320"/>
            <a:ext cx="260074" cy="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5" idx="2"/>
          </p:cNvCxnSpPr>
          <p:nvPr/>
        </p:nvCxnSpPr>
        <p:spPr>
          <a:xfrm flipH="1">
            <a:off x="3099248" y="3665199"/>
            <a:ext cx="1554279" cy="191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19"/>
          <p:cNvSpPr txBox="1"/>
          <p:nvPr/>
        </p:nvSpPr>
        <p:spPr>
          <a:xfrm>
            <a:off x="2805299" y="3375321"/>
            <a:ext cx="195729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ar-EG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Give report</a:t>
            </a:r>
          </a:p>
          <a:p>
            <a:pPr algn="ctr"/>
            <a:r>
              <a:rPr lang="en-US" sz="1400" dirty="0" smtClean="0"/>
              <a:t> for money added</a:t>
            </a:r>
            <a:endParaRPr lang="ar-EG" sz="1400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9955949" y="3424307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9955599" y="4028146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9955599" y="3693396"/>
            <a:ext cx="3876" cy="193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9955599" y="3972115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646312" y="3740353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646312" y="3717775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4645962" y="4009442"/>
            <a:ext cx="3876" cy="193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406730" y="2883129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6406730" y="2860551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406380" y="3486968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6406380" y="3152218"/>
            <a:ext cx="3876" cy="193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406380" y="3430937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6406380" y="3777143"/>
            <a:ext cx="3876" cy="193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411874" y="4078020"/>
            <a:ext cx="3796" cy="147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6415670" y="4027361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8221195" y="2129955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8221195" y="2107377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8220845" y="2733794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8220845" y="2399044"/>
            <a:ext cx="3876" cy="193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8220845" y="2677763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8220845" y="3023969"/>
            <a:ext cx="3876" cy="193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8222923" y="3417456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8222923" y="3394878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8222573" y="4021295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8222573" y="3686545"/>
            <a:ext cx="3876" cy="193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8222573" y="3965264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2865499" y="389283"/>
            <a:ext cx="304800" cy="260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ar-EG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ar-EG"/>
          </a:p>
        </p:txBody>
      </p:sp>
      <p:cxnSp>
        <p:nvCxnSpPr>
          <p:cNvPr id="77" name="Straight Connector 76"/>
          <p:cNvCxnSpPr>
            <a:stCxn id="76" idx="4"/>
          </p:cNvCxnSpPr>
          <p:nvPr/>
        </p:nvCxnSpPr>
        <p:spPr>
          <a:xfrm>
            <a:off x="3017899" y="649637"/>
            <a:ext cx="6626" cy="410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2865550" y="807542"/>
            <a:ext cx="317950" cy="8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3037726" y="1051324"/>
            <a:ext cx="145774" cy="198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2865499" y="1062888"/>
            <a:ext cx="159026" cy="198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17"/>
          <p:cNvSpPr txBox="1"/>
          <p:nvPr/>
        </p:nvSpPr>
        <p:spPr>
          <a:xfrm>
            <a:off x="2774066" y="44564"/>
            <a:ext cx="60131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ar-EG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client</a:t>
            </a:r>
            <a:endParaRPr lang="ar-EG" sz="1400" dirty="0"/>
          </a:p>
        </p:txBody>
      </p:sp>
      <p:sp>
        <p:nvSpPr>
          <p:cNvPr id="82" name="Rectangle 81"/>
          <p:cNvSpPr/>
          <p:nvPr/>
        </p:nvSpPr>
        <p:spPr>
          <a:xfrm>
            <a:off x="4084648" y="513440"/>
            <a:ext cx="1125415" cy="389556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>
            <a:defPPr>
              <a:defRPr lang="ar-EG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Bank Teller</a:t>
            </a:r>
            <a:endParaRPr lang="ar-EG" sz="1200" dirty="0"/>
          </a:p>
        </p:txBody>
      </p:sp>
      <p:sp>
        <p:nvSpPr>
          <p:cNvPr id="83" name="Rectangle 82"/>
          <p:cNvSpPr/>
          <p:nvPr/>
        </p:nvSpPr>
        <p:spPr>
          <a:xfrm>
            <a:off x="5912276" y="522745"/>
            <a:ext cx="1125415" cy="389556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>
            <a:defPPr>
              <a:defRPr lang="ar-EG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System </a:t>
            </a:r>
            <a:r>
              <a:rPr lang="en-US" sz="1200" dirty="0" smtClean="0"/>
              <a:t>bank</a:t>
            </a:r>
            <a:endParaRPr lang="ar-EG" sz="1200" dirty="0"/>
          </a:p>
        </p:txBody>
      </p:sp>
      <p:sp>
        <p:nvSpPr>
          <p:cNvPr id="84" name="Rectangle 83"/>
          <p:cNvSpPr/>
          <p:nvPr/>
        </p:nvSpPr>
        <p:spPr>
          <a:xfrm>
            <a:off x="7653838" y="502998"/>
            <a:ext cx="1125415" cy="389556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>
            <a:defPPr>
              <a:defRPr lang="ar-EG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database</a:t>
            </a:r>
            <a:endParaRPr lang="ar-EG" sz="1200" dirty="0"/>
          </a:p>
        </p:txBody>
      </p:sp>
      <p:cxnSp>
        <p:nvCxnSpPr>
          <p:cNvPr id="85" name="Straight Connector 84"/>
          <p:cNvCxnSpPr/>
          <p:nvPr/>
        </p:nvCxnSpPr>
        <p:spPr>
          <a:xfrm>
            <a:off x="4647355" y="964606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6420415" y="931153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8170190" y="939595"/>
            <a:ext cx="3876" cy="193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9362734" y="510614"/>
            <a:ext cx="1125415" cy="389556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>
            <a:defPPr>
              <a:defRPr lang="ar-EG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Money storage</a:t>
            </a:r>
            <a:endParaRPr lang="ar-EG" sz="1200" dirty="0"/>
          </a:p>
        </p:txBody>
      </p:sp>
      <p:cxnSp>
        <p:nvCxnSpPr>
          <p:cNvPr id="90" name="Straight Connector 89"/>
          <p:cNvCxnSpPr/>
          <p:nvPr/>
        </p:nvCxnSpPr>
        <p:spPr>
          <a:xfrm>
            <a:off x="9946346" y="1256162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8177465" y="1214340"/>
            <a:ext cx="3876" cy="193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4576369" y="4211384"/>
            <a:ext cx="137153" cy="1606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ar-EG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ar-EG"/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3071941" y="4197221"/>
            <a:ext cx="15044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19"/>
          <p:cNvSpPr txBox="1"/>
          <p:nvPr/>
        </p:nvSpPr>
        <p:spPr>
          <a:xfrm>
            <a:off x="3005838" y="3923483"/>
            <a:ext cx="157776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ar-EG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Request Transfer </a:t>
            </a:r>
          </a:p>
          <a:p>
            <a:pPr algn="ctr"/>
            <a:r>
              <a:rPr lang="en-US" sz="1400" dirty="0" smtClean="0"/>
              <a:t>money</a:t>
            </a:r>
          </a:p>
        </p:txBody>
      </p:sp>
      <p:sp>
        <p:nvSpPr>
          <p:cNvPr id="95" name="Rectangle 94"/>
          <p:cNvSpPr/>
          <p:nvPr/>
        </p:nvSpPr>
        <p:spPr>
          <a:xfrm>
            <a:off x="6356773" y="4263585"/>
            <a:ext cx="109715" cy="748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ar-EG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ar-EG"/>
          </a:p>
        </p:txBody>
      </p:sp>
      <p:cxnSp>
        <p:nvCxnSpPr>
          <p:cNvPr id="96" name="Straight Arrow Connector 95"/>
          <p:cNvCxnSpPr/>
          <p:nvPr/>
        </p:nvCxnSpPr>
        <p:spPr>
          <a:xfrm flipV="1">
            <a:off x="4754147" y="4263883"/>
            <a:ext cx="1586951" cy="3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8165704" y="4340037"/>
            <a:ext cx="92848" cy="530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ar-EG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ar-EG"/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6487151" y="4363366"/>
            <a:ext cx="16745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19"/>
          <p:cNvSpPr txBox="1"/>
          <p:nvPr/>
        </p:nvSpPr>
        <p:spPr>
          <a:xfrm>
            <a:off x="6671495" y="4124571"/>
            <a:ext cx="130742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ar-EG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Check receiver is exit</a:t>
            </a:r>
            <a:endParaRPr lang="ar-EG" sz="1400" dirty="0"/>
          </a:p>
        </p:txBody>
      </p:sp>
      <p:cxnSp>
        <p:nvCxnSpPr>
          <p:cNvPr id="100" name="Straight Connector 99"/>
          <p:cNvCxnSpPr/>
          <p:nvPr/>
        </p:nvCxnSpPr>
        <p:spPr>
          <a:xfrm flipV="1">
            <a:off x="7892401" y="4873001"/>
            <a:ext cx="260074" cy="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7522807" y="4873001"/>
            <a:ext cx="260074" cy="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7109287" y="4871148"/>
            <a:ext cx="260074" cy="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>
            <a:off x="6503927" y="4871148"/>
            <a:ext cx="5290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9"/>
          <p:cNvSpPr txBox="1"/>
          <p:nvPr/>
        </p:nvSpPr>
        <p:spPr>
          <a:xfrm>
            <a:off x="6715647" y="4801831"/>
            <a:ext cx="1307428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ar-EG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exist</a:t>
            </a:r>
            <a:endParaRPr lang="ar-EG" sz="1400" dirty="0"/>
          </a:p>
        </p:txBody>
      </p:sp>
      <p:sp>
        <p:nvSpPr>
          <p:cNvPr id="122" name="TextBox 19"/>
          <p:cNvSpPr txBox="1"/>
          <p:nvPr/>
        </p:nvSpPr>
        <p:spPr>
          <a:xfrm>
            <a:off x="4697959" y="5182095"/>
            <a:ext cx="157776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ar-EG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Transfer money</a:t>
            </a:r>
          </a:p>
        </p:txBody>
      </p:sp>
      <p:cxnSp>
        <p:nvCxnSpPr>
          <p:cNvPr id="123" name="Straight Connector 122"/>
          <p:cNvCxnSpPr/>
          <p:nvPr/>
        </p:nvCxnSpPr>
        <p:spPr>
          <a:xfrm flipV="1">
            <a:off x="6141764" y="5014989"/>
            <a:ext cx="260074" cy="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5772170" y="5014989"/>
            <a:ext cx="260074" cy="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5358650" y="5013136"/>
            <a:ext cx="260074" cy="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H="1">
            <a:off x="4753290" y="5013136"/>
            <a:ext cx="5290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9"/>
          <p:cNvSpPr txBox="1"/>
          <p:nvPr/>
        </p:nvSpPr>
        <p:spPr>
          <a:xfrm>
            <a:off x="4965010" y="4943819"/>
            <a:ext cx="1307428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ar-EG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exist</a:t>
            </a:r>
            <a:endParaRPr lang="ar-EG" sz="1400" dirty="0"/>
          </a:p>
        </p:txBody>
      </p:sp>
      <p:sp>
        <p:nvSpPr>
          <p:cNvPr id="128" name="Rectangle 127"/>
          <p:cNvSpPr/>
          <p:nvPr/>
        </p:nvSpPr>
        <p:spPr>
          <a:xfrm>
            <a:off x="6341098" y="5182095"/>
            <a:ext cx="125390" cy="577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ar-EG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ar-EG"/>
          </a:p>
        </p:txBody>
      </p:sp>
      <p:cxnSp>
        <p:nvCxnSpPr>
          <p:cNvPr id="129" name="Straight Arrow Connector 128"/>
          <p:cNvCxnSpPr/>
          <p:nvPr/>
        </p:nvCxnSpPr>
        <p:spPr>
          <a:xfrm flipV="1">
            <a:off x="4738602" y="5193281"/>
            <a:ext cx="1586951" cy="3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V="1">
            <a:off x="6126219" y="5743669"/>
            <a:ext cx="260074" cy="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5756625" y="5743669"/>
            <a:ext cx="260074" cy="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V="1">
            <a:off x="5343105" y="5741816"/>
            <a:ext cx="260074" cy="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H="1">
            <a:off x="4737745" y="5741816"/>
            <a:ext cx="5290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92" idx="2"/>
          </p:cNvCxnSpPr>
          <p:nvPr/>
        </p:nvCxnSpPr>
        <p:spPr>
          <a:xfrm flipH="1">
            <a:off x="3039776" y="5817604"/>
            <a:ext cx="1605170" cy="40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9"/>
          <p:cNvSpPr txBox="1"/>
          <p:nvPr/>
        </p:nvSpPr>
        <p:spPr>
          <a:xfrm>
            <a:off x="2855998" y="5567283"/>
            <a:ext cx="195729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ar-EG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Give report</a:t>
            </a:r>
          </a:p>
          <a:p>
            <a:pPr algn="ctr"/>
            <a:r>
              <a:rPr lang="en-US" sz="1400" dirty="0" smtClean="0"/>
              <a:t> for money added</a:t>
            </a:r>
            <a:endParaRPr lang="ar-EG" sz="1400" dirty="0"/>
          </a:p>
        </p:txBody>
      </p:sp>
      <p:cxnSp>
        <p:nvCxnSpPr>
          <p:cNvPr id="139" name="Straight Connector 138"/>
          <p:cNvCxnSpPr/>
          <p:nvPr/>
        </p:nvCxnSpPr>
        <p:spPr>
          <a:xfrm>
            <a:off x="4620293" y="5877666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9"/>
          <p:cNvSpPr txBox="1"/>
          <p:nvPr/>
        </p:nvSpPr>
        <p:spPr>
          <a:xfrm>
            <a:off x="4805654" y="4005728"/>
            <a:ext cx="157776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ar-EG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Make Transfer </a:t>
            </a:r>
          </a:p>
          <a:p>
            <a:pPr algn="ctr"/>
            <a:r>
              <a:rPr lang="en-US" sz="1400" dirty="0" smtClean="0"/>
              <a:t>money</a:t>
            </a:r>
          </a:p>
        </p:txBody>
      </p:sp>
      <p:sp>
        <p:nvSpPr>
          <p:cNvPr id="142" name="TextBox 19"/>
          <p:cNvSpPr txBox="1"/>
          <p:nvPr/>
        </p:nvSpPr>
        <p:spPr>
          <a:xfrm>
            <a:off x="4721066" y="5472613"/>
            <a:ext cx="157776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ar-EG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report</a:t>
            </a:r>
          </a:p>
        </p:txBody>
      </p:sp>
      <p:cxnSp>
        <p:nvCxnSpPr>
          <p:cNvPr id="143" name="Straight Connector 142"/>
          <p:cNvCxnSpPr/>
          <p:nvPr/>
        </p:nvCxnSpPr>
        <p:spPr>
          <a:xfrm flipH="1">
            <a:off x="9954624" y="5688136"/>
            <a:ext cx="3876" cy="193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9954624" y="4875152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H="1">
            <a:off x="9954624" y="4306231"/>
            <a:ext cx="3876" cy="193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9954624" y="4830272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9954624" y="5433171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H="1">
            <a:off x="9954624" y="5165327"/>
            <a:ext cx="3876" cy="193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9954624" y="5410593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9958070" y="4570529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9950636" y="5966868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9950636" y="6524887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H="1">
            <a:off x="9950636" y="6257043"/>
            <a:ext cx="3876" cy="193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9950636" y="6624970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H="1">
            <a:off x="8213942" y="5759541"/>
            <a:ext cx="3876" cy="193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8213942" y="4946557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8213942" y="5504576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flipH="1">
            <a:off x="8213942" y="5236732"/>
            <a:ext cx="3876" cy="193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8213942" y="5481998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H="1">
            <a:off x="8227489" y="6609824"/>
            <a:ext cx="3876" cy="193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8227489" y="6031014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8227489" y="6354859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8227489" y="6332281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flipH="1">
            <a:off x="6404551" y="6587229"/>
            <a:ext cx="3876" cy="193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6404551" y="5774245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6404551" y="6332264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H="1">
            <a:off x="6404551" y="6064420"/>
            <a:ext cx="3876" cy="193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6404551" y="6309686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4616197" y="6105919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4616197" y="6663938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H="1">
            <a:off x="4616197" y="6396094"/>
            <a:ext cx="3876" cy="193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4616197" y="6641360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99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H="1">
            <a:off x="9942900" y="991864"/>
            <a:ext cx="3876" cy="193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865499" y="389283"/>
            <a:ext cx="304800" cy="260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ar-EG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ar-EG"/>
          </a:p>
        </p:txBody>
      </p:sp>
      <p:cxnSp>
        <p:nvCxnSpPr>
          <p:cNvPr id="6" name="Straight Connector 5"/>
          <p:cNvCxnSpPr>
            <a:stCxn id="5" idx="4"/>
          </p:cNvCxnSpPr>
          <p:nvPr/>
        </p:nvCxnSpPr>
        <p:spPr>
          <a:xfrm>
            <a:off x="3017899" y="649637"/>
            <a:ext cx="6626" cy="410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2865550" y="807542"/>
            <a:ext cx="317950" cy="8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037726" y="1051324"/>
            <a:ext cx="145774" cy="198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2865499" y="1062888"/>
            <a:ext cx="159026" cy="198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7"/>
          <p:cNvSpPr txBox="1"/>
          <p:nvPr/>
        </p:nvSpPr>
        <p:spPr>
          <a:xfrm>
            <a:off x="2774066" y="44564"/>
            <a:ext cx="60131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ar-EG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client</a:t>
            </a:r>
            <a:endParaRPr lang="ar-EG" sz="1400" dirty="0"/>
          </a:p>
        </p:txBody>
      </p:sp>
      <p:sp>
        <p:nvSpPr>
          <p:cNvPr id="11" name="Rectangle 10"/>
          <p:cNvSpPr/>
          <p:nvPr/>
        </p:nvSpPr>
        <p:spPr>
          <a:xfrm>
            <a:off x="4084648" y="513440"/>
            <a:ext cx="1125415" cy="389556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>
            <a:defPPr>
              <a:defRPr lang="ar-EG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/>
              <a:t>Loan Officer</a:t>
            </a:r>
            <a:endParaRPr lang="ar-EG" sz="1200" dirty="0"/>
          </a:p>
        </p:txBody>
      </p:sp>
      <p:sp>
        <p:nvSpPr>
          <p:cNvPr id="12" name="Rectangle 11"/>
          <p:cNvSpPr/>
          <p:nvPr/>
        </p:nvSpPr>
        <p:spPr>
          <a:xfrm>
            <a:off x="5912276" y="522745"/>
            <a:ext cx="1125415" cy="389556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>
            <a:defPPr>
              <a:defRPr lang="ar-EG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System </a:t>
            </a:r>
            <a:r>
              <a:rPr lang="en-US" sz="1200" dirty="0" smtClean="0"/>
              <a:t>bank</a:t>
            </a:r>
            <a:endParaRPr lang="ar-EG" sz="1200" dirty="0"/>
          </a:p>
        </p:txBody>
      </p:sp>
      <p:sp>
        <p:nvSpPr>
          <p:cNvPr id="13" name="Rectangle 12"/>
          <p:cNvSpPr/>
          <p:nvPr/>
        </p:nvSpPr>
        <p:spPr>
          <a:xfrm>
            <a:off x="7653838" y="502998"/>
            <a:ext cx="1125415" cy="389556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>
            <a:defPPr>
              <a:defRPr lang="ar-EG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database</a:t>
            </a:r>
            <a:endParaRPr lang="ar-EG" sz="12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647355" y="964606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420415" y="1034185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8170190" y="939595"/>
            <a:ext cx="3876" cy="193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362734" y="510614"/>
            <a:ext cx="1125415" cy="389556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>
            <a:defPPr>
              <a:defRPr lang="ar-EG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Money storage</a:t>
            </a:r>
            <a:endParaRPr lang="ar-EG" sz="1200" dirty="0"/>
          </a:p>
        </p:txBody>
      </p:sp>
      <p:sp>
        <p:nvSpPr>
          <p:cNvPr id="18" name="Rectangle 17"/>
          <p:cNvSpPr/>
          <p:nvPr/>
        </p:nvSpPr>
        <p:spPr>
          <a:xfrm flipH="1">
            <a:off x="2932166" y="1295136"/>
            <a:ext cx="144337" cy="5562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ar-EG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ar-EG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099248" y="1345260"/>
            <a:ext cx="15044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37726" y="1318808"/>
            <a:ext cx="157776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ar-EG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Request Loan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573707" y="1318808"/>
            <a:ext cx="145842" cy="452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ar-EG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ar-EG"/>
          </a:p>
        </p:txBody>
      </p:sp>
      <p:sp>
        <p:nvSpPr>
          <p:cNvPr id="22" name="Rectangle 21"/>
          <p:cNvSpPr/>
          <p:nvPr/>
        </p:nvSpPr>
        <p:spPr>
          <a:xfrm>
            <a:off x="6311954" y="3317588"/>
            <a:ext cx="191556" cy="1145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ar-EG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ar-EG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428250" y="2318197"/>
            <a:ext cx="145456" cy="4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4058656" y="2320430"/>
            <a:ext cx="260074" cy="18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3645136" y="2318577"/>
            <a:ext cx="260074" cy="18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039776" y="2318577"/>
            <a:ext cx="5290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19"/>
          <p:cNvSpPr txBox="1"/>
          <p:nvPr/>
        </p:nvSpPr>
        <p:spPr>
          <a:xfrm>
            <a:off x="3036222" y="2064616"/>
            <a:ext cx="157776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ar-EG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Request Guarantees</a:t>
            </a:r>
            <a:endParaRPr lang="en-US" sz="1400" dirty="0" smtClean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088530" y="3094641"/>
            <a:ext cx="15044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9"/>
          <p:cNvSpPr txBox="1"/>
          <p:nvPr/>
        </p:nvSpPr>
        <p:spPr>
          <a:xfrm>
            <a:off x="2972116" y="2848662"/>
            <a:ext cx="157776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ar-EG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Agree on</a:t>
            </a:r>
            <a:r>
              <a:rPr lang="en-US" sz="1400" dirty="0" smtClean="0"/>
              <a:t> </a:t>
            </a:r>
            <a:endParaRPr lang="en-US" sz="1400" dirty="0" smtClean="0"/>
          </a:p>
          <a:p>
            <a:pPr algn="ctr"/>
            <a:r>
              <a:rPr lang="en-US" sz="1400" dirty="0" smtClean="0"/>
              <a:t>Guarantees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6417944" y="1627802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6417944" y="1293052"/>
            <a:ext cx="3876" cy="193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417944" y="1571771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416969" y="2474808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6416969" y="1905887"/>
            <a:ext cx="3876" cy="193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416969" y="2429928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416969" y="3032827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6416969" y="2764983"/>
            <a:ext cx="3876" cy="193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416969" y="3010249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420415" y="2170185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712912" y="3317588"/>
            <a:ext cx="16244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19"/>
          <p:cNvSpPr txBox="1"/>
          <p:nvPr/>
        </p:nvSpPr>
        <p:spPr>
          <a:xfrm>
            <a:off x="4670615" y="3032286"/>
            <a:ext cx="157776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ar-EG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Make Loan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8170190" y="1262388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8167719" y="1856005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8167719" y="1521255"/>
            <a:ext cx="3876" cy="193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8167719" y="1799974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166744" y="2703011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8166744" y="2134090"/>
            <a:ext cx="3876" cy="193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8166744" y="2658131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8166744" y="2993186"/>
            <a:ext cx="3876" cy="193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8170190" y="2398388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9942900" y="1293052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9940429" y="1886669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9940429" y="1551919"/>
            <a:ext cx="3876" cy="193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9940429" y="1830638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9939454" y="2733675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9939454" y="2164754"/>
            <a:ext cx="3876" cy="193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9939454" y="2688795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9939454" y="3023850"/>
            <a:ext cx="3876" cy="193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9942900" y="2429052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8143397" y="3371882"/>
            <a:ext cx="92848" cy="530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ar-EG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ar-EG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464844" y="3395211"/>
            <a:ext cx="16745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19"/>
          <p:cNvSpPr txBox="1"/>
          <p:nvPr/>
        </p:nvSpPr>
        <p:spPr>
          <a:xfrm>
            <a:off x="6674452" y="3156539"/>
            <a:ext cx="130742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ar-EG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Check account is exit</a:t>
            </a:r>
            <a:endParaRPr lang="ar-EG" sz="1400" dirty="0"/>
          </a:p>
        </p:txBody>
      </p:sp>
      <p:cxnSp>
        <p:nvCxnSpPr>
          <p:cNvPr id="63" name="Straight Connector 62"/>
          <p:cNvCxnSpPr/>
          <p:nvPr/>
        </p:nvCxnSpPr>
        <p:spPr>
          <a:xfrm flipV="1">
            <a:off x="7870094" y="3904846"/>
            <a:ext cx="260074" cy="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7500500" y="3904846"/>
            <a:ext cx="260074" cy="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7086980" y="3902993"/>
            <a:ext cx="260074" cy="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6481620" y="3902993"/>
            <a:ext cx="5290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19"/>
          <p:cNvSpPr txBox="1"/>
          <p:nvPr/>
        </p:nvSpPr>
        <p:spPr>
          <a:xfrm>
            <a:off x="6718604" y="3833799"/>
            <a:ext cx="1307428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ar-EG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Exist or not</a:t>
            </a:r>
            <a:endParaRPr lang="ar-EG" sz="1400" dirty="0"/>
          </a:p>
        </p:txBody>
      </p:sp>
      <p:cxnSp>
        <p:nvCxnSpPr>
          <p:cNvPr id="68" name="Straight Connector 67"/>
          <p:cNvCxnSpPr/>
          <p:nvPr/>
        </p:nvCxnSpPr>
        <p:spPr>
          <a:xfrm>
            <a:off x="8176052" y="3986649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9943330" y="3703549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9943330" y="3658669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9943330" y="3993724"/>
            <a:ext cx="3876" cy="193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9946776" y="3398926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6533957" y="4531768"/>
            <a:ext cx="34045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9938532" y="4535697"/>
            <a:ext cx="92848" cy="530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ar-EG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ar-EG"/>
          </a:p>
        </p:txBody>
      </p:sp>
      <p:sp>
        <p:nvSpPr>
          <p:cNvPr id="76" name="TextBox 19"/>
          <p:cNvSpPr txBox="1"/>
          <p:nvPr/>
        </p:nvSpPr>
        <p:spPr>
          <a:xfrm>
            <a:off x="6448184" y="4270158"/>
            <a:ext cx="195729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ar-EG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Order Taking money</a:t>
            </a:r>
            <a:endParaRPr lang="ar-EG" sz="1400" dirty="0"/>
          </a:p>
        </p:txBody>
      </p:sp>
      <p:cxnSp>
        <p:nvCxnSpPr>
          <p:cNvPr id="77" name="Straight Connector 76"/>
          <p:cNvCxnSpPr/>
          <p:nvPr/>
        </p:nvCxnSpPr>
        <p:spPr>
          <a:xfrm flipV="1">
            <a:off x="6183820" y="5071715"/>
            <a:ext cx="260074" cy="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5814226" y="5071715"/>
            <a:ext cx="260074" cy="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5400706" y="5069862"/>
            <a:ext cx="260074" cy="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>
            <a:off x="4795346" y="5069862"/>
            <a:ext cx="5290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7409545" y="5080482"/>
            <a:ext cx="260074" cy="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7039951" y="5080482"/>
            <a:ext cx="260074" cy="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6626431" y="5078629"/>
            <a:ext cx="260074" cy="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8585716" y="5089539"/>
            <a:ext cx="260074" cy="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8216122" y="5089539"/>
            <a:ext cx="260074" cy="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7802602" y="5087686"/>
            <a:ext cx="260074" cy="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9658290" y="5089539"/>
            <a:ext cx="260074" cy="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9288696" y="5089539"/>
            <a:ext cx="260074" cy="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8875176" y="5087686"/>
            <a:ext cx="260074" cy="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19"/>
          <p:cNvSpPr txBox="1"/>
          <p:nvPr/>
        </p:nvSpPr>
        <p:spPr>
          <a:xfrm>
            <a:off x="6367609" y="4790398"/>
            <a:ext cx="195729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ar-EG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money</a:t>
            </a:r>
            <a:endParaRPr lang="ar-EG" sz="1400" dirty="0"/>
          </a:p>
        </p:txBody>
      </p:sp>
      <p:cxnSp>
        <p:nvCxnSpPr>
          <p:cNvPr id="91" name="Straight Connector 90"/>
          <p:cNvCxnSpPr/>
          <p:nvPr/>
        </p:nvCxnSpPr>
        <p:spPr>
          <a:xfrm>
            <a:off x="6448786" y="4600513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6448786" y="4577935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6448436" y="4869602"/>
            <a:ext cx="3876" cy="193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6448436" y="4546676"/>
            <a:ext cx="3876" cy="193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8262901" y="4451178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8262901" y="4395147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8262901" y="4741353"/>
            <a:ext cx="3876" cy="193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9946776" y="5732360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9946776" y="5163439"/>
            <a:ext cx="3876" cy="193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9946776" y="5687480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9946776" y="6022535"/>
            <a:ext cx="3876" cy="193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9950222" y="5427737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9950652" y="6702234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9950652" y="6657354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9954098" y="6397611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8279188" y="5703633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>
            <a:off x="8279188" y="5134712"/>
            <a:ext cx="3876" cy="193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8279188" y="5658753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>
            <a:off x="8279188" y="5993808"/>
            <a:ext cx="3876" cy="193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8282634" y="5399010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8283064" y="6673507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8283064" y="6628627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8286510" y="6368884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6460968" y="5732360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>
            <a:off x="6460968" y="5163439"/>
            <a:ext cx="3876" cy="193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6460968" y="5687480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H="1">
            <a:off x="6460968" y="6022535"/>
            <a:ext cx="3876" cy="193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6464414" y="5427737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6464844" y="6702234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6464844" y="6657354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6468290" y="6397611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4632188" y="6480125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>
            <a:off x="4632188" y="5911204"/>
            <a:ext cx="3876" cy="193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4632188" y="6435245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4632188" y="6770300"/>
            <a:ext cx="3876" cy="193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4635634" y="6175502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H="1">
            <a:off x="3107191" y="6865556"/>
            <a:ext cx="1524997" cy="76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9"/>
          <p:cNvSpPr txBox="1"/>
          <p:nvPr/>
        </p:nvSpPr>
        <p:spPr>
          <a:xfrm>
            <a:off x="2932166" y="6595606"/>
            <a:ext cx="195729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ar-EG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Give money</a:t>
            </a:r>
            <a:endParaRPr lang="ar-EG" sz="1400" dirty="0"/>
          </a:p>
        </p:txBody>
      </p:sp>
    </p:spTree>
    <p:extLst>
      <p:ext uri="{BB962C8B-B14F-4D97-AF65-F5344CB8AC3E}">
        <p14:creationId xmlns:p14="http://schemas.microsoft.com/office/powerpoint/2010/main" val="404803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128</Words>
  <Application>Microsoft Office PowerPoint</Application>
  <PresentationFormat>Widescreen</PresentationFormat>
  <Paragraphs>62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fesal</dc:creator>
  <cp:lastModifiedBy>Ahmed Elkersh</cp:lastModifiedBy>
  <cp:revision>22</cp:revision>
  <dcterms:created xsi:type="dcterms:W3CDTF">2016-12-03T11:34:07Z</dcterms:created>
  <dcterms:modified xsi:type="dcterms:W3CDTF">2016-12-12T04:24:26Z</dcterms:modified>
</cp:coreProperties>
</file>