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5A340D6-92AE-449F-BF97-7D1B24B70CB7}" type="datetimeFigureOut">
              <a:rPr lang="en-US" smtClean="0"/>
              <a:pPr/>
              <a:t>30/3/2020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F3F2CD9-3040-44A9-8C49-6DFBD9514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hpunit.de/manual/6.5/en/appendixes.assertion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amy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igprof/107c1ffa51695ae132bb014314e6d46f" TargetMode="External"/><Relationship Id="rId2" Type="http://schemas.openxmlformats.org/officeDocument/2006/relationships/hyperlink" Target="https://gist.github.com/bigprof/97e49ee194bdc6a21ff3f4aec332a23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using </a:t>
            </a:r>
            <a:r>
              <a:rPr lang="en-US" dirty="0" err="1" smtClean="0"/>
              <a:t>PHPUnit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41752"/>
            <a:ext cx="8077200" cy="1499616"/>
          </a:xfrm>
        </p:spPr>
        <p:txBody>
          <a:bodyPr/>
          <a:lstStyle/>
          <a:p>
            <a:r>
              <a:rPr lang="en-GB" dirty="0" smtClean="0"/>
              <a:t>Presented by: </a:t>
            </a:r>
          </a:p>
          <a:p>
            <a:r>
              <a:rPr lang="en-GB" dirty="0" smtClean="0"/>
              <a:t>Ahmed Genedy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for writing unit tests under </a:t>
            </a:r>
            <a:r>
              <a:rPr lang="en-US" dirty="0" err="1" smtClean="0"/>
              <a:t>PHPUnit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name must end in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Test.php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Function name must start with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test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In case you don’t want to name the function test*, you can add this special comment before the function: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/** @test */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Commonly-used test (assertion)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$this-&gt;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($a);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$this-&gt;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assertFalse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($a)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$this-&gt;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($a, $b)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$this-&gt;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assertArrayHasKey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($key, $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For full reference: </a:t>
            </a:r>
            <a:r>
              <a:rPr lang="en-US" dirty="0" smtClean="0">
                <a:hlinkClick r:id="rId2"/>
              </a:rPr>
              <a:t>https://phpunit.de/manual/6.5/en/appendixes.assertions.html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PHPUnit</a:t>
            </a:r>
            <a:r>
              <a:rPr lang="en-US" dirty="0" smtClean="0"/>
              <a:t> as part of continuous integration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phpunit</a:t>
            </a:r>
            <a:r>
              <a:rPr lang="en-US" dirty="0" smtClean="0"/>
              <a:t> in a script and check the output for any failed tests: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phpunit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if [ $? -ne 0 ]; then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echo "failed test"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your tests </a:t>
            </a:r>
            <a:r>
              <a:rPr lang="en-US" b="1" i="1" dirty="0" smtClean="0"/>
              <a:t>before</a:t>
            </a:r>
            <a:r>
              <a:rPr lang="en-US" dirty="0" smtClean="0"/>
              <a:t> writing the actual code.</a:t>
            </a:r>
          </a:p>
          <a:p>
            <a:r>
              <a:rPr lang="en-US" dirty="0" smtClean="0"/>
              <a:t>Your tests will initially fail.</a:t>
            </a:r>
          </a:p>
          <a:p>
            <a:r>
              <a:rPr lang="en-US" dirty="0" smtClean="0"/>
              <a:t>Write and revise your code until tests pass.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Encourages deeper planning.</a:t>
            </a:r>
          </a:p>
          <a:p>
            <a:pPr lvl="1"/>
            <a:r>
              <a:rPr lang="en-US" dirty="0" smtClean="0"/>
              <a:t>Increases developers' focus and productivity.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revents writing biased tests ;)</a:t>
            </a:r>
          </a:p>
          <a:p>
            <a:pPr lvl="1"/>
            <a:r>
              <a:rPr lang="en-US" dirty="0" smtClean="0"/>
              <a:t>Enforces standardization (of naming, </a:t>
            </a:r>
            <a:r>
              <a:rPr lang="en-US" dirty="0" err="1" smtClean="0"/>
              <a:t>params</a:t>
            </a:r>
            <a:r>
              <a:rPr lang="en-US" dirty="0" smtClean="0"/>
              <a:t> passing, error handling, ... etc).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fixture is a “known state” for running unit tests (environment variables, db and file handlers, initialized “fresh” objects, … etc.)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special method runs before each unit test to set up the known state.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tearDown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special method runs after each unit test (whether failed or successful) to return to original state.</a:t>
            </a:r>
          </a:p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setUpBeforeClass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tearDownAfterClass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run before the first test and after the last one, resp.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phpunit</a:t>
            </a:r>
            <a:r>
              <a:rPr lang="en-US" dirty="0" smtClean="0"/>
              <a:t> into your </a:t>
            </a:r>
            <a:r>
              <a:rPr lang="en-US" dirty="0" err="1" smtClean="0"/>
              <a:t>linux</a:t>
            </a:r>
            <a:r>
              <a:rPr lang="en-US" dirty="0" smtClean="0"/>
              <a:t> home directory and check that it’s </a:t>
            </a:r>
            <a:r>
              <a:rPr lang="en-US" smtClean="0"/>
              <a:t>working successfully.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factorial function, factorial($n)</a:t>
            </a:r>
          </a:p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factorial(0) should be 1.</a:t>
            </a:r>
          </a:p>
          <a:p>
            <a:pPr lvl="1"/>
            <a:r>
              <a:rPr lang="en-US" dirty="0" smtClean="0"/>
              <a:t>factorial(1) should be 1.</a:t>
            </a:r>
          </a:p>
          <a:p>
            <a:pPr lvl="1"/>
            <a:r>
              <a:rPr lang="en-US" dirty="0" smtClean="0"/>
              <a:t>factorial(5) should be 120.</a:t>
            </a:r>
          </a:p>
          <a:p>
            <a:pPr lvl="1"/>
            <a:r>
              <a:rPr lang="en-US" dirty="0" smtClean="0"/>
              <a:t>Factorial of any random </a:t>
            </a:r>
            <a:r>
              <a:rPr lang="en-US" dirty="0" err="1" smtClean="0"/>
              <a:t>int</a:t>
            </a:r>
            <a:r>
              <a:rPr lang="en-US" dirty="0" smtClean="0"/>
              <a:t>, n &gt; 3 should be equal to factorial of n-1 multiplied by n.</a:t>
            </a:r>
          </a:p>
          <a:p>
            <a:pPr lvl="1"/>
            <a:r>
              <a:rPr lang="en-US" dirty="0" smtClean="0"/>
              <a:t>Factorial of -3 should be null.</a:t>
            </a:r>
          </a:p>
          <a:p>
            <a:pPr lvl="1"/>
            <a:r>
              <a:rPr lang="en-US" dirty="0" smtClean="0"/>
              <a:t>Factorial of 1.5 should be null.</a:t>
            </a:r>
          </a:p>
          <a:p>
            <a:pPr lvl="1"/>
            <a:r>
              <a:rPr lang="en-US" dirty="0" smtClean="0"/>
              <a:t>Factorial of false should be null.</a:t>
            </a:r>
          </a:p>
          <a:p>
            <a:pPr lvl="1"/>
            <a:r>
              <a:rPr lang="en-US" dirty="0" smtClean="0"/>
              <a:t>Factorial of ‘</a:t>
            </a:r>
            <a:r>
              <a:rPr lang="en-US" dirty="0" err="1" smtClean="0"/>
              <a:t>abc</a:t>
            </a:r>
            <a:r>
              <a:rPr lang="en-US" dirty="0" smtClean="0"/>
              <a:t>’ should be null.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3 (TDD)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test suite for testing User class:</a:t>
            </a:r>
          </a:p>
          <a:p>
            <a:pPr lvl="1"/>
            <a:r>
              <a:rPr lang="en-US" dirty="0" smtClean="0"/>
              <a:t>Test setup: initialize $user as instance of User, with some initial name and email.</a:t>
            </a:r>
          </a:p>
          <a:p>
            <a:pPr lvl="1"/>
            <a:r>
              <a:rPr lang="en-US" dirty="0" smtClean="0"/>
              <a:t>$user-&gt;name() should retrieve name.</a:t>
            </a:r>
          </a:p>
          <a:p>
            <a:pPr lvl="1"/>
            <a:r>
              <a:rPr lang="en-US" dirty="0" smtClean="0"/>
              <a:t>$user-&gt;name(‘</a:t>
            </a:r>
            <a:r>
              <a:rPr lang="en-US" dirty="0" err="1" smtClean="0"/>
              <a:t>Samy</a:t>
            </a:r>
            <a:r>
              <a:rPr lang="en-US" dirty="0" smtClean="0"/>
              <a:t>’) should change user’s name to </a:t>
            </a:r>
            <a:r>
              <a:rPr lang="en-US" dirty="0" err="1" smtClean="0"/>
              <a:t>Samy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$user-&gt;email() should retrieve email.</a:t>
            </a:r>
          </a:p>
          <a:p>
            <a:pPr lvl="1"/>
            <a:r>
              <a:rPr lang="en-US" dirty="0" smtClean="0"/>
              <a:t>$user-&gt;email(‘samy@gmail.com’) should change user’s email to </a:t>
            </a:r>
            <a:r>
              <a:rPr lang="en-US" dirty="0" smtClean="0">
                <a:hlinkClick r:id="rId2"/>
              </a:rPr>
              <a:t>samy@gmail.com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Test teardown: $user-&gt;delete();</a:t>
            </a:r>
          </a:p>
          <a:p>
            <a:r>
              <a:rPr lang="en-US" dirty="0" smtClean="0"/>
              <a:t>Run the suite and write the code to make it all pass.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test suite to test a class from your most recent PHP assignment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unit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unit test is an automated piece of code that invokes a unit of work in the system and then checks a single assumption about the behavior of that unit of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we need unit tests?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testing environment</a:t>
            </a:r>
          </a:p>
          <a:p>
            <a:pPr lvl="1"/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Any other environment variables</a:t>
            </a:r>
          </a:p>
          <a:p>
            <a:r>
              <a:rPr lang="en-US" dirty="0" smtClean="0"/>
              <a:t>Invoking the test</a:t>
            </a:r>
          </a:p>
          <a:p>
            <a:r>
              <a:rPr lang="en-US" dirty="0" smtClean="0"/>
              <a:t>Checking results</a:t>
            </a:r>
          </a:p>
          <a:p>
            <a:r>
              <a:rPr lang="en-US" dirty="0" smtClean="0"/>
              <a:t>Reporting test outputs (failed/passed)</a:t>
            </a:r>
          </a:p>
          <a:p>
            <a:r>
              <a:rPr lang="en-US" dirty="0" smtClean="0"/>
              <a:t>Let’s try to do this manually!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PHPUnit</a:t>
            </a:r>
            <a:r>
              <a:rPr lang="en-US" dirty="0" smtClean="0"/>
              <a:t>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Standardized</a:t>
            </a:r>
          </a:p>
          <a:p>
            <a:r>
              <a:rPr lang="en-US" dirty="0" smtClean="0"/>
              <a:t>With command line support (for automation)</a:t>
            </a:r>
          </a:p>
          <a:p>
            <a:r>
              <a:rPr lang="en-US" dirty="0" smtClean="0"/>
              <a:t>Various reporting formats</a:t>
            </a:r>
          </a:p>
          <a:p>
            <a:r>
              <a:rPr lang="en-US" dirty="0" smtClean="0"/>
              <a:t>A lot of ways to test (assert)</a:t>
            </a:r>
          </a:p>
          <a:p>
            <a:r>
              <a:rPr lang="en-US" dirty="0" smtClean="0"/>
              <a:t>Can be installed as a composer package (not recommended!)</a:t>
            </a:r>
          </a:p>
          <a:p>
            <a:r>
              <a:rPr lang="en-US" dirty="0" smtClean="0"/>
              <a:t>can be part of your continuous integration workflow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PHPUnit</a:t>
            </a:r>
            <a:r>
              <a:rPr lang="en-US" dirty="0" smtClean="0"/>
              <a:t> (on 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home folder ~:</a:t>
            </a:r>
          </a:p>
          <a:p>
            <a:pPr lvl="1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wget -O phpunit https://phar.phpunit.de/phpunit-6.phar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+x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phpunit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Might need to resolve dependencies like </a:t>
            </a:r>
            <a:r>
              <a:rPr lang="en-US" dirty="0" err="1" smtClean="0"/>
              <a:t>mbstring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apt-get install php7.0-mbstring</a:t>
            </a:r>
          </a:p>
          <a:p>
            <a:r>
              <a:rPr lang="en-US" dirty="0" smtClean="0"/>
              <a:t>test that it's running: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phpunit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--version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unit tests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tests</a:t>
            </a:r>
            <a:r>
              <a:rPr lang="en-US" dirty="0" smtClean="0"/>
              <a:t> folder in your project root</a:t>
            </a:r>
          </a:p>
          <a:p>
            <a:r>
              <a:rPr lang="en-US" dirty="0" smtClean="0"/>
              <a:t>Create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phpunit.xml</a:t>
            </a:r>
            <a:r>
              <a:rPr lang="en-US" dirty="0" smtClean="0"/>
              <a:t> (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Specify bootstrap file</a:t>
            </a:r>
          </a:p>
          <a:p>
            <a:pPr lvl="1"/>
            <a:r>
              <a:rPr lang="en-US" dirty="0" smtClean="0"/>
              <a:t>Specify test suites and their locations.</a:t>
            </a:r>
          </a:p>
          <a:p>
            <a:pPr lvl="1"/>
            <a:r>
              <a:rPr lang="en-US" dirty="0" smtClean="0">
                <a:hlinkClick r:id="rId2"/>
              </a:rPr>
              <a:t>https://gist.github.com/bigprof/97e49ee194bdc6a21ff3f4aec332a236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bootstrap.php</a:t>
            </a:r>
            <a:r>
              <a:rPr lang="en-US" dirty="0" smtClean="0"/>
              <a:t> file (initializes your project for </a:t>
            </a:r>
            <a:r>
              <a:rPr lang="en-US" dirty="0" err="1" smtClean="0"/>
              <a:t>PHPUnit</a:t>
            </a:r>
            <a:r>
              <a:rPr lang="en-US" dirty="0" smtClean="0"/>
              <a:t>), </a:t>
            </a:r>
            <a:r>
              <a:rPr lang="en-US" dirty="0" smtClean="0">
                <a:hlinkClick r:id="rId3"/>
              </a:rPr>
              <a:t>https://gist.github.com/bigprof/107c1ffa51695ae132bb014314e6d46f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‘Dry-run’ your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phpunit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(no tests yet)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our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tests/unit/SampleTest.php</a:t>
            </a:r>
          </a:p>
          <a:p>
            <a:pPr lvl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class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SampleTest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PHPUnit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\Framework\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>
              <a:buNone/>
            </a:pPr>
            <a:endParaRPr lang="en-US" sz="1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Try to run it (no tests yet + a warning)</a:t>
            </a:r>
          </a:p>
          <a:p>
            <a:r>
              <a:rPr lang="en-US" dirty="0" smtClean="0"/>
              <a:t>Also try a different formatting: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phpunit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testdox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</TotalTime>
  <Words>738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Unit testing using PHPUnit</vt:lpstr>
      <vt:lpstr>What’s a unit test?</vt:lpstr>
      <vt:lpstr>Why do we need unit tests?</vt:lpstr>
      <vt:lpstr>Elements of a unit test</vt:lpstr>
      <vt:lpstr>PHPUnit to the rescue!</vt:lpstr>
      <vt:lpstr>Installing PHPUnit (on linux)</vt:lpstr>
      <vt:lpstr>Adding unit tests to your project</vt:lpstr>
      <vt:lpstr>‘Dry-run’ your test suite</vt:lpstr>
      <vt:lpstr>Let’s create our first test</vt:lpstr>
      <vt:lpstr>Rules for writing unit tests under PHPUnit</vt:lpstr>
      <vt:lpstr>Commonly-used test (assertion) functions</vt:lpstr>
      <vt:lpstr>Using PHPUnit as part of continuous integration process</vt:lpstr>
      <vt:lpstr>Test-driven development (TDD)</vt:lpstr>
      <vt:lpstr>Fixtures</vt:lpstr>
      <vt:lpstr>Lab exercise 1</vt:lpstr>
      <vt:lpstr>Lab exercise 2</vt:lpstr>
      <vt:lpstr>Lab exercise 3 (TDD)</vt:lpstr>
      <vt:lpstr>Lab exercise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using PHPUnit</dc:title>
  <dc:creator>bigprof</dc:creator>
  <cp:lastModifiedBy>Ahmed Genedy</cp:lastModifiedBy>
  <cp:revision>38</cp:revision>
  <dcterms:created xsi:type="dcterms:W3CDTF">2019-02-17T17:09:25Z</dcterms:created>
  <dcterms:modified xsi:type="dcterms:W3CDTF">2020-03-30T16:01:21Z</dcterms:modified>
</cp:coreProperties>
</file>