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D4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872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B5CFE-1A1D-047C-3950-7035A6054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6D1D2A-8237-A224-F00B-18E276FCF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CFAC8-9615-7EF0-FE87-298DA244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CEA-6A82-4BD2-BA33-B198D34B573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B54E9-16D0-0F7D-E04C-A3A793A9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9E7BE-A2E2-A88F-EC50-CA511F39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D174-6E00-46E6-9BF9-969CB2E6F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31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CB4F-5F43-6103-915B-4A75C27D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B8EB63-8778-24B7-8920-2A8A48988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334749-F4E8-C1A3-F72D-DBC3AFD1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CEA-6A82-4BD2-BA33-B198D34B573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A9F1F-C1F7-BBDA-B39C-5B95E7E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825BC-C582-6DFE-963B-F3AADF3C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D174-6E00-46E6-9BF9-969CB2E6F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381F97-2526-5C1C-C838-552F3EBAF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58B091-C5C8-C403-68F4-AC08A6C2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0EAAC-8EA0-E884-EBCC-D5FA17A9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CEA-6A82-4BD2-BA33-B198D34B573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F9D0-01E3-575D-C844-7D1D08A8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C1F1C9-2FAE-2061-6828-6E589B41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D174-6E00-46E6-9BF9-969CB2E6F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22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0DD08-9DAA-FE50-BC00-A915EA11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63E69-3A2F-C63D-6A07-AF1CB1E1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800CA-FE44-772A-3C83-26A452B2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CEA-6A82-4BD2-BA33-B198D34B573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3CC346-144A-4DCE-EE8D-E42FB717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58A9E5-C4FC-485E-3B41-6CB8B257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D174-6E00-46E6-9BF9-969CB2E6F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95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67C37-04AF-537A-62A8-6215D714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60A306-AC5A-4119-F4CE-CF76470E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2F575E-1DFA-2ABF-4571-CD20E99D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CEA-6A82-4BD2-BA33-B198D34B573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1CBE4B-0052-0C74-B934-52F35A7D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B49561-A9FC-A066-232A-118FC908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D174-6E00-46E6-9BF9-969CB2E6F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73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B8CA6-69F5-FC87-B6C0-3C32E653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59642-6685-4505-C831-D8FC4C3B8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A75004-6BFC-FFC1-A33E-DEFA0D236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FBCFD0-16B5-8A73-9FA7-D8CC8BA8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CEA-6A82-4BD2-BA33-B198D34B573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E7E2FE-395A-3ACB-C180-9F195412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62DE3B-659F-0648-8B60-5E55442E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D174-6E00-46E6-9BF9-969CB2E6F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95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51408-6BB2-22BD-A2FE-4FFC7460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E02041-ACD3-665C-3A81-BB6ED78CC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672279-4827-B8CD-1D54-98C7E6A54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186B8D-1373-BDC4-7586-C034D1949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462D08-1525-EFFD-7A6F-35C6D7D2A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DA80FF-373C-0927-F106-C29BEC7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CEA-6A82-4BD2-BA33-B198D34B573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95F85B-911A-14E6-7F9D-58B68F8D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ABED11-D7B4-366F-AC61-50757E12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D174-6E00-46E6-9BF9-969CB2E6F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25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6B6B4-1C36-C78A-38D8-3C505CB1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928040-9333-B27E-5039-ADD592B7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CEA-6A82-4BD2-BA33-B198D34B573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FA85C0-D3C7-105D-75F5-4ED9C922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7699D1-95A4-ED0D-7CCE-A1B53448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D174-6E00-46E6-9BF9-969CB2E6F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9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78B77F-AC2C-E385-4C2B-1CE3747E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CEA-6A82-4BD2-BA33-B198D34B573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0BDF16-B877-ECE2-8E58-85C754FE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7CD90F-92E9-C634-73A4-1DF217C2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D174-6E00-46E6-9BF9-969CB2E6F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64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A8DC4-DD0F-FF61-33F8-694FC766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B27F-0B5E-9974-0085-B3A18014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827C71-E5B2-69F0-E345-2612E9FC6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9A10F4-959E-C18E-A6A0-A0CBA16F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CEA-6A82-4BD2-BA33-B198D34B573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1D12B6-92CA-92EE-4C0B-3DE17438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1C3925-F4B0-6FF4-0A4A-6117589D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D174-6E00-46E6-9BF9-969CB2E6F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8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A67A8-7F45-AB3B-5487-3462A0B4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1E6DF1-66BC-4E7F-549C-FF723ED93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A2023C-F670-AB66-1A40-E3FEBCF4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6418E6-CAFC-83C7-B252-900BAC0F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CEA-6A82-4BD2-BA33-B198D34B573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8F41BC-A52A-FFB1-3A77-13DF8DB9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AA98B4-CB7E-592E-BF34-45261ABD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D174-6E00-46E6-9BF9-969CB2E6F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49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4FA77B-B2ED-19A1-6B43-CFEED12E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FFA957-97F0-DE82-8453-7FF4C3B4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C3E19A-7494-8CBA-356A-4C1C9CDB6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21CEA-6A82-4BD2-BA33-B198D34B5738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BD93A-E090-68AC-4FBF-5F858129B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46A4AA-2D75-079C-8F49-A9D3CF69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D174-6E00-46E6-9BF9-969CB2E6F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4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Forme libre : forme 1646">
            <a:extLst>
              <a:ext uri="{FF2B5EF4-FFF2-40B4-BE49-F238E27FC236}">
                <a16:creationId xmlns:a16="http://schemas.microsoft.com/office/drawing/2014/main" id="{35AB7F53-E498-7878-DE75-563D230A04D1}"/>
              </a:ext>
            </a:extLst>
          </p:cNvPr>
          <p:cNvSpPr/>
          <p:nvPr/>
        </p:nvSpPr>
        <p:spPr>
          <a:xfrm>
            <a:off x="5705525" y="3399772"/>
            <a:ext cx="1707717" cy="1693794"/>
          </a:xfrm>
          <a:custGeom>
            <a:avLst/>
            <a:gdLst>
              <a:gd name="connsiteX0" fmla="*/ 406058 w 1707717"/>
              <a:gd name="connsiteY0" fmla="*/ 1693572 h 1693794"/>
              <a:gd name="connsiteX1" fmla="*/ 502650 w 1707717"/>
              <a:gd name="connsiteY1" fmla="*/ 1654935 h 1693794"/>
              <a:gd name="connsiteX2" fmla="*/ 541286 w 1707717"/>
              <a:gd name="connsiteY2" fmla="*/ 1648496 h 1693794"/>
              <a:gd name="connsiteX3" fmla="*/ 560605 w 1707717"/>
              <a:gd name="connsiteY3" fmla="*/ 1635617 h 1693794"/>
              <a:gd name="connsiteX4" fmla="*/ 573483 w 1707717"/>
              <a:gd name="connsiteY4" fmla="*/ 1616299 h 1693794"/>
              <a:gd name="connsiteX5" fmla="*/ 592802 w 1707717"/>
              <a:gd name="connsiteY5" fmla="*/ 1596980 h 1693794"/>
              <a:gd name="connsiteX6" fmla="*/ 586362 w 1707717"/>
              <a:gd name="connsiteY6" fmla="*/ 1545465 h 1693794"/>
              <a:gd name="connsiteX7" fmla="*/ 592802 w 1707717"/>
              <a:gd name="connsiteY7" fmla="*/ 1442434 h 1693794"/>
              <a:gd name="connsiteX8" fmla="*/ 637878 w 1707717"/>
              <a:gd name="connsiteY8" fmla="*/ 1423116 h 1693794"/>
              <a:gd name="connsiteX9" fmla="*/ 747348 w 1707717"/>
              <a:gd name="connsiteY9" fmla="*/ 1403797 h 1693794"/>
              <a:gd name="connsiteX10" fmla="*/ 843940 w 1707717"/>
              <a:gd name="connsiteY10" fmla="*/ 1365161 h 1693794"/>
              <a:gd name="connsiteX11" fmla="*/ 856819 w 1707717"/>
              <a:gd name="connsiteY11" fmla="*/ 1345842 h 1693794"/>
              <a:gd name="connsiteX12" fmla="*/ 843940 w 1707717"/>
              <a:gd name="connsiteY12" fmla="*/ 1326524 h 1693794"/>
              <a:gd name="connsiteX13" fmla="*/ 805303 w 1707717"/>
              <a:gd name="connsiteY13" fmla="*/ 1281448 h 1693794"/>
              <a:gd name="connsiteX14" fmla="*/ 798864 w 1707717"/>
              <a:gd name="connsiteY14" fmla="*/ 1242811 h 1693794"/>
              <a:gd name="connsiteX15" fmla="*/ 798864 w 1707717"/>
              <a:gd name="connsiteY15" fmla="*/ 1184856 h 1693794"/>
              <a:gd name="connsiteX16" fmla="*/ 837500 w 1707717"/>
              <a:gd name="connsiteY16" fmla="*/ 1152659 h 1693794"/>
              <a:gd name="connsiteX17" fmla="*/ 869697 w 1707717"/>
              <a:gd name="connsiteY17" fmla="*/ 1133341 h 1693794"/>
              <a:gd name="connsiteX18" fmla="*/ 992047 w 1707717"/>
              <a:gd name="connsiteY18" fmla="*/ 1120462 h 1693794"/>
              <a:gd name="connsiteX19" fmla="*/ 1017805 w 1707717"/>
              <a:gd name="connsiteY19" fmla="*/ 1114023 h 1693794"/>
              <a:gd name="connsiteX20" fmla="*/ 1030683 w 1707717"/>
              <a:gd name="connsiteY20" fmla="*/ 1094704 h 1693794"/>
              <a:gd name="connsiteX21" fmla="*/ 979168 w 1707717"/>
              <a:gd name="connsiteY21" fmla="*/ 1049628 h 1693794"/>
              <a:gd name="connsiteX22" fmla="*/ 959850 w 1707717"/>
              <a:gd name="connsiteY22" fmla="*/ 1036749 h 1693794"/>
              <a:gd name="connsiteX23" fmla="*/ 946971 w 1707717"/>
              <a:gd name="connsiteY23" fmla="*/ 1017431 h 1693794"/>
              <a:gd name="connsiteX24" fmla="*/ 972728 w 1707717"/>
              <a:gd name="connsiteY24" fmla="*/ 1004552 h 1693794"/>
              <a:gd name="connsiteX25" fmla="*/ 1043562 w 1707717"/>
              <a:gd name="connsiteY25" fmla="*/ 959476 h 1693794"/>
              <a:gd name="connsiteX26" fmla="*/ 1107957 w 1707717"/>
              <a:gd name="connsiteY26" fmla="*/ 927279 h 1693794"/>
              <a:gd name="connsiteX27" fmla="*/ 1114396 w 1707717"/>
              <a:gd name="connsiteY27" fmla="*/ 856445 h 1693794"/>
              <a:gd name="connsiteX28" fmla="*/ 1056441 w 1707717"/>
              <a:gd name="connsiteY28" fmla="*/ 817809 h 1693794"/>
              <a:gd name="connsiteX29" fmla="*/ 1037123 w 1707717"/>
              <a:gd name="connsiteY29" fmla="*/ 811369 h 1693794"/>
              <a:gd name="connsiteX30" fmla="*/ 1114396 w 1707717"/>
              <a:gd name="connsiteY30" fmla="*/ 824248 h 1693794"/>
              <a:gd name="connsiteX31" fmla="*/ 1275382 w 1707717"/>
              <a:gd name="connsiteY31" fmla="*/ 856445 h 1693794"/>
              <a:gd name="connsiteX32" fmla="*/ 1339776 w 1707717"/>
              <a:gd name="connsiteY32" fmla="*/ 837127 h 1693794"/>
              <a:gd name="connsiteX33" fmla="*/ 1294700 w 1707717"/>
              <a:gd name="connsiteY33" fmla="*/ 740535 h 1693794"/>
              <a:gd name="connsiteX34" fmla="*/ 1275382 w 1707717"/>
              <a:gd name="connsiteY34" fmla="*/ 701899 h 1693794"/>
              <a:gd name="connsiteX35" fmla="*/ 1249624 w 1707717"/>
              <a:gd name="connsiteY35" fmla="*/ 663262 h 1693794"/>
              <a:gd name="connsiteX36" fmla="*/ 1236745 w 1707717"/>
              <a:gd name="connsiteY36" fmla="*/ 624625 h 1693794"/>
              <a:gd name="connsiteX37" fmla="*/ 1268943 w 1707717"/>
              <a:gd name="connsiteY37" fmla="*/ 547352 h 1693794"/>
              <a:gd name="connsiteX38" fmla="*/ 1301140 w 1707717"/>
              <a:gd name="connsiteY38" fmla="*/ 521594 h 1693794"/>
              <a:gd name="connsiteX39" fmla="*/ 1314019 w 1707717"/>
              <a:gd name="connsiteY39" fmla="*/ 502276 h 1693794"/>
              <a:gd name="connsiteX40" fmla="*/ 1378413 w 1707717"/>
              <a:gd name="connsiteY40" fmla="*/ 476518 h 1693794"/>
              <a:gd name="connsiteX41" fmla="*/ 1455686 w 1707717"/>
              <a:gd name="connsiteY41" fmla="*/ 437882 h 1693794"/>
              <a:gd name="connsiteX42" fmla="*/ 1494323 w 1707717"/>
              <a:gd name="connsiteY42" fmla="*/ 418563 h 1693794"/>
              <a:gd name="connsiteX43" fmla="*/ 1610233 w 1707717"/>
              <a:gd name="connsiteY43" fmla="*/ 347730 h 1693794"/>
              <a:gd name="connsiteX44" fmla="*/ 1635990 w 1707717"/>
              <a:gd name="connsiteY44" fmla="*/ 289775 h 1693794"/>
              <a:gd name="connsiteX45" fmla="*/ 1661748 w 1707717"/>
              <a:gd name="connsiteY45" fmla="*/ 238259 h 1693794"/>
              <a:gd name="connsiteX46" fmla="*/ 1700385 w 1707717"/>
              <a:gd name="connsiteY46" fmla="*/ 167425 h 1693794"/>
              <a:gd name="connsiteX47" fmla="*/ 1629551 w 1707717"/>
              <a:gd name="connsiteY47" fmla="*/ 83713 h 1693794"/>
              <a:gd name="connsiteX48" fmla="*/ 1294700 w 1707717"/>
              <a:gd name="connsiteY48" fmla="*/ 0 h 1693794"/>
              <a:gd name="connsiteX49" fmla="*/ 1165912 w 1707717"/>
              <a:gd name="connsiteY49" fmla="*/ 25758 h 1693794"/>
              <a:gd name="connsiteX50" fmla="*/ 1037123 w 1707717"/>
              <a:gd name="connsiteY50" fmla="*/ 193183 h 1693794"/>
              <a:gd name="connsiteX51" fmla="*/ 940531 w 1707717"/>
              <a:gd name="connsiteY51" fmla="*/ 328411 h 1693794"/>
              <a:gd name="connsiteX52" fmla="*/ 901895 w 1707717"/>
              <a:gd name="connsiteY52" fmla="*/ 379927 h 1693794"/>
              <a:gd name="connsiteX53" fmla="*/ 560605 w 1707717"/>
              <a:gd name="connsiteY53" fmla="*/ 618186 h 1693794"/>
              <a:gd name="connsiteX54" fmla="*/ 380300 w 1707717"/>
              <a:gd name="connsiteY54" fmla="*/ 727656 h 1693794"/>
              <a:gd name="connsiteX55" fmla="*/ 96965 w 1707717"/>
              <a:gd name="connsiteY55" fmla="*/ 985234 h 1693794"/>
              <a:gd name="connsiteX56" fmla="*/ 6813 w 1707717"/>
              <a:gd name="connsiteY56" fmla="*/ 1107583 h 1693794"/>
              <a:gd name="connsiteX57" fmla="*/ 374 w 1707717"/>
              <a:gd name="connsiteY57" fmla="*/ 1139780 h 1693794"/>
              <a:gd name="connsiteX58" fmla="*/ 32571 w 1707717"/>
              <a:gd name="connsiteY58" fmla="*/ 1249251 h 1693794"/>
              <a:gd name="connsiteX59" fmla="*/ 116283 w 1707717"/>
              <a:gd name="connsiteY59" fmla="*/ 1332963 h 1693794"/>
              <a:gd name="connsiteX60" fmla="*/ 161359 w 1707717"/>
              <a:gd name="connsiteY60" fmla="*/ 1358721 h 1693794"/>
              <a:gd name="connsiteX61" fmla="*/ 199996 w 1707717"/>
              <a:gd name="connsiteY61" fmla="*/ 1371600 h 1693794"/>
              <a:gd name="connsiteX62" fmla="*/ 212875 w 1707717"/>
              <a:gd name="connsiteY62" fmla="*/ 1397358 h 1693794"/>
              <a:gd name="connsiteX63" fmla="*/ 232193 w 1707717"/>
              <a:gd name="connsiteY63" fmla="*/ 1448873 h 1693794"/>
              <a:gd name="connsiteX64" fmla="*/ 251512 w 1707717"/>
              <a:gd name="connsiteY64" fmla="*/ 1461752 h 1693794"/>
              <a:gd name="connsiteX65" fmla="*/ 270830 w 1707717"/>
              <a:gd name="connsiteY65" fmla="*/ 1487510 h 1693794"/>
              <a:gd name="connsiteX66" fmla="*/ 290148 w 1707717"/>
              <a:gd name="connsiteY66" fmla="*/ 1500389 h 1693794"/>
              <a:gd name="connsiteX67" fmla="*/ 296588 w 1707717"/>
              <a:gd name="connsiteY67" fmla="*/ 1526147 h 1693794"/>
              <a:gd name="connsiteX68" fmla="*/ 309467 w 1707717"/>
              <a:gd name="connsiteY68" fmla="*/ 1558344 h 1693794"/>
              <a:gd name="connsiteX69" fmla="*/ 315906 w 1707717"/>
              <a:gd name="connsiteY69" fmla="*/ 1596980 h 1693794"/>
              <a:gd name="connsiteX70" fmla="*/ 360982 w 1707717"/>
              <a:gd name="connsiteY70" fmla="*/ 1629178 h 1693794"/>
              <a:gd name="connsiteX71" fmla="*/ 406058 w 1707717"/>
              <a:gd name="connsiteY71" fmla="*/ 1661375 h 1693794"/>
              <a:gd name="connsiteX72" fmla="*/ 406058 w 1707717"/>
              <a:gd name="connsiteY72" fmla="*/ 1693572 h 16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707717" h="1693794">
                <a:moveTo>
                  <a:pt x="406058" y="1693572"/>
                </a:moveTo>
                <a:cubicBezTo>
                  <a:pt x="422157" y="1692499"/>
                  <a:pt x="375470" y="1702627"/>
                  <a:pt x="502650" y="1654935"/>
                </a:cubicBezTo>
                <a:cubicBezTo>
                  <a:pt x="514875" y="1650351"/>
                  <a:pt x="528407" y="1650642"/>
                  <a:pt x="541286" y="1648496"/>
                </a:cubicBezTo>
                <a:cubicBezTo>
                  <a:pt x="547726" y="1644203"/>
                  <a:pt x="555132" y="1641090"/>
                  <a:pt x="560605" y="1635617"/>
                </a:cubicBezTo>
                <a:cubicBezTo>
                  <a:pt x="566077" y="1630145"/>
                  <a:pt x="568529" y="1622244"/>
                  <a:pt x="573483" y="1616299"/>
                </a:cubicBezTo>
                <a:cubicBezTo>
                  <a:pt x="579313" y="1609303"/>
                  <a:pt x="586362" y="1603420"/>
                  <a:pt x="592802" y="1596980"/>
                </a:cubicBezTo>
                <a:cubicBezTo>
                  <a:pt x="590655" y="1579808"/>
                  <a:pt x="586362" y="1562770"/>
                  <a:pt x="586362" y="1545465"/>
                </a:cubicBezTo>
                <a:cubicBezTo>
                  <a:pt x="586362" y="1511054"/>
                  <a:pt x="585337" y="1476025"/>
                  <a:pt x="592802" y="1442434"/>
                </a:cubicBezTo>
                <a:cubicBezTo>
                  <a:pt x="595519" y="1430209"/>
                  <a:pt x="632017" y="1425069"/>
                  <a:pt x="637878" y="1423116"/>
                </a:cubicBezTo>
                <a:cubicBezTo>
                  <a:pt x="709062" y="1399388"/>
                  <a:pt x="625040" y="1413990"/>
                  <a:pt x="747348" y="1403797"/>
                </a:cubicBezTo>
                <a:cubicBezTo>
                  <a:pt x="818963" y="1379926"/>
                  <a:pt x="787089" y="1393586"/>
                  <a:pt x="843940" y="1365161"/>
                </a:cubicBezTo>
                <a:cubicBezTo>
                  <a:pt x="848233" y="1358721"/>
                  <a:pt x="856819" y="1353581"/>
                  <a:pt x="856819" y="1345842"/>
                </a:cubicBezTo>
                <a:cubicBezTo>
                  <a:pt x="856819" y="1338103"/>
                  <a:pt x="848977" y="1332400"/>
                  <a:pt x="843940" y="1326524"/>
                </a:cubicBezTo>
                <a:cubicBezTo>
                  <a:pt x="797094" y="1271871"/>
                  <a:pt x="834870" y="1325798"/>
                  <a:pt x="805303" y="1281448"/>
                </a:cubicBezTo>
                <a:cubicBezTo>
                  <a:pt x="803157" y="1268569"/>
                  <a:pt x="801696" y="1255557"/>
                  <a:pt x="798864" y="1242811"/>
                </a:cubicBezTo>
                <a:cubicBezTo>
                  <a:pt x="793771" y="1219894"/>
                  <a:pt x="780773" y="1213284"/>
                  <a:pt x="798864" y="1184856"/>
                </a:cubicBezTo>
                <a:cubicBezTo>
                  <a:pt x="807864" y="1170713"/>
                  <a:pt x="823942" y="1162519"/>
                  <a:pt x="837500" y="1152659"/>
                </a:cubicBezTo>
                <a:cubicBezTo>
                  <a:pt x="847622" y="1145297"/>
                  <a:pt x="858502" y="1138938"/>
                  <a:pt x="869697" y="1133341"/>
                </a:cubicBezTo>
                <a:cubicBezTo>
                  <a:pt x="901867" y="1117256"/>
                  <a:pt x="982580" y="1121054"/>
                  <a:pt x="992047" y="1120462"/>
                </a:cubicBezTo>
                <a:cubicBezTo>
                  <a:pt x="1000633" y="1118316"/>
                  <a:pt x="1010441" y="1118932"/>
                  <a:pt x="1017805" y="1114023"/>
                </a:cubicBezTo>
                <a:cubicBezTo>
                  <a:pt x="1024244" y="1109730"/>
                  <a:pt x="1031778" y="1102365"/>
                  <a:pt x="1030683" y="1094704"/>
                </a:cubicBezTo>
                <a:cubicBezTo>
                  <a:pt x="1027563" y="1072865"/>
                  <a:pt x="992919" y="1058223"/>
                  <a:pt x="979168" y="1049628"/>
                </a:cubicBezTo>
                <a:cubicBezTo>
                  <a:pt x="972605" y="1045526"/>
                  <a:pt x="966289" y="1041042"/>
                  <a:pt x="959850" y="1036749"/>
                </a:cubicBezTo>
                <a:cubicBezTo>
                  <a:pt x="955557" y="1030310"/>
                  <a:pt x="944097" y="1024617"/>
                  <a:pt x="946971" y="1017431"/>
                </a:cubicBezTo>
                <a:cubicBezTo>
                  <a:pt x="950536" y="1008518"/>
                  <a:pt x="964965" y="1010198"/>
                  <a:pt x="972728" y="1004552"/>
                </a:cubicBezTo>
                <a:cubicBezTo>
                  <a:pt x="1038617" y="956633"/>
                  <a:pt x="992304" y="972292"/>
                  <a:pt x="1043562" y="959476"/>
                </a:cubicBezTo>
                <a:cubicBezTo>
                  <a:pt x="1089563" y="928809"/>
                  <a:pt x="1067182" y="937472"/>
                  <a:pt x="1107957" y="927279"/>
                </a:cubicBezTo>
                <a:cubicBezTo>
                  <a:pt x="1137812" y="904887"/>
                  <a:pt x="1155550" y="904459"/>
                  <a:pt x="1114396" y="856445"/>
                </a:cubicBezTo>
                <a:cubicBezTo>
                  <a:pt x="1099286" y="838817"/>
                  <a:pt x="1076496" y="829508"/>
                  <a:pt x="1056441" y="817809"/>
                </a:cubicBezTo>
                <a:cubicBezTo>
                  <a:pt x="1050578" y="814389"/>
                  <a:pt x="1030377" y="810619"/>
                  <a:pt x="1037123" y="811369"/>
                </a:cubicBezTo>
                <a:cubicBezTo>
                  <a:pt x="1063076" y="814252"/>
                  <a:pt x="1088587" y="820277"/>
                  <a:pt x="1114396" y="824248"/>
                </a:cubicBezTo>
                <a:cubicBezTo>
                  <a:pt x="1239349" y="843472"/>
                  <a:pt x="1166737" y="826815"/>
                  <a:pt x="1275382" y="856445"/>
                </a:cubicBezTo>
                <a:cubicBezTo>
                  <a:pt x="1296847" y="850006"/>
                  <a:pt x="1332689" y="858387"/>
                  <a:pt x="1339776" y="837127"/>
                </a:cubicBezTo>
                <a:cubicBezTo>
                  <a:pt x="1346810" y="816024"/>
                  <a:pt x="1311350" y="765511"/>
                  <a:pt x="1294700" y="740535"/>
                </a:cubicBezTo>
                <a:cubicBezTo>
                  <a:pt x="1278514" y="691976"/>
                  <a:pt x="1300349" y="751834"/>
                  <a:pt x="1275382" y="701899"/>
                </a:cubicBezTo>
                <a:cubicBezTo>
                  <a:pt x="1256743" y="664621"/>
                  <a:pt x="1286247" y="699883"/>
                  <a:pt x="1249624" y="663262"/>
                </a:cubicBezTo>
                <a:cubicBezTo>
                  <a:pt x="1245331" y="650383"/>
                  <a:pt x="1233015" y="637678"/>
                  <a:pt x="1236745" y="624625"/>
                </a:cubicBezTo>
                <a:cubicBezTo>
                  <a:pt x="1245273" y="594778"/>
                  <a:pt x="1247823" y="571112"/>
                  <a:pt x="1268943" y="547352"/>
                </a:cubicBezTo>
                <a:cubicBezTo>
                  <a:pt x="1278074" y="537080"/>
                  <a:pt x="1291421" y="531313"/>
                  <a:pt x="1301140" y="521594"/>
                </a:cubicBezTo>
                <a:cubicBezTo>
                  <a:pt x="1306612" y="516122"/>
                  <a:pt x="1307334" y="506176"/>
                  <a:pt x="1314019" y="502276"/>
                </a:cubicBezTo>
                <a:cubicBezTo>
                  <a:pt x="1333988" y="490627"/>
                  <a:pt x="1357367" y="486084"/>
                  <a:pt x="1378413" y="476518"/>
                </a:cubicBezTo>
                <a:cubicBezTo>
                  <a:pt x="1404630" y="464601"/>
                  <a:pt x="1429928" y="450761"/>
                  <a:pt x="1455686" y="437882"/>
                </a:cubicBezTo>
                <a:cubicBezTo>
                  <a:pt x="1468565" y="431442"/>
                  <a:pt x="1482211" y="426349"/>
                  <a:pt x="1494323" y="418563"/>
                </a:cubicBezTo>
                <a:cubicBezTo>
                  <a:pt x="1592550" y="355418"/>
                  <a:pt x="1552522" y="376585"/>
                  <a:pt x="1610233" y="347730"/>
                </a:cubicBezTo>
                <a:cubicBezTo>
                  <a:pt x="1655594" y="257007"/>
                  <a:pt x="1586659" y="396662"/>
                  <a:pt x="1635990" y="289775"/>
                </a:cubicBezTo>
                <a:cubicBezTo>
                  <a:pt x="1644035" y="272343"/>
                  <a:pt x="1654053" y="255848"/>
                  <a:pt x="1661748" y="238259"/>
                </a:cubicBezTo>
                <a:cubicBezTo>
                  <a:pt x="1690936" y="171546"/>
                  <a:pt x="1664787" y="203025"/>
                  <a:pt x="1700385" y="167425"/>
                </a:cubicBezTo>
                <a:cubicBezTo>
                  <a:pt x="1713052" y="116756"/>
                  <a:pt x="1719655" y="123973"/>
                  <a:pt x="1629551" y="83713"/>
                </a:cubicBezTo>
                <a:cubicBezTo>
                  <a:pt x="1439241" y="-1320"/>
                  <a:pt x="1451398" y="9217"/>
                  <a:pt x="1294700" y="0"/>
                </a:cubicBezTo>
                <a:cubicBezTo>
                  <a:pt x="1251771" y="8586"/>
                  <a:pt x="1206365" y="9019"/>
                  <a:pt x="1165912" y="25758"/>
                </a:cubicBezTo>
                <a:cubicBezTo>
                  <a:pt x="1108223" y="49629"/>
                  <a:pt x="1061681" y="156346"/>
                  <a:pt x="1037123" y="193183"/>
                </a:cubicBezTo>
                <a:cubicBezTo>
                  <a:pt x="1006396" y="239274"/>
                  <a:pt x="973020" y="283545"/>
                  <a:pt x="940531" y="328411"/>
                </a:cubicBezTo>
                <a:cubicBezTo>
                  <a:pt x="927942" y="345796"/>
                  <a:pt x="918838" y="366749"/>
                  <a:pt x="901895" y="379927"/>
                </a:cubicBezTo>
                <a:cubicBezTo>
                  <a:pt x="768810" y="483437"/>
                  <a:pt x="793633" y="466071"/>
                  <a:pt x="560605" y="618186"/>
                </a:cubicBezTo>
                <a:cubicBezTo>
                  <a:pt x="501727" y="656620"/>
                  <a:pt x="435428" y="684013"/>
                  <a:pt x="380300" y="727656"/>
                </a:cubicBezTo>
                <a:cubicBezTo>
                  <a:pt x="280225" y="806882"/>
                  <a:pt x="188059" y="895827"/>
                  <a:pt x="96965" y="985234"/>
                </a:cubicBezTo>
                <a:cubicBezTo>
                  <a:pt x="68492" y="1013180"/>
                  <a:pt x="32157" y="1069568"/>
                  <a:pt x="6813" y="1107583"/>
                </a:cubicBezTo>
                <a:cubicBezTo>
                  <a:pt x="4667" y="1118315"/>
                  <a:pt x="-1584" y="1129012"/>
                  <a:pt x="374" y="1139780"/>
                </a:cubicBezTo>
                <a:cubicBezTo>
                  <a:pt x="7178" y="1177202"/>
                  <a:pt x="16112" y="1214961"/>
                  <a:pt x="32571" y="1249251"/>
                </a:cubicBezTo>
                <a:cubicBezTo>
                  <a:pt x="45009" y="1275163"/>
                  <a:pt x="92209" y="1314239"/>
                  <a:pt x="116283" y="1332963"/>
                </a:cubicBezTo>
                <a:cubicBezTo>
                  <a:pt x="128581" y="1342528"/>
                  <a:pt x="147294" y="1353095"/>
                  <a:pt x="161359" y="1358721"/>
                </a:cubicBezTo>
                <a:cubicBezTo>
                  <a:pt x="173964" y="1363763"/>
                  <a:pt x="199996" y="1371600"/>
                  <a:pt x="199996" y="1371600"/>
                </a:cubicBezTo>
                <a:cubicBezTo>
                  <a:pt x="204289" y="1380186"/>
                  <a:pt x="209183" y="1388497"/>
                  <a:pt x="212875" y="1397358"/>
                </a:cubicBezTo>
                <a:cubicBezTo>
                  <a:pt x="219929" y="1414287"/>
                  <a:pt x="222757" y="1433147"/>
                  <a:pt x="232193" y="1448873"/>
                </a:cubicBezTo>
                <a:cubicBezTo>
                  <a:pt x="236175" y="1455510"/>
                  <a:pt x="245072" y="1457459"/>
                  <a:pt x="251512" y="1461752"/>
                </a:cubicBezTo>
                <a:cubicBezTo>
                  <a:pt x="257951" y="1470338"/>
                  <a:pt x="263241" y="1479921"/>
                  <a:pt x="270830" y="1487510"/>
                </a:cubicBezTo>
                <a:cubicBezTo>
                  <a:pt x="276302" y="1492982"/>
                  <a:pt x="285855" y="1493950"/>
                  <a:pt x="290148" y="1500389"/>
                </a:cubicBezTo>
                <a:cubicBezTo>
                  <a:pt x="295057" y="1507753"/>
                  <a:pt x="293789" y="1517751"/>
                  <a:pt x="296588" y="1526147"/>
                </a:cubicBezTo>
                <a:cubicBezTo>
                  <a:pt x="300243" y="1537113"/>
                  <a:pt x="305174" y="1547612"/>
                  <a:pt x="309467" y="1558344"/>
                </a:cubicBezTo>
                <a:cubicBezTo>
                  <a:pt x="311613" y="1571223"/>
                  <a:pt x="310603" y="1585049"/>
                  <a:pt x="315906" y="1596980"/>
                </a:cubicBezTo>
                <a:cubicBezTo>
                  <a:pt x="324405" y="1616103"/>
                  <a:pt x="345638" y="1619588"/>
                  <a:pt x="360982" y="1629178"/>
                </a:cubicBezTo>
                <a:cubicBezTo>
                  <a:pt x="364248" y="1631219"/>
                  <a:pt x="398494" y="1658349"/>
                  <a:pt x="406058" y="1661375"/>
                </a:cubicBezTo>
                <a:cubicBezTo>
                  <a:pt x="410044" y="1662969"/>
                  <a:pt x="389959" y="1694645"/>
                  <a:pt x="406058" y="16935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4" name="Forme libre : forme 583">
            <a:extLst>
              <a:ext uri="{FF2B5EF4-FFF2-40B4-BE49-F238E27FC236}">
                <a16:creationId xmlns:a16="http://schemas.microsoft.com/office/drawing/2014/main" id="{7F21982B-91FB-9D8D-8396-1924EB502021}"/>
              </a:ext>
            </a:extLst>
          </p:cNvPr>
          <p:cNvSpPr/>
          <p:nvPr/>
        </p:nvSpPr>
        <p:spPr>
          <a:xfrm>
            <a:off x="5284780" y="3217337"/>
            <a:ext cx="1707717" cy="1693794"/>
          </a:xfrm>
          <a:custGeom>
            <a:avLst/>
            <a:gdLst>
              <a:gd name="connsiteX0" fmla="*/ 406058 w 1707717"/>
              <a:gd name="connsiteY0" fmla="*/ 1693572 h 1693794"/>
              <a:gd name="connsiteX1" fmla="*/ 502650 w 1707717"/>
              <a:gd name="connsiteY1" fmla="*/ 1654935 h 1693794"/>
              <a:gd name="connsiteX2" fmla="*/ 541286 w 1707717"/>
              <a:gd name="connsiteY2" fmla="*/ 1648496 h 1693794"/>
              <a:gd name="connsiteX3" fmla="*/ 560605 w 1707717"/>
              <a:gd name="connsiteY3" fmla="*/ 1635617 h 1693794"/>
              <a:gd name="connsiteX4" fmla="*/ 573483 w 1707717"/>
              <a:gd name="connsiteY4" fmla="*/ 1616299 h 1693794"/>
              <a:gd name="connsiteX5" fmla="*/ 592802 w 1707717"/>
              <a:gd name="connsiteY5" fmla="*/ 1596980 h 1693794"/>
              <a:gd name="connsiteX6" fmla="*/ 586362 w 1707717"/>
              <a:gd name="connsiteY6" fmla="*/ 1545465 h 1693794"/>
              <a:gd name="connsiteX7" fmla="*/ 592802 w 1707717"/>
              <a:gd name="connsiteY7" fmla="*/ 1442434 h 1693794"/>
              <a:gd name="connsiteX8" fmla="*/ 637878 w 1707717"/>
              <a:gd name="connsiteY8" fmla="*/ 1423116 h 1693794"/>
              <a:gd name="connsiteX9" fmla="*/ 747348 w 1707717"/>
              <a:gd name="connsiteY9" fmla="*/ 1403797 h 1693794"/>
              <a:gd name="connsiteX10" fmla="*/ 843940 w 1707717"/>
              <a:gd name="connsiteY10" fmla="*/ 1365161 h 1693794"/>
              <a:gd name="connsiteX11" fmla="*/ 856819 w 1707717"/>
              <a:gd name="connsiteY11" fmla="*/ 1345842 h 1693794"/>
              <a:gd name="connsiteX12" fmla="*/ 843940 w 1707717"/>
              <a:gd name="connsiteY12" fmla="*/ 1326524 h 1693794"/>
              <a:gd name="connsiteX13" fmla="*/ 805303 w 1707717"/>
              <a:gd name="connsiteY13" fmla="*/ 1281448 h 1693794"/>
              <a:gd name="connsiteX14" fmla="*/ 798864 w 1707717"/>
              <a:gd name="connsiteY14" fmla="*/ 1242811 h 1693794"/>
              <a:gd name="connsiteX15" fmla="*/ 798864 w 1707717"/>
              <a:gd name="connsiteY15" fmla="*/ 1184856 h 1693794"/>
              <a:gd name="connsiteX16" fmla="*/ 837500 w 1707717"/>
              <a:gd name="connsiteY16" fmla="*/ 1152659 h 1693794"/>
              <a:gd name="connsiteX17" fmla="*/ 869697 w 1707717"/>
              <a:gd name="connsiteY17" fmla="*/ 1133341 h 1693794"/>
              <a:gd name="connsiteX18" fmla="*/ 992047 w 1707717"/>
              <a:gd name="connsiteY18" fmla="*/ 1120462 h 1693794"/>
              <a:gd name="connsiteX19" fmla="*/ 1017805 w 1707717"/>
              <a:gd name="connsiteY19" fmla="*/ 1114023 h 1693794"/>
              <a:gd name="connsiteX20" fmla="*/ 1030683 w 1707717"/>
              <a:gd name="connsiteY20" fmla="*/ 1094704 h 1693794"/>
              <a:gd name="connsiteX21" fmla="*/ 979168 w 1707717"/>
              <a:gd name="connsiteY21" fmla="*/ 1049628 h 1693794"/>
              <a:gd name="connsiteX22" fmla="*/ 959850 w 1707717"/>
              <a:gd name="connsiteY22" fmla="*/ 1036749 h 1693794"/>
              <a:gd name="connsiteX23" fmla="*/ 946971 w 1707717"/>
              <a:gd name="connsiteY23" fmla="*/ 1017431 h 1693794"/>
              <a:gd name="connsiteX24" fmla="*/ 972728 w 1707717"/>
              <a:gd name="connsiteY24" fmla="*/ 1004552 h 1693794"/>
              <a:gd name="connsiteX25" fmla="*/ 1043562 w 1707717"/>
              <a:gd name="connsiteY25" fmla="*/ 959476 h 1693794"/>
              <a:gd name="connsiteX26" fmla="*/ 1107957 w 1707717"/>
              <a:gd name="connsiteY26" fmla="*/ 927279 h 1693794"/>
              <a:gd name="connsiteX27" fmla="*/ 1114396 w 1707717"/>
              <a:gd name="connsiteY27" fmla="*/ 856445 h 1693794"/>
              <a:gd name="connsiteX28" fmla="*/ 1056441 w 1707717"/>
              <a:gd name="connsiteY28" fmla="*/ 817809 h 1693794"/>
              <a:gd name="connsiteX29" fmla="*/ 1037123 w 1707717"/>
              <a:gd name="connsiteY29" fmla="*/ 811369 h 1693794"/>
              <a:gd name="connsiteX30" fmla="*/ 1114396 w 1707717"/>
              <a:gd name="connsiteY30" fmla="*/ 824248 h 1693794"/>
              <a:gd name="connsiteX31" fmla="*/ 1275382 w 1707717"/>
              <a:gd name="connsiteY31" fmla="*/ 856445 h 1693794"/>
              <a:gd name="connsiteX32" fmla="*/ 1339776 w 1707717"/>
              <a:gd name="connsiteY32" fmla="*/ 837127 h 1693794"/>
              <a:gd name="connsiteX33" fmla="*/ 1294700 w 1707717"/>
              <a:gd name="connsiteY33" fmla="*/ 740535 h 1693794"/>
              <a:gd name="connsiteX34" fmla="*/ 1275382 w 1707717"/>
              <a:gd name="connsiteY34" fmla="*/ 701899 h 1693794"/>
              <a:gd name="connsiteX35" fmla="*/ 1249624 w 1707717"/>
              <a:gd name="connsiteY35" fmla="*/ 663262 h 1693794"/>
              <a:gd name="connsiteX36" fmla="*/ 1236745 w 1707717"/>
              <a:gd name="connsiteY36" fmla="*/ 624625 h 1693794"/>
              <a:gd name="connsiteX37" fmla="*/ 1268943 w 1707717"/>
              <a:gd name="connsiteY37" fmla="*/ 547352 h 1693794"/>
              <a:gd name="connsiteX38" fmla="*/ 1301140 w 1707717"/>
              <a:gd name="connsiteY38" fmla="*/ 521594 h 1693794"/>
              <a:gd name="connsiteX39" fmla="*/ 1314019 w 1707717"/>
              <a:gd name="connsiteY39" fmla="*/ 502276 h 1693794"/>
              <a:gd name="connsiteX40" fmla="*/ 1378413 w 1707717"/>
              <a:gd name="connsiteY40" fmla="*/ 476518 h 1693794"/>
              <a:gd name="connsiteX41" fmla="*/ 1455686 w 1707717"/>
              <a:gd name="connsiteY41" fmla="*/ 437882 h 1693794"/>
              <a:gd name="connsiteX42" fmla="*/ 1494323 w 1707717"/>
              <a:gd name="connsiteY42" fmla="*/ 418563 h 1693794"/>
              <a:gd name="connsiteX43" fmla="*/ 1610233 w 1707717"/>
              <a:gd name="connsiteY43" fmla="*/ 347730 h 1693794"/>
              <a:gd name="connsiteX44" fmla="*/ 1635990 w 1707717"/>
              <a:gd name="connsiteY44" fmla="*/ 289775 h 1693794"/>
              <a:gd name="connsiteX45" fmla="*/ 1661748 w 1707717"/>
              <a:gd name="connsiteY45" fmla="*/ 238259 h 1693794"/>
              <a:gd name="connsiteX46" fmla="*/ 1700385 w 1707717"/>
              <a:gd name="connsiteY46" fmla="*/ 167425 h 1693794"/>
              <a:gd name="connsiteX47" fmla="*/ 1629551 w 1707717"/>
              <a:gd name="connsiteY47" fmla="*/ 83713 h 1693794"/>
              <a:gd name="connsiteX48" fmla="*/ 1294700 w 1707717"/>
              <a:gd name="connsiteY48" fmla="*/ 0 h 1693794"/>
              <a:gd name="connsiteX49" fmla="*/ 1165912 w 1707717"/>
              <a:gd name="connsiteY49" fmla="*/ 25758 h 1693794"/>
              <a:gd name="connsiteX50" fmla="*/ 1037123 w 1707717"/>
              <a:gd name="connsiteY50" fmla="*/ 193183 h 1693794"/>
              <a:gd name="connsiteX51" fmla="*/ 940531 w 1707717"/>
              <a:gd name="connsiteY51" fmla="*/ 328411 h 1693794"/>
              <a:gd name="connsiteX52" fmla="*/ 901895 w 1707717"/>
              <a:gd name="connsiteY52" fmla="*/ 379927 h 1693794"/>
              <a:gd name="connsiteX53" fmla="*/ 560605 w 1707717"/>
              <a:gd name="connsiteY53" fmla="*/ 618186 h 1693794"/>
              <a:gd name="connsiteX54" fmla="*/ 380300 w 1707717"/>
              <a:gd name="connsiteY54" fmla="*/ 727656 h 1693794"/>
              <a:gd name="connsiteX55" fmla="*/ 96965 w 1707717"/>
              <a:gd name="connsiteY55" fmla="*/ 985234 h 1693794"/>
              <a:gd name="connsiteX56" fmla="*/ 6813 w 1707717"/>
              <a:gd name="connsiteY56" fmla="*/ 1107583 h 1693794"/>
              <a:gd name="connsiteX57" fmla="*/ 374 w 1707717"/>
              <a:gd name="connsiteY57" fmla="*/ 1139780 h 1693794"/>
              <a:gd name="connsiteX58" fmla="*/ 32571 w 1707717"/>
              <a:gd name="connsiteY58" fmla="*/ 1249251 h 1693794"/>
              <a:gd name="connsiteX59" fmla="*/ 116283 w 1707717"/>
              <a:gd name="connsiteY59" fmla="*/ 1332963 h 1693794"/>
              <a:gd name="connsiteX60" fmla="*/ 161359 w 1707717"/>
              <a:gd name="connsiteY60" fmla="*/ 1358721 h 1693794"/>
              <a:gd name="connsiteX61" fmla="*/ 199996 w 1707717"/>
              <a:gd name="connsiteY61" fmla="*/ 1371600 h 1693794"/>
              <a:gd name="connsiteX62" fmla="*/ 212875 w 1707717"/>
              <a:gd name="connsiteY62" fmla="*/ 1397358 h 1693794"/>
              <a:gd name="connsiteX63" fmla="*/ 232193 w 1707717"/>
              <a:gd name="connsiteY63" fmla="*/ 1448873 h 1693794"/>
              <a:gd name="connsiteX64" fmla="*/ 251512 w 1707717"/>
              <a:gd name="connsiteY64" fmla="*/ 1461752 h 1693794"/>
              <a:gd name="connsiteX65" fmla="*/ 270830 w 1707717"/>
              <a:gd name="connsiteY65" fmla="*/ 1487510 h 1693794"/>
              <a:gd name="connsiteX66" fmla="*/ 290148 w 1707717"/>
              <a:gd name="connsiteY66" fmla="*/ 1500389 h 1693794"/>
              <a:gd name="connsiteX67" fmla="*/ 296588 w 1707717"/>
              <a:gd name="connsiteY67" fmla="*/ 1526147 h 1693794"/>
              <a:gd name="connsiteX68" fmla="*/ 309467 w 1707717"/>
              <a:gd name="connsiteY68" fmla="*/ 1558344 h 1693794"/>
              <a:gd name="connsiteX69" fmla="*/ 315906 w 1707717"/>
              <a:gd name="connsiteY69" fmla="*/ 1596980 h 1693794"/>
              <a:gd name="connsiteX70" fmla="*/ 360982 w 1707717"/>
              <a:gd name="connsiteY70" fmla="*/ 1629178 h 1693794"/>
              <a:gd name="connsiteX71" fmla="*/ 406058 w 1707717"/>
              <a:gd name="connsiteY71" fmla="*/ 1661375 h 1693794"/>
              <a:gd name="connsiteX72" fmla="*/ 406058 w 1707717"/>
              <a:gd name="connsiteY72" fmla="*/ 1693572 h 16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707717" h="1693794">
                <a:moveTo>
                  <a:pt x="406058" y="1693572"/>
                </a:moveTo>
                <a:cubicBezTo>
                  <a:pt x="422157" y="1692499"/>
                  <a:pt x="375470" y="1702627"/>
                  <a:pt x="502650" y="1654935"/>
                </a:cubicBezTo>
                <a:cubicBezTo>
                  <a:pt x="514875" y="1650351"/>
                  <a:pt x="528407" y="1650642"/>
                  <a:pt x="541286" y="1648496"/>
                </a:cubicBezTo>
                <a:cubicBezTo>
                  <a:pt x="547726" y="1644203"/>
                  <a:pt x="555132" y="1641090"/>
                  <a:pt x="560605" y="1635617"/>
                </a:cubicBezTo>
                <a:cubicBezTo>
                  <a:pt x="566077" y="1630145"/>
                  <a:pt x="568529" y="1622244"/>
                  <a:pt x="573483" y="1616299"/>
                </a:cubicBezTo>
                <a:cubicBezTo>
                  <a:pt x="579313" y="1609303"/>
                  <a:pt x="586362" y="1603420"/>
                  <a:pt x="592802" y="1596980"/>
                </a:cubicBezTo>
                <a:cubicBezTo>
                  <a:pt x="590655" y="1579808"/>
                  <a:pt x="586362" y="1562770"/>
                  <a:pt x="586362" y="1545465"/>
                </a:cubicBezTo>
                <a:cubicBezTo>
                  <a:pt x="586362" y="1511054"/>
                  <a:pt x="585337" y="1476025"/>
                  <a:pt x="592802" y="1442434"/>
                </a:cubicBezTo>
                <a:cubicBezTo>
                  <a:pt x="595519" y="1430209"/>
                  <a:pt x="632017" y="1425069"/>
                  <a:pt x="637878" y="1423116"/>
                </a:cubicBezTo>
                <a:cubicBezTo>
                  <a:pt x="709062" y="1399388"/>
                  <a:pt x="625040" y="1413990"/>
                  <a:pt x="747348" y="1403797"/>
                </a:cubicBezTo>
                <a:cubicBezTo>
                  <a:pt x="818963" y="1379926"/>
                  <a:pt x="787089" y="1393586"/>
                  <a:pt x="843940" y="1365161"/>
                </a:cubicBezTo>
                <a:cubicBezTo>
                  <a:pt x="848233" y="1358721"/>
                  <a:pt x="856819" y="1353581"/>
                  <a:pt x="856819" y="1345842"/>
                </a:cubicBezTo>
                <a:cubicBezTo>
                  <a:pt x="856819" y="1338103"/>
                  <a:pt x="848977" y="1332400"/>
                  <a:pt x="843940" y="1326524"/>
                </a:cubicBezTo>
                <a:cubicBezTo>
                  <a:pt x="797094" y="1271871"/>
                  <a:pt x="834870" y="1325798"/>
                  <a:pt x="805303" y="1281448"/>
                </a:cubicBezTo>
                <a:cubicBezTo>
                  <a:pt x="803157" y="1268569"/>
                  <a:pt x="801696" y="1255557"/>
                  <a:pt x="798864" y="1242811"/>
                </a:cubicBezTo>
                <a:cubicBezTo>
                  <a:pt x="793771" y="1219894"/>
                  <a:pt x="780773" y="1213284"/>
                  <a:pt x="798864" y="1184856"/>
                </a:cubicBezTo>
                <a:cubicBezTo>
                  <a:pt x="807864" y="1170713"/>
                  <a:pt x="823942" y="1162519"/>
                  <a:pt x="837500" y="1152659"/>
                </a:cubicBezTo>
                <a:cubicBezTo>
                  <a:pt x="847622" y="1145297"/>
                  <a:pt x="858502" y="1138938"/>
                  <a:pt x="869697" y="1133341"/>
                </a:cubicBezTo>
                <a:cubicBezTo>
                  <a:pt x="901867" y="1117256"/>
                  <a:pt x="982580" y="1121054"/>
                  <a:pt x="992047" y="1120462"/>
                </a:cubicBezTo>
                <a:cubicBezTo>
                  <a:pt x="1000633" y="1118316"/>
                  <a:pt x="1010441" y="1118932"/>
                  <a:pt x="1017805" y="1114023"/>
                </a:cubicBezTo>
                <a:cubicBezTo>
                  <a:pt x="1024244" y="1109730"/>
                  <a:pt x="1031778" y="1102365"/>
                  <a:pt x="1030683" y="1094704"/>
                </a:cubicBezTo>
                <a:cubicBezTo>
                  <a:pt x="1027563" y="1072865"/>
                  <a:pt x="992919" y="1058223"/>
                  <a:pt x="979168" y="1049628"/>
                </a:cubicBezTo>
                <a:cubicBezTo>
                  <a:pt x="972605" y="1045526"/>
                  <a:pt x="966289" y="1041042"/>
                  <a:pt x="959850" y="1036749"/>
                </a:cubicBezTo>
                <a:cubicBezTo>
                  <a:pt x="955557" y="1030310"/>
                  <a:pt x="944097" y="1024617"/>
                  <a:pt x="946971" y="1017431"/>
                </a:cubicBezTo>
                <a:cubicBezTo>
                  <a:pt x="950536" y="1008518"/>
                  <a:pt x="964965" y="1010198"/>
                  <a:pt x="972728" y="1004552"/>
                </a:cubicBezTo>
                <a:cubicBezTo>
                  <a:pt x="1038617" y="956633"/>
                  <a:pt x="992304" y="972292"/>
                  <a:pt x="1043562" y="959476"/>
                </a:cubicBezTo>
                <a:cubicBezTo>
                  <a:pt x="1089563" y="928809"/>
                  <a:pt x="1067182" y="937472"/>
                  <a:pt x="1107957" y="927279"/>
                </a:cubicBezTo>
                <a:cubicBezTo>
                  <a:pt x="1137812" y="904887"/>
                  <a:pt x="1155550" y="904459"/>
                  <a:pt x="1114396" y="856445"/>
                </a:cubicBezTo>
                <a:cubicBezTo>
                  <a:pt x="1099286" y="838817"/>
                  <a:pt x="1076496" y="829508"/>
                  <a:pt x="1056441" y="817809"/>
                </a:cubicBezTo>
                <a:cubicBezTo>
                  <a:pt x="1050578" y="814389"/>
                  <a:pt x="1030377" y="810619"/>
                  <a:pt x="1037123" y="811369"/>
                </a:cubicBezTo>
                <a:cubicBezTo>
                  <a:pt x="1063076" y="814252"/>
                  <a:pt x="1088587" y="820277"/>
                  <a:pt x="1114396" y="824248"/>
                </a:cubicBezTo>
                <a:cubicBezTo>
                  <a:pt x="1239349" y="843472"/>
                  <a:pt x="1166737" y="826815"/>
                  <a:pt x="1275382" y="856445"/>
                </a:cubicBezTo>
                <a:cubicBezTo>
                  <a:pt x="1296847" y="850006"/>
                  <a:pt x="1332689" y="858387"/>
                  <a:pt x="1339776" y="837127"/>
                </a:cubicBezTo>
                <a:cubicBezTo>
                  <a:pt x="1346810" y="816024"/>
                  <a:pt x="1311350" y="765511"/>
                  <a:pt x="1294700" y="740535"/>
                </a:cubicBezTo>
                <a:cubicBezTo>
                  <a:pt x="1278514" y="691976"/>
                  <a:pt x="1300349" y="751834"/>
                  <a:pt x="1275382" y="701899"/>
                </a:cubicBezTo>
                <a:cubicBezTo>
                  <a:pt x="1256743" y="664621"/>
                  <a:pt x="1286247" y="699883"/>
                  <a:pt x="1249624" y="663262"/>
                </a:cubicBezTo>
                <a:cubicBezTo>
                  <a:pt x="1245331" y="650383"/>
                  <a:pt x="1233015" y="637678"/>
                  <a:pt x="1236745" y="624625"/>
                </a:cubicBezTo>
                <a:cubicBezTo>
                  <a:pt x="1245273" y="594778"/>
                  <a:pt x="1247823" y="571112"/>
                  <a:pt x="1268943" y="547352"/>
                </a:cubicBezTo>
                <a:cubicBezTo>
                  <a:pt x="1278074" y="537080"/>
                  <a:pt x="1291421" y="531313"/>
                  <a:pt x="1301140" y="521594"/>
                </a:cubicBezTo>
                <a:cubicBezTo>
                  <a:pt x="1306612" y="516122"/>
                  <a:pt x="1307334" y="506176"/>
                  <a:pt x="1314019" y="502276"/>
                </a:cubicBezTo>
                <a:cubicBezTo>
                  <a:pt x="1333988" y="490627"/>
                  <a:pt x="1357367" y="486084"/>
                  <a:pt x="1378413" y="476518"/>
                </a:cubicBezTo>
                <a:cubicBezTo>
                  <a:pt x="1404630" y="464601"/>
                  <a:pt x="1429928" y="450761"/>
                  <a:pt x="1455686" y="437882"/>
                </a:cubicBezTo>
                <a:cubicBezTo>
                  <a:pt x="1468565" y="431442"/>
                  <a:pt x="1482211" y="426349"/>
                  <a:pt x="1494323" y="418563"/>
                </a:cubicBezTo>
                <a:cubicBezTo>
                  <a:pt x="1592550" y="355418"/>
                  <a:pt x="1552522" y="376585"/>
                  <a:pt x="1610233" y="347730"/>
                </a:cubicBezTo>
                <a:cubicBezTo>
                  <a:pt x="1655594" y="257007"/>
                  <a:pt x="1586659" y="396662"/>
                  <a:pt x="1635990" y="289775"/>
                </a:cubicBezTo>
                <a:cubicBezTo>
                  <a:pt x="1644035" y="272343"/>
                  <a:pt x="1654053" y="255848"/>
                  <a:pt x="1661748" y="238259"/>
                </a:cubicBezTo>
                <a:cubicBezTo>
                  <a:pt x="1690936" y="171546"/>
                  <a:pt x="1664787" y="203025"/>
                  <a:pt x="1700385" y="167425"/>
                </a:cubicBezTo>
                <a:cubicBezTo>
                  <a:pt x="1713052" y="116756"/>
                  <a:pt x="1719655" y="123973"/>
                  <a:pt x="1629551" y="83713"/>
                </a:cubicBezTo>
                <a:cubicBezTo>
                  <a:pt x="1439241" y="-1320"/>
                  <a:pt x="1451398" y="9217"/>
                  <a:pt x="1294700" y="0"/>
                </a:cubicBezTo>
                <a:cubicBezTo>
                  <a:pt x="1251771" y="8586"/>
                  <a:pt x="1206365" y="9019"/>
                  <a:pt x="1165912" y="25758"/>
                </a:cubicBezTo>
                <a:cubicBezTo>
                  <a:pt x="1108223" y="49629"/>
                  <a:pt x="1061681" y="156346"/>
                  <a:pt x="1037123" y="193183"/>
                </a:cubicBezTo>
                <a:cubicBezTo>
                  <a:pt x="1006396" y="239274"/>
                  <a:pt x="973020" y="283545"/>
                  <a:pt x="940531" y="328411"/>
                </a:cubicBezTo>
                <a:cubicBezTo>
                  <a:pt x="927942" y="345796"/>
                  <a:pt x="918838" y="366749"/>
                  <a:pt x="901895" y="379927"/>
                </a:cubicBezTo>
                <a:cubicBezTo>
                  <a:pt x="768810" y="483437"/>
                  <a:pt x="793633" y="466071"/>
                  <a:pt x="560605" y="618186"/>
                </a:cubicBezTo>
                <a:cubicBezTo>
                  <a:pt x="501727" y="656620"/>
                  <a:pt x="435428" y="684013"/>
                  <a:pt x="380300" y="727656"/>
                </a:cubicBezTo>
                <a:cubicBezTo>
                  <a:pt x="280225" y="806882"/>
                  <a:pt x="188059" y="895827"/>
                  <a:pt x="96965" y="985234"/>
                </a:cubicBezTo>
                <a:cubicBezTo>
                  <a:pt x="68492" y="1013180"/>
                  <a:pt x="32157" y="1069568"/>
                  <a:pt x="6813" y="1107583"/>
                </a:cubicBezTo>
                <a:cubicBezTo>
                  <a:pt x="4667" y="1118315"/>
                  <a:pt x="-1584" y="1129012"/>
                  <a:pt x="374" y="1139780"/>
                </a:cubicBezTo>
                <a:cubicBezTo>
                  <a:pt x="7178" y="1177202"/>
                  <a:pt x="16112" y="1214961"/>
                  <a:pt x="32571" y="1249251"/>
                </a:cubicBezTo>
                <a:cubicBezTo>
                  <a:pt x="45009" y="1275163"/>
                  <a:pt x="92209" y="1314239"/>
                  <a:pt x="116283" y="1332963"/>
                </a:cubicBezTo>
                <a:cubicBezTo>
                  <a:pt x="128581" y="1342528"/>
                  <a:pt x="147294" y="1353095"/>
                  <a:pt x="161359" y="1358721"/>
                </a:cubicBezTo>
                <a:cubicBezTo>
                  <a:pt x="173964" y="1363763"/>
                  <a:pt x="199996" y="1371600"/>
                  <a:pt x="199996" y="1371600"/>
                </a:cubicBezTo>
                <a:cubicBezTo>
                  <a:pt x="204289" y="1380186"/>
                  <a:pt x="209183" y="1388497"/>
                  <a:pt x="212875" y="1397358"/>
                </a:cubicBezTo>
                <a:cubicBezTo>
                  <a:pt x="219929" y="1414287"/>
                  <a:pt x="222757" y="1433147"/>
                  <a:pt x="232193" y="1448873"/>
                </a:cubicBezTo>
                <a:cubicBezTo>
                  <a:pt x="236175" y="1455510"/>
                  <a:pt x="245072" y="1457459"/>
                  <a:pt x="251512" y="1461752"/>
                </a:cubicBezTo>
                <a:cubicBezTo>
                  <a:pt x="257951" y="1470338"/>
                  <a:pt x="263241" y="1479921"/>
                  <a:pt x="270830" y="1487510"/>
                </a:cubicBezTo>
                <a:cubicBezTo>
                  <a:pt x="276302" y="1492982"/>
                  <a:pt x="285855" y="1493950"/>
                  <a:pt x="290148" y="1500389"/>
                </a:cubicBezTo>
                <a:cubicBezTo>
                  <a:pt x="295057" y="1507753"/>
                  <a:pt x="293789" y="1517751"/>
                  <a:pt x="296588" y="1526147"/>
                </a:cubicBezTo>
                <a:cubicBezTo>
                  <a:pt x="300243" y="1537113"/>
                  <a:pt x="305174" y="1547612"/>
                  <a:pt x="309467" y="1558344"/>
                </a:cubicBezTo>
                <a:cubicBezTo>
                  <a:pt x="311613" y="1571223"/>
                  <a:pt x="310603" y="1585049"/>
                  <a:pt x="315906" y="1596980"/>
                </a:cubicBezTo>
                <a:cubicBezTo>
                  <a:pt x="324405" y="1616103"/>
                  <a:pt x="345638" y="1619588"/>
                  <a:pt x="360982" y="1629178"/>
                </a:cubicBezTo>
                <a:cubicBezTo>
                  <a:pt x="364248" y="1631219"/>
                  <a:pt x="398494" y="1658349"/>
                  <a:pt x="406058" y="1661375"/>
                </a:cubicBezTo>
                <a:cubicBezTo>
                  <a:pt x="410044" y="1662969"/>
                  <a:pt x="389959" y="1694645"/>
                  <a:pt x="406058" y="16935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CC02542-C457-250D-08F1-B678425622EF}"/>
              </a:ext>
            </a:extLst>
          </p:cNvPr>
          <p:cNvSpPr txBox="1"/>
          <p:nvPr/>
        </p:nvSpPr>
        <p:spPr>
          <a:xfrm>
            <a:off x="5146134" y="68027"/>
            <a:ext cx="349647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0" b="1" dirty="0">
                <a:solidFill>
                  <a:srgbClr val="C00000"/>
                </a:solidFill>
                <a:latin typeface="Bradley Hand ITC" panose="03070402050302030203" pitchFamily="66" charset="0"/>
              </a:rPr>
              <a:t>m</a:t>
            </a:r>
            <a:endParaRPr lang="fr-FR" sz="300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85087E3-BDED-07BE-CB0C-AA74A99A551E}"/>
              </a:ext>
            </a:extLst>
          </p:cNvPr>
          <p:cNvGrpSpPr/>
          <p:nvPr/>
        </p:nvGrpSpPr>
        <p:grpSpPr>
          <a:xfrm>
            <a:off x="10486988" y="473154"/>
            <a:ext cx="1037710" cy="950936"/>
            <a:chOff x="10224521" y="1783692"/>
            <a:chExt cx="1037710" cy="950936"/>
          </a:xfrm>
          <a:effectLst>
            <a:reflection stA="0" endPos="65000" dist="50800" dir="5400000" sy="-100000" algn="bl" rotWithShape="0"/>
          </a:effectLst>
          <a:scene3d>
            <a:camera prst="orthographicFront">
              <a:rot lat="19510789" lon="12080762" rev="12576346"/>
            </a:camera>
            <a:lightRig rig="soft" dir="t">
              <a:rot lat="0" lon="0" rev="0"/>
            </a:lightRig>
          </a:scene3d>
        </p:grpSpPr>
        <p:sp>
          <p:nvSpPr>
            <p:cNvPr id="3" name="Trapèze 2">
              <a:extLst>
                <a:ext uri="{FF2B5EF4-FFF2-40B4-BE49-F238E27FC236}">
                  <a16:creationId xmlns:a16="http://schemas.microsoft.com/office/drawing/2014/main" id="{828FD849-33F6-C295-F3BA-E4D719A3179E}"/>
                </a:ext>
              </a:extLst>
            </p:cNvPr>
            <p:cNvSpPr/>
            <p:nvPr/>
          </p:nvSpPr>
          <p:spPr>
            <a:xfrm>
              <a:off x="10585642" y="1783692"/>
              <a:ext cx="301686" cy="223353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1" name="Trapèze 530">
              <a:extLst>
                <a:ext uri="{FF2B5EF4-FFF2-40B4-BE49-F238E27FC236}">
                  <a16:creationId xmlns:a16="http://schemas.microsoft.com/office/drawing/2014/main" id="{746D3D06-7A45-BA81-EEB1-76811E190E0A}"/>
                </a:ext>
              </a:extLst>
            </p:cNvPr>
            <p:cNvSpPr/>
            <p:nvPr/>
          </p:nvSpPr>
          <p:spPr>
            <a:xfrm rot="2739133">
              <a:off x="10908755" y="1910221"/>
              <a:ext cx="301686" cy="223353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2" name="Trapèze 531">
              <a:extLst>
                <a:ext uri="{FF2B5EF4-FFF2-40B4-BE49-F238E27FC236}">
                  <a16:creationId xmlns:a16="http://schemas.microsoft.com/office/drawing/2014/main" id="{F10A1EAD-58D7-6DE6-7661-80E0CB3C1F99}"/>
                </a:ext>
              </a:extLst>
            </p:cNvPr>
            <p:cNvSpPr/>
            <p:nvPr/>
          </p:nvSpPr>
          <p:spPr>
            <a:xfrm rot="6133720">
              <a:off x="10999712" y="2241077"/>
              <a:ext cx="301686" cy="223353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3" name="Trapèze 532">
              <a:extLst>
                <a:ext uri="{FF2B5EF4-FFF2-40B4-BE49-F238E27FC236}">
                  <a16:creationId xmlns:a16="http://schemas.microsoft.com/office/drawing/2014/main" id="{81E5348B-A37E-C893-687F-78937A70D117}"/>
                </a:ext>
              </a:extLst>
            </p:cNvPr>
            <p:cNvSpPr/>
            <p:nvPr/>
          </p:nvSpPr>
          <p:spPr>
            <a:xfrm rot="18807483">
              <a:off x="10265455" y="1911980"/>
              <a:ext cx="301686" cy="223353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4" name="Trapèze 533">
              <a:extLst>
                <a:ext uri="{FF2B5EF4-FFF2-40B4-BE49-F238E27FC236}">
                  <a16:creationId xmlns:a16="http://schemas.microsoft.com/office/drawing/2014/main" id="{A49C7CBF-48AF-F11F-6688-10BAB58C8D14}"/>
                </a:ext>
              </a:extLst>
            </p:cNvPr>
            <p:cNvSpPr/>
            <p:nvPr/>
          </p:nvSpPr>
          <p:spPr>
            <a:xfrm rot="15046255">
              <a:off x="10185355" y="2275724"/>
              <a:ext cx="301686" cy="223353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5" name="Trapèze 534">
              <a:extLst>
                <a:ext uri="{FF2B5EF4-FFF2-40B4-BE49-F238E27FC236}">
                  <a16:creationId xmlns:a16="http://schemas.microsoft.com/office/drawing/2014/main" id="{2674257C-1ACA-6687-701A-53B07F715DD8}"/>
                </a:ext>
              </a:extLst>
            </p:cNvPr>
            <p:cNvSpPr/>
            <p:nvPr/>
          </p:nvSpPr>
          <p:spPr>
            <a:xfrm rot="11380394">
              <a:off x="10469022" y="2511275"/>
              <a:ext cx="301686" cy="223353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6" name="Trapèze 535">
              <a:extLst>
                <a:ext uri="{FF2B5EF4-FFF2-40B4-BE49-F238E27FC236}">
                  <a16:creationId xmlns:a16="http://schemas.microsoft.com/office/drawing/2014/main" id="{762C5145-CB59-416F-957E-D451FAC655A1}"/>
                </a:ext>
              </a:extLst>
            </p:cNvPr>
            <p:cNvSpPr/>
            <p:nvPr/>
          </p:nvSpPr>
          <p:spPr>
            <a:xfrm rot="9495203">
              <a:off x="10806792" y="2487576"/>
              <a:ext cx="270170" cy="211050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Cercle : creux 77">
              <a:extLst>
                <a:ext uri="{FF2B5EF4-FFF2-40B4-BE49-F238E27FC236}">
                  <a16:creationId xmlns:a16="http://schemas.microsoft.com/office/drawing/2014/main" id="{0B0D6A26-5065-C9E4-4FB8-4E07ACE6415D}"/>
                </a:ext>
              </a:extLst>
            </p:cNvPr>
            <p:cNvSpPr/>
            <p:nvPr/>
          </p:nvSpPr>
          <p:spPr>
            <a:xfrm rot="240528">
              <a:off x="10318861" y="1934986"/>
              <a:ext cx="822216" cy="658903"/>
            </a:xfrm>
            <a:prstGeom prst="donut">
              <a:avLst/>
            </a:prstGeom>
            <a:solidFill>
              <a:srgbClr val="00206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0C29BA3-2098-85FF-3C4F-30910C460426}"/>
              </a:ext>
            </a:extLst>
          </p:cNvPr>
          <p:cNvGrpSpPr/>
          <p:nvPr/>
        </p:nvGrpSpPr>
        <p:grpSpPr>
          <a:xfrm>
            <a:off x="3419061" y="1603512"/>
            <a:ext cx="5278469" cy="4708981"/>
            <a:chOff x="3419061" y="1603512"/>
            <a:chExt cx="5278469" cy="4708981"/>
          </a:xfrm>
        </p:grpSpPr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7BECE9BD-5D38-7E93-D757-2AA4B8181FB6}"/>
                </a:ext>
              </a:extLst>
            </p:cNvPr>
            <p:cNvGrpSpPr/>
            <p:nvPr/>
          </p:nvGrpSpPr>
          <p:grpSpPr>
            <a:xfrm>
              <a:off x="3419061" y="1603512"/>
              <a:ext cx="2318263" cy="4708981"/>
              <a:chOff x="3419061" y="1603512"/>
              <a:chExt cx="2318263" cy="4708981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341C8906-CD4B-D598-52D5-CF0E4DE282B5}"/>
                  </a:ext>
                </a:extLst>
              </p:cNvPr>
              <p:cNvGrpSpPr/>
              <p:nvPr/>
            </p:nvGrpSpPr>
            <p:grpSpPr>
              <a:xfrm>
                <a:off x="3419061" y="1603512"/>
                <a:ext cx="2318263" cy="4708981"/>
                <a:chOff x="3419061" y="1603512"/>
                <a:chExt cx="2318263" cy="4708981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A3BD8739-F5A0-8740-B465-9EA27ADAF811}"/>
                    </a:ext>
                  </a:extLst>
                </p:cNvPr>
                <p:cNvGrpSpPr/>
                <p:nvPr/>
              </p:nvGrpSpPr>
              <p:grpSpPr>
                <a:xfrm>
                  <a:off x="3419061" y="1603512"/>
                  <a:ext cx="2318263" cy="4708981"/>
                  <a:chOff x="3419061" y="1603512"/>
                  <a:chExt cx="2318263" cy="4708981"/>
                </a:xfrm>
              </p:grpSpPr>
              <p:grpSp>
                <p:nvGrpSpPr>
                  <p:cNvPr id="57" name="Groupe 56">
                    <a:extLst>
                      <a:ext uri="{FF2B5EF4-FFF2-40B4-BE49-F238E27FC236}">
                        <a16:creationId xmlns:a16="http://schemas.microsoft.com/office/drawing/2014/main" id="{65F1AB5E-4869-0CCD-5BDF-AF1EF390C1DA}"/>
                      </a:ext>
                    </a:extLst>
                  </p:cNvPr>
                  <p:cNvGrpSpPr/>
                  <p:nvPr/>
                </p:nvGrpSpPr>
                <p:grpSpPr>
                  <a:xfrm>
                    <a:off x="3419061" y="1603512"/>
                    <a:ext cx="2318263" cy="4708981"/>
                    <a:chOff x="3419061" y="1603512"/>
                    <a:chExt cx="2318263" cy="4708981"/>
                  </a:xfrm>
                </p:grpSpPr>
                <p:sp>
                  <p:nvSpPr>
                    <p:cNvPr id="59" name="ZoneTexte 58">
                      <a:extLst>
                        <a:ext uri="{FF2B5EF4-FFF2-40B4-BE49-F238E27FC236}">
                          <a16:creationId xmlns:a16="http://schemas.microsoft.com/office/drawing/2014/main" id="{1EF6DFEF-F33F-4F37-18C1-558AC0FCD4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9061" y="1603512"/>
                      <a:ext cx="2318263" cy="47089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30000" dirty="0">
                          <a:solidFill>
                            <a:srgbClr val="002060"/>
                          </a:solidFill>
                          <a:latin typeface="Algerian" panose="04020705040A02060702" pitchFamily="82" charset="0"/>
                        </a:rPr>
                        <a:t>S</a:t>
                      </a:r>
                      <a:endParaRPr lang="fr-FR" sz="30000" dirty="0">
                        <a:solidFill>
                          <a:srgbClr val="002060"/>
                        </a:solidFill>
                        <a:latin typeface="Algerian" panose="04020705040A02060702" pitchFamily="82" charset="0"/>
                      </a:endParaRPr>
                    </a:p>
                  </p:txBody>
                </p:sp>
                <p:sp>
                  <p:nvSpPr>
                    <p:cNvPr id="60" name="Triangle isocèle 59">
                      <a:extLst>
                        <a:ext uri="{FF2B5EF4-FFF2-40B4-BE49-F238E27FC236}">
                          <a16:creationId xmlns:a16="http://schemas.microsoft.com/office/drawing/2014/main" id="{3A86381F-1519-027A-FD8A-D9DD611DF535}"/>
                        </a:ext>
                      </a:extLst>
                    </p:cNvPr>
                    <p:cNvSpPr/>
                    <p:nvPr/>
                  </p:nvSpPr>
                  <p:spPr>
                    <a:xfrm rot="21003451">
                      <a:off x="4865858" y="2439436"/>
                      <a:ext cx="549273" cy="481025"/>
                    </a:xfrm>
                    <a:prstGeom prst="triangle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>
                          <a:solidFill>
                            <a:srgbClr val="002060"/>
                          </a:solidFill>
                        </a:ln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FB8536F-DA93-156C-79DB-1D298D273540}"/>
                      </a:ext>
                    </a:extLst>
                  </p:cNvPr>
                  <p:cNvSpPr/>
                  <p:nvPr/>
                </p:nvSpPr>
                <p:spPr>
                  <a:xfrm>
                    <a:off x="4342776" y="3842844"/>
                    <a:ext cx="294616" cy="12070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300" b="1" dirty="0">
                        <a:solidFill>
                          <a:srgbClr val="002060"/>
                        </a:solidFill>
                        <a:latin typeface="Arial Rounded MT Bold" panose="020F0704030504030204" pitchFamily="34" charset="0"/>
                      </a:rPr>
                      <a:t>100R</a:t>
                    </a:r>
                    <a:endParaRPr lang="fr-FR" sz="300" b="1" dirty="0">
                      <a:solidFill>
                        <a:srgbClr val="002060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364ED231-BC36-269C-C10B-46A69020027D}"/>
                    </a:ext>
                  </a:extLst>
                </p:cNvPr>
                <p:cNvSpPr txBox="1"/>
                <p:nvPr/>
              </p:nvSpPr>
              <p:spPr>
                <a:xfrm rot="3119340">
                  <a:off x="4946721" y="2643458"/>
                  <a:ext cx="628375" cy="1384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00" b="1" dirty="0">
                      <a:solidFill>
                        <a:schemeClr val="bg1"/>
                      </a:solidFill>
                      <a:latin typeface="Bradley Hand ITC" panose="03070402050302030203" pitchFamily="66" charset="0"/>
                    </a:rPr>
                    <a:t>0 1 1 1  1 1 0 0 1 1 1 1</a:t>
                  </a:r>
                </a:p>
              </p:txBody>
            </p:sp>
          </p:grpSp>
          <p:cxnSp>
            <p:nvCxnSpPr>
              <p:cNvPr id="66" name="Connecteur : en angle 65">
                <a:extLst>
                  <a:ext uri="{FF2B5EF4-FFF2-40B4-BE49-F238E27FC236}">
                    <a16:creationId xmlns:a16="http://schemas.microsoft.com/office/drawing/2014/main" id="{9CB1E9BD-3553-DBC4-CE67-645AFF3CF7F7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>
                <a:off x="4637392" y="3903195"/>
                <a:ext cx="750454" cy="135307"/>
              </a:xfrm>
              <a:prstGeom prst="bentConnector3">
                <a:avLst/>
              </a:prstGeom>
              <a:ln w="95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 : en angle 72">
                <a:extLst>
                  <a:ext uri="{FF2B5EF4-FFF2-40B4-BE49-F238E27FC236}">
                    <a16:creationId xmlns:a16="http://schemas.microsoft.com/office/drawing/2014/main" id="{DBD357E6-01A7-4AAC-C7B6-E46FB09A7FB2}"/>
                  </a:ext>
                </a:extLst>
              </p:cNvPr>
              <p:cNvCxnSpPr>
                <a:stCxn id="58" idx="1"/>
              </p:cNvCxnSpPr>
              <p:nvPr/>
            </p:nvCxnSpPr>
            <p:spPr>
              <a:xfrm rot="10800000">
                <a:off x="3622432" y="3748035"/>
                <a:ext cx="720345" cy="155160"/>
              </a:xfrm>
              <a:prstGeom prst="bentConnector3">
                <a:avLst/>
              </a:prstGeom>
              <a:ln w="95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3" name="Forme libre : forme 1592">
              <a:extLst>
                <a:ext uri="{FF2B5EF4-FFF2-40B4-BE49-F238E27FC236}">
                  <a16:creationId xmlns:a16="http://schemas.microsoft.com/office/drawing/2014/main" id="{DB01E930-A588-E655-53F8-0D0C3DABD4CA}"/>
                </a:ext>
              </a:extLst>
            </p:cNvPr>
            <p:cNvSpPr/>
            <p:nvPr/>
          </p:nvSpPr>
          <p:spPr>
            <a:xfrm rot="19139565">
              <a:off x="8254924" y="2538463"/>
              <a:ext cx="442606" cy="361546"/>
            </a:xfrm>
            <a:custGeom>
              <a:avLst/>
              <a:gdLst>
                <a:gd name="connsiteX0" fmla="*/ 438895 w 454251"/>
                <a:gd name="connsiteY0" fmla="*/ 71128 h 382927"/>
                <a:gd name="connsiteX1" fmla="*/ 454251 w 454251"/>
                <a:gd name="connsiteY1" fmla="*/ 320268 h 382927"/>
                <a:gd name="connsiteX2" fmla="*/ 371984 w 454251"/>
                <a:gd name="connsiteY2" fmla="*/ 222404 h 382927"/>
                <a:gd name="connsiteX3" fmla="*/ 78416 w 454251"/>
                <a:gd name="connsiteY3" fmla="*/ 365116 h 382927"/>
                <a:gd name="connsiteX4" fmla="*/ 0 w 454251"/>
                <a:gd name="connsiteY4" fmla="*/ 382927 h 382927"/>
                <a:gd name="connsiteX5" fmla="*/ 0 w 454251"/>
                <a:gd name="connsiteY5" fmla="*/ 222403 h 382927"/>
                <a:gd name="connsiteX6" fmla="*/ 22422 w 454251"/>
                <a:gd name="connsiteY6" fmla="*/ 217261 h 382927"/>
                <a:gd name="connsiteX7" fmla="*/ 267345 w 454251"/>
                <a:gd name="connsiteY7" fmla="*/ 97928 h 382927"/>
                <a:gd name="connsiteX8" fmla="*/ 185025 w 454251"/>
                <a:gd name="connsiteY8" fmla="*/ 0 h 382927"/>
                <a:gd name="connsiteX9" fmla="*/ 438895 w 454251"/>
                <a:gd name="connsiteY9" fmla="*/ 71128 h 38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251" h="382927">
                  <a:moveTo>
                    <a:pt x="438895" y="71128"/>
                  </a:moveTo>
                  <a:lnTo>
                    <a:pt x="454251" y="320268"/>
                  </a:lnTo>
                  <a:lnTo>
                    <a:pt x="371984" y="222404"/>
                  </a:lnTo>
                  <a:cubicBezTo>
                    <a:pt x="273838" y="287678"/>
                    <a:pt x="174241" y="335148"/>
                    <a:pt x="78416" y="365116"/>
                  </a:cubicBezTo>
                  <a:lnTo>
                    <a:pt x="0" y="382927"/>
                  </a:lnTo>
                  <a:lnTo>
                    <a:pt x="0" y="222403"/>
                  </a:lnTo>
                  <a:lnTo>
                    <a:pt x="22422" y="217261"/>
                  </a:lnTo>
                  <a:cubicBezTo>
                    <a:pt x="99984" y="192684"/>
                    <a:pt x="183091" y="153029"/>
                    <a:pt x="267345" y="97928"/>
                  </a:cubicBezTo>
                  <a:lnTo>
                    <a:pt x="185025" y="0"/>
                  </a:lnTo>
                  <a:lnTo>
                    <a:pt x="438895" y="71128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597" name="ZoneTexte 1596">
            <a:extLst>
              <a:ext uri="{FF2B5EF4-FFF2-40B4-BE49-F238E27FC236}">
                <a16:creationId xmlns:a16="http://schemas.microsoft.com/office/drawing/2014/main" id="{344768FF-5430-2E85-A76D-B75DBF67DAEF}"/>
              </a:ext>
            </a:extLst>
          </p:cNvPr>
          <p:cNvSpPr txBox="1"/>
          <p:nvPr/>
        </p:nvSpPr>
        <p:spPr>
          <a:xfrm>
            <a:off x="5861149" y="4304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04" name="ZoneTexte 1603">
            <a:extLst>
              <a:ext uri="{FF2B5EF4-FFF2-40B4-BE49-F238E27FC236}">
                <a16:creationId xmlns:a16="http://schemas.microsoft.com/office/drawing/2014/main" id="{6D5B6825-FC43-8645-6894-219EEC75852D}"/>
              </a:ext>
            </a:extLst>
          </p:cNvPr>
          <p:cNvSpPr txBox="1"/>
          <p:nvPr/>
        </p:nvSpPr>
        <p:spPr>
          <a:xfrm>
            <a:off x="6013549" y="44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05" name="ZoneTexte 1604">
            <a:extLst>
              <a:ext uri="{FF2B5EF4-FFF2-40B4-BE49-F238E27FC236}">
                <a16:creationId xmlns:a16="http://schemas.microsoft.com/office/drawing/2014/main" id="{7BB5848F-18F9-F9FF-5BC0-70B26EA7D71E}"/>
              </a:ext>
            </a:extLst>
          </p:cNvPr>
          <p:cNvSpPr txBox="1"/>
          <p:nvPr/>
        </p:nvSpPr>
        <p:spPr>
          <a:xfrm>
            <a:off x="6165949" y="4609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06" name="ZoneTexte 1605">
            <a:extLst>
              <a:ext uri="{FF2B5EF4-FFF2-40B4-BE49-F238E27FC236}">
                <a16:creationId xmlns:a16="http://schemas.microsoft.com/office/drawing/2014/main" id="{860C1D22-A1B3-25A3-C87D-8D98948699A9}"/>
              </a:ext>
            </a:extLst>
          </p:cNvPr>
          <p:cNvSpPr txBox="1"/>
          <p:nvPr/>
        </p:nvSpPr>
        <p:spPr>
          <a:xfrm>
            <a:off x="5889478" y="4021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07" name="ZoneTexte 1606">
            <a:extLst>
              <a:ext uri="{FF2B5EF4-FFF2-40B4-BE49-F238E27FC236}">
                <a16:creationId xmlns:a16="http://schemas.microsoft.com/office/drawing/2014/main" id="{9880BAC5-8357-D9A8-4399-06A3048798A3}"/>
              </a:ext>
            </a:extLst>
          </p:cNvPr>
          <p:cNvSpPr txBox="1"/>
          <p:nvPr/>
        </p:nvSpPr>
        <p:spPr>
          <a:xfrm>
            <a:off x="6041878" y="4173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21F6F175-848B-B53A-019E-3F31D15450CE}"/>
              </a:ext>
            </a:extLst>
          </p:cNvPr>
          <p:cNvSpPr txBox="1"/>
          <p:nvPr/>
        </p:nvSpPr>
        <p:spPr>
          <a:xfrm>
            <a:off x="6194278" y="4325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09" name="ZoneTexte 1608">
            <a:extLst>
              <a:ext uri="{FF2B5EF4-FFF2-40B4-BE49-F238E27FC236}">
                <a16:creationId xmlns:a16="http://schemas.microsoft.com/office/drawing/2014/main" id="{94E841FE-0685-30CF-10A1-2DA1013EA62B}"/>
              </a:ext>
            </a:extLst>
          </p:cNvPr>
          <p:cNvSpPr txBox="1"/>
          <p:nvPr/>
        </p:nvSpPr>
        <p:spPr>
          <a:xfrm>
            <a:off x="6013549" y="3791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10" name="ZoneTexte 1609">
            <a:extLst>
              <a:ext uri="{FF2B5EF4-FFF2-40B4-BE49-F238E27FC236}">
                <a16:creationId xmlns:a16="http://schemas.microsoft.com/office/drawing/2014/main" id="{0238D8D4-C9D0-94B3-F8AC-B2391DF355BF}"/>
              </a:ext>
            </a:extLst>
          </p:cNvPr>
          <p:cNvSpPr txBox="1"/>
          <p:nvPr/>
        </p:nvSpPr>
        <p:spPr>
          <a:xfrm>
            <a:off x="6165949" y="3943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11" name="ZoneTexte 1610">
            <a:extLst>
              <a:ext uri="{FF2B5EF4-FFF2-40B4-BE49-F238E27FC236}">
                <a16:creationId xmlns:a16="http://schemas.microsoft.com/office/drawing/2014/main" id="{CC54CD4B-4102-AC64-BEE5-201B883B11C4}"/>
              </a:ext>
            </a:extLst>
          </p:cNvPr>
          <p:cNvSpPr txBox="1"/>
          <p:nvPr/>
        </p:nvSpPr>
        <p:spPr>
          <a:xfrm>
            <a:off x="6318349" y="409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12" name="ZoneTexte 1611">
            <a:extLst>
              <a:ext uri="{FF2B5EF4-FFF2-40B4-BE49-F238E27FC236}">
                <a16:creationId xmlns:a16="http://schemas.microsoft.com/office/drawing/2014/main" id="{4172BF69-46CB-5813-9594-04EDA925BFD0}"/>
              </a:ext>
            </a:extLst>
          </p:cNvPr>
          <p:cNvSpPr txBox="1"/>
          <p:nvPr/>
        </p:nvSpPr>
        <p:spPr>
          <a:xfrm>
            <a:off x="6470749" y="4248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13" name="ZoneTexte 1612">
            <a:extLst>
              <a:ext uri="{FF2B5EF4-FFF2-40B4-BE49-F238E27FC236}">
                <a16:creationId xmlns:a16="http://schemas.microsoft.com/office/drawing/2014/main" id="{3259AE59-75C6-494F-7ED0-8336DD8CCF71}"/>
              </a:ext>
            </a:extLst>
          </p:cNvPr>
          <p:cNvSpPr txBox="1"/>
          <p:nvPr/>
        </p:nvSpPr>
        <p:spPr>
          <a:xfrm>
            <a:off x="6096662" y="3564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17" name="ZoneTexte 1616">
            <a:extLst>
              <a:ext uri="{FF2B5EF4-FFF2-40B4-BE49-F238E27FC236}">
                <a16:creationId xmlns:a16="http://schemas.microsoft.com/office/drawing/2014/main" id="{7523D45A-5477-D003-1019-6C6569BC59E6}"/>
              </a:ext>
            </a:extLst>
          </p:cNvPr>
          <p:cNvSpPr txBox="1"/>
          <p:nvPr/>
        </p:nvSpPr>
        <p:spPr>
          <a:xfrm>
            <a:off x="6249062" y="3716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18" name="ZoneTexte 1617">
            <a:extLst>
              <a:ext uri="{FF2B5EF4-FFF2-40B4-BE49-F238E27FC236}">
                <a16:creationId xmlns:a16="http://schemas.microsoft.com/office/drawing/2014/main" id="{5161121A-C299-1D1F-A2B8-DBD474F70C8A}"/>
              </a:ext>
            </a:extLst>
          </p:cNvPr>
          <p:cNvSpPr txBox="1"/>
          <p:nvPr/>
        </p:nvSpPr>
        <p:spPr>
          <a:xfrm>
            <a:off x="6401462" y="3868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19" name="ZoneTexte 1618">
            <a:extLst>
              <a:ext uri="{FF2B5EF4-FFF2-40B4-BE49-F238E27FC236}">
                <a16:creationId xmlns:a16="http://schemas.microsoft.com/office/drawing/2014/main" id="{93D36035-DC74-FFAA-AE2D-41281F8088E1}"/>
              </a:ext>
            </a:extLst>
          </p:cNvPr>
          <p:cNvSpPr txBox="1"/>
          <p:nvPr/>
        </p:nvSpPr>
        <p:spPr>
          <a:xfrm>
            <a:off x="6553862" y="4021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7BABF213-D0ED-9117-D639-B6A4A1B28605}"/>
              </a:ext>
            </a:extLst>
          </p:cNvPr>
          <p:cNvSpPr txBox="1"/>
          <p:nvPr/>
        </p:nvSpPr>
        <p:spPr>
          <a:xfrm>
            <a:off x="6304614" y="342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22" name="ZoneTexte 1621">
            <a:extLst>
              <a:ext uri="{FF2B5EF4-FFF2-40B4-BE49-F238E27FC236}">
                <a16:creationId xmlns:a16="http://schemas.microsoft.com/office/drawing/2014/main" id="{CB0F124B-2FBA-10F8-3B90-C9A3F7AF83E8}"/>
              </a:ext>
            </a:extLst>
          </p:cNvPr>
          <p:cNvSpPr txBox="1"/>
          <p:nvPr/>
        </p:nvSpPr>
        <p:spPr>
          <a:xfrm>
            <a:off x="6457014" y="3572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23" name="ZoneTexte 1622">
            <a:extLst>
              <a:ext uri="{FF2B5EF4-FFF2-40B4-BE49-F238E27FC236}">
                <a16:creationId xmlns:a16="http://schemas.microsoft.com/office/drawing/2014/main" id="{1F4E849D-9F1C-23BF-F0E5-686FFE8B1665}"/>
              </a:ext>
            </a:extLst>
          </p:cNvPr>
          <p:cNvSpPr txBox="1"/>
          <p:nvPr/>
        </p:nvSpPr>
        <p:spPr>
          <a:xfrm>
            <a:off x="6609414" y="3724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24" name="ZoneTexte 1623">
            <a:extLst>
              <a:ext uri="{FF2B5EF4-FFF2-40B4-BE49-F238E27FC236}">
                <a16:creationId xmlns:a16="http://schemas.microsoft.com/office/drawing/2014/main" id="{9BA0D33E-F6DC-BF90-C523-B5A5259EE3C4}"/>
              </a:ext>
            </a:extLst>
          </p:cNvPr>
          <p:cNvSpPr txBox="1"/>
          <p:nvPr/>
        </p:nvSpPr>
        <p:spPr>
          <a:xfrm>
            <a:off x="6761814" y="3877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25" name="ZoneTexte 1624">
            <a:extLst>
              <a:ext uri="{FF2B5EF4-FFF2-40B4-BE49-F238E27FC236}">
                <a16:creationId xmlns:a16="http://schemas.microsoft.com/office/drawing/2014/main" id="{021818E5-C611-AE94-17CF-AA1F35F2258A}"/>
              </a:ext>
            </a:extLst>
          </p:cNvPr>
          <p:cNvSpPr txBox="1"/>
          <p:nvPr/>
        </p:nvSpPr>
        <p:spPr>
          <a:xfrm>
            <a:off x="6572356" y="3315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28" name="ZoneTexte 1627">
            <a:extLst>
              <a:ext uri="{FF2B5EF4-FFF2-40B4-BE49-F238E27FC236}">
                <a16:creationId xmlns:a16="http://schemas.microsoft.com/office/drawing/2014/main" id="{1822B762-BAA3-C56B-38ED-9278D993BF29}"/>
              </a:ext>
            </a:extLst>
          </p:cNvPr>
          <p:cNvSpPr txBox="1"/>
          <p:nvPr/>
        </p:nvSpPr>
        <p:spPr>
          <a:xfrm>
            <a:off x="6724756" y="3467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29" name="ZoneTexte 1628">
            <a:extLst>
              <a:ext uri="{FF2B5EF4-FFF2-40B4-BE49-F238E27FC236}">
                <a16:creationId xmlns:a16="http://schemas.microsoft.com/office/drawing/2014/main" id="{F5FB4212-E114-D50B-0FE1-FB3F921DB962}"/>
              </a:ext>
            </a:extLst>
          </p:cNvPr>
          <p:cNvSpPr txBox="1"/>
          <p:nvPr/>
        </p:nvSpPr>
        <p:spPr>
          <a:xfrm>
            <a:off x="6877156" y="3620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0" name="ZoneTexte 1629">
            <a:extLst>
              <a:ext uri="{FF2B5EF4-FFF2-40B4-BE49-F238E27FC236}">
                <a16:creationId xmlns:a16="http://schemas.microsoft.com/office/drawing/2014/main" id="{9015F1DB-915E-972F-2982-ED1A95D6ACA4}"/>
              </a:ext>
            </a:extLst>
          </p:cNvPr>
          <p:cNvSpPr txBox="1"/>
          <p:nvPr/>
        </p:nvSpPr>
        <p:spPr>
          <a:xfrm>
            <a:off x="6888278" y="332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1" name="ZoneTexte 1630">
            <a:extLst>
              <a:ext uri="{FF2B5EF4-FFF2-40B4-BE49-F238E27FC236}">
                <a16:creationId xmlns:a16="http://schemas.microsoft.com/office/drawing/2014/main" id="{E6962C05-994B-C0D3-D435-1A2A95207421}"/>
              </a:ext>
            </a:extLst>
          </p:cNvPr>
          <p:cNvSpPr txBox="1"/>
          <p:nvPr/>
        </p:nvSpPr>
        <p:spPr>
          <a:xfrm>
            <a:off x="5857090" y="461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49" name="Flèche : en arc 1648">
            <a:extLst>
              <a:ext uri="{FF2B5EF4-FFF2-40B4-BE49-F238E27FC236}">
                <a16:creationId xmlns:a16="http://schemas.microsoft.com/office/drawing/2014/main" id="{6C2FD2EF-EEA3-C0CB-1FB3-CAA7C141B913}"/>
              </a:ext>
            </a:extLst>
          </p:cNvPr>
          <p:cNvSpPr/>
          <p:nvPr/>
        </p:nvSpPr>
        <p:spPr>
          <a:xfrm rot="240362">
            <a:off x="2818804" y="3310533"/>
            <a:ext cx="3841420" cy="22458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438528"/>
              <a:gd name="adj5" fmla="val 17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632" name="Groupe 1631">
            <a:extLst>
              <a:ext uri="{FF2B5EF4-FFF2-40B4-BE49-F238E27FC236}">
                <a16:creationId xmlns:a16="http://schemas.microsoft.com/office/drawing/2014/main" id="{2C8EB2F2-37AB-ACE2-C65B-E58A228B62C7}"/>
              </a:ext>
            </a:extLst>
          </p:cNvPr>
          <p:cNvGrpSpPr/>
          <p:nvPr/>
        </p:nvGrpSpPr>
        <p:grpSpPr>
          <a:xfrm rot="194906">
            <a:off x="6335553" y="3595400"/>
            <a:ext cx="1915944" cy="1894852"/>
            <a:chOff x="4322546" y="1242599"/>
            <a:chExt cx="2292309" cy="2027224"/>
          </a:xfrm>
        </p:grpSpPr>
        <p:sp>
          <p:nvSpPr>
            <p:cNvPr id="1633" name="Trapèze 1632">
              <a:extLst>
                <a:ext uri="{FF2B5EF4-FFF2-40B4-BE49-F238E27FC236}">
                  <a16:creationId xmlns:a16="http://schemas.microsoft.com/office/drawing/2014/main" id="{D5225568-5269-CA9A-92AD-F62750B276E4}"/>
                </a:ext>
              </a:extLst>
            </p:cNvPr>
            <p:cNvSpPr/>
            <p:nvPr/>
          </p:nvSpPr>
          <p:spPr>
            <a:xfrm rot="7450712">
              <a:off x="4408815" y="1559601"/>
              <a:ext cx="1821141" cy="1518573"/>
            </a:xfrm>
            <a:prstGeom prst="trapezoid">
              <a:avLst>
                <a:gd name="adj" fmla="val 42077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97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bg1">
                      <a:lumMod val="95000"/>
                    </a:schemeClr>
                  </a:gs>
                  <a:gs pos="74000">
                    <a:schemeClr val="bg1">
                      <a:alpha val="24000"/>
                      <a:lumMod val="88000"/>
                      <a:lumOff val="12000"/>
                    </a:schemeClr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634" name="Trapèze 1633">
              <a:extLst>
                <a:ext uri="{FF2B5EF4-FFF2-40B4-BE49-F238E27FC236}">
                  <a16:creationId xmlns:a16="http://schemas.microsoft.com/office/drawing/2014/main" id="{F9E6CF98-0866-FBE9-1C94-EC622F61C1C9}"/>
                </a:ext>
              </a:extLst>
            </p:cNvPr>
            <p:cNvSpPr/>
            <p:nvPr/>
          </p:nvSpPr>
          <p:spPr>
            <a:xfrm rot="8508177">
              <a:off x="5453358" y="1242599"/>
              <a:ext cx="115973" cy="1553576"/>
            </a:xfrm>
            <a:prstGeom prst="trapezoid">
              <a:avLst>
                <a:gd name="adj" fmla="val 223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635" name="Trapèze 1634">
              <a:extLst>
                <a:ext uri="{FF2B5EF4-FFF2-40B4-BE49-F238E27FC236}">
                  <a16:creationId xmlns:a16="http://schemas.microsoft.com/office/drawing/2014/main" id="{2D5FF120-6A41-6B66-649A-2381B010D96E}"/>
                </a:ext>
              </a:extLst>
            </p:cNvPr>
            <p:cNvSpPr/>
            <p:nvPr/>
          </p:nvSpPr>
          <p:spPr>
            <a:xfrm rot="8090057">
              <a:off x="5272151" y="1455825"/>
              <a:ext cx="115973" cy="1388857"/>
            </a:xfrm>
            <a:prstGeom prst="trapezoid">
              <a:avLst>
                <a:gd name="adj" fmla="val 223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636" name="Trapèze 1635">
              <a:extLst>
                <a:ext uri="{FF2B5EF4-FFF2-40B4-BE49-F238E27FC236}">
                  <a16:creationId xmlns:a16="http://schemas.microsoft.com/office/drawing/2014/main" id="{E8FE5540-CAC5-3502-CF13-5D83A4CB36EF}"/>
                </a:ext>
              </a:extLst>
            </p:cNvPr>
            <p:cNvSpPr/>
            <p:nvPr/>
          </p:nvSpPr>
          <p:spPr>
            <a:xfrm rot="7366672">
              <a:off x="5165495" y="1632058"/>
              <a:ext cx="115973" cy="1530957"/>
            </a:xfrm>
            <a:prstGeom prst="trapezoid">
              <a:avLst>
                <a:gd name="adj" fmla="val 223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637" name="Trapèze 1636">
              <a:extLst>
                <a:ext uri="{FF2B5EF4-FFF2-40B4-BE49-F238E27FC236}">
                  <a16:creationId xmlns:a16="http://schemas.microsoft.com/office/drawing/2014/main" id="{1CECC4B1-40DE-B1FB-3FCE-720B0C83AF93}"/>
                </a:ext>
              </a:extLst>
            </p:cNvPr>
            <p:cNvSpPr/>
            <p:nvPr/>
          </p:nvSpPr>
          <p:spPr>
            <a:xfrm rot="6624643">
              <a:off x="5026146" y="1878092"/>
              <a:ext cx="115973" cy="1523174"/>
            </a:xfrm>
            <a:prstGeom prst="trapezoid">
              <a:avLst>
                <a:gd name="adj" fmla="val 223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38" name="Groupe 1637">
              <a:extLst>
                <a:ext uri="{FF2B5EF4-FFF2-40B4-BE49-F238E27FC236}">
                  <a16:creationId xmlns:a16="http://schemas.microsoft.com/office/drawing/2014/main" id="{36A29048-F2C9-379D-2112-4F9230DB8BE2}"/>
                </a:ext>
              </a:extLst>
            </p:cNvPr>
            <p:cNvGrpSpPr/>
            <p:nvPr/>
          </p:nvGrpSpPr>
          <p:grpSpPr>
            <a:xfrm>
              <a:off x="5577145" y="2318887"/>
              <a:ext cx="1037710" cy="950936"/>
              <a:chOff x="10224521" y="1783692"/>
              <a:chExt cx="1037710" cy="950936"/>
            </a:xfrm>
            <a:effectLst>
              <a:reflection stA="0" endPos="65000" dist="50800" dir="5400000" sy="-100000" algn="bl" rotWithShape="0"/>
            </a:effectLst>
            <a:scene3d>
              <a:camera prst="orthographicFront">
                <a:rot lat="19510789" lon="12080762" rev="12576346"/>
              </a:camera>
              <a:lightRig rig="soft" dir="t">
                <a:rot lat="0" lon="0" rev="0"/>
              </a:lightRig>
            </a:scene3d>
          </p:grpSpPr>
          <p:sp>
            <p:nvSpPr>
              <p:cNvPr id="1639" name="Trapèze 1638">
                <a:extLst>
                  <a:ext uri="{FF2B5EF4-FFF2-40B4-BE49-F238E27FC236}">
                    <a16:creationId xmlns:a16="http://schemas.microsoft.com/office/drawing/2014/main" id="{B313FF17-1FA0-D181-60A9-A1DB447B28E7}"/>
                  </a:ext>
                </a:extLst>
              </p:cNvPr>
              <p:cNvSpPr/>
              <p:nvPr/>
            </p:nvSpPr>
            <p:spPr>
              <a:xfrm>
                <a:off x="10585642" y="1783692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40" name="Trapèze 1639">
                <a:extLst>
                  <a:ext uri="{FF2B5EF4-FFF2-40B4-BE49-F238E27FC236}">
                    <a16:creationId xmlns:a16="http://schemas.microsoft.com/office/drawing/2014/main" id="{4EE2D33B-3FA9-6CE8-0F8E-4E5E6D57D65E}"/>
                  </a:ext>
                </a:extLst>
              </p:cNvPr>
              <p:cNvSpPr/>
              <p:nvPr/>
            </p:nvSpPr>
            <p:spPr>
              <a:xfrm rot="2739133">
                <a:off x="10908755" y="1910221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41" name="Trapèze 1640">
                <a:extLst>
                  <a:ext uri="{FF2B5EF4-FFF2-40B4-BE49-F238E27FC236}">
                    <a16:creationId xmlns:a16="http://schemas.microsoft.com/office/drawing/2014/main" id="{DCE34418-BB80-319B-85D5-2DFF4362B409}"/>
                  </a:ext>
                </a:extLst>
              </p:cNvPr>
              <p:cNvSpPr/>
              <p:nvPr/>
            </p:nvSpPr>
            <p:spPr>
              <a:xfrm rot="6133720">
                <a:off x="10999712" y="2241077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42" name="Trapèze 1641">
                <a:extLst>
                  <a:ext uri="{FF2B5EF4-FFF2-40B4-BE49-F238E27FC236}">
                    <a16:creationId xmlns:a16="http://schemas.microsoft.com/office/drawing/2014/main" id="{6EC6EBC4-9FB9-D78B-14A5-9A53CD4EFC77}"/>
                  </a:ext>
                </a:extLst>
              </p:cNvPr>
              <p:cNvSpPr/>
              <p:nvPr/>
            </p:nvSpPr>
            <p:spPr>
              <a:xfrm rot="18807483">
                <a:off x="10265455" y="1911980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43" name="Trapèze 1642">
                <a:extLst>
                  <a:ext uri="{FF2B5EF4-FFF2-40B4-BE49-F238E27FC236}">
                    <a16:creationId xmlns:a16="http://schemas.microsoft.com/office/drawing/2014/main" id="{5B20DC2C-7A29-52D8-6BF2-820536E3A2F6}"/>
                  </a:ext>
                </a:extLst>
              </p:cNvPr>
              <p:cNvSpPr/>
              <p:nvPr/>
            </p:nvSpPr>
            <p:spPr>
              <a:xfrm rot="15046255">
                <a:off x="10185355" y="2275724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44" name="Trapèze 1643">
                <a:extLst>
                  <a:ext uri="{FF2B5EF4-FFF2-40B4-BE49-F238E27FC236}">
                    <a16:creationId xmlns:a16="http://schemas.microsoft.com/office/drawing/2014/main" id="{3824DE62-0D9E-D9B4-7635-9BFEEC512E9E}"/>
                  </a:ext>
                </a:extLst>
              </p:cNvPr>
              <p:cNvSpPr/>
              <p:nvPr/>
            </p:nvSpPr>
            <p:spPr>
              <a:xfrm rot="11380394">
                <a:off x="10469022" y="2511275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45" name="Trapèze 1644">
                <a:extLst>
                  <a:ext uri="{FF2B5EF4-FFF2-40B4-BE49-F238E27FC236}">
                    <a16:creationId xmlns:a16="http://schemas.microsoft.com/office/drawing/2014/main" id="{DF86F11F-29BE-7612-DC93-7DC3632B3376}"/>
                  </a:ext>
                </a:extLst>
              </p:cNvPr>
              <p:cNvSpPr/>
              <p:nvPr/>
            </p:nvSpPr>
            <p:spPr>
              <a:xfrm rot="9495203">
                <a:off x="10806792" y="2487576"/>
                <a:ext cx="270170" cy="211050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46" name="Cercle : creux 1645">
                <a:extLst>
                  <a:ext uri="{FF2B5EF4-FFF2-40B4-BE49-F238E27FC236}">
                    <a16:creationId xmlns:a16="http://schemas.microsoft.com/office/drawing/2014/main" id="{A5FC641E-B7DE-9729-1807-4FFAEE48787C}"/>
                  </a:ext>
                </a:extLst>
              </p:cNvPr>
              <p:cNvSpPr/>
              <p:nvPr/>
            </p:nvSpPr>
            <p:spPr>
              <a:xfrm rot="240528">
                <a:off x="10318861" y="1934986"/>
                <a:ext cx="822216" cy="658903"/>
              </a:xfrm>
              <a:prstGeom prst="donu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949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ZoneTexte 52">
            <a:extLst>
              <a:ext uri="{FF2B5EF4-FFF2-40B4-BE49-F238E27FC236}">
                <a16:creationId xmlns:a16="http://schemas.microsoft.com/office/drawing/2014/main" id="{CCC02542-C457-250D-08F1-B678425622EF}"/>
              </a:ext>
            </a:extLst>
          </p:cNvPr>
          <p:cNvSpPr txBox="1"/>
          <p:nvPr/>
        </p:nvSpPr>
        <p:spPr>
          <a:xfrm>
            <a:off x="5146134" y="68027"/>
            <a:ext cx="349647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0" b="1" dirty="0">
                <a:solidFill>
                  <a:srgbClr val="C00000"/>
                </a:solidFill>
                <a:latin typeface="Bradley Hand ITC" panose="03070402050302030203" pitchFamily="66" charset="0"/>
              </a:rPr>
              <a:t>m</a:t>
            </a:r>
            <a:endParaRPr lang="fr-FR" sz="300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9E0D09A0-4F3A-CF15-FB6B-88F2687C25C7}"/>
              </a:ext>
            </a:extLst>
          </p:cNvPr>
          <p:cNvSpPr/>
          <p:nvPr/>
        </p:nvSpPr>
        <p:spPr>
          <a:xfrm rot="16392324">
            <a:off x="8529377" y="2374825"/>
            <a:ext cx="522040" cy="1066551"/>
          </a:xfrm>
          <a:prstGeom prst="downArrow">
            <a:avLst>
              <a:gd name="adj1" fmla="val 274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7BECE9BD-5D38-7E93-D757-2AA4B8181FB6}"/>
              </a:ext>
            </a:extLst>
          </p:cNvPr>
          <p:cNvGrpSpPr/>
          <p:nvPr/>
        </p:nvGrpSpPr>
        <p:grpSpPr>
          <a:xfrm>
            <a:off x="3419061" y="1603512"/>
            <a:ext cx="2318263" cy="4708981"/>
            <a:chOff x="3419061" y="1603512"/>
            <a:chExt cx="2318263" cy="4708981"/>
          </a:xfrm>
        </p:grpSpPr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341C8906-CD4B-D598-52D5-CF0E4DE282B5}"/>
                </a:ext>
              </a:extLst>
            </p:cNvPr>
            <p:cNvGrpSpPr/>
            <p:nvPr/>
          </p:nvGrpSpPr>
          <p:grpSpPr>
            <a:xfrm>
              <a:off x="3419061" y="1603512"/>
              <a:ext cx="2318263" cy="4708981"/>
              <a:chOff x="3419061" y="1603512"/>
              <a:chExt cx="2318263" cy="4708981"/>
            </a:xfrm>
          </p:grpSpPr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A3BD8739-F5A0-8740-B465-9EA27ADAF811}"/>
                  </a:ext>
                </a:extLst>
              </p:cNvPr>
              <p:cNvGrpSpPr/>
              <p:nvPr/>
            </p:nvGrpSpPr>
            <p:grpSpPr>
              <a:xfrm>
                <a:off x="3419061" y="1603512"/>
                <a:ext cx="2318263" cy="4708981"/>
                <a:chOff x="3419061" y="1603512"/>
                <a:chExt cx="2318263" cy="4708981"/>
              </a:xfrm>
            </p:grpSpPr>
            <p:grpSp>
              <p:nvGrpSpPr>
                <p:cNvPr id="57" name="Groupe 56">
                  <a:extLst>
                    <a:ext uri="{FF2B5EF4-FFF2-40B4-BE49-F238E27FC236}">
                      <a16:creationId xmlns:a16="http://schemas.microsoft.com/office/drawing/2014/main" id="{65F1AB5E-4869-0CCD-5BDF-AF1EF390C1DA}"/>
                    </a:ext>
                  </a:extLst>
                </p:cNvPr>
                <p:cNvGrpSpPr/>
                <p:nvPr/>
              </p:nvGrpSpPr>
              <p:grpSpPr>
                <a:xfrm>
                  <a:off x="3419061" y="1603512"/>
                  <a:ext cx="2318263" cy="4708981"/>
                  <a:chOff x="3419061" y="1603512"/>
                  <a:chExt cx="2318263" cy="4708981"/>
                </a:xfrm>
              </p:grpSpPr>
              <p:sp>
                <p:nvSpPr>
                  <p:cNvPr id="60" name="Triangle isocèle 59">
                    <a:extLst>
                      <a:ext uri="{FF2B5EF4-FFF2-40B4-BE49-F238E27FC236}">
                        <a16:creationId xmlns:a16="http://schemas.microsoft.com/office/drawing/2014/main" id="{3A86381F-1519-027A-FD8A-D9DD611DF535}"/>
                      </a:ext>
                    </a:extLst>
                  </p:cNvPr>
                  <p:cNvSpPr/>
                  <p:nvPr/>
                </p:nvSpPr>
                <p:spPr>
                  <a:xfrm rot="21003451">
                    <a:off x="4865858" y="2439436"/>
                    <a:ext cx="549273" cy="481025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ln>
                        <a:solidFill>
                          <a:srgbClr val="002060"/>
                        </a:solidFill>
                      </a:ln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9" name="ZoneTexte 58">
                    <a:extLst>
                      <a:ext uri="{FF2B5EF4-FFF2-40B4-BE49-F238E27FC236}">
                        <a16:creationId xmlns:a16="http://schemas.microsoft.com/office/drawing/2014/main" id="{1EF6DFEF-F33F-4F37-18C1-558AC0FCD45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9061" y="1603512"/>
                    <a:ext cx="2318263" cy="47089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30000" dirty="0">
                        <a:solidFill>
                          <a:srgbClr val="002060"/>
                        </a:solidFill>
                        <a:latin typeface="Algerian" panose="04020705040A02060702" pitchFamily="82" charset="0"/>
                      </a:rPr>
                      <a:t>S</a:t>
                    </a:r>
                    <a:endParaRPr lang="fr-FR" sz="30000" dirty="0">
                      <a:solidFill>
                        <a:srgbClr val="002060"/>
                      </a:solidFill>
                      <a:latin typeface="Algerian" panose="04020705040A02060702" pitchFamily="82" charset="0"/>
                    </a:endParaRPr>
                  </a:p>
                </p:txBody>
              </p: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FB8536F-DA93-156C-79DB-1D298D273540}"/>
                    </a:ext>
                  </a:extLst>
                </p:cNvPr>
                <p:cNvSpPr/>
                <p:nvPr/>
              </p:nvSpPr>
              <p:spPr>
                <a:xfrm>
                  <a:off x="4342776" y="3842844"/>
                  <a:ext cx="294616" cy="1207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" b="1" dirty="0">
                      <a:solidFill>
                        <a:srgbClr val="002060"/>
                      </a:solidFill>
                    </a:rPr>
                    <a:t>100R</a:t>
                  </a:r>
                  <a:endParaRPr lang="fr-FR" sz="400" b="1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364ED231-BC36-269C-C10B-46A69020027D}"/>
                  </a:ext>
                </a:extLst>
              </p:cNvPr>
              <p:cNvSpPr txBox="1"/>
              <p:nvPr/>
            </p:nvSpPr>
            <p:spPr>
              <a:xfrm rot="3119340">
                <a:off x="4946721" y="2643458"/>
                <a:ext cx="628375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0 1 1 1  1 1 0 0 11 1 1</a:t>
                </a:r>
              </a:p>
            </p:txBody>
          </p:sp>
        </p:grpSp>
        <p:cxnSp>
          <p:nvCxnSpPr>
            <p:cNvPr id="66" name="Connecteur : en angle 65">
              <a:extLst>
                <a:ext uri="{FF2B5EF4-FFF2-40B4-BE49-F238E27FC236}">
                  <a16:creationId xmlns:a16="http://schemas.microsoft.com/office/drawing/2014/main" id="{9CB1E9BD-3553-DBC4-CE67-645AFF3CF7F7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4637392" y="3903195"/>
              <a:ext cx="750454" cy="135307"/>
            </a:xfrm>
            <a:prstGeom prst="bentConnector3">
              <a:avLst/>
            </a:prstGeom>
            <a:ln w="95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 : en angle 72">
              <a:extLst>
                <a:ext uri="{FF2B5EF4-FFF2-40B4-BE49-F238E27FC236}">
                  <a16:creationId xmlns:a16="http://schemas.microsoft.com/office/drawing/2014/main" id="{DBD357E6-01A7-4AAC-C7B6-E46FB09A7FB2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>
              <a:off x="3622432" y="3748035"/>
              <a:ext cx="720345" cy="155160"/>
            </a:xfrm>
            <a:prstGeom prst="bentConnector3">
              <a:avLst/>
            </a:prstGeom>
            <a:ln w="95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Cercle : creux 77">
            <a:extLst>
              <a:ext uri="{FF2B5EF4-FFF2-40B4-BE49-F238E27FC236}">
                <a16:creationId xmlns:a16="http://schemas.microsoft.com/office/drawing/2014/main" id="{0B0D6A26-5065-C9E4-4FB8-4E07ACE6415D}"/>
              </a:ext>
            </a:extLst>
          </p:cNvPr>
          <p:cNvSpPr/>
          <p:nvPr/>
        </p:nvSpPr>
        <p:spPr>
          <a:xfrm rot="614497">
            <a:off x="5647705" y="3506313"/>
            <a:ext cx="858867" cy="68827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6570DF-3772-C37E-6F87-E19BC463FCF8}"/>
              </a:ext>
            </a:extLst>
          </p:cNvPr>
          <p:cNvSpPr txBox="1"/>
          <p:nvPr/>
        </p:nvSpPr>
        <p:spPr>
          <a:xfrm>
            <a:off x="534487" y="275597"/>
            <a:ext cx="3763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Resistance + fil ------------  </a:t>
            </a:r>
            <a:r>
              <a:rPr lang="en-GB" dirty="0" err="1">
                <a:highlight>
                  <a:srgbClr val="FFFF00"/>
                </a:highlight>
              </a:rPr>
              <a:t>electronique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GB" dirty="0"/>
              <a:t>Roues </a:t>
            </a:r>
            <a:r>
              <a:rPr lang="en-GB" dirty="0" err="1"/>
              <a:t>d’engrenages</a:t>
            </a:r>
            <a:r>
              <a:rPr lang="en-GB" dirty="0"/>
              <a:t>----- </a:t>
            </a:r>
            <a:r>
              <a:rPr lang="en-GB" dirty="0" err="1"/>
              <a:t>Mecanique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Base </a:t>
            </a:r>
            <a:r>
              <a:rPr lang="en-GB" dirty="0" err="1">
                <a:highlight>
                  <a:srgbClr val="FFFF00"/>
                </a:highlight>
              </a:rPr>
              <a:t>binaire</a:t>
            </a:r>
            <a:r>
              <a:rPr lang="en-GB" dirty="0">
                <a:highlight>
                  <a:srgbClr val="FFFF00"/>
                </a:highlight>
              </a:rPr>
              <a:t>------------ </a:t>
            </a:r>
            <a:r>
              <a:rPr lang="en-GB" dirty="0" err="1">
                <a:highlight>
                  <a:srgbClr val="FFFF00"/>
                </a:highlight>
              </a:rPr>
              <a:t>informatique</a:t>
            </a:r>
            <a:endParaRPr lang="en-GB" dirty="0">
              <a:highlight>
                <a:srgbClr val="FFFF00"/>
              </a:highlight>
            </a:endParaRP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B3B1260-F04A-79FA-0815-C989F5819E2A}"/>
              </a:ext>
            </a:extLst>
          </p:cNvPr>
          <p:cNvSpPr txBox="1"/>
          <p:nvPr/>
        </p:nvSpPr>
        <p:spPr>
          <a:xfrm>
            <a:off x="2908774" y="4634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9174975-C124-5850-C7AF-DA52421BA53C}"/>
              </a:ext>
            </a:extLst>
          </p:cNvPr>
          <p:cNvSpPr txBox="1"/>
          <p:nvPr/>
        </p:nvSpPr>
        <p:spPr>
          <a:xfrm>
            <a:off x="3571461" y="243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FDEDA5A-5AE0-C57E-C855-88B9F0B033FC}"/>
              </a:ext>
            </a:extLst>
          </p:cNvPr>
          <p:cNvSpPr txBox="1"/>
          <p:nvPr/>
        </p:nvSpPr>
        <p:spPr>
          <a:xfrm>
            <a:off x="3723861" y="2583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E811988-8D40-BE76-B734-69462D51FEF2}"/>
              </a:ext>
            </a:extLst>
          </p:cNvPr>
          <p:cNvSpPr txBox="1"/>
          <p:nvPr/>
        </p:nvSpPr>
        <p:spPr>
          <a:xfrm>
            <a:off x="3876261" y="2736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3C0CF58-C858-648E-2AED-7D971EFDDC5E}"/>
              </a:ext>
            </a:extLst>
          </p:cNvPr>
          <p:cNvSpPr txBox="1"/>
          <p:nvPr/>
        </p:nvSpPr>
        <p:spPr>
          <a:xfrm>
            <a:off x="4028661" y="2888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47B9678-2922-CD1F-554F-48FC6D3244E0}"/>
              </a:ext>
            </a:extLst>
          </p:cNvPr>
          <p:cNvSpPr txBox="1"/>
          <p:nvPr/>
        </p:nvSpPr>
        <p:spPr>
          <a:xfrm>
            <a:off x="4181061" y="3040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423883A-F6C4-ECD5-6920-B200DCEE98E5}"/>
              </a:ext>
            </a:extLst>
          </p:cNvPr>
          <p:cNvSpPr txBox="1"/>
          <p:nvPr/>
        </p:nvSpPr>
        <p:spPr>
          <a:xfrm>
            <a:off x="4333461" y="3193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71E90D5-05E7-3219-49ED-3ABCFFF779A2}"/>
              </a:ext>
            </a:extLst>
          </p:cNvPr>
          <p:cNvSpPr txBox="1"/>
          <p:nvPr/>
        </p:nvSpPr>
        <p:spPr>
          <a:xfrm>
            <a:off x="4485861" y="3345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BDB72B6-B7EE-95F9-A034-32C6FA160656}"/>
              </a:ext>
            </a:extLst>
          </p:cNvPr>
          <p:cNvSpPr txBox="1"/>
          <p:nvPr/>
        </p:nvSpPr>
        <p:spPr>
          <a:xfrm>
            <a:off x="4638261" y="349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4CCFF87-468D-8B53-3D75-437E4ED38DB6}"/>
              </a:ext>
            </a:extLst>
          </p:cNvPr>
          <p:cNvSpPr txBox="1"/>
          <p:nvPr/>
        </p:nvSpPr>
        <p:spPr>
          <a:xfrm>
            <a:off x="4790661" y="3650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E6B4759-92E9-DD1A-6D98-8B60A4265947}"/>
              </a:ext>
            </a:extLst>
          </p:cNvPr>
          <p:cNvSpPr txBox="1"/>
          <p:nvPr/>
        </p:nvSpPr>
        <p:spPr>
          <a:xfrm>
            <a:off x="4943061" y="3802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EE553DD-4B8E-743A-2FC5-31795A8A8FFA}"/>
              </a:ext>
            </a:extLst>
          </p:cNvPr>
          <p:cNvSpPr txBox="1"/>
          <p:nvPr/>
        </p:nvSpPr>
        <p:spPr>
          <a:xfrm>
            <a:off x="5095461" y="3955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AF65AEB-2C8E-FFDB-6C93-9FD06F9B7738}"/>
              </a:ext>
            </a:extLst>
          </p:cNvPr>
          <p:cNvSpPr txBox="1"/>
          <p:nvPr/>
        </p:nvSpPr>
        <p:spPr>
          <a:xfrm>
            <a:off x="5247861" y="4107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5D1A923-3D52-83E8-A1F3-000356361B27}"/>
              </a:ext>
            </a:extLst>
          </p:cNvPr>
          <p:cNvSpPr txBox="1"/>
          <p:nvPr/>
        </p:nvSpPr>
        <p:spPr>
          <a:xfrm>
            <a:off x="5400261" y="4260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3E7A690-10E7-980B-5EC5-D1E221469544}"/>
              </a:ext>
            </a:extLst>
          </p:cNvPr>
          <p:cNvSpPr txBox="1"/>
          <p:nvPr/>
        </p:nvSpPr>
        <p:spPr>
          <a:xfrm>
            <a:off x="5552661" y="441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588EB77-9201-DD14-5BD9-C5790F264015}"/>
              </a:ext>
            </a:extLst>
          </p:cNvPr>
          <p:cNvSpPr txBox="1"/>
          <p:nvPr/>
        </p:nvSpPr>
        <p:spPr>
          <a:xfrm>
            <a:off x="5705061" y="4564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CB5C3D1-2CF6-4A1F-B5A0-5517E3F7FBEA}"/>
              </a:ext>
            </a:extLst>
          </p:cNvPr>
          <p:cNvSpPr txBox="1"/>
          <p:nvPr/>
        </p:nvSpPr>
        <p:spPr>
          <a:xfrm>
            <a:off x="5857461" y="4717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E9D4947-3AB1-1C3F-68AB-A51A7311DD64}"/>
              </a:ext>
            </a:extLst>
          </p:cNvPr>
          <p:cNvSpPr txBox="1"/>
          <p:nvPr/>
        </p:nvSpPr>
        <p:spPr>
          <a:xfrm>
            <a:off x="6009861" y="4869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40E9075-F8AF-B731-9FCD-890A27DA9AE6}"/>
              </a:ext>
            </a:extLst>
          </p:cNvPr>
          <p:cNvSpPr txBox="1"/>
          <p:nvPr/>
        </p:nvSpPr>
        <p:spPr>
          <a:xfrm>
            <a:off x="6162261" y="5022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F14B995-8CA3-52B3-DBD7-97C2FC4820F1}"/>
              </a:ext>
            </a:extLst>
          </p:cNvPr>
          <p:cNvSpPr txBox="1"/>
          <p:nvPr/>
        </p:nvSpPr>
        <p:spPr>
          <a:xfrm>
            <a:off x="6314661" y="5174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EC2E7945-5493-FC83-023F-068F4E9F46E2}"/>
              </a:ext>
            </a:extLst>
          </p:cNvPr>
          <p:cNvSpPr txBox="1"/>
          <p:nvPr/>
        </p:nvSpPr>
        <p:spPr>
          <a:xfrm>
            <a:off x="3387052" y="2739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505A94B-8554-E9E4-5DD6-A43110CDBB66}"/>
              </a:ext>
            </a:extLst>
          </p:cNvPr>
          <p:cNvSpPr txBox="1"/>
          <p:nvPr/>
        </p:nvSpPr>
        <p:spPr>
          <a:xfrm>
            <a:off x="3539452" y="2891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0BBF826-5FAF-0ACA-A86D-3295AF017633}"/>
              </a:ext>
            </a:extLst>
          </p:cNvPr>
          <p:cNvSpPr txBox="1"/>
          <p:nvPr/>
        </p:nvSpPr>
        <p:spPr>
          <a:xfrm>
            <a:off x="3691852" y="3043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F434AEE-9AC5-F5C5-89E8-E1EFCD654F73}"/>
              </a:ext>
            </a:extLst>
          </p:cNvPr>
          <p:cNvSpPr txBox="1"/>
          <p:nvPr/>
        </p:nvSpPr>
        <p:spPr>
          <a:xfrm>
            <a:off x="3844252" y="3196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790CE87-F438-DBD1-CA34-8FADC4F57A39}"/>
              </a:ext>
            </a:extLst>
          </p:cNvPr>
          <p:cNvSpPr txBox="1"/>
          <p:nvPr/>
        </p:nvSpPr>
        <p:spPr>
          <a:xfrm>
            <a:off x="3996652" y="334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D38F08-A451-2915-544F-FB2591876E64}"/>
              </a:ext>
            </a:extLst>
          </p:cNvPr>
          <p:cNvSpPr txBox="1"/>
          <p:nvPr/>
        </p:nvSpPr>
        <p:spPr>
          <a:xfrm>
            <a:off x="4149052" y="3501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F7A6703-488B-DA9F-DB50-91FE00A8E991}"/>
              </a:ext>
            </a:extLst>
          </p:cNvPr>
          <p:cNvSpPr txBox="1"/>
          <p:nvPr/>
        </p:nvSpPr>
        <p:spPr>
          <a:xfrm>
            <a:off x="4301452" y="3653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2BE7B78-B13E-A377-7C79-7466AC4B8FC1}"/>
              </a:ext>
            </a:extLst>
          </p:cNvPr>
          <p:cNvSpPr txBox="1"/>
          <p:nvPr/>
        </p:nvSpPr>
        <p:spPr>
          <a:xfrm>
            <a:off x="4453852" y="3805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EC12944-B46C-4093-ECD0-6B1B68ECE687}"/>
              </a:ext>
            </a:extLst>
          </p:cNvPr>
          <p:cNvSpPr txBox="1"/>
          <p:nvPr/>
        </p:nvSpPr>
        <p:spPr>
          <a:xfrm>
            <a:off x="4606252" y="3958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44C20C25-B377-1E02-4619-8A4274DD9EA9}"/>
              </a:ext>
            </a:extLst>
          </p:cNvPr>
          <p:cNvSpPr txBox="1"/>
          <p:nvPr/>
        </p:nvSpPr>
        <p:spPr>
          <a:xfrm>
            <a:off x="4758652" y="4110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9E22260-C14F-A5AC-B972-C67241DB1601}"/>
              </a:ext>
            </a:extLst>
          </p:cNvPr>
          <p:cNvSpPr txBox="1"/>
          <p:nvPr/>
        </p:nvSpPr>
        <p:spPr>
          <a:xfrm>
            <a:off x="4911052" y="4263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4EFF070-CEE4-3A24-C1A8-8A3CCC8D7591}"/>
              </a:ext>
            </a:extLst>
          </p:cNvPr>
          <p:cNvSpPr txBox="1"/>
          <p:nvPr/>
        </p:nvSpPr>
        <p:spPr>
          <a:xfrm>
            <a:off x="5063452" y="4415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4EACD4EE-6F2C-DBBF-BE61-BF2A785F1C43}"/>
              </a:ext>
            </a:extLst>
          </p:cNvPr>
          <p:cNvSpPr txBox="1"/>
          <p:nvPr/>
        </p:nvSpPr>
        <p:spPr>
          <a:xfrm>
            <a:off x="5215852" y="4567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167957F-0FB0-C2FA-76B5-E9356B6A1B41}"/>
              </a:ext>
            </a:extLst>
          </p:cNvPr>
          <p:cNvSpPr txBox="1"/>
          <p:nvPr/>
        </p:nvSpPr>
        <p:spPr>
          <a:xfrm>
            <a:off x="5368252" y="4720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9F3B42FB-BA19-EF7E-DAD5-7F70EEC6904A}"/>
              </a:ext>
            </a:extLst>
          </p:cNvPr>
          <p:cNvSpPr txBox="1"/>
          <p:nvPr/>
        </p:nvSpPr>
        <p:spPr>
          <a:xfrm>
            <a:off x="5520652" y="4872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DBB2FA01-3B06-0473-EF07-0A2615E7C591}"/>
              </a:ext>
            </a:extLst>
          </p:cNvPr>
          <p:cNvSpPr txBox="1"/>
          <p:nvPr/>
        </p:nvSpPr>
        <p:spPr>
          <a:xfrm>
            <a:off x="5673052" y="5025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C5AED6B-AC03-92C0-07E9-ADDA077AD668}"/>
              </a:ext>
            </a:extLst>
          </p:cNvPr>
          <p:cNvSpPr txBox="1"/>
          <p:nvPr/>
        </p:nvSpPr>
        <p:spPr>
          <a:xfrm>
            <a:off x="5825452" y="5177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A6FD24B-7DB3-2E28-A5AD-11718BBBB498}"/>
              </a:ext>
            </a:extLst>
          </p:cNvPr>
          <p:cNvSpPr txBox="1"/>
          <p:nvPr/>
        </p:nvSpPr>
        <p:spPr>
          <a:xfrm>
            <a:off x="5977852" y="5329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0CE0D9C5-7579-2208-BF3E-082E2888B366}"/>
              </a:ext>
            </a:extLst>
          </p:cNvPr>
          <p:cNvSpPr txBox="1"/>
          <p:nvPr/>
        </p:nvSpPr>
        <p:spPr>
          <a:xfrm>
            <a:off x="6130252" y="5482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8E3D324-CAD4-B339-9ADD-FCA872A35C4A}"/>
              </a:ext>
            </a:extLst>
          </p:cNvPr>
          <p:cNvSpPr txBox="1"/>
          <p:nvPr/>
        </p:nvSpPr>
        <p:spPr>
          <a:xfrm>
            <a:off x="3133380" y="3008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03213DEE-D9DC-F83A-4247-16796F1146ED}"/>
              </a:ext>
            </a:extLst>
          </p:cNvPr>
          <p:cNvSpPr txBox="1"/>
          <p:nvPr/>
        </p:nvSpPr>
        <p:spPr>
          <a:xfrm>
            <a:off x="3285780" y="3161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4EA46D70-CF33-4369-8193-6C6372DE69B8}"/>
              </a:ext>
            </a:extLst>
          </p:cNvPr>
          <p:cNvSpPr txBox="1"/>
          <p:nvPr/>
        </p:nvSpPr>
        <p:spPr>
          <a:xfrm>
            <a:off x="3438180" y="3313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2F90CE75-E342-8510-8971-338D443F6481}"/>
              </a:ext>
            </a:extLst>
          </p:cNvPr>
          <p:cNvSpPr txBox="1"/>
          <p:nvPr/>
        </p:nvSpPr>
        <p:spPr>
          <a:xfrm>
            <a:off x="3590580" y="346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5544C41F-949E-3CF2-D455-69B609E23317}"/>
              </a:ext>
            </a:extLst>
          </p:cNvPr>
          <p:cNvSpPr txBox="1"/>
          <p:nvPr/>
        </p:nvSpPr>
        <p:spPr>
          <a:xfrm>
            <a:off x="3742980" y="3618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6B1AE9D-F3E6-2481-9CEA-7621633A55A1}"/>
              </a:ext>
            </a:extLst>
          </p:cNvPr>
          <p:cNvSpPr txBox="1"/>
          <p:nvPr/>
        </p:nvSpPr>
        <p:spPr>
          <a:xfrm>
            <a:off x="3895380" y="3770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F247DA91-AE03-3B7B-2771-0C888AF10170}"/>
              </a:ext>
            </a:extLst>
          </p:cNvPr>
          <p:cNvSpPr txBox="1"/>
          <p:nvPr/>
        </p:nvSpPr>
        <p:spPr>
          <a:xfrm>
            <a:off x="4047780" y="392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702E3E46-E69E-B081-F02F-6A261B785B9F}"/>
              </a:ext>
            </a:extLst>
          </p:cNvPr>
          <p:cNvSpPr txBox="1"/>
          <p:nvPr/>
        </p:nvSpPr>
        <p:spPr>
          <a:xfrm>
            <a:off x="4200180" y="407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8124C626-51E4-C301-6455-48254D9ED862}"/>
              </a:ext>
            </a:extLst>
          </p:cNvPr>
          <p:cNvSpPr txBox="1"/>
          <p:nvPr/>
        </p:nvSpPr>
        <p:spPr>
          <a:xfrm>
            <a:off x="4352580" y="422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0BEF8394-AB2D-8681-18E9-2558ADDF56C0}"/>
              </a:ext>
            </a:extLst>
          </p:cNvPr>
          <p:cNvSpPr txBox="1"/>
          <p:nvPr/>
        </p:nvSpPr>
        <p:spPr>
          <a:xfrm>
            <a:off x="4504980" y="4380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0DE786A-2A6F-EA44-8ACB-3B1A12F40C3E}"/>
              </a:ext>
            </a:extLst>
          </p:cNvPr>
          <p:cNvSpPr txBox="1"/>
          <p:nvPr/>
        </p:nvSpPr>
        <p:spPr>
          <a:xfrm>
            <a:off x="4657380" y="4532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E66198D9-B291-E4B9-3AAB-00939A72231C}"/>
              </a:ext>
            </a:extLst>
          </p:cNvPr>
          <p:cNvSpPr txBox="1"/>
          <p:nvPr/>
        </p:nvSpPr>
        <p:spPr>
          <a:xfrm>
            <a:off x="4809780" y="4685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878373F-92CE-89C8-4514-B8D13C9F9EB6}"/>
              </a:ext>
            </a:extLst>
          </p:cNvPr>
          <p:cNvSpPr txBox="1"/>
          <p:nvPr/>
        </p:nvSpPr>
        <p:spPr>
          <a:xfrm>
            <a:off x="4962180" y="4837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C771129A-C9EE-9497-0199-FB2978F13C63}"/>
              </a:ext>
            </a:extLst>
          </p:cNvPr>
          <p:cNvSpPr txBox="1"/>
          <p:nvPr/>
        </p:nvSpPr>
        <p:spPr>
          <a:xfrm>
            <a:off x="5114580" y="4989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1DAF18-FD98-FADF-E35D-6426011E4C53}"/>
              </a:ext>
            </a:extLst>
          </p:cNvPr>
          <p:cNvSpPr txBox="1"/>
          <p:nvPr/>
        </p:nvSpPr>
        <p:spPr>
          <a:xfrm>
            <a:off x="5266980" y="5142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ED37FB0E-DF72-BB1C-E7EC-3F2B4240D433}"/>
              </a:ext>
            </a:extLst>
          </p:cNvPr>
          <p:cNvSpPr txBox="1"/>
          <p:nvPr/>
        </p:nvSpPr>
        <p:spPr>
          <a:xfrm>
            <a:off x="5419380" y="5294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6A1D5120-02CE-AFC7-9919-8B220505D6F1}"/>
              </a:ext>
            </a:extLst>
          </p:cNvPr>
          <p:cNvSpPr txBox="1"/>
          <p:nvPr/>
        </p:nvSpPr>
        <p:spPr>
          <a:xfrm>
            <a:off x="5571780" y="5447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8CB196D2-EA78-CB38-3F57-3992C43341EB}"/>
              </a:ext>
            </a:extLst>
          </p:cNvPr>
          <p:cNvSpPr txBox="1"/>
          <p:nvPr/>
        </p:nvSpPr>
        <p:spPr>
          <a:xfrm>
            <a:off x="5724180" y="559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0BF5783D-130C-69E9-30BE-CA9985EBFDA8}"/>
              </a:ext>
            </a:extLst>
          </p:cNvPr>
          <p:cNvSpPr txBox="1"/>
          <p:nvPr/>
        </p:nvSpPr>
        <p:spPr>
          <a:xfrm>
            <a:off x="3033524" y="3367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B665AEC4-CA25-BD38-467F-A57F83A40D1C}"/>
              </a:ext>
            </a:extLst>
          </p:cNvPr>
          <p:cNvSpPr txBox="1"/>
          <p:nvPr/>
        </p:nvSpPr>
        <p:spPr>
          <a:xfrm>
            <a:off x="3185924" y="3519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9B0709-1356-1303-AAE9-7108668E93BE}"/>
              </a:ext>
            </a:extLst>
          </p:cNvPr>
          <p:cNvSpPr txBox="1"/>
          <p:nvPr/>
        </p:nvSpPr>
        <p:spPr>
          <a:xfrm>
            <a:off x="3338324" y="3672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9DE6BF18-2DE9-07BB-BF35-7B7D4C5EA5D1}"/>
              </a:ext>
            </a:extLst>
          </p:cNvPr>
          <p:cNvSpPr txBox="1"/>
          <p:nvPr/>
        </p:nvSpPr>
        <p:spPr>
          <a:xfrm>
            <a:off x="3490724" y="3824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5CD9D05-3B6C-E436-5AA9-735CE997E579}"/>
              </a:ext>
            </a:extLst>
          </p:cNvPr>
          <p:cNvSpPr txBox="1"/>
          <p:nvPr/>
        </p:nvSpPr>
        <p:spPr>
          <a:xfrm>
            <a:off x="3643124" y="3977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B03F3D0-8924-36CC-AB19-D8B1AFCE7DA9}"/>
              </a:ext>
            </a:extLst>
          </p:cNvPr>
          <p:cNvSpPr txBox="1"/>
          <p:nvPr/>
        </p:nvSpPr>
        <p:spPr>
          <a:xfrm>
            <a:off x="3795524" y="4129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5FF4C763-CFC2-2E7D-BB7C-F0005633550A}"/>
              </a:ext>
            </a:extLst>
          </p:cNvPr>
          <p:cNvSpPr txBox="1"/>
          <p:nvPr/>
        </p:nvSpPr>
        <p:spPr>
          <a:xfrm>
            <a:off x="3947924" y="4281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3AD207E3-60AB-2D28-E010-ED375B8486BE}"/>
              </a:ext>
            </a:extLst>
          </p:cNvPr>
          <p:cNvSpPr txBox="1"/>
          <p:nvPr/>
        </p:nvSpPr>
        <p:spPr>
          <a:xfrm>
            <a:off x="4100324" y="4434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EE405C07-E408-0AB4-5CE4-BFFEF5988A80}"/>
              </a:ext>
            </a:extLst>
          </p:cNvPr>
          <p:cNvSpPr txBox="1"/>
          <p:nvPr/>
        </p:nvSpPr>
        <p:spPr>
          <a:xfrm>
            <a:off x="4252724" y="4586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1CAFDD5D-0CF8-29CF-870D-2C2799B9FCFB}"/>
              </a:ext>
            </a:extLst>
          </p:cNvPr>
          <p:cNvSpPr txBox="1"/>
          <p:nvPr/>
        </p:nvSpPr>
        <p:spPr>
          <a:xfrm>
            <a:off x="4405124" y="473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52A10A0-6F93-D830-D057-CDF0093627E4}"/>
              </a:ext>
            </a:extLst>
          </p:cNvPr>
          <p:cNvSpPr txBox="1"/>
          <p:nvPr/>
        </p:nvSpPr>
        <p:spPr>
          <a:xfrm>
            <a:off x="4557524" y="4891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137E1DC0-4A77-5562-4100-970F3CB19EE4}"/>
              </a:ext>
            </a:extLst>
          </p:cNvPr>
          <p:cNvSpPr txBox="1"/>
          <p:nvPr/>
        </p:nvSpPr>
        <p:spPr>
          <a:xfrm>
            <a:off x="4709924" y="5043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AE8055CC-94AA-AF91-3133-7DB6D7F956FE}"/>
              </a:ext>
            </a:extLst>
          </p:cNvPr>
          <p:cNvSpPr txBox="1"/>
          <p:nvPr/>
        </p:nvSpPr>
        <p:spPr>
          <a:xfrm>
            <a:off x="4862324" y="5196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DAF859E8-4518-6F3B-E6BC-4AF19429E316}"/>
              </a:ext>
            </a:extLst>
          </p:cNvPr>
          <p:cNvSpPr txBox="1"/>
          <p:nvPr/>
        </p:nvSpPr>
        <p:spPr>
          <a:xfrm>
            <a:off x="5014724" y="5348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4D1C31DC-6FC3-81C1-0935-BD2D31F11DE6}"/>
              </a:ext>
            </a:extLst>
          </p:cNvPr>
          <p:cNvSpPr txBox="1"/>
          <p:nvPr/>
        </p:nvSpPr>
        <p:spPr>
          <a:xfrm>
            <a:off x="5167124" y="5501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B92C7D9-162F-F2F2-D6F3-871D0F47091C}"/>
              </a:ext>
            </a:extLst>
          </p:cNvPr>
          <p:cNvSpPr txBox="1"/>
          <p:nvPr/>
        </p:nvSpPr>
        <p:spPr>
          <a:xfrm>
            <a:off x="5319524" y="5653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CBAD3B29-1ACA-1CA1-401B-49F8B738443B}"/>
              </a:ext>
            </a:extLst>
          </p:cNvPr>
          <p:cNvSpPr txBox="1"/>
          <p:nvPr/>
        </p:nvSpPr>
        <p:spPr>
          <a:xfrm>
            <a:off x="5471924" y="5805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FF30119C-004B-D99C-4E82-32BF40205376}"/>
              </a:ext>
            </a:extLst>
          </p:cNvPr>
          <p:cNvSpPr txBox="1"/>
          <p:nvPr/>
        </p:nvSpPr>
        <p:spPr>
          <a:xfrm>
            <a:off x="5624324" y="5958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F95DB262-EC85-B514-5212-F078E5D4ACBF}"/>
              </a:ext>
            </a:extLst>
          </p:cNvPr>
          <p:cNvSpPr txBox="1"/>
          <p:nvPr/>
        </p:nvSpPr>
        <p:spPr>
          <a:xfrm>
            <a:off x="3019077" y="383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35331DFB-7C24-B543-DF90-B99A58004CE1}"/>
              </a:ext>
            </a:extLst>
          </p:cNvPr>
          <p:cNvSpPr txBox="1"/>
          <p:nvPr/>
        </p:nvSpPr>
        <p:spPr>
          <a:xfrm>
            <a:off x="3171477" y="3987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C070C3D2-8B78-0AA6-0075-980D56C6C878}"/>
              </a:ext>
            </a:extLst>
          </p:cNvPr>
          <p:cNvSpPr txBox="1"/>
          <p:nvPr/>
        </p:nvSpPr>
        <p:spPr>
          <a:xfrm>
            <a:off x="3323877" y="414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4C9D3C0A-2A60-BF0F-3AF9-762A501A7C64}"/>
              </a:ext>
            </a:extLst>
          </p:cNvPr>
          <p:cNvSpPr txBox="1"/>
          <p:nvPr/>
        </p:nvSpPr>
        <p:spPr>
          <a:xfrm>
            <a:off x="3476277" y="4292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2AF63ACE-9350-C5AF-C31B-ED77F8423413}"/>
              </a:ext>
            </a:extLst>
          </p:cNvPr>
          <p:cNvSpPr txBox="1"/>
          <p:nvPr/>
        </p:nvSpPr>
        <p:spPr>
          <a:xfrm>
            <a:off x="3628677" y="444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CA29F408-B540-695E-E808-F973FE19EA1A}"/>
              </a:ext>
            </a:extLst>
          </p:cNvPr>
          <p:cNvSpPr txBox="1"/>
          <p:nvPr/>
        </p:nvSpPr>
        <p:spPr>
          <a:xfrm>
            <a:off x="3781077" y="459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B16E2DD6-9DA6-2923-9B2E-88E5DD715590}"/>
              </a:ext>
            </a:extLst>
          </p:cNvPr>
          <p:cNvSpPr txBox="1"/>
          <p:nvPr/>
        </p:nvSpPr>
        <p:spPr>
          <a:xfrm>
            <a:off x="3933477" y="4749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39A2D918-97DA-6AF2-6B2F-19EC77943F71}"/>
              </a:ext>
            </a:extLst>
          </p:cNvPr>
          <p:cNvSpPr txBox="1"/>
          <p:nvPr/>
        </p:nvSpPr>
        <p:spPr>
          <a:xfrm>
            <a:off x="4085877" y="4902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9AF062BB-7649-C1BD-76BE-B571D06ED709}"/>
              </a:ext>
            </a:extLst>
          </p:cNvPr>
          <p:cNvSpPr txBox="1"/>
          <p:nvPr/>
        </p:nvSpPr>
        <p:spPr>
          <a:xfrm>
            <a:off x="4238277" y="50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DA497677-0AA3-C09A-B7DC-0FD91F07B1E5}"/>
              </a:ext>
            </a:extLst>
          </p:cNvPr>
          <p:cNvSpPr txBox="1"/>
          <p:nvPr/>
        </p:nvSpPr>
        <p:spPr>
          <a:xfrm>
            <a:off x="4390677" y="520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4518BB3C-ABD0-5814-31EA-9861253796D9}"/>
              </a:ext>
            </a:extLst>
          </p:cNvPr>
          <p:cNvSpPr txBox="1"/>
          <p:nvPr/>
        </p:nvSpPr>
        <p:spPr>
          <a:xfrm>
            <a:off x="4543077" y="5359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85F48112-CC5B-E890-6A71-054AB167F6D9}"/>
              </a:ext>
            </a:extLst>
          </p:cNvPr>
          <p:cNvSpPr txBox="1"/>
          <p:nvPr/>
        </p:nvSpPr>
        <p:spPr>
          <a:xfrm>
            <a:off x="4695477" y="5511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B16AEAC4-6185-6F20-07C6-AC5AA684A339}"/>
              </a:ext>
            </a:extLst>
          </p:cNvPr>
          <p:cNvSpPr txBox="1"/>
          <p:nvPr/>
        </p:nvSpPr>
        <p:spPr>
          <a:xfrm>
            <a:off x="4847877" y="5664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763385A4-4A1E-149C-5D14-019FAE74E2F5}"/>
              </a:ext>
            </a:extLst>
          </p:cNvPr>
          <p:cNvSpPr txBox="1"/>
          <p:nvPr/>
        </p:nvSpPr>
        <p:spPr>
          <a:xfrm>
            <a:off x="3019077" y="4314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F6F71BFF-DDCE-9704-0127-6E07F610EAFC}"/>
              </a:ext>
            </a:extLst>
          </p:cNvPr>
          <p:cNvSpPr txBox="1"/>
          <p:nvPr/>
        </p:nvSpPr>
        <p:spPr>
          <a:xfrm>
            <a:off x="3171477" y="4466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B0C143A4-5757-B726-5D54-00E59BCFB021}"/>
              </a:ext>
            </a:extLst>
          </p:cNvPr>
          <p:cNvSpPr txBox="1"/>
          <p:nvPr/>
        </p:nvSpPr>
        <p:spPr>
          <a:xfrm>
            <a:off x="3323877" y="4618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BB71420D-3429-1231-6CE4-241085162E12}"/>
              </a:ext>
            </a:extLst>
          </p:cNvPr>
          <p:cNvSpPr txBox="1"/>
          <p:nvPr/>
        </p:nvSpPr>
        <p:spPr>
          <a:xfrm>
            <a:off x="3476277" y="4771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859D67E0-3870-696F-894E-C3AD2749A88C}"/>
              </a:ext>
            </a:extLst>
          </p:cNvPr>
          <p:cNvSpPr txBox="1"/>
          <p:nvPr/>
        </p:nvSpPr>
        <p:spPr>
          <a:xfrm>
            <a:off x="3628677" y="492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9BDEECC-26E7-4116-3F7E-EACF3AAF1484}"/>
              </a:ext>
            </a:extLst>
          </p:cNvPr>
          <p:cNvSpPr txBox="1"/>
          <p:nvPr/>
        </p:nvSpPr>
        <p:spPr>
          <a:xfrm>
            <a:off x="3781077" y="5076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DFDC8D5B-7BF3-3BCC-C99B-FAB70B5CB14C}"/>
              </a:ext>
            </a:extLst>
          </p:cNvPr>
          <p:cNvSpPr txBox="1"/>
          <p:nvPr/>
        </p:nvSpPr>
        <p:spPr>
          <a:xfrm>
            <a:off x="3933477" y="5228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3A424772-C3FC-D921-F26D-BA536EC2A61A}"/>
              </a:ext>
            </a:extLst>
          </p:cNvPr>
          <p:cNvSpPr txBox="1"/>
          <p:nvPr/>
        </p:nvSpPr>
        <p:spPr>
          <a:xfrm>
            <a:off x="4085877" y="5380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2C62C6EE-4730-8E93-D8DE-BC8AF4CBDDB6}"/>
              </a:ext>
            </a:extLst>
          </p:cNvPr>
          <p:cNvSpPr txBox="1"/>
          <p:nvPr/>
        </p:nvSpPr>
        <p:spPr>
          <a:xfrm>
            <a:off x="4238277" y="5533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E9069935-FDCE-69E3-6223-2FD5BFE9517C}"/>
              </a:ext>
            </a:extLst>
          </p:cNvPr>
          <p:cNvSpPr txBox="1"/>
          <p:nvPr/>
        </p:nvSpPr>
        <p:spPr>
          <a:xfrm>
            <a:off x="3061174" y="478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93D79078-5599-67C5-2E27-073D07409F93}"/>
              </a:ext>
            </a:extLst>
          </p:cNvPr>
          <p:cNvSpPr txBox="1"/>
          <p:nvPr/>
        </p:nvSpPr>
        <p:spPr>
          <a:xfrm>
            <a:off x="3213574" y="4939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0CC8E285-5F05-F28F-0144-BF1311603296}"/>
              </a:ext>
            </a:extLst>
          </p:cNvPr>
          <p:cNvSpPr txBox="1"/>
          <p:nvPr/>
        </p:nvSpPr>
        <p:spPr>
          <a:xfrm>
            <a:off x="3365974" y="509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553CD05B-E4E0-8A00-D8AC-BCBBEBABA463}"/>
              </a:ext>
            </a:extLst>
          </p:cNvPr>
          <p:cNvSpPr txBox="1"/>
          <p:nvPr/>
        </p:nvSpPr>
        <p:spPr>
          <a:xfrm>
            <a:off x="3518374" y="5244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1D25053A-479D-148A-E7EB-30F8338535CE}"/>
              </a:ext>
            </a:extLst>
          </p:cNvPr>
          <p:cNvSpPr txBox="1"/>
          <p:nvPr/>
        </p:nvSpPr>
        <p:spPr>
          <a:xfrm>
            <a:off x="3670774" y="5396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3499001A-050E-DDEA-A5BC-CB60678ECA4B}"/>
              </a:ext>
            </a:extLst>
          </p:cNvPr>
          <p:cNvSpPr txBox="1"/>
          <p:nvPr/>
        </p:nvSpPr>
        <p:spPr>
          <a:xfrm>
            <a:off x="3823174" y="5549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lèche : en arc 3">
            <a:extLst>
              <a:ext uri="{FF2B5EF4-FFF2-40B4-BE49-F238E27FC236}">
                <a16:creationId xmlns:a16="http://schemas.microsoft.com/office/drawing/2014/main" id="{C6226B14-B1AE-9AAA-168A-9660A16802A9}"/>
              </a:ext>
            </a:extLst>
          </p:cNvPr>
          <p:cNvSpPr/>
          <p:nvPr/>
        </p:nvSpPr>
        <p:spPr>
          <a:xfrm rot="19969564">
            <a:off x="4087141" y="975143"/>
            <a:ext cx="2538304" cy="235057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0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roupe 1007">
            <a:extLst>
              <a:ext uri="{FF2B5EF4-FFF2-40B4-BE49-F238E27FC236}">
                <a16:creationId xmlns:a16="http://schemas.microsoft.com/office/drawing/2014/main" id="{E6F17DAE-D216-B1F1-5D89-306E7CFF5999}"/>
              </a:ext>
            </a:extLst>
          </p:cNvPr>
          <p:cNvGrpSpPr/>
          <p:nvPr/>
        </p:nvGrpSpPr>
        <p:grpSpPr>
          <a:xfrm>
            <a:off x="49791" y="-3054997"/>
            <a:ext cx="9034813" cy="12236346"/>
            <a:chOff x="49791" y="-3054997"/>
            <a:chExt cx="9034813" cy="12236346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3480472C-55EE-BFA4-9952-C8923CD52A53}"/>
                </a:ext>
              </a:extLst>
            </p:cNvPr>
            <p:cNvGrpSpPr/>
            <p:nvPr/>
          </p:nvGrpSpPr>
          <p:grpSpPr>
            <a:xfrm rot="2760520">
              <a:off x="268497" y="481628"/>
              <a:ext cx="8511117" cy="8888326"/>
              <a:chOff x="4009224" y="-1291755"/>
              <a:chExt cx="8511117" cy="8888326"/>
            </a:xfrm>
          </p:grpSpPr>
          <p:grpSp>
            <p:nvGrpSpPr>
              <p:cNvPr id="3" name="Groupe 2">
                <a:extLst>
                  <a:ext uri="{FF2B5EF4-FFF2-40B4-BE49-F238E27FC236}">
                    <a16:creationId xmlns:a16="http://schemas.microsoft.com/office/drawing/2014/main" id="{F317FF48-3757-A49C-4151-68239744CBC2}"/>
                  </a:ext>
                </a:extLst>
              </p:cNvPr>
              <p:cNvGrpSpPr/>
              <p:nvPr/>
            </p:nvGrpSpPr>
            <p:grpSpPr>
              <a:xfrm>
                <a:off x="4009224" y="1549200"/>
                <a:ext cx="7068618" cy="6047371"/>
                <a:chOff x="4978237" y="-697067"/>
                <a:chExt cx="7068618" cy="6047371"/>
              </a:xfrm>
            </p:grpSpPr>
            <p:grpSp>
              <p:nvGrpSpPr>
                <p:cNvPr id="259" name="Groupe 258">
                  <a:extLst>
                    <a:ext uri="{FF2B5EF4-FFF2-40B4-BE49-F238E27FC236}">
                      <a16:creationId xmlns:a16="http://schemas.microsoft.com/office/drawing/2014/main" id="{8F8C8143-6E4C-CC75-D416-22CF6C8E597B}"/>
                    </a:ext>
                  </a:extLst>
                </p:cNvPr>
                <p:cNvGrpSpPr/>
                <p:nvPr/>
              </p:nvGrpSpPr>
              <p:grpSpPr>
                <a:xfrm>
                  <a:off x="4978237" y="1443506"/>
                  <a:ext cx="3733666" cy="3906798"/>
                  <a:chOff x="3008589" y="1830443"/>
                  <a:chExt cx="3733666" cy="3906798"/>
                </a:xfrm>
              </p:grpSpPr>
              <p:sp>
                <p:nvSpPr>
                  <p:cNvPr id="415" name="ZoneTexte 414">
                    <a:extLst>
                      <a:ext uri="{FF2B5EF4-FFF2-40B4-BE49-F238E27FC236}">
                        <a16:creationId xmlns:a16="http://schemas.microsoft.com/office/drawing/2014/main" id="{F3F7E8C2-F40C-EBC4-2921-F983E4640623}"/>
                      </a:ext>
                    </a:extLst>
                  </p:cNvPr>
                  <p:cNvSpPr txBox="1"/>
                  <p:nvPr/>
                </p:nvSpPr>
                <p:spPr>
                  <a:xfrm>
                    <a:off x="3849769" y="1830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16" name="ZoneTexte 415">
                    <a:extLst>
                      <a:ext uri="{FF2B5EF4-FFF2-40B4-BE49-F238E27FC236}">
                        <a16:creationId xmlns:a16="http://schemas.microsoft.com/office/drawing/2014/main" id="{089D5E2B-B104-68E4-F87C-B4553567BEC6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169" y="1982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17" name="ZoneTexte 416">
                    <a:extLst>
                      <a:ext uri="{FF2B5EF4-FFF2-40B4-BE49-F238E27FC236}">
                        <a16:creationId xmlns:a16="http://schemas.microsoft.com/office/drawing/2014/main" id="{E5778993-B1DD-63EA-7A8B-80A01AA7FFF4}"/>
                      </a:ext>
                    </a:extLst>
                  </p:cNvPr>
                  <p:cNvSpPr txBox="1"/>
                  <p:nvPr/>
                </p:nvSpPr>
                <p:spPr>
                  <a:xfrm>
                    <a:off x="4154569" y="2135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18" name="ZoneTexte 417">
                    <a:extLst>
                      <a:ext uri="{FF2B5EF4-FFF2-40B4-BE49-F238E27FC236}">
                        <a16:creationId xmlns:a16="http://schemas.microsoft.com/office/drawing/2014/main" id="{B5E8C3DA-9DFE-AFBC-2C2F-8761810A60E9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969" y="2287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19" name="ZoneTexte 418">
                    <a:extLst>
                      <a:ext uri="{FF2B5EF4-FFF2-40B4-BE49-F238E27FC236}">
                        <a16:creationId xmlns:a16="http://schemas.microsoft.com/office/drawing/2014/main" id="{886A8539-A6E1-074F-E90D-45AA7E317BCF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369" y="2440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20" name="ZoneTexte 419">
                    <a:extLst>
                      <a:ext uri="{FF2B5EF4-FFF2-40B4-BE49-F238E27FC236}">
                        <a16:creationId xmlns:a16="http://schemas.microsoft.com/office/drawing/2014/main" id="{3236B899-9978-7EB2-6D3B-56BEEB4B19C3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769" y="2592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21" name="ZoneTexte 420">
                    <a:extLst>
                      <a:ext uri="{FF2B5EF4-FFF2-40B4-BE49-F238E27FC236}">
                        <a16:creationId xmlns:a16="http://schemas.microsoft.com/office/drawing/2014/main" id="{B9009089-7E04-2EFD-7E29-72CCEBDCF7C8}"/>
                      </a:ext>
                    </a:extLst>
                  </p:cNvPr>
                  <p:cNvSpPr txBox="1"/>
                  <p:nvPr/>
                </p:nvSpPr>
                <p:spPr>
                  <a:xfrm>
                    <a:off x="4764169" y="2744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22" name="ZoneTexte 421">
                    <a:extLst>
                      <a:ext uri="{FF2B5EF4-FFF2-40B4-BE49-F238E27FC236}">
                        <a16:creationId xmlns:a16="http://schemas.microsoft.com/office/drawing/2014/main" id="{2DAC14A9-11A6-8737-5134-7FE50004D757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569" y="2897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23" name="ZoneTexte 422">
                    <a:extLst>
                      <a:ext uri="{FF2B5EF4-FFF2-40B4-BE49-F238E27FC236}">
                        <a16:creationId xmlns:a16="http://schemas.microsoft.com/office/drawing/2014/main" id="{75AA8E11-4CF8-7D6F-356E-6586DF356331}"/>
                      </a:ext>
                    </a:extLst>
                  </p:cNvPr>
                  <p:cNvSpPr txBox="1"/>
                  <p:nvPr/>
                </p:nvSpPr>
                <p:spPr>
                  <a:xfrm>
                    <a:off x="5068969" y="3049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24" name="ZoneTexte 423">
                    <a:extLst>
                      <a:ext uri="{FF2B5EF4-FFF2-40B4-BE49-F238E27FC236}">
                        <a16:creationId xmlns:a16="http://schemas.microsoft.com/office/drawing/2014/main" id="{38CB78D3-FB38-69AD-8BCE-67748B099FE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369" y="3202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25" name="ZoneTexte 424">
                    <a:extLst>
                      <a:ext uri="{FF2B5EF4-FFF2-40B4-BE49-F238E27FC236}">
                        <a16:creationId xmlns:a16="http://schemas.microsoft.com/office/drawing/2014/main" id="{873F13D1-E3D5-744F-9DAF-EBC515FF989C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769" y="3354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26" name="ZoneTexte 425">
                    <a:extLst>
                      <a:ext uri="{FF2B5EF4-FFF2-40B4-BE49-F238E27FC236}">
                        <a16:creationId xmlns:a16="http://schemas.microsoft.com/office/drawing/2014/main" id="{461BF7AA-31C2-3678-E05C-DD7FD1531383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69" y="3506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27" name="ZoneTexte 426">
                    <a:extLst>
                      <a:ext uri="{FF2B5EF4-FFF2-40B4-BE49-F238E27FC236}">
                        <a16:creationId xmlns:a16="http://schemas.microsoft.com/office/drawing/2014/main" id="{A7A4C956-E6F1-4F80-6FF4-6D8EB6B549A6}"/>
                      </a:ext>
                    </a:extLst>
                  </p:cNvPr>
                  <p:cNvSpPr txBox="1"/>
                  <p:nvPr/>
                </p:nvSpPr>
                <p:spPr>
                  <a:xfrm>
                    <a:off x="5678569" y="3659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28" name="ZoneTexte 427">
                    <a:extLst>
                      <a:ext uri="{FF2B5EF4-FFF2-40B4-BE49-F238E27FC236}">
                        <a16:creationId xmlns:a16="http://schemas.microsoft.com/office/drawing/2014/main" id="{11B6829F-BC4F-3AEA-7BDF-855192BC1D4F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969" y="3811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29" name="ZoneTexte 428">
                    <a:extLst>
                      <a:ext uri="{FF2B5EF4-FFF2-40B4-BE49-F238E27FC236}">
                        <a16:creationId xmlns:a16="http://schemas.microsoft.com/office/drawing/2014/main" id="{2BD590DA-1A9C-728D-6553-542BC861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369" y="3964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30" name="ZoneTexte 429">
                    <a:extLst>
                      <a:ext uri="{FF2B5EF4-FFF2-40B4-BE49-F238E27FC236}">
                        <a16:creationId xmlns:a16="http://schemas.microsoft.com/office/drawing/2014/main" id="{CBEF9D45-B647-ECE5-C546-DDAB22CCE78A}"/>
                      </a:ext>
                    </a:extLst>
                  </p:cNvPr>
                  <p:cNvSpPr txBox="1"/>
                  <p:nvPr/>
                </p:nvSpPr>
                <p:spPr>
                  <a:xfrm>
                    <a:off x="6135769" y="4116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31" name="ZoneTexte 430">
                    <a:extLst>
                      <a:ext uri="{FF2B5EF4-FFF2-40B4-BE49-F238E27FC236}">
                        <a16:creationId xmlns:a16="http://schemas.microsoft.com/office/drawing/2014/main" id="{71BAA11F-DEA7-22BA-B480-1BD9BD085FAF}"/>
                      </a:ext>
                    </a:extLst>
                  </p:cNvPr>
                  <p:cNvSpPr txBox="1"/>
                  <p:nvPr/>
                </p:nvSpPr>
                <p:spPr>
                  <a:xfrm>
                    <a:off x="6288169" y="4268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32" name="ZoneTexte 431">
                    <a:extLst>
                      <a:ext uri="{FF2B5EF4-FFF2-40B4-BE49-F238E27FC236}">
                        <a16:creationId xmlns:a16="http://schemas.microsoft.com/office/drawing/2014/main" id="{04978B27-A046-61E6-E1D4-5D91F07D7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440569" y="4421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33" name="ZoneTexte 432">
                    <a:extLst>
                      <a:ext uri="{FF2B5EF4-FFF2-40B4-BE49-F238E27FC236}">
                        <a16:creationId xmlns:a16="http://schemas.microsoft.com/office/drawing/2014/main" id="{92366F23-4616-9227-AE9D-435F3B276B23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960" y="1985862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34" name="ZoneTexte 433">
                    <a:extLst>
                      <a:ext uri="{FF2B5EF4-FFF2-40B4-BE49-F238E27FC236}">
                        <a16:creationId xmlns:a16="http://schemas.microsoft.com/office/drawing/2014/main" id="{B7E2CF8D-2C45-5ABD-600E-BCE1447F3BD2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360" y="2138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35" name="ZoneTexte 434">
                    <a:extLst>
                      <a:ext uri="{FF2B5EF4-FFF2-40B4-BE49-F238E27FC236}">
                        <a16:creationId xmlns:a16="http://schemas.microsoft.com/office/drawing/2014/main" id="{648FD5ED-462A-FB26-1063-B2A0B395553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760" y="2290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36" name="ZoneTexte 435">
                    <a:extLst>
                      <a:ext uri="{FF2B5EF4-FFF2-40B4-BE49-F238E27FC236}">
                        <a16:creationId xmlns:a16="http://schemas.microsoft.com/office/drawing/2014/main" id="{17E4481D-195E-2590-76D0-02DEF7F0CA60}"/>
                      </a:ext>
                    </a:extLst>
                  </p:cNvPr>
                  <p:cNvSpPr txBox="1"/>
                  <p:nvPr/>
                </p:nvSpPr>
                <p:spPr>
                  <a:xfrm>
                    <a:off x="3970160" y="2443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37" name="ZoneTexte 436">
                    <a:extLst>
                      <a:ext uri="{FF2B5EF4-FFF2-40B4-BE49-F238E27FC236}">
                        <a16:creationId xmlns:a16="http://schemas.microsoft.com/office/drawing/2014/main" id="{1F8DE38A-EFD4-D454-8A6E-FEDF9DD7C13B}"/>
                      </a:ext>
                    </a:extLst>
                  </p:cNvPr>
                  <p:cNvSpPr txBox="1"/>
                  <p:nvPr/>
                </p:nvSpPr>
                <p:spPr>
                  <a:xfrm>
                    <a:off x="4122560" y="2595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38" name="ZoneTexte 437">
                    <a:extLst>
                      <a:ext uri="{FF2B5EF4-FFF2-40B4-BE49-F238E27FC236}">
                        <a16:creationId xmlns:a16="http://schemas.microsoft.com/office/drawing/2014/main" id="{2A07D966-D55A-9494-D6D6-45F07A4DF666}"/>
                      </a:ext>
                    </a:extLst>
                  </p:cNvPr>
                  <p:cNvSpPr txBox="1"/>
                  <p:nvPr/>
                </p:nvSpPr>
                <p:spPr>
                  <a:xfrm>
                    <a:off x="4274960" y="2747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39" name="ZoneTexte 438">
                    <a:extLst>
                      <a:ext uri="{FF2B5EF4-FFF2-40B4-BE49-F238E27FC236}">
                        <a16:creationId xmlns:a16="http://schemas.microsoft.com/office/drawing/2014/main" id="{696E0269-B567-823A-04C0-6B5944DCB448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360" y="2900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40" name="ZoneTexte 439">
                    <a:extLst>
                      <a:ext uri="{FF2B5EF4-FFF2-40B4-BE49-F238E27FC236}">
                        <a16:creationId xmlns:a16="http://schemas.microsoft.com/office/drawing/2014/main" id="{6D033C9F-E572-8C23-7EC0-4FE875932315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760" y="3052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41" name="ZoneTexte 440">
                    <a:extLst>
                      <a:ext uri="{FF2B5EF4-FFF2-40B4-BE49-F238E27FC236}">
                        <a16:creationId xmlns:a16="http://schemas.microsoft.com/office/drawing/2014/main" id="{8817CF34-3086-371C-8797-C74375FE3581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160" y="3205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42" name="ZoneTexte 441">
                    <a:extLst>
                      <a:ext uri="{FF2B5EF4-FFF2-40B4-BE49-F238E27FC236}">
                        <a16:creationId xmlns:a16="http://schemas.microsoft.com/office/drawing/2014/main" id="{F62CC094-404B-91BF-2B60-46CBBBDB2E26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560" y="3357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43" name="ZoneTexte 442">
                    <a:extLst>
                      <a:ext uri="{FF2B5EF4-FFF2-40B4-BE49-F238E27FC236}">
                        <a16:creationId xmlns:a16="http://schemas.microsoft.com/office/drawing/2014/main" id="{222F681F-B165-4A3B-9581-54A07BF81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60" y="3509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44" name="ZoneTexte 443">
                    <a:extLst>
                      <a:ext uri="{FF2B5EF4-FFF2-40B4-BE49-F238E27FC236}">
                        <a16:creationId xmlns:a16="http://schemas.microsoft.com/office/drawing/2014/main" id="{C9AA8958-96E3-1C38-5317-A5230E398478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360" y="3662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45" name="ZoneTexte 444">
                    <a:extLst>
                      <a:ext uri="{FF2B5EF4-FFF2-40B4-BE49-F238E27FC236}">
                        <a16:creationId xmlns:a16="http://schemas.microsoft.com/office/drawing/2014/main" id="{08B0E17C-8FB0-3679-B310-5C17C4E77348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760" y="3814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46" name="ZoneTexte 445">
                    <a:extLst>
                      <a:ext uri="{FF2B5EF4-FFF2-40B4-BE49-F238E27FC236}">
                        <a16:creationId xmlns:a16="http://schemas.microsoft.com/office/drawing/2014/main" id="{D6017E44-A9CB-6C69-51EF-3D6C0995E189}"/>
                      </a:ext>
                    </a:extLst>
                  </p:cNvPr>
                  <p:cNvSpPr txBox="1"/>
                  <p:nvPr/>
                </p:nvSpPr>
                <p:spPr>
                  <a:xfrm>
                    <a:off x="5494160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47" name="ZoneTexte 446">
                    <a:extLst>
                      <a:ext uri="{FF2B5EF4-FFF2-40B4-BE49-F238E27FC236}">
                        <a16:creationId xmlns:a16="http://schemas.microsoft.com/office/drawing/2014/main" id="{2370DF61-4D7B-31E8-4194-82B3D6FD9249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560" y="4119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48" name="ZoneTexte 447">
                    <a:extLst>
                      <a:ext uri="{FF2B5EF4-FFF2-40B4-BE49-F238E27FC236}">
                        <a16:creationId xmlns:a16="http://schemas.microsoft.com/office/drawing/2014/main" id="{4B1A92B8-275C-7228-ABD1-42BEBDE87530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960" y="4271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49" name="ZoneTexte 448">
                    <a:extLst>
                      <a:ext uri="{FF2B5EF4-FFF2-40B4-BE49-F238E27FC236}">
                        <a16:creationId xmlns:a16="http://schemas.microsoft.com/office/drawing/2014/main" id="{BD0A6A78-3BF6-9E43-01DC-E2011D8E93EA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360" y="4424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50" name="ZoneTexte 449">
                    <a:extLst>
                      <a:ext uri="{FF2B5EF4-FFF2-40B4-BE49-F238E27FC236}">
                        <a16:creationId xmlns:a16="http://schemas.microsoft.com/office/drawing/2014/main" id="{3776D729-50D1-3A11-E8DF-A4BE152E898C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760" y="4576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51" name="ZoneTexte 450">
                    <a:extLst>
                      <a:ext uri="{FF2B5EF4-FFF2-40B4-BE49-F238E27FC236}">
                        <a16:creationId xmlns:a16="http://schemas.microsoft.com/office/drawing/2014/main" id="{9E7914C2-CB32-6299-8A30-0DC7805D3595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160" y="4729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52" name="ZoneTexte 451">
                    <a:extLst>
                      <a:ext uri="{FF2B5EF4-FFF2-40B4-BE49-F238E27FC236}">
                        <a16:creationId xmlns:a16="http://schemas.microsoft.com/office/drawing/2014/main" id="{21C457CB-DB91-87B9-F6AA-BEF5303EA1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88" y="2407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53" name="ZoneTexte 452">
                    <a:extLst>
                      <a:ext uri="{FF2B5EF4-FFF2-40B4-BE49-F238E27FC236}">
                        <a16:creationId xmlns:a16="http://schemas.microsoft.com/office/drawing/2014/main" id="{7D8A4B6A-BF68-8F67-43F4-175BFBF8F81E}"/>
                      </a:ext>
                    </a:extLst>
                  </p:cNvPr>
                  <p:cNvSpPr txBox="1"/>
                  <p:nvPr/>
                </p:nvSpPr>
                <p:spPr>
                  <a:xfrm>
                    <a:off x="3564088" y="2560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54" name="ZoneTexte 453">
                    <a:extLst>
                      <a:ext uri="{FF2B5EF4-FFF2-40B4-BE49-F238E27FC236}">
                        <a16:creationId xmlns:a16="http://schemas.microsoft.com/office/drawing/2014/main" id="{EDD6DDA7-543B-4E29-ADD1-F5D68963EEA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88" y="2712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55" name="ZoneTexte 454">
                    <a:extLst>
                      <a:ext uri="{FF2B5EF4-FFF2-40B4-BE49-F238E27FC236}">
                        <a16:creationId xmlns:a16="http://schemas.microsoft.com/office/drawing/2014/main" id="{7FEFCF7E-0178-8C95-DDCC-25B018E787DF}"/>
                      </a:ext>
                    </a:extLst>
                  </p:cNvPr>
                  <p:cNvSpPr txBox="1"/>
                  <p:nvPr/>
                </p:nvSpPr>
                <p:spPr>
                  <a:xfrm>
                    <a:off x="3868888" y="2864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56" name="ZoneTexte 455">
                    <a:extLst>
                      <a:ext uri="{FF2B5EF4-FFF2-40B4-BE49-F238E27FC236}">
                        <a16:creationId xmlns:a16="http://schemas.microsoft.com/office/drawing/2014/main" id="{6EC149B6-15C9-0E42-4D06-A99D6C8F6F6B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288" y="3017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57" name="ZoneTexte 456">
                    <a:extLst>
                      <a:ext uri="{FF2B5EF4-FFF2-40B4-BE49-F238E27FC236}">
                        <a16:creationId xmlns:a16="http://schemas.microsoft.com/office/drawing/2014/main" id="{E04AE37C-BDF0-FF87-8591-9AC6283FBA10}"/>
                      </a:ext>
                    </a:extLst>
                  </p:cNvPr>
                  <p:cNvSpPr txBox="1"/>
                  <p:nvPr/>
                </p:nvSpPr>
                <p:spPr>
                  <a:xfrm>
                    <a:off x="4173688" y="3169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58" name="ZoneTexte 457">
                    <a:extLst>
                      <a:ext uri="{FF2B5EF4-FFF2-40B4-BE49-F238E27FC236}">
                        <a16:creationId xmlns:a16="http://schemas.microsoft.com/office/drawing/2014/main" id="{BC0C14BE-99E9-7A87-3882-48C242705C4E}"/>
                      </a:ext>
                    </a:extLst>
                  </p:cNvPr>
                  <p:cNvSpPr txBox="1"/>
                  <p:nvPr/>
                </p:nvSpPr>
                <p:spPr>
                  <a:xfrm>
                    <a:off x="4326088" y="3322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59" name="ZoneTexte 458">
                    <a:extLst>
                      <a:ext uri="{FF2B5EF4-FFF2-40B4-BE49-F238E27FC236}">
                        <a16:creationId xmlns:a16="http://schemas.microsoft.com/office/drawing/2014/main" id="{9A4BE90B-6B86-E8A7-6315-C6DC6301D233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488" y="3474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0" name="ZoneTexte 459">
                    <a:extLst>
                      <a:ext uri="{FF2B5EF4-FFF2-40B4-BE49-F238E27FC236}">
                        <a16:creationId xmlns:a16="http://schemas.microsoft.com/office/drawing/2014/main" id="{BCFD6F8A-E135-A0F2-563C-02713C311EC0}"/>
                      </a:ext>
                    </a:extLst>
                  </p:cNvPr>
                  <p:cNvSpPr txBox="1"/>
                  <p:nvPr/>
                </p:nvSpPr>
                <p:spPr>
                  <a:xfrm>
                    <a:off x="4630888" y="3626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1" name="ZoneTexte 460">
                    <a:extLst>
                      <a:ext uri="{FF2B5EF4-FFF2-40B4-BE49-F238E27FC236}">
                        <a16:creationId xmlns:a16="http://schemas.microsoft.com/office/drawing/2014/main" id="{ADDEF156-351D-8CF2-B621-880B62AF9D0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288" y="3779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2" name="ZoneTexte 461">
                    <a:extLst>
                      <a:ext uri="{FF2B5EF4-FFF2-40B4-BE49-F238E27FC236}">
                        <a16:creationId xmlns:a16="http://schemas.microsoft.com/office/drawing/2014/main" id="{9CADFD13-56CB-16E8-AB84-1C4EE19CBE8D}"/>
                      </a:ext>
                    </a:extLst>
                  </p:cNvPr>
                  <p:cNvSpPr txBox="1"/>
                  <p:nvPr/>
                </p:nvSpPr>
                <p:spPr>
                  <a:xfrm>
                    <a:off x="4935688" y="3931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3" name="ZoneTexte 462">
                    <a:extLst>
                      <a:ext uri="{FF2B5EF4-FFF2-40B4-BE49-F238E27FC236}">
                        <a16:creationId xmlns:a16="http://schemas.microsoft.com/office/drawing/2014/main" id="{813586E7-3CEB-1FE0-8147-B0DEED51D359}"/>
                      </a:ext>
                    </a:extLst>
                  </p:cNvPr>
                  <p:cNvSpPr txBox="1"/>
                  <p:nvPr/>
                </p:nvSpPr>
                <p:spPr>
                  <a:xfrm>
                    <a:off x="5088088" y="4084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4" name="ZoneTexte 463">
                    <a:extLst>
                      <a:ext uri="{FF2B5EF4-FFF2-40B4-BE49-F238E27FC236}">
                        <a16:creationId xmlns:a16="http://schemas.microsoft.com/office/drawing/2014/main" id="{181CBFD4-4089-94A8-0239-CDAEAF3D5262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488" y="4236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5" name="ZoneTexte 464">
                    <a:extLst>
                      <a:ext uri="{FF2B5EF4-FFF2-40B4-BE49-F238E27FC236}">
                        <a16:creationId xmlns:a16="http://schemas.microsoft.com/office/drawing/2014/main" id="{9690C861-EFF7-E683-0827-191ACD2B42D9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888" y="4388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6" name="ZoneTexte 465">
                    <a:extLst>
                      <a:ext uri="{FF2B5EF4-FFF2-40B4-BE49-F238E27FC236}">
                        <a16:creationId xmlns:a16="http://schemas.microsoft.com/office/drawing/2014/main" id="{335C58ED-4E25-0C84-8957-2C6BDEC4D507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288" y="4541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7" name="ZoneTexte 466">
                    <a:extLst>
                      <a:ext uri="{FF2B5EF4-FFF2-40B4-BE49-F238E27FC236}">
                        <a16:creationId xmlns:a16="http://schemas.microsoft.com/office/drawing/2014/main" id="{5B04C31A-AD2E-3E59-78B8-49C99E27DA0B}"/>
                      </a:ext>
                    </a:extLst>
                  </p:cNvPr>
                  <p:cNvSpPr txBox="1"/>
                  <p:nvPr/>
                </p:nvSpPr>
                <p:spPr>
                  <a:xfrm>
                    <a:off x="5697688" y="4693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8" name="ZoneTexte 467">
                    <a:extLst>
                      <a:ext uri="{FF2B5EF4-FFF2-40B4-BE49-F238E27FC236}">
                        <a16:creationId xmlns:a16="http://schemas.microsoft.com/office/drawing/2014/main" id="{6250A0FE-1BBA-D755-2F39-4225AC7F6C7C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088" y="4846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9" name="ZoneTexte 468">
                    <a:extLst>
                      <a:ext uri="{FF2B5EF4-FFF2-40B4-BE49-F238E27FC236}">
                        <a16:creationId xmlns:a16="http://schemas.microsoft.com/office/drawing/2014/main" id="{D25B9F90-43AE-D7DC-F92B-9537F133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432" y="2614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70" name="ZoneTexte 469">
                    <a:extLst>
                      <a:ext uri="{FF2B5EF4-FFF2-40B4-BE49-F238E27FC236}">
                        <a16:creationId xmlns:a16="http://schemas.microsoft.com/office/drawing/2014/main" id="{98977D11-7505-7C6E-FFB1-9DB0BF9674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832" y="2766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71" name="ZoneTexte 470">
                    <a:extLst>
                      <a:ext uri="{FF2B5EF4-FFF2-40B4-BE49-F238E27FC236}">
                        <a16:creationId xmlns:a16="http://schemas.microsoft.com/office/drawing/2014/main" id="{84A55B6A-6649-FD57-78D4-679274E9436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232" y="2918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72" name="ZoneTexte 471">
                    <a:extLst>
                      <a:ext uri="{FF2B5EF4-FFF2-40B4-BE49-F238E27FC236}">
                        <a16:creationId xmlns:a16="http://schemas.microsoft.com/office/drawing/2014/main" id="{5F1131D5-836C-04B7-2D12-1895C9EF5A9C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632" y="3071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73" name="ZoneTexte 472">
                    <a:extLst>
                      <a:ext uri="{FF2B5EF4-FFF2-40B4-BE49-F238E27FC236}">
                        <a16:creationId xmlns:a16="http://schemas.microsoft.com/office/drawing/2014/main" id="{37A0510B-4E3A-158B-3DA3-C7ABABBA8F42}"/>
                      </a:ext>
                    </a:extLst>
                  </p:cNvPr>
                  <p:cNvSpPr txBox="1"/>
                  <p:nvPr/>
                </p:nvSpPr>
                <p:spPr>
                  <a:xfrm>
                    <a:off x="3769032" y="3223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74" name="ZoneTexte 473">
                    <a:extLst>
                      <a:ext uri="{FF2B5EF4-FFF2-40B4-BE49-F238E27FC236}">
                        <a16:creationId xmlns:a16="http://schemas.microsoft.com/office/drawing/2014/main" id="{3347B1A0-8D6A-B7F5-5FAF-66B96869D2D4}"/>
                      </a:ext>
                    </a:extLst>
                  </p:cNvPr>
                  <p:cNvSpPr txBox="1"/>
                  <p:nvPr/>
                </p:nvSpPr>
                <p:spPr>
                  <a:xfrm>
                    <a:off x="3921432" y="3376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75" name="ZoneTexte 474">
                    <a:extLst>
                      <a:ext uri="{FF2B5EF4-FFF2-40B4-BE49-F238E27FC236}">
                        <a16:creationId xmlns:a16="http://schemas.microsoft.com/office/drawing/2014/main" id="{A57D0CE6-1D07-D0F9-479F-D0809C54D5FA}"/>
                      </a:ext>
                    </a:extLst>
                  </p:cNvPr>
                  <p:cNvSpPr txBox="1"/>
                  <p:nvPr/>
                </p:nvSpPr>
                <p:spPr>
                  <a:xfrm>
                    <a:off x="4073832" y="3528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76" name="ZoneTexte 475">
                    <a:extLst>
                      <a:ext uri="{FF2B5EF4-FFF2-40B4-BE49-F238E27FC236}">
                        <a16:creationId xmlns:a16="http://schemas.microsoft.com/office/drawing/2014/main" id="{3AE6FADD-1AC4-E555-B331-6F1ADC8ECBB0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232" y="3680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77" name="ZoneTexte 476">
                    <a:extLst>
                      <a:ext uri="{FF2B5EF4-FFF2-40B4-BE49-F238E27FC236}">
                        <a16:creationId xmlns:a16="http://schemas.microsoft.com/office/drawing/2014/main" id="{5296A4B9-A95B-CE58-622B-DA3B47FD3200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632" y="3833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78" name="ZoneTexte 477">
                    <a:extLst>
                      <a:ext uri="{FF2B5EF4-FFF2-40B4-BE49-F238E27FC236}">
                        <a16:creationId xmlns:a16="http://schemas.microsoft.com/office/drawing/2014/main" id="{F4E41825-00D6-0A8E-FF63-444B276D7D7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032" y="3985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79" name="ZoneTexte 478">
                    <a:extLst>
                      <a:ext uri="{FF2B5EF4-FFF2-40B4-BE49-F238E27FC236}">
                        <a16:creationId xmlns:a16="http://schemas.microsoft.com/office/drawing/2014/main" id="{C551EF18-AEB2-E6E9-88E0-44D4E1489D59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432" y="4138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80" name="ZoneTexte 479">
                    <a:extLst>
                      <a:ext uri="{FF2B5EF4-FFF2-40B4-BE49-F238E27FC236}">
                        <a16:creationId xmlns:a16="http://schemas.microsoft.com/office/drawing/2014/main" id="{EC1F5D96-0C4E-CAE2-F2EF-FC03B642B084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832" y="4290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81" name="ZoneTexte 480">
                    <a:extLst>
                      <a:ext uri="{FF2B5EF4-FFF2-40B4-BE49-F238E27FC236}">
                        <a16:creationId xmlns:a16="http://schemas.microsoft.com/office/drawing/2014/main" id="{CA00B747-B057-67A2-138F-51DB618FF8FD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232" y="4442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82" name="ZoneTexte 481">
                    <a:extLst>
                      <a:ext uri="{FF2B5EF4-FFF2-40B4-BE49-F238E27FC236}">
                        <a16:creationId xmlns:a16="http://schemas.microsoft.com/office/drawing/2014/main" id="{44F15B06-F96A-00CF-16AC-118EECA6E52D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632" y="4595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83" name="ZoneTexte 482">
                    <a:extLst>
                      <a:ext uri="{FF2B5EF4-FFF2-40B4-BE49-F238E27FC236}">
                        <a16:creationId xmlns:a16="http://schemas.microsoft.com/office/drawing/2014/main" id="{5BCD8CF8-388F-15D3-D9F2-3D1CA185A0DF}"/>
                      </a:ext>
                    </a:extLst>
                  </p:cNvPr>
                  <p:cNvSpPr txBox="1"/>
                  <p:nvPr/>
                </p:nvSpPr>
                <p:spPr>
                  <a:xfrm>
                    <a:off x="5293032" y="4747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84" name="ZoneTexte 483">
                    <a:extLst>
                      <a:ext uri="{FF2B5EF4-FFF2-40B4-BE49-F238E27FC236}">
                        <a16:creationId xmlns:a16="http://schemas.microsoft.com/office/drawing/2014/main" id="{41A90284-D81F-3D5C-689F-9F889E034700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432" y="4900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85" name="ZoneTexte 484">
                    <a:extLst>
                      <a:ext uri="{FF2B5EF4-FFF2-40B4-BE49-F238E27FC236}">
                        <a16:creationId xmlns:a16="http://schemas.microsoft.com/office/drawing/2014/main" id="{6E00B8E8-37AF-22EC-5218-ACD2E87CD882}"/>
                      </a:ext>
                    </a:extLst>
                  </p:cNvPr>
                  <p:cNvSpPr txBox="1"/>
                  <p:nvPr/>
                </p:nvSpPr>
                <p:spPr>
                  <a:xfrm>
                    <a:off x="5597832" y="5052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86" name="ZoneTexte 485">
                    <a:extLst>
                      <a:ext uri="{FF2B5EF4-FFF2-40B4-BE49-F238E27FC236}">
                        <a16:creationId xmlns:a16="http://schemas.microsoft.com/office/drawing/2014/main" id="{49258AAA-0600-820D-5A5F-7BD6F922447B}"/>
                      </a:ext>
                    </a:extLst>
                  </p:cNvPr>
                  <p:cNvSpPr txBox="1"/>
                  <p:nvPr/>
                </p:nvSpPr>
                <p:spPr>
                  <a:xfrm>
                    <a:off x="5750232" y="5204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87" name="ZoneTexte 486">
                    <a:extLst>
                      <a:ext uri="{FF2B5EF4-FFF2-40B4-BE49-F238E27FC236}">
                        <a16:creationId xmlns:a16="http://schemas.microsoft.com/office/drawing/2014/main" id="{AD30678E-2233-2549-4667-857CB1D993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985" y="3081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88" name="ZoneTexte 487">
                    <a:extLst>
                      <a:ext uri="{FF2B5EF4-FFF2-40B4-BE49-F238E27FC236}">
                        <a16:creationId xmlns:a16="http://schemas.microsoft.com/office/drawing/2014/main" id="{5D696EAE-D844-E5B2-0E66-0C8EF59AF50B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385" y="32343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89" name="ZoneTexte 488">
                    <a:extLst>
                      <a:ext uri="{FF2B5EF4-FFF2-40B4-BE49-F238E27FC236}">
                        <a16:creationId xmlns:a16="http://schemas.microsoft.com/office/drawing/2014/main" id="{EAB19AB8-5ACC-B06C-1D26-7798810336FE}"/>
                      </a:ext>
                    </a:extLst>
                  </p:cNvPr>
                  <p:cNvSpPr txBox="1"/>
                  <p:nvPr/>
                </p:nvSpPr>
                <p:spPr>
                  <a:xfrm>
                    <a:off x="3449785" y="33867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90" name="ZoneTexte 489">
                    <a:extLst>
                      <a:ext uri="{FF2B5EF4-FFF2-40B4-BE49-F238E27FC236}">
                        <a16:creationId xmlns:a16="http://schemas.microsoft.com/office/drawing/2014/main" id="{14228158-4E73-3364-C758-3CC31961DB6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185" y="35391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91" name="ZoneTexte 490">
                    <a:extLst>
                      <a:ext uri="{FF2B5EF4-FFF2-40B4-BE49-F238E27FC236}">
                        <a16:creationId xmlns:a16="http://schemas.microsoft.com/office/drawing/2014/main" id="{DA17277A-BBCD-E6AF-BDFD-FF920E734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754585" y="36915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92" name="ZoneTexte 491">
                    <a:extLst>
                      <a:ext uri="{FF2B5EF4-FFF2-40B4-BE49-F238E27FC236}">
                        <a16:creationId xmlns:a16="http://schemas.microsoft.com/office/drawing/2014/main" id="{99E5E3CC-1B7D-E89B-114F-54E0319CFF35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985" y="3843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93" name="ZoneTexte 492">
                    <a:extLst>
                      <a:ext uri="{FF2B5EF4-FFF2-40B4-BE49-F238E27FC236}">
                        <a16:creationId xmlns:a16="http://schemas.microsoft.com/office/drawing/2014/main" id="{4DF6E31D-9815-0D90-2D3D-44BE9BF02084}"/>
                      </a:ext>
                    </a:extLst>
                  </p:cNvPr>
                  <p:cNvSpPr txBox="1"/>
                  <p:nvPr/>
                </p:nvSpPr>
                <p:spPr>
                  <a:xfrm>
                    <a:off x="4059385" y="39963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94" name="ZoneTexte 493">
                    <a:extLst>
                      <a:ext uri="{FF2B5EF4-FFF2-40B4-BE49-F238E27FC236}">
                        <a16:creationId xmlns:a16="http://schemas.microsoft.com/office/drawing/2014/main" id="{38735AA1-2B01-AB20-9DA8-8E2B64DCB288}"/>
                      </a:ext>
                    </a:extLst>
                  </p:cNvPr>
                  <p:cNvSpPr txBox="1"/>
                  <p:nvPr/>
                </p:nvSpPr>
                <p:spPr>
                  <a:xfrm>
                    <a:off x="4211785" y="41487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95" name="ZoneTexte 494">
                    <a:extLst>
                      <a:ext uri="{FF2B5EF4-FFF2-40B4-BE49-F238E27FC236}">
                        <a16:creationId xmlns:a16="http://schemas.microsoft.com/office/drawing/2014/main" id="{98CBA707-B9F1-A3DA-8707-F0B7F140D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364185" y="43011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96" name="ZoneTexte 495">
                    <a:extLst>
                      <a:ext uri="{FF2B5EF4-FFF2-40B4-BE49-F238E27FC236}">
                        <a16:creationId xmlns:a16="http://schemas.microsoft.com/office/drawing/2014/main" id="{52051740-A802-BCB8-06F3-E4FBB0144E8A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585" y="44535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44541484-8507-6CDF-6D66-23A0EE4F52CC}"/>
                      </a:ext>
                    </a:extLst>
                  </p:cNvPr>
                  <p:cNvSpPr txBox="1"/>
                  <p:nvPr/>
                </p:nvSpPr>
                <p:spPr>
                  <a:xfrm>
                    <a:off x="4668985" y="4605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98" name="ZoneTexte 497">
                    <a:extLst>
                      <a:ext uri="{FF2B5EF4-FFF2-40B4-BE49-F238E27FC236}">
                        <a16:creationId xmlns:a16="http://schemas.microsoft.com/office/drawing/2014/main" id="{B75437EC-49F6-5BD5-2DF6-A2AB24BEFCAE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385" y="47583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99" name="ZoneTexte 498">
                    <a:extLst>
                      <a:ext uri="{FF2B5EF4-FFF2-40B4-BE49-F238E27FC236}">
                        <a16:creationId xmlns:a16="http://schemas.microsoft.com/office/drawing/2014/main" id="{5880112C-BAC7-2453-5E03-18C3203C8376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785" y="49107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00" name="ZoneTexte 499">
                    <a:extLst>
                      <a:ext uri="{FF2B5EF4-FFF2-40B4-BE49-F238E27FC236}">
                        <a16:creationId xmlns:a16="http://schemas.microsoft.com/office/drawing/2014/main" id="{C94C8A01-2E39-9907-B7CF-CC1DD7B3E1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482" y="418622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01" name="ZoneTexte 500">
                    <a:extLst>
                      <a:ext uri="{FF2B5EF4-FFF2-40B4-BE49-F238E27FC236}">
                        <a16:creationId xmlns:a16="http://schemas.microsoft.com/office/drawing/2014/main" id="{CA47F4B7-61A7-CDE8-890B-F9F257BD9481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589" y="2897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02" name="ZoneTexte 501">
                    <a:extLst>
                      <a:ext uri="{FF2B5EF4-FFF2-40B4-BE49-F238E27FC236}">
                        <a16:creationId xmlns:a16="http://schemas.microsoft.com/office/drawing/2014/main" id="{1B02CBAD-FFD7-5A5B-480F-F3530B9B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185" y="50631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03" name="ZoneTexte 502">
                    <a:extLst>
                      <a:ext uri="{FF2B5EF4-FFF2-40B4-BE49-F238E27FC236}">
                        <a16:creationId xmlns:a16="http://schemas.microsoft.com/office/drawing/2014/main" id="{20913236-D68B-87AF-8A84-30FB6481FA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78585" y="52155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04" name="ZoneTexte 503">
                    <a:extLst>
                      <a:ext uri="{FF2B5EF4-FFF2-40B4-BE49-F238E27FC236}">
                        <a16:creationId xmlns:a16="http://schemas.microsoft.com/office/drawing/2014/main" id="{29254C93-2CBE-2D25-3E71-181F60E5CF0D}"/>
                      </a:ext>
                    </a:extLst>
                  </p:cNvPr>
                  <p:cNvSpPr txBox="1"/>
                  <p:nvPr/>
                </p:nvSpPr>
                <p:spPr>
                  <a:xfrm>
                    <a:off x="5430985" y="5367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60" name="Groupe 259">
                  <a:extLst>
                    <a:ext uri="{FF2B5EF4-FFF2-40B4-BE49-F238E27FC236}">
                      <a16:creationId xmlns:a16="http://schemas.microsoft.com/office/drawing/2014/main" id="{8F417E07-4132-BE11-C851-02C0FD2F968F}"/>
                    </a:ext>
                  </a:extLst>
                </p:cNvPr>
                <p:cNvGrpSpPr/>
                <p:nvPr/>
              </p:nvGrpSpPr>
              <p:grpSpPr>
                <a:xfrm>
                  <a:off x="6016044" y="417574"/>
                  <a:ext cx="3597270" cy="3743792"/>
                  <a:chOff x="3144985" y="1830443"/>
                  <a:chExt cx="3597270" cy="3743792"/>
                </a:xfrm>
              </p:grpSpPr>
              <p:sp>
                <p:nvSpPr>
                  <p:cNvPr id="334" name="ZoneTexte 333">
                    <a:extLst>
                      <a:ext uri="{FF2B5EF4-FFF2-40B4-BE49-F238E27FC236}">
                        <a16:creationId xmlns:a16="http://schemas.microsoft.com/office/drawing/2014/main" id="{63F79334-B1EE-73ED-1247-969DF94B93B2}"/>
                      </a:ext>
                    </a:extLst>
                  </p:cNvPr>
                  <p:cNvSpPr txBox="1"/>
                  <p:nvPr/>
                </p:nvSpPr>
                <p:spPr>
                  <a:xfrm>
                    <a:off x="3849769" y="1830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35" name="ZoneTexte 334">
                    <a:extLst>
                      <a:ext uri="{FF2B5EF4-FFF2-40B4-BE49-F238E27FC236}">
                        <a16:creationId xmlns:a16="http://schemas.microsoft.com/office/drawing/2014/main" id="{0CDFC79E-2674-C668-549C-C5FA619A8A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169" y="1982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36" name="ZoneTexte 335">
                    <a:extLst>
                      <a:ext uri="{FF2B5EF4-FFF2-40B4-BE49-F238E27FC236}">
                        <a16:creationId xmlns:a16="http://schemas.microsoft.com/office/drawing/2014/main" id="{15214782-184B-70AD-EF47-55048A8B661E}"/>
                      </a:ext>
                    </a:extLst>
                  </p:cNvPr>
                  <p:cNvSpPr txBox="1"/>
                  <p:nvPr/>
                </p:nvSpPr>
                <p:spPr>
                  <a:xfrm>
                    <a:off x="4154569" y="2135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37" name="ZoneTexte 336">
                    <a:extLst>
                      <a:ext uri="{FF2B5EF4-FFF2-40B4-BE49-F238E27FC236}">
                        <a16:creationId xmlns:a16="http://schemas.microsoft.com/office/drawing/2014/main" id="{57430809-38B1-F80F-E5D5-E645FFB828D7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969" y="2287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38" name="ZoneTexte 337">
                    <a:extLst>
                      <a:ext uri="{FF2B5EF4-FFF2-40B4-BE49-F238E27FC236}">
                        <a16:creationId xmlns:a16="http://schemas.microsoft.com/office/drawing/2014/main" id="{8BCFD2B2-D7C4-6BF1-6A7A-CB7C21FE99EA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369" y="2440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39" name="ZoneTexte 338">
                    <a:extLst>
                      <a:ext uri="{FF2B5EF4-FFF2-40B4-BE49-F238E27FC236}">
                        <a16:creationId xmlns:a16="http://schemas.microsoft.com/office/drawing/2014/main" id="{52DE4B88-01A2-6047-5C41-32AF6DF22BDD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769" y="2592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40" name="ZoneTexte 339">
                    <a:extLst>
                      <a:ext uri="{FF2B5EF4-FFF2-40B4-BE49-F238E27FC236}">
                        <a16:creationId xmlns:a16="http://schemas.microsoft.com/office/drawing/2014/main" id="{10647B17-F219-B071-A40D-B0B72B49A92A}"/>
                      </a:ext>
                    </a:extLst>
                  </p:cNvPr>
                  <p:cNvSpPr txBox="1"/>
                  <p:nvPr/>
                </p:nvSpPr>
                <p:spPr>
                  <a:xfrm>
                    <a:off x="4764169" y="2744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41" name="ZoneTexte 340">
                    <a:extLst>
                      <a:ext uri="{FF2B5EF4-FFF2-40B4-BE49-F238E27FC236}">
                        <a16:creationId xmlns:a16="http://schemas.microsoft.com/office/drawing/2014/main" id="{2B6E3786-F088-F739-D17A-21303024B9BE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569" y="2897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42" name="ZoneTexte 341">
                    <a:extLst>
                      <a:ext uri="{FF2B5EF4-FFF2-40B4-BE49-F238E27FC236}">
                        <a16:creationId xmlns:a16="http://schemas.microsoft.com/office/drawing/2014/main" id="{B83859A2-5981-ABF4-F5CB-E83A80FA355E}"/>
                      </a:ext>
                    </a:extLst>
                  </p:cNvPr>
                  <p:cNvSpPr txBox="1"/>
                  <p:nvPr/>
                </p:nvSpPr>
                <p:spPr>
                  <a:xfrm>
                    <a:off x="5068969" y="3049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43" name="ZoneTexte 342">
                    <a:extLst>
                      <a:ext uri="{FF2B5EF4-FFF2-40B4-BE49-F238E27FC236}">
                        <a16:creationId xmlns:a16="http://schemas.microsoft.com/office/drawing/2014/main" id="{6D37E1C0-8783-0906-7A40-CD5AD0A8F1E3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369" y="3202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44" name="ZoneTexte 343">
                    <a:extLst>
                      <a:ext uri="{FF2B5EF4-FFF2-40B4-BE49-F238E27FC236}">
                        <a16:creationId xmlns:a16="http://schemas.microsoft.com/office/drawing/2014/main" id="{F7C4848D-49C1-75DD-E165-FFC3FA308521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769" y="3354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45" name="ZoneTexte 344">
                    <a:extLst>
                      <a:ext uri="{FF2B5EF4-FFF2-40B4-BE49-F238E27FC236}">
                        <a16:creationId xmlns:a16="http://schemas.microsoft.com/office/drawing/2014/main" id="{894E0BD6-9BD9-4E20-AFBA-984CB89B8DB0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69" y="3506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46" name="ZoneTexte 345">
                    <a:extLst>
                      <a:ext uri="{FF2B5EF4-FFF2-40B4-BE49-F238E27FC236}">
                        <a16:creationId xmlns:a16="http://schemas.microsoft.com/office/drawing/2014/main" id="{1C767D50-C31C-ECDF-62EB-7FCBA359A83F}"/>
                      </a:ext>
                    </a:extLst>
                  </p:cNvPr>
                  <p:cNvSpPr txBox="1"/>
                  <p:nvPr/>
                </p:nvSpPr>
                <p:spPr>
                  <a:xfrm>
                    <a:off x="5678569" y="3659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47" name="ZoneTexte 346">
                    <a:extLst>
                      <a:ext uri="{FF2B5EF4-FFF2-40B4-BE49-F238E27FC236}">
                        <a16:creationId xmlns:a16="http://schemas.microsoft.com/office/drawing/2014/main" id="{1ED349CE-E8D6-F834-6B11-2A7C981AF257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969" y="3811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48" name="ZoneTexte 347">
                    <a:extLst>
                      <a:ext uri="{FF2B5EF4-FFF2-40B4-BE49-F238E27FC236}">
                        <a16:creationId xmlns:a16="http://schemas.microsoft.com/office/drawing/2014/main" id="{49A6F6D3-69C5-B9D1-EE17-A171E410E857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369" y="3964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49" name="ZoneTexte 348">
                    <a:extLst>
                      <a:ext uri="{FF2B5EF4-FFF2-40B4-BE49-F238E27FC236}">
                        <a16:creationId xmlns:a16="http://schemas.microsoft.com/office/drawing/2014/main" id="{F6FF6B7B-37FF-3529-27CC-01EB8252B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135769" y="4116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50" name="ZoneTexte 349">
                    <a:extLst>
                      <a:ext uri="{FF2B5EF4-FFF2-40B4-BE49-F238E27FC236}">
                        <a16:creationId xmlns:a16="http://schemas.microsoft.com/office/drawing/2014/main" id="{D32808C8-F65F-1872-D433-3EF827968E1E}"/>
                      </a:ext>
                    </a:extLst>
                  </p:cNvPr>
                  <p:cNvSpPr txBox="1"/>
                  <p:nvPr/>
                </p:nvSpPr>
                <p:spPr>
                  <a:xfrm>
                    <a:off x="6288169" y="4268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51" name="ZoneTexte 350">
                    <a:extLst>
                      <a:ext uri="{FF2B5EF4-FFF2-40B4-BE49-F238E27FC236}">
                        <a16:creationId xmlns:a16="http://schemas.microsoft.com/office/drawing/2014/main" id="{997E343D-7401-632C-1E84-3D1D8235904A}"/>
                      </a:ext>
                    </a:extLst>
                  </p:cNvPr>
                  <p:cNvSpPr txBox="1"/>
                  <p:nvPr/>
                </p:nvSpPr>
                <p:spPr>
                  <a:xfrm>
                    <a:off x="6440569" y="4421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52" name="ZoneTexte 351">
                    <a:extLst>
                      <a:ext uri="{FF2B5EF4-FFF2-40B4-BE49-F238E27FC236}">
                        <a16:creationId xmlns:a16="http://schemas.microsoft.com/office/drawing/2014/main" id="{38B61D3C-E431-3AE1-1AFE-6FC78379C9DF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360" y="2138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53" name="ZoneTexte 352">
                    <a:extLst>
                      <a:ext uri="{FF2B5EF4-FFF2-40B4-BE49-F238E27FC236}">
                        <a16:creationId xmlns:a16="http://schemas.microsoft.com/office/drawing/2014/main" id="{1E1FE36A-EF7B-C485-5D3A-17E215E373A5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760" y="2290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54" name="ZoneTexte 353">
                    <a:extLst>
                      <a:ext uri="{FF2B5EF4-FFF2-40B4-BE49-F238E27FC236}">
                        <a16:creationId xmlns:a16="http://schemas.microsoft.com/office/drawing/2014/main" id="{7E290AEF-FEBA-1CD7-5391-F4F59488878D}"/>
                      </a:ext>
                    </a:extLst>
                  </p:cNvPr>
                  <p:cNvSpPr txBox="1"/>
                  <p:nvPr/>
                </p:nvSpPr>
                <p:spPr>
                  <a:xfrm>
                    <a:off x="3970160" y="2443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55" name="ZoneTexte 354">
                    <a:extLst>
                      <a:ext uri="{FF2B5EF4-FFF2-40B4-BE49-F238E27FC236}">
                        <a16:creationId xmlns:a16="http://schemas.microsoft.com/office/drawing/2014/main" id="{5CA5BE6A-A25C-38AE-1062-2080DBA2E592}"/>
                      </a:ext>
                    </a:extLst>
                  </p:cNvPr>
                  <p:cNvSpPr txBox="1"/>
                  <p:nvPr/>
                </p:nvSpPr>
                <p:spPr>
                  <a:xfrm>
                    <a:off x="4122560" y="2595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56" name="ZoneTexte 355">
                    <a:extLst>
                      <a:ext uri="{FF2B5EF4-FFF2-40B4-BE49-F238E27FC236}">
                        <a16:creationId xmlns:a16="http://schemas.microsoft.com/office/drawing/2014/main" id="{694D6977-FCC2-CAEF-D15A-6388D910C8EA}"/>
                      </a:ext>
                    </a:extLst>
                  </p:cNvPr>
                  <p:cNvSpPr txBox="1"/>
                  <p:nvPr/>
                </p:nvSpPr>
                <p:spPr>
                  <a:xfrm>
                    <a:off x="4274960" y="2747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57" name="ZoneTexte 356">
                    <a:extLst>
                      <a:ext uri="{FF2B5EF4-FFF2-40B4-BE49-F238E27FC236}">
                        <a16:creationId xmlns:a16="http://schemas.microsoft.com/office/drawing/2014/main" id="{D8D7F0F1-57F8-ABA5-AF8B-9D9CDC2B23F4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360" y="2900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58" name="ZoneTexte 357">
                    <a:extLst>
                      <a:ext uri="{FF2B5EF4-FFF2-40B4-BE49-F238E27FC236}">
                        <a16:creationId xmlns:a16="http://schemas.microsoft.com/office/drawing/2014/main" id="{69D6A642-FA7C-43D4-772A-9AF25C1A00E7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760" y="3052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59" name="ZoneTexte 358">
                    <a:extLst>
                      <a:ext uri="{FF2B5EF4-FFF2-40B4-BE49-F238E27FC236}">
                        <a16:creationId xmlns:a16="http://schemas.microsoft.com/office/drawing/2014/main" id="{E7749EAB-2EE6-17B9-81F6-15C8CE6EA970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160" y="3205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60" name="ZoneTexte 359">
                    <a:extLst>
                      <a:ext uri="{FF2B5EF4-FFF2-40B4-BE49-F238E27FC236}">
                        <a16:creationId xmlns:a16="http://schemas.microsoft.com/office/drawing/2014/main" id="{8C26F641-9319-4ACB-B095-0D5B89AFBD5C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560" y="3357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61" name="ZoneTexte 360">
                    <a:extLst>
                      <a:ext uri="{FF2B5EF4-FFF2-40B4-BE49-F238E27FC236}">
                        <a16:creationId xmlns:a16="http://schemas.microsoft.com/office/drawing/2014/main" id="{86953444-A545-7C75-AFF5-77ABE108803D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60" y="3509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62" name="ZoneTexte 361">
                    <a:extLst>
                      <a:ext uri="{FF2B5EF4-FFF2-40B4-BE49-F238E27FC236}">
                        <a16:creationId xmlns:a16="http://schemas.microsoft.com/office/drawing/2014/main" id="{A14493B1-703B-76E0-7615-528E40ECCAAD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360" y="3662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63" name="ZoneTexte 362">
                    <a:extLst>
                      <a:ext uri="{FF2B5EF4-FFF2-40B4-BE49-F238E27FC236}">
                        <a16:creationId xmlns:a16="http://schemas.microsoft.com/office/drawing/2014/main" id="{07B31E93-B34B-0D85-6943-FD1F83804647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760" y="3814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64" name="ZoneTexte 363">
                    <a:extLst>
                      <a:ext uri="{FF2B5EF4-FFF2-40B4-BE49-F238E27FC236}">
                        <a16:creationId xmlns:a16="http://schemas.microsoft.com/office/drawing/2014/main" id="{FAC1AFA0-D677-52A9-B616-93A99DEA0B93}"/>
                      </a:ext>
                    </a:extLst>
                  </p:cNvPr>
                  <p:cNvSpPr txBox="1"/>
                  <p:nvPr/>
                </p:nvSpPr>
                <p:spPr>
                  <a:xfrm>
                    <a:off x="5494160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65" name="ZoneTexte 364">
                    <a:extLst>
                      <a:ext uri="{FF2B5EF4-FFF2-40B4-BE49-F238E27FC236}">
                        <a16:creationId xmlns:a16="http://schemas.microsoft.com/office/drawing/2014/main" id="{FB5F0858-BC94-768C-FA86-0ACF042A174C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560" y="4119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66" name="ZoneTexte 365">
                    <a:extLst>
                      <a:ext uri="{FF2B5EF4-FFF2-40B4-BE49-F238E27FC236}">
                        <a16:creationId xmlns:a16="http://schemas.microsoft.com/office/drawing/2014/main" id="{F74545F6-CB37-8110-5986-BDAE31EA4784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960" y="4271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67" name="ZoneTexte 366">
                    <a:extLst>
                      <a:ext uri="{FF2B5EF4-FFF2-40B4-BE49-F238E27FC236}">
                        <a16:creationId xmlns:a16="http://schemas.microsoft.com/office/drawing/2014/main" id="{82B9EDEC-068C-B7D3-B026-F12ACA3EB099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360" y="4424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68" name="ZoneTexte 367">
                    <a:extLst>
                      <a:ext uri="{FF2B5EF4-FFF2-40B4-BE49-F238E27FC236}">
                        <a16:creationId xmlns:a16="http://schemas.microsoft.com/office/drawing/2014/main" id="{6DF5B2B3-F9F7-71A0-1CAD-D015E622917C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760" y="4576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69" name="ZoneTexte 368">
                    <a:extLst>
                      <a:ext uri="{FF2B5EF4-FFF2-40B4-BE49-F238E27FC236}">
                        <a16:creationId xmlns:a16="http://schemas.microsoft.com/office/drawing/2014/main" id="{CD91DF8F-8B69-200C-F06D-805AEA90DD1D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160" y="4729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70" name="ZoneTexte 369">
                    <a:extLst>
                      <a:ext uri="{FF2B5EF4-FFF2-40B4-BE49-F238E27FC236}">
                        <a16:creationId xmlns:a16="http://schemas.microsoft.com/office/drawing/2014/main" id="{02A892DD-ECF4-A1D9-2059-15048680983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88" y="2407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71" name="ZoneTexte 370">
                    <a:extLst>
                      <a:ext uri="{FF2B5EF4-FFF2-40B4-BE49-F238E27FC236}">
                        <a16:creationId xmlns:a16="http://schemas.microsoft.com/office/drawing/2014/main" id="{FE03ED7B-5B75-7F4E-CBFF-F60008B1BC16}"/>
                      </a:ext>
                    </a:extLst>
                  </p:cNvPr>
                  <p:cNvSpPr txBox="1"/>
                  <p:nvPr/>
                </p:nvSpPr>
                <p:spPr>
                  <a:xfrm>
                    <a:off x="3564088" y="2560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72" name="ZoneTexte 371">
                    <a:extLst>
                      <a:ext uri="{FF2B5EF4-FFF2-40B4-BE49-F238E27FC236}">
                        <a16:creationId xmlns:a16="http://schemas.microsoft.com/office/drawing/2014/main" id="{CCAE7679-ADE4-2E71-305A-238D1C991867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88" y="2712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73" name="ZoneTexte 372">
                    <a:extLst>
                      <a:ext uri="{FF2B5EF4-FFF2-40B4-BE49-F238E27FC236}">
                        <a16:creationId xmlns:a16="http://schemas.microsoft.com/office/drawing/2014/main" id="{C09D7DF6-35D9-1CA0-C9AE-CBB637F1457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8888" y="2864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74" name="ZoneTexte 373">
                    <a:extLst>
                      <a:ext uri="{FF2B5EF4-FFF2-40B4-BE49-F238E27FC236}">
                        <a16:creationId xmlns:a16="http://schemas.microsoft.com/office/drawing/2014/main" id="{559B24BE-8DE2-9A17-13E8-DC2B0C756341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288" y="3017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75" name="ZoneTexte 374">
                    <a:extLst>
                      <a:ext uri="{FF2B5EF4-FFF2-40B4-BE49-F238E27FC236}">
                        <a16:creationId xmlns:a16="http://schemas.microsoft.com/office/drawing/2014/main" id="{F69BEF45-CE94-BF23-6C11-3C2622E70E8B}"/>
                      </a:ext>
                    </a:extLst>
                  </p:cNvPr>
                  <p:cNvSpPr txBox="1"/>
                  <p:nvPr/>
                </p:nvSpPr>
                <p:spPr>
                  <a:xfrm>
                    <a:off x="4173688" y="3169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76" name="ZoneTexte 375">
                    <a:extLst>
                      <a:ext uri="{FF2B5EF4-FFF2-40B4-BE49-F238E27FC236}">
                        <a16:creationId xmlns:a16="http://schemas.microsoft.com/office/drawing/2014/main" id="{51C8EC42-0C36-B86A-DD99-393F1F62EA63}"/>
                      </a:ext>
                    </a:extLst>
                  </p:cNvPr>
                  <p:cNvSpPr txBox="1"/>
                  <p:nvPr/>
                </p:nvSpPr>
                <p:spPr>
                  <a:xfrm>
                    <a:off x="4326088" y="3322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77" name="ZoneTexte 376">
                    <a:extLst>
                      <a:ext uri="{FF2B5EF4-FFF2-40B4-BE49-F238E27FC236}">
                        <a16:creationId xmlns:a16="http://schemas.microsoft.com/office/drawing/2014/main" id="{AFAE37A0-5406-5DC8-D8D6-B9C13CA913D4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488" y="3474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78" name="ZoneTexte 377">
                    <a:extLst>
                      <a:ext uri="{FF2B5EF4-FFF2-40B4-BE49-F238E27FC236}">
                        <a16:creationId xmlns:a16="http://schemas.microsoft.com/office/drawing/2014/main" id="{0BDC9C47-5BDA-8226-B4C5-EC7B706819E3}"/>
                      </a:ext>
                    </a:extLst>
                  </p:cNvPr>
                  <p:cNvSpPr txBox="1"/>
                  <p:nvPr/>
                </p:nvSpPr>
                <p:spPr>
                  <a:xfrm>
                    <a:off x="4630888" y="3626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961D7896-C325-72E7-B97B-1BF6F7CBBBDB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288" y="3779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80" name="ZoneTexte 379">
                    <a:extLst>
                      <a:ext uri="{FF2B5EF4-FFF2-40B4-BE49-F238E27FC236}">
                        <a16:creationId xmlns:a16="http://schemas.microsoft.com/office/drawing/2014/main" id="{711CA1B7-B096-4F92-180A-B289429EE35B}"/>
                      </a:ext>
                    </a:extLst>
                  </p:cNvPr>
                  <p:cNvSpPr txBox="1"/>
                  <p:nvPr/>
                </p:nvSpPr>
                <p:spPr>
                  <a:xfrm>
                    <a:off x="4935688" y="3931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81" name="ZoneTexte 380">
                    <a:extLst>
                      <a:ext uri="{FF2B5EF4-FFF2-40B4-BE49-F238E27FC236}">
                        <a16:creationId xmlns:a16="http://schemas.microsoft.com/office/drawing/2014/main" id="{7CCC27FD-B56E-C4F7-3B16-BA1AC930C8C4}"/>
                      </a:ext>
                    </a:extLst>
                  </p:cNvPr>
                  <p:cNvSpPr txBox="1"/>
                  <p:nvPr/>
                </p:nvSpPr>
                <p:spPr>
                  <a:xfrm>
                    <a:off x="5088088" y="4084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82" name="ZoneTexte 381">
                    <a:extLst>
                      <a:ext uri="{FF2B5EF4-FFF2-40B4-BE49-F238E27FC236}">
                        <a16:creationId xmlns:a16="http://schemas.microsoft.com/office/drawing/2014/main" id="{0D8DAB8B-C96C-0AF6-98E0-8B74243FBDDF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488" y="4236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83" name="ZoneTexte 382">
                    <a:extLst>
                      <a:ext uri="{FF2B5EF4-FFF2-40B4-BE49-F238E27FC236}">
                        <a16:creationId xmlns:a16="http://schemas.microsoft.com/office/drawing/2014/main" id="{0F64A2E5-D778-E89F-63AB-99E272CBB310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888" y="4388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84" name="ZoneTexte 383">
                    <a:extLst>
                      <a:ext uri="{FF2B5EF4-FFF2-40B4-BE49-F238E27FC236}">
                        <a16:creationId xmlns:a16="http://schemas.microsoft.com/office/drawing/2014/main" id="{BCB4BB68-6BEA-9A7E-8A90-53FC865AD853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288" y="4541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85" name="ZoneTexte 384">
                    <a:extLst>
                      <a:ext uri="{FF2B5EF4-FFF2-40B4-BE49-F238E27FC236}">
                        <a16:creationId xmlns:a16="http://schemas.microsoft.com/office/drawing/2014/main" id="{26D28A9E-A723-32C7-F5C5-8AC984CF45EA}"/>
                      </a:ext>
                    </a:extLst>
                  </p:cNvPr>
                  <p:cNvSpPr txBox="1"/>
                  <p:nvPr/>
                </p:nvSpPr>
                <p:spPr>
                  <a:xfrm>
                    <a:off x="5697688" y="4693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86" name="ZoneTexte 385">
                    <a:extLst>
                      <a:ext uri="{FF2B5EF4-FFF2-40B4-BE49-F238E27FC236}">
                        <a16:creationId xmlns:a16="http://schemas.microsoft.com/office/drawing/2014/main" id="{B7C005A9-16F9-B1B0-C9FB-0AE695E11433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088" y="4846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87" name="ZoneTexte 386">
                    <a:extLst>
                      <a:ext uri="{FF2B5EF4-FFF2-40B4-BE49-F238E27FC236}">
                        <a16:creationId xmlns:a16="http://schemas.microsoft.com/office/drawing/2014/main" id="{FB1EE83F-7EA9-64BD-5261-BB9E03151573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432" y="2614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88" name="ZoneTexte 387">
                    <a:extLst>
                      <a:ext uri="{FF2B5EF4-FFF2-40B4-BE49-F238E27FC236}">
                        <a16:creationId xmlns:a16="http://schemas.microsoft.com/office/drawing/2014/main" id="{1DF96C71-016D-689D-727C-180DFA8B0CF3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832" y="2766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89" name="ZoneTexte 388">
                    <a:extLst>
                      <a:ext uri="{FF2B5EF4-FFF2-40B4-BE49-F238E27FC236}">
                        <a16:creationId xmlns:a16="http://schemas.microsoft.com/office/drawing/2014/main" id="{449EA6D3-E047-3D40-D3F5-0A69E23C65DB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232" y="2918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90" name="ZoneTexte 389">
                    <a:extLst>
                      <a:ext uri="{FF2B5EF4-FFF2-40B4-BE49-F238E27FC236}">
                        <a16:creationId xmlns:a16="http://schemas.microsoft.com/office/drawing/2014/main" id="{38F664FD-6129-D5C9-5CE8-C00949C3DF75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632" y="3071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91" name="ZoneTexte 390">
                    <a:extLst>
                      <a:ext uri="{FF2B5EF4-FFF2-40B4-BE49-F238E27FC236}">
                        <a16:creationId xmlns:a16="http://schemas.microsoft.com/office/drawing/2014/main" id="{551B5A4B-BCCB-91C4-647E-8ED2A4126ED8}"/>
                      </a:ext>
                    </a:extLst>
                  </p:cNvPr>
                  <p:cNvSpPr txBox="1"/>
                  <p:nvPr/>
                </p:nvSpPr>
                <p:spPr>
                  <a:xfrm>
                    <a:off x="3769032" y="3223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92" name="ZoneTexte 391">
                    <a:extLst>
                      <a:ext uri="{FF2B5EF4-FFF2-40B4-BE49-F238E27FC236}">
                        <a16:creationId xmlns:a16="http://schemas.microsoft.com/office/drawing/2014/main" id="{2C81EF97-54E9-8748-9A53-9BAF8CFF5FCC}"/>
                      </a:ext>
                    </a:extLst>
                  </p:cNvPr>
                  <p:cNvSpPr txBox="1"/>
                  <p:nvPr/>
                </p:nvSpPr>
                <p:spPr>
                  <a:xfrm>
                    <a:off x="3921432" y="3376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93" name="ZoneTexte 392">
                    <a:extLst>
                      <a:ext uri="{FF2B5EF4-FFF2-40B4-BE49-F238E27FC236}">
                        <a16:creationId xmlns:a16="http://schemas.microsoft.com/office/drawing/2014/main" id="{91BC2E91-7766-7BA4-4203-469403458828}"/>
                      </a:ext>
                    </a:extLst>
                  </p:cNvPr>
                  <p:cNvSpPr txBox="1"/>
                  <p:nvPr/>
                </p:nvSpPr>
                <p:spPr>
                  <a:xfrm>
                    <a:off x="4073832" y="3528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94" name="ZoneTexte 393">
                    <a:extLst>
                      <a:ext uri="{FF2B5EF4-FFF2-40B4-BE49-F238E27FC236}">
                        <a16:creationId xmlns:a16="http://schemas.microsoft.com/office/drawing/2014/main" id="{E0376D6A-E598-5597-41ED-1C35A99456D5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232" y="3680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ZoneTexte 394">
                    <a:extLst>
                      <a:ext uri="{FF2B5EF4-FFF2-40B4-BE49-F238E27FC236}">
                        <a16:creationId xmlns:a16="http://schemas.microsoft.com/office/drawing/2014/main" id="{A235774B-2CA3-4071-F56C-2CFF5C34FDC2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632" y="3833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96" name="ZoneTexte 395">
                    <a:extLst>
                      <a:ext uri="{FF2B5EF4-FFF2-40B4-BE49-F238E27FC236}">
                        <a16:creationId xmlns:a16="http://schemas.microsoft.com/office/drawing/2014/main" id="{26E47628-05FC-71B2-BE27-DB87887216FD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032" y="3985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97" name="ZoneTexte 396">
                    <a:extLst>
                      <a:ext uri="{FF2B5EF4-FFF2-40B4-BE49-F238E27FC236}">
                        <a16:creationId xmlns:a16="http://schemas.microsoft.com/office/drawing/2014/main" id="{89195EAA-B35E-A865-966C-E2B03917DE2F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432" y="4138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98" name="ZoneTexte 397">
                    <a:extLst>
                      <a:ext uri="{FF2B5EF4-FFF2-40B4-BE49-F238E27FC236}">
                        <a16:creationId xmlns:a16="http://schemas.microsoft.com/office/drawing/2014/main" id="{24458256-B725-C3D3-8527-599CFA945063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832" y="4290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99" name="ZoneTexte 398">
                    <a:extLst>
                      <a:ext uri="{FF2B5EF4-FFF2-40B4-BE49-F238E27FC236}">
                        <a16:creationId xmlns:a16="http://schemas.microsoft.com/office/drawing/2014/main" id="{27CB4428-3FE8-E9E1-12B2-E14F258FB8A3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232" y="4442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00" name="ZoneTexte 399">
                    <a:extLst>
                      <a:ext uri="{FF2B5EF4-FFF2-40B4-BE49-F238E27FC236}">
                        <a16:creationId xmlns:a16="http://schemas.microsoft.com/office/drawing/2014/main" id="{B020A553-C49D-875D-7CDC-BD04ECC50D2F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632" y="4595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01" name="ZoneTexte 400">
                    <a:extLst>
                      <a:ext uri="{FF2B5EF4-FFF2-40B4-BE49-F238E27FC236}">
                        <a16:creationId xmlns:a16="http://schemas.microsoft.com/office/drawing/2014/main" id="{FC2572B1-F569-0902-1F0D-156BAA69EF98}"/>
                      </a:ext>
                    </a:extLst>
                  </p:cNvPr>
                  <p:cNvSpPr txBox="1"/>
                  <p:nvPr/>
                </p:nvSpPr>
                <p:spPr>
                  <a:xfrm>
                    <a:off x="5293032" y="4747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ZoneTexte 401">
                    <a:extLst>
                      <a:ext uri="{FF2B5EF4-FFF2-40B4-BE49-F238E27FC236}">
                        <a16:creationId xmlns:a16="http://schemas.microsoft.com/office/drawing/2014/main" id="{32F93B25-BA2F-3E35-EEEB-984A620F96A2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432" y="4900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03" name="ZoneTexte 402">
                    <a:extLst>
                      <a:ext uri="{FF2B5EF4-FFF2-40B4-BE49-F238E27FC236}">
                        <a16:creationId xmlns:a16="http://schemas.microsoft.com/office/drawing/2014/main" id="{2E69977D-175B-8984-B127-55F02CC1FE5F}"/>
                      </a:ext>
                    </a:extLst>
                  </p:cNvPr>
                  <p:cNvSpPr txBox="1"/>
                  <p:nvPr/>
                </p:nvSpPr>
                <p:spPr>
                  <a:xfrm>
                    <a:off x="5597832" y="5052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04" name="ZoneTexte 403">
                    <a:extLst>
                      <a:ext uri="{FF2B5EF4-FFF2-40B4-BE49-F238E27FC236}">
                        <a16:creationId xmlns:a16="http://schemas.microsoft.com/office/drawing/2014/main" id="{30009400-B247-76EB-E689-96AFCECAA9DF}"/>
                      </a:ext>
                    </a:extLst>
                  </p:cNvPr>
                  <p:cNvSpPr txBox="1"/>
                  <p:nvPr/>
                </p:nvSpPr>
                <p:spPr>
                  <a:xfrm>
                    <a:off x="5750232" y="5204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05" name="ZoneTexte 404">
                    <a:extLst>
                      <a:ext uri="{FF2B5EF4-FFF2-40B4-BE49-F238E27FC236}">
                        <a16:creationId xmlns:a16="http://schemas.microsoft.com/office/drawing/2014/main" id="{EDB933A7-F156-90AE-E890-48CCD85B16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985" y="3081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06" name="ZoneTexte 405">
                    <a:extLst>
                      <a:ext uri="{FF2B5EF4-FFF2-40B4-BE49-F238E27FC236}">
                        <a16:creationId xmlns:a16="http://schemas.microsoft.com/office/drawing/2014/main" id="{F6212A15-6080-2F0C-558B-618A89E508F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385" y="3234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07" name="ZoneTexte 406">
                    <a:extLst>
                      <a:ext uri="{FF2B5EF4-FFF2-40B4-BE49-F238E27FC236}">
                        <a16:creationId xmlns:a16="http://schemas.microsoft.com/office/drawing/2014/main" id="{AF1672DA-B366-769F-680F-1BBD9D3D335C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185" y="3539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08" name="ZoneTexte 407">
                    <a:extLst>
                      <a:ext uri="{FF2B5EF4-FFF2-40B4-BE49-F238E27FC236}">
                        <a16:creationId xmlns:a16="http://schemas.microsoft.com/office/drawing/2014/main" id="{CC8F707C-2D8D-CA5E-5CAA-9CB9DC980F41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985" y="3843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09" name="ZoneTexte 408">
                    <a:extLst>
                      <a:ext uri="{FF2B5EF4-FFF2-40B4-BE49-F238E27FC236}">
                        <a16:creationId xmlns:a16="http://schemas.microsoft.com/office/drawing/2014/main" id="{28BF8B09-6036-381F-AC90-FE0788694869}"/>
                      </a:ext>
                    </a:extLst>
                  </p:cNvPr>
                  <p:cNvSpPr txBox="1"/>
                  <p:nvPr/>
                </p:nvSpPr>
                <p:spPr>
                  <a:xfrm>
                    <a:off x="4211785" y="41487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10" name="ZoneTexte 409">
                    <a:extLst>
                      <a:ext uri="{FF2B5EF4-FFF2-40B4-BE49-F238E27FC236}">
                        <a16:creationId xmlns:a16="http://schemas.microsoft.com/office/drawing/2014/main" id="{F877FA34-CEA0-F26F-2BAD-7DD35DFA9CEB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585" y="44535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11" name="ZoneTexte 410">
                    <a:extLst>
                      <a:ext uri="{FF2B5EF4-FFF2-40B4-BE49-F238E27FC236}">
                        <a16:creationId xmlns:a16="http://schemas.microsoft.com/office/drawing/2014/main" id="{8B7AD9E5-E475-2F3D-9D6B-293AC8F39F05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385" y="4758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12" name="ZoneTexte 411">
                    <a:extLst>
                      <a:ext uri="{FF2B5EF4-FFF2-40B4-BE49-F238E27FC236}">
                        <a16:creationId xmlns:a16="http://schemas.microsoft.com/office/drawing/2014/main" id="{E277BA55-7C4E-CB20-FBC3-DC342E867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482" y="418622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13" name="ZoneTexte 412">
                    <a:extLst>
                      <a:ext uri="{FF2B5EF4-FFF2-40B4-BE49-F238E27FC236}">
                        <a16:creationId xmlns:a16="http://schemas.microsoft.com/office/drawing/2014/main" id="{94C74CC0-8FD9-D9BB-BCF2-23E7D8B0D6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185" y="5063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14" name="ZoneTexte 413">
                    <a:extLst>
                      <a:ext uri="{FF2B5EF4-FFF2-40B4-BE49-F238E27FC236}">
                        <a16:creationId xmlns:a16="http://schemas.microsoft.com/office/drawing/2014/main" id="{F37BDF96-BA74-3424-39C3-A598CB3B0885}"/>
                      </a:ext>
                    </a:extLst>
                  </p:cNvPr>
                  <p:cNvSpPr txBox="1"/>
                  <p:nvPr/>
                </p:nvSpPr>
                <p:spPr>
                  <a:xfrm>
                    <a:off x="6058708" y="497936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61" name="Groupe 260">
                  <a:extLst>
                    <a:ext uri="{FF2B5EF4-FFF2-40B4-BE49-F238E27FC236}">
                      <a16:creationId xmlns:a16="http://schemas.microsoft.com/office/drawing/2014/main" id="{C12DEC1B-7A04-49C9-6478-2DA553129D74}"/>
                    </a:ext>
                  </a:extLst>
                </p:cNvPr>
                <p:cNvGrpSpPr/>
                <p:nvPr/>
              </p:nvGrpSpPr>
              <p:grpSpPr>
                <a:xfrm>
                  <a:off x="7003494" y="-697067"/>
                  <a:ext cx="5043361" cy="3896192"/>
                  <a:chOff x="3144985" y="1678043"/>
                  <a:chExt cx="5043361" cy="3896192"/>
                </a:xfrm>
              </p:grpSpPr>
              <p:sp>
                <p:nvSpPr>
                  <p:cNvPr id="262" name="ZoneTexte 261">
                    <a:extLst>
                      <a:ext uri="{FF2B5EF4-FFF2-40B4-BE49-F238E27FC236}">
                        <a16:creationId xmlns:a16="http://schemas.microsoft.com/office/drawing/2014/main" id="{9E8D974A-3E33-EE79-3FFE-321B9135129B}"/>
                      </a:ext>
                    </a:extLst>
                  </p:cNvPr>
                  <p:cNvSpPr txBox="1"/>
                  <p:nvPr/>
                </p:nvSpPr>
                <p:spPr>
                  <a:xfrm>
                    <a:off x="3697369" y="167804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63" name="ZoneTexte 262">
                    <a:extLst>
                      <a:ext uri="{FF2B5EF4-FFF2-40B4-BE49-F238E27FC236}">
                        <a16:creationId xmlns:a16="http://schemas.microsoft.com/office/drawing/2014/main" id="{F101396A-5C47-22C5-2810-15B8397359E8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169" y="198284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64" name="ZoneTexte 263">
                    <a:extLst>
                      <a:ext uri="{FF2B5EF4-FFF2-40B4-BE49-F238E27FC236}">
                        <a16:creationId xmlns:a16="http://schemas.microsoft.com/office/drawing/2014/main" id="{F55AD0A7-550F-B882-9CBF-E2713632F023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369" y="320204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65" name="ZoneTexte 264">
                    <a:extLst>
                      <a:ext uri="{FF2B5EF4-FFF2-40B4-BE49-F238E27FC236}">
                        <a16:creationId xmlns:a16="http://schemas.microsoft.com/office/drawing/2014/main" id="{F1EA3CD2-9EF9-5A5C-35DE-8FEA2142E17A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769" y="335444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66" name="ZoneTexte 265">
                    <a:extLst>
                      <a:ext uri="{FF2B5EF4-FFF2-40B4-BE49-F238E27FC236}">
                        <a16:creationId xmlns:a16="http://schemas.microsoft.com/office/drawing/2014/main" id="{BC13A292-964B-6299-5267-23B6D6D4F3E5}"/>
                      </a:ext>
                    </a:extLst>
                  </p:cNvPr>
                  <p:cNvSpPr txBox="1"/>
                  <p:nvPr/>
                </p:nvSpPr>
                <p:spPr>
                  <a:xfrm>
                    <a:off x="5678569" y="365924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67" name="ZoneTexte 266">
                    <a:extLst>
                      <a:ext uri="{FF2B5EF4-FFF2-40B4-BE49-F238E27FC236}">
                        <a16:creationId xmlns:a16="http://schemas.microsoft.com/office/drawing/2014/main" id="{F046BE52-4C25-CBA4-4380-B0117F16A30C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960" y="1985862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68" name="ZoneTexte 267">
                    <a:extLst>
                      <a:ext uri="{FF2B5EF4-FFF2-40B4-BE49-F238E27FC236}">
                        <a16:creationId xmlns:a16="http://schemas.microsoft.com/office/drawing/2014/main" id="{990B3DDC-ACCF-2F76-C389-30DBD8446312}"/>
                      </a:ext>
                    </a:extLst>
                  </p:cNvPr>
                  <p:cNvSpPr txBox="1"/>
                  <p:nvPr/>
                </p:nvSpPr>
                <p:spPr>
                  <a:xfrm>
                    <a:off x="3677886" y="2138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69" name="ZoneTexte 268">
                    <a:extLst>
                      <a:ext uri="{FF2B5EF4-FFF2-40B4-BE49-F238E27FC236}">
                        <a16:creationId xmlns:a16="http://schemas.microsoft.com/office/drawing/2014/main" id="{A4216D17-EA90-DD03-5D8E-FB8C69DC4CC1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760" y="2290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70" name="ZoneTexte 269">
                    <a:extLst>
                      <a:ext uri="{FF2B5EF4-FFF2-40B4-BE49-F238E27FC236}">
                        <a16:creationId xmlns:a16="http://schemas.microsoft.com/office/drawing/2014/main" id="{5DFA8445-1119-AE57-308F-F5021D4555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70160" y="2443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71" name="ZoneTexte 270">
                    <a:extLst>
                      <a:ext uri="{FF2B5EF4-FFF2-40B4-BE49-F238E27FC236}">
                        <a16:creationId xmlns:a16="http://schemas.microsoft.com/office/drawing/2014/main" id="{77E406F4-AAB7-0BBA-A0FF-3BDBAC7E6412}"/>
                      </a:ext>
                    </a:extLst>
                  </p:cNvPr>
                  <p:cNvSpPr txBox="1"/>
                  <p:nvPr/>
                </p:nvSpPr>
                <p:spPr>
                  <a:xfrm>
                    <a:off x="4122560" y="2595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72" name="ZoneTexte 271">
                    <a:extLst>
                      <a:ext uri="{FF2B5EF4-FFF2-40B4-BE49-F238E27FC236}">
                        <a16:creationId xmlns:a16="http://schemas.microsoft.com/office/drawing/2014/main" id="{F929E6BC-5BC3-F6AE-4816-3248322C0E5D}"/>
                      </a:ext>
                    </a:extLst>
                  </p:cNvPr>
                  <p:cNvSpPr txBox="1"/>
                  <p:nvPr/>
                </p:nvSpPr>
                <p:spPr>
                  <a:xfrm>
                    <a:off x="4274960" y="2747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73" name="ZoneTexte 272">
                    <a:extLst>
                      <a:ext uri="{FF2B5EF4-FFF2-40B4-BE49-F238E27FC236}">
                        <a16:creationId xmlns:a16="http://schemas.microsoft.com/office/drawing/2014/main" id="{8FAACAD4-8712-5540-74A3-2BB654728961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360" y="2900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74" name="ZoneTexte 273">
                    <a:extLst>
                      <a:ext uri="{FF2B5EF4-FFF2-40B4-BE49-F238E27FC236}">
                        <a16:creationId xmlns:a16="http://schemas.microsoft.com/office/drawing/2014/main" id="{A21DC364-8551-8CFE-49A6-5EDC292B3076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760" y="3052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75" name="ZoneTexte 274">
                    <a:extLst>
                      <a:ext uri="{FF2B5EF4-FFF2-40B4-BE49-F238E27FC236}">
                        <a16:creationId xmlns:a16="http://schemas.microsoft.com/office/drawing/2014/main" id="{CE9E5038-DAE9-F9FD-2C65-4C1D495B8ED1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160" y="3205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76" name="ZoneTexte 275">
                    <a:extLst>
                      <a:ext uri="{FF2B5EF4-FFF2-40B4-BE49-F238E27FC236}">
                        <a16:creationId xmlns:a16="http://schemas.microsoft.com/office/drawing/2014/main" id="{B2264A1E-3F74-0082-FF8F-2C65496B6B65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560" y="3357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77" name="ZoneTexte 276">
                    <a:extLst>
                      <a:ext uri="{FF2B5EF4-FFF2-40B4-BE49-F238E27FC236}">
                        <a16:creationId xmlns:a16="http://schemas.microsoft.com/office/drawing/2014/main" id="{99F196A1-6FC0-BBFC-E78F-ED5C4DD8DC3D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60" y="3509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78" name="ZoneTexte 277">
                    <a:extLst>
                      <a:ext uri="{FF2B5EF4-FFF2-40B4-BE49-F238E27FC236}">
                        <a16:creationId xmlns:a16="http://schemas.microsoft.com/office/drawing/2014/main" id="{18121EFB-E194-FCBF-F3AE-F5FA3B753D82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360" y="3662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79" name="ZoneTexte 278">
                    <a:extLst>
                      <a:ext uri="{FF2B5EF4-FFF2-40B4-BE49-F238E27FC236}">
                        <a16:creationId xmlns:a16="http://schemas.microsoft.com/office/drawing/2014/main" id="{71E80055-CFB3-A053-1E5B-76C7225691C3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760" y="3814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80" name="ZoneTexte 279">
                    <a:extLst>
                      <a:ext uri="{FF2B5EF4-FFF2-40B4-BE49-F238E27FC236}">
                        <a16:creationId xmlns:a16="http://schemas.microsoft.com/office/drawing/2014/main" id="{9AF24E1C-4A49-8F2B-ACF8-B0A92D245B3A}"/>
                      </a:ext>
                    </a:extLst>
                  </p:cNvPr>
                  <p:cNvSpPr txBox="1"/>
                  <p:nvPr/>
                </p:nvSpPr>
                <p:spPr>
                  <a:xfrm>
                    <a:off x="5494160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81" name="ZoneTexte 280">
                    <a:extLst>
                      <a:ext uri="{FF2B5EF4-FFF2-40B4-BE49-F238E27FC236}">
                        <a16:creationId xmlns:a16="http://schemas.microsoft.com/office/drawing/2014/main" id="{02656BBD-EE9C-A3C9-68A1-FD4B0DFCD594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560" y="4119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82" name="ZoneTexte 281">
                    <a:extLst>
                      <a:ext uri="{FF2B5EF4-FFF2-40B4-BE49-F238E27FC236}">
                        <a16:creationId xmlns:a16="http://schemas.microsoft.com/office/drawing/2014/main" id="{14432F7E-36C7-379B-B7EE-36735853336D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960" y="4271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83" name="ZoneTexte 282">
                    <a:extLst>
                      <a:ext uri="{FF2B5EF4-FFF2-40B4-BE49-F238E27FC236}">
                        <a16:creationId xmlns:a16="http://schemas.microsoft.com/office/drawing/2014/main" id="{0D492236-50AF-7F3F-0C48-0E0FE6D7CE98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360" y="4424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84" name="ZoneTexte 283">
                    <a:extLst>
                      <a:ext uri="{FF2B5EF4-FFF2-40B4-BE49-F238E27FC236}">
                        <a16:creationId xmlns:a16="http://schemas.microsoft.com/office/drawing/2014/main" id="{C3A78708-7568-7544-D7BE-E797242F1BF8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760" y="4576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85" name="ZoneTexte 284">
                    <a:extLst>
                      <a:ext uri="{FF2B5EF4-FFF2-40B4-BE49-F238E27FC236}">
                        <a16:creationId xmlns:a16="http://schemas.microsoft.com/office/drawing/2014/main" id="{A12511CD-C0C9-03A2-ACBD-01B5A6689DDA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160" y="4729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86" name="ZoneTexte 285">
                    <a:extLst>
                      <a:ext uri="{FF2B5EF4-FFF2-40B4-BE49-F238E27FC236}">
                        <a16:creationId xmlns:a16="http://schemas.microsoft.com/office/drawing/2014/main" id="{6489D6AD-33FC-8EB3-E0CD-933923B31CA4}"/>
                      </a:ext>
                    </a:extLst>
                  </p:cNvPr>
                  <p:cNvSpPr txBox="1"/>
                  <p:nvPr/>
                </p:nvSpPr>
                <p:spPr>
                  <a:xfrm>
                    <a:off x="3259288" y="2255377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87" name="ZoneTexte 286">
                    <a:extLst>
                      <a:ext uri="{FF2B5EF4-FFF2-40B4-BE49-F238E27FC236}">
                        <a16:creationId xmlns:a16="http://schemas.microsoft.com/office/drawing/2014/main" id="{D351DD64-A014-23DC-EAC9-C98F000CBDBD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88" y="2407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88" name="ZoneTexte 287">
                    <a:extLst>
                      <a:ext uri="{FF2B5EF4-FFF2-40B4-BE49-F238E27FC236}">
                        <a16:creationId xmlns:a16="http://schemas.microsoft.com/office/drawing/2014/main" id="{11794669-208C-8063-5958-8C9BD0FA86D9}"/>
                      </a:ext>
                    </a:extLst>
                  </p:cNvPr>
                  <p:cNvSpPr txBox="1"/>
                  <p:nvPr/>
                </p:nvSpPr>
                <p:spPr>
                  <a:xfrm>
                    <a:off x="3564088" y="2560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89" name="ZoneTexte 288">
                    <a:extLst>
                      <a:ext uri="{FF2B5EF4-FFF2-40B4-BE49-F238E27FC236}">
                        <a16:creationId xmlns:a16="http://schemas.microsoft.com/office/drawing/2014/main" id="{006D6E88-EC32-B280-8EF0-2033BEE52A25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88" y="2712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90" name="ZoneTexte 289">
                    <a:extLst>
                      <a:ext uri="{FF2B5EF4-FFF2-40B4-BE49-F238E27FC236}">
                        <a16:creationId xmlns:a16="http://schemas.microsoft.com/office/drawing/2014/main" id="{3F38E18D-B75F-80C6-47DB-6CB43862DF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8888" y="2864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91" name="ZoneTexte 290">
                    <a:extLst>
                      <a:ext uri="{FF2B5EF4-FFF2-40B4-BE49-F238E27FC236}">
                        <a16:creationId xmlns:a16="http://schemas.microsoft.com/office/drawing/2014/main" id="{E0BC050E-34F2-3C4A-5191-33A24AECD7AE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288" y="3017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92" name="ZoneTexte 291">
                    <a:extLst>
                      <a:ext uri="{FF2B5EF4-FFF2-40B4-BE49-F238E27FC236}">
                        <a16:creationId xmlns:a16="http://schemas.microsoft.com/office/drawing/2014/main" id="{AF3B1A34-2272-601D-EDE0-7851D3F13002}"/>
                      </a:ext>
                    </a:extLst>
                  </p:cNvPr>
                  <p:cNvSpPr txBox="1"/>
                  <p:nvPr/>
                </p:nvSpPr>
                <p:spPr>
                  <a:xfrm>
                    <a:off x="4173688" y="3169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93" name="ZoneTexte 292">
                    <a:extLst>
                      <a:ext uri="{FF2B5EF4-FFF2-40B4-BE49-F238E27FC236}">
                        <a16:creationId xmlns:a16="http://schemas.microsoft.com/office/drawing/2014/main" id="{89B167AA-ADD9-5B35-10BC-9AA0230F2878}"/>
                      </a:ext>
                    </a:extLst>
                  </p:cNvPr>
                  <p:cNvSpPr txBox="1"/>
                  <p:nvPr/>
                </p:nvSpPr>
                <p:spPr>
                  <a:xfrm>
                    <a:off x="4326088" y="3322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94" name="ZoneTexte 293">
                    <a:extLst>
                      <a:ext uri="{FF2B5EF4-FFF2-40B4-BE49-F238E27FC236}">
                        <a16:creationId xmlns:a16="http://schemas.microsoft.com/office/drawing/2014/main" id="{6759B498-6454-CCDC-CFE3-B1200C93D951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488" y="3474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95" name="ZoneTexte 294">
                    <a:extLst>
                      <a:ext uri="{FF2B5EF4-FFF2-40B4-BE49-F238E27FC236}">
                        <a16:creationId xmlns:a16="http://schemas.microsoft.com/office/drawing/2014/main" id="{9AF67E3F-CBE8-0A68-3F85-F85D81BF3231}"/>
                      </a:ext>
                    </a:extLst>
                  </p:cNvPr>
                  <p:cNvSpPr txBox="1"/>
                  <p:nvPr/>
                </p:nvSpPr>
                <p:spPr>
                  <a:xfrm>
                    <a:off x="4630888" y="3626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96" name="ZoneTexte 295">
                    <a:extLst>
                      <a:ext uri="{FF2B5EF4-FFF2-40B4-BE49-F238E27FC236}">
                        <a16:creationId xmlns:a16="http://schemas.microsoft.com/office/drawing/2014/main" id="{D1B6DA55-EE59-AF2F-BCC3-8FFEFD1DFDE8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288" y="3779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97" name="ZoneTexte 296">
                    <a:extLst>
                      <a:ext uri="{FF2B5EF4-FFF2-40B4-BE49-F238E27FC236}">
                        <a16:creationId xmlns:a16="http://schemas.microsoft.com/office/drawing/2014/main" id="{97140D3B-2E41-52AC-E636-308E9A33A9D5}"/>
                      </a:ext>
                    </a:extLst>
                  </p:cNvPr>
                  <p:cNvSpPr txBox="1"/>
                  <p:nvPr/>
                </p:nvSpPr>
                <p:spPr>
                  <a:xfrm>
                    <a:off x="4935688" y="3931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98" name="ZoneTexte 297">
                    <a:extLst>
                      <a:ext uri="{FF2B5EF4-FFF2-40B4-BE49-F238E27FC236}">
                        <a16:creationId xmlns:a16="http://schemas.microsoft.com/office/drawing/2014/main" id="{BF2F1B4F-6AEC-A54C-3465-DCBB8C8A903A}"/>
                      </a:ext>
                    </a:extLst>
                  </p:cNvPr>
                  <p:cNvSpPr txBox="1"/>
                  <p:nvPr/>
                </p:nvSpPr>
                <p:spPr>
                  <a:xfrm>
                    <a:off x="5088088" y="4084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99" name="ZoneTexte 298">
                    <a:extLst>
                      <a:ext uri="{FF2B5EF4-FFF2-40B4-BE49-F238E27FC236}">
                        <a16:creationId xmlns:a16="http://schemas.microsoft.com/office/drawing/2014/main" id="{5410754C-7089-F7CB-6416-B12A97BE31E6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488" y="4236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00" name="ZoneTexte 299">
                    <a:extLst>
                      <a:ext uri="{FF2B5EF4-FFF2-40B4-BE49-F238E27FC236}">
                        <a16:creationId xmlns:a16="http://schemas.microsoft.com/office/drawing/2014/main" id="{9BF8EF25-AE19-AE0C-7D4A-555289E8A521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888" y="4388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01" name="ZoneTexte 300">
                    <a:extLst>
                      <a:ext uri="{FF2B5EF4-FFF2-40B4-BE49-F238E27FC236}">
                        <a16:creationId xmlns:a16="http://schemas.microsoft.com/office/drawing/2014/main" id="{FAF40498-299A-3F60-453C-FF983AAF2037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288" y="4541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02" name="ZoneTexte 301">
                    <a:extLst>
                      <a:ext uri="{FF2B5EF4-FFF2-40B4-BE49-F238E27FC236}">
                        <a16:creationId xmlns:a16="http://schemas.microsoft.com/office/drawing/2014/main" id="{91B589CB-E197-3197-8DEE-2DC81C53D676}"/>
                      </a:ext>
                    </a:extLst>
                  </p:cNvPr>
                  <p:cNvSpPr txBox="1"/>
                  <p:nvPr/>
                </p:nvSpPr>
                <p:spPr>
                  <a:xfrm>
                    <a:off x="5697688" y="4693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03" name="ZoneTexte 302">
                    <a:extLst>
                      <a:ext uri="{FF2B5EF4-FFF2-40B4-BE49-F238E27FC236}">
                        <a16:creationId xmlns:a16="http://schemas.microsoft.com/office/drawing/2014/main" id="{BA670A04-43DD-5864-2F10-031269F81E38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088" y="4846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04" name="ZoneTexte 303">
                    <a:extLst>
                      <a:ext uri="{FF2B5EF4-FFF2-40B4-BE49-F238E27FC236}">
                        <a16:creationId xmlns:a16="http://schemas.microsoft.com/office/drawing/2014/main" id="{281CD097-2983-6545-A667-ABDD826CA545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432" y="2614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05" name="ZoneTexte 304">
                    <a:extLst>
                      <a:ext uri="{FF2B5EF4-FFF2-40B4-BE49-F238E27FC236}">
                        <a16:creationId xmlns:a16="http://schemas.microsoft.com/office/drawing/2014/main" id="{A038A55E-7470-C575-B761-28312988A102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832" y="2766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06" name="ZoneTexte 305">
                    <a:extLst>
                      <a:ext uri="{FF2B5EF4-FFF2-40B4-BE49-F238E27FC236}">
                        <a16:creationId xmlns:a16="http://schemas.microsoft.com/office/drawing/2014/main" id="{6FE3862D-44A9-1DA2-2CA6-BD30B2810348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232" y="2918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07" name="ZoneTexte 306">
                    <a:extLst>
                      <a:ext uri="{FF2B5EF4-FFF2-40B4-BE49-F238E27FC236}">
                        <a16:creationId xmlns:a16="http://schemas.microsoft.com/office/drawing/2014/main" id="{499BFDC0-F39A-55BE-3C2A-9625A8A2345C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632" y="3071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08" name="ZoneTexte 307">
                    <a:extLst>
                      <a:ext uri="{FF2B5EF4-FFF2-40B4-BE49-F238E27FC236}">
                        <a16:creationId xmlns:a16="http://schemas.microsoft.com/office/drawing/2014/main" id="{E791A856-E230-BDC8-8CC4-F274F58BAF5F}"/>
                      </a:ext>
                    </a:extLst>
                  </p:cNvPr>
                  <p:cNvSpPr txBox="1"/>
                  <p:nvPr/>
                </p:nvSpPr>
                <p:spPr>
                  <a:xfrm>
                    <a:off x="3769032" y="3223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09" name="ZoneTexte 308">
                    <a:extLst>
                      <a:ext uri="{FF2B5EF4-FFF2-40B4-BE49-F238E27FC236}">
                        <a16:creationId xmlns:a16="http://schemas.microsoft.com/office/drawing/2014/main" id="{04398D96-DD87-4DEA-B3D1-1AD918F264DD}"/>
                      </a:ext>
                    </a:extLst>
                  </p:cNvPr>
                  <p:cNvSpPr txBox="1"/>
                  <p:nvPr/>
                </p:nvSpPr>
                <p:spPr>
                  <a:xfrm>
                    <a:off x="3921432" y="3376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10" name="ZoneTexte 309">
                    <a:extLst>
                      <a:ext uri="{FF2B5EF4-FFF2-40B4-BE49-F238E27FC236}">
                        <a16:creationId xmlns:a16="http://schemas.microsoft.com/office/drawing/2014/main" id="{8A4376CB-6232-FB23-4561-F0E99925A0F0}"/>
                      </a:ext>
                    </a:extLst>
                  </p:cNvPr>
                  <p:cNvSpPr txBox="1"/>
                  <p:nvPr/>
                </p:nvSpPr>
                <p:spPr>
                  <a:xfrm>
                    <a:off x="4073832" y="3528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11" name="ZoneTexte 310">
                    <a:extLst>
                      <a:ext uri="{FF2B5EF4-FFF2-40B4-BE49-F238E27FC236}">
                        <a16:creationId xmlns:a16="http://schemas.microsoft.com/office/drawing/2014/main" id="{B965D0C1-C4BB-AA0E-CF1B-73C9D779A9D8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232" y="3680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12" name="ZoneTexte 311">
                    <a:extLst>
                      <a:ext uri="{FF2B5EF4-FFF2-40B4-BE49-F238E27FC236}">
                        <a16:creationId xmlns:a16="http://schemas.microsoft.com/office/drawing/2014/main" id="{F582E723-4018-DBEB-A141-702F7B64EADB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632" y="3833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13" name="ZoneTexte 312">
                    <a:extLst>
                      <a:ext uri="{FF2B5EF4-FFF2-40B4-BE49-F238E27FC236}">
                        <a16:creationId xmlns:a16="http://schemas.microsoft.com/office/drawing/2014/main" id="{F877181F-292F-EA32-FC39-0DCBE343940D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032" y="3985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14" name="ZoneTexte 313">
                    <a:extLst>
                      <a:ext uri="{FF2B5EF4-FFF2-40B4-BE49-F238E27FC236}">
                        <a16:creationId xmlns:a16="http://schemas.microsoft.com/office/drawing/2014/main" id="{9A9E543C-1DE5-C753-E866-8A18725F8FB2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432" y="4138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15" name="ZoneTexte 314">
                    <a:extLst>
                      <a:ext uri="{FF2B5EF4-FFF2-40B4-BE49-F238E27FC236}">
                        <a16:creationId xmlns:a16="http://schemas.microsoft.com/office/drawing/2014/main" id="{E4D04F26-DD60-8959-A8A8-BA4F1718C8D1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832" y="4290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16" name="ZoneTexte 315">
                    <a:extLst>
                      <a:ext uri="{FF2B5EF4-FFF2-40B4-BE49-F238E27FC236}">
                        <a16:creationId xmlns:a16="http://schemas.microsoft.com/office/drawing/2014/main" id="{C40EA336-8FE7-F7DF-42BA-C055CC420A54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232" y="4442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17" name="ZoneTexte 316">
                    <a:extLst>
                      <a:ext uri="{FF2B5EF4-FFF2-40B4-BE49-F238E27FC236}">
                        <a16:creationId xmlns:a16="http://schemas.microsoft.com/office/drawing/2014/main" id="{BEB8D50D-1C5D-8BFF-FADC-7A685B1D626B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632" y="4595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18" name="ZoneTexte 317">
                    <a:extLst>
                      <a:ext uri="{FF2B5EF4-FFF2-40B4-BE49-F238E27FC236}">
                        <a16:creationId xmlns:a16="http://schemas.microsoft.com/office/drawing/2014/main" id="{3B3EF003-C8AE-E4F2-310E-B92FD2A3B481}"/>
                      </a:ext>
                    </a:extLst>
                  </p:cNvPr>
                  <p:cNvSpPr txBox="1"/>
                  <p:nvPr/>
                </p:nvSpPr>
                <p:spPr>
                  <a:xfrm>
                    <a:off x="5293032" y="4747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19" name="ZoneTexte 318">
                    <a:extLst>
                      <a:ext uri="{FF2B5EF4-FFF2-40B4-BE49-F238E27FC236}">
                        <a16:creationId xmlns:a16="http://schemas.microsoft.com/office/drawing/2014/main" id="{A0B27C7B-2ABD-0C29-63C1-D31B528CFA62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432" y="4900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20" name="ZoneTexte 319">
                    <a:extLst>
                      <a:ext uri="{FF2B5EF4-FFF2-40B4-BE49-F238E27FC236}">
                        <a16:creationId xmlns:a16="http://schemas.microsoft.com/office/drawing/2014/main" id="{BF886B4C-F3B8-FD33-2D66-78A79CEE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597832" y="5052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21" name="ZoneTexte 320">
                    <a:extLst>
                      <a:ext uri="{FF2B5EF4-FFF2-40B4-BE49-F238E27FC236}">
                        <a16:creationId xmlns:a16="http://schemas.microsoft.com/office/drawing/2014/main" id="{F9C3B250-69DA-EFF4-E0E6-AEF9D92F5D24}"/>
                      </a:ext>
                    </a:extLst>
                  </p:cNvPr>
                  <p:cNvSpPr txBox="1"/>
                  <p:nvPr/>
                </p:nvSpPr>
                <p:spPr>
                  <a:xfrm>
                    <a:off x="5750232" y="5204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22" name="ZoneTexte 321">
                    <a:extLst>
                      <a:ext uri="{FF2B5EF4-FFF2-40B4-BE49-F238E27FC236}">
                        <a16:creationId xmlns:a16="http://schemas.microsoft.com/office/drawing/2014/main" id="{65C90C45-D611-10B5-3843-23FC0BC71911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985" y="3081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23" name="ZoneTexte 322">
                    <a:extLst>
                      <a:ext uri="{FF2B5EF4-FFF2-40B4-BE49-F238E27FC236}">
                        <a16:creationId xmlns:a16="http://schemas.microsoft.com/office/drawing/2014/main" id="{B5968524-5C72-C307-41AE-7998449EBD5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385" y="3234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24" name="ZoneTexte 323">
                    <a:extLst>
                      <a:ext uri="{FF2B5EF4-FFF2-40B4-BE49-F238E27FC236}">
                        <a16:creationId xmlns:a16="http://schemas.microsoft.com/office/drawing/2014/main" id="{6B0CE3FA-1653-6CE5-2910-8F518204209F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185" y="3539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25" name="ZoneTexte 324">
                    <a:extLst>
                      <a:ext uri="{FF2B5EF4-FFF2-40B4-BE49-F238E27FC236}">
                        <a16:creationId xmlns:a16="http://schemas.microsoft.com/office/drawing/2014/main" id="{4D610735-200A-C276-672D-7727E7BFCBEB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985" y="3843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26" name="ZoneTexte 325">
                    <a:extLst>
                      <a:ext uri="{FF2B5EF4-FFF2-40B4-BE49-F238E27FC236}">
                        <a16:creationId xmlns:a16="http://schemas.microsoft.com/office/drawing/2014/main" id="{75BDF839-ECDD-9D8E-8092-7A84A254FA52}"/>
                      </a:ext>
                    </a:extLst>
                  </p:cNvPr>
                  <p:cNvSpPr txBox="1"/>
                  <p:nvPr/>
                </p:nvSpPr>
                <p:spPr>
                  <a:xfrm>
                    <a:off x="4211785" y="41487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27" name="ZoneTexte 326">
                    <a:extLst>
                      <a:ext uri="{FF2B5EF4-FFF2-40B4-BE49-F238E27FC236}">
                        <a16:creationId xmlns:a16="http://schemas.microsoft.com/office/drawing/2014/main" id="{6183A83C-55F7-E6E9-A2F4-30A5D18FFE9F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585" y="44535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28" name="ZoneTexte 327">
                    <a:extLst>
                      <a:ext uri="{FF2B5EF4-FFF2-40B4-BE49-F238E27FC236}">
                        <a16:creationId xmlns:a16="http://schemas.microsoft.com/office/drawing/2014/main" id="{7947BB1C-41E1-9363-EB97-F87EE81D0601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385" y="4758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29" name="ZoneTexte 328">
                    <a:extLst>
                      <a:ext uri="{FF2B5EF4-FFF2-40B4-BE49-F238E27FC236}">
                        <a16:creationId xmlns:a16="http://schemas.microsoft.com/office/drawing/2014/main" id="{D5448F50-2F25-1922-24AC-0584A41E154B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482" y="418622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30" name="ZoneTexte 329">
                    <a:extLst>
                      <a:ext uri="{FF2B5EF4-FFF2-40B4-BE49-F238E27FC236}">
                        <a16:creationId xmlns:a16="http://schemas.microsoft.com/office/drawing/2014/main" id="{EE8A5161-26F3-D57D-67C6-ED838505A332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185" y="5063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31" name="ZoneTexte 330">
                    <a:extLst>
                      <a:ext uri="{FF2B5EF4-FFF2-40B4-BE49-F238E27FC236}">
                        <a16:creationId xmlns:a16="http://schemas.microsoft.com/office/drawing/2014/main" id="{335844EB-5690-29C8-B7A7-123547AE80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71" y="498051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32" name="ZoneTexte 331">
                    <a:extLst>
                      <a:ext uri="{FF2B5EF4-FFF2-40B4-BE49-F238E27FC236}">
                        <a16:creationId xmlns:a16="http://schemas.microsoft.com/office/drawing/2014/main" id="{EC070BE2-037F-1B17-323E-5E0BCB330F2E}"/>
                      </a:ext>
                    </a:extLst>
                  </p:cNvPr>
                  <p:cNvSpPr txBox="1"/>
                  <p:nvPr/>
                </p:nvSpPr>
                <p:spPr>
                  <a:xfrm>
                    <a:off x="7008036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33" name="ZoneTexte 332">
                    <a:extLst>
                      <a:ext uri="{FF2B5EF4-FFF2-40B4-BE49-F238E27FC236}">
                        <a16:creationId xmlns:a16="http://schemas.microsoft.com/office/drawing/2014/main" id="{6CC03467-6539-B492-F3F2-2E5FC9DB3681}"/>
                      </a:ext>
                    </a:extLst>
                  </p:cNvPr>
                  <p:cNvSpPr txBox="1"/>
                  <p:nvPr/>
                </p:nvSpPr>
                <p:spPr>
                  <a:xfrm>
                    <a:off x="7886660" y="294508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5A82C07F-66C5-897D-1ED0-57CBC9974D43}"/>
                  </a:ext>
                </a:extLst>
              </p:cNvPr>
              <p:cNvGrpSpPr/>
              <p:nvPr/>
            </p:nvGrpSpPr>
            <p:grpSpPr>
              <a:xfrm>
                <a:off x="6761418" y="-1291755"/>
                <a:ext cx="5758923" cy="5894971"/>
                <a:chOff x="4841841" y="-544667"/>
                <a:chExt cx="5758923" cy="5894971"/>
              </a:xfrm>
            </p:grpSpPr>
            <p:grpSp>
              <p:nvGrpSpPr>
                <p:cNvPr id="5" name="Groupe 4">
                  <a:extLst>
                    <a:ext uri="{FF2B5EF4-FFF2-40B4-BE49-F238E27FC236}">
                      <a16:creationId xmlns:a16="http://schemas.microsoft.com/office/drawing/2014/main" id="{F9D9301D-B863-8FFA-DC48-5AD121F56AE2}"/>
                    </a:ext>
                  </a:extLst>
                </p:cNvPr>
                <p:cNvGrpSpPr/>
                <p:nvPr/>
              </p:nvGrpSpPr>
              <p:grpSpPr>
                <a:xfrm>
                  <a:off x="4841841" y="1443506"/>
                  <a:ext cx="3870062" cy="3906798"/>
                  <a:chOff x="2872193" y="1830443"/>
                  <a:chExt cx="3870062" cy="3906798"/>
                </a:xfrm>
              </p:grpSpPr>
              <p:sp>
                <p:nvSpPr>
                  <p:cNvPr id="169" name="ZoneTexte 168">
                    <a:extLst>
                      <a:ext uri="{FF2B5EF4-FFF2-40B4-BE49-F238E27FC236}">
                        <a16:creationId xmlns:a16="http://schemas.microsoft.com/office/drawing/2014/main" id="{EDA2432E-6EFA-9ECA-A45E-CEDC0B5F3639}"/>
                      </a:ext>
                    </a:extLst>
                  </p:cNvPr>
                  <p:cNvSpPr txBox="1"/>
                  <p:nvPr/>
                </p:nvSpPr>
                <p:spPr>
                  <a:xfrm>
                    <a:off x="3849769" y="1830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0" name="ZoneTexte 169">
                    <a:extLst>
                      <a:ext uri="{FF2B5EF4-FFF2-40B4-BE49-F238E27FC236}">
                        <a16:creationId xmlns:a16="http://schemas.microsoft.com/office/drawing/2014/main" id="{7A0BC296-16A8-9609-AF49-CC44D5B27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169" y="1982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1" name="ZoneTexte 170">
                    <a:extLst>
                      <a:ext uri="{FF2B5EF4-FFF2-40B4-BE49-F238E27FC236}">
                        <a16:creationId xmlns:a16="http://schemas.microsoft.com/office/drawing/2014/main" id="{C3EF2D43-483D-91F0-135D-63B00DAD4D26}"/>
                      </a:ext>
                    </a:extLst>
                  </p:cNvPr>
                  <p:cNvSpPr txBox="1"/>
                  <p:nvPr/>
                </p:nvSpPr>
                <p:spPr>
                  <a:xfrm>
                    <a:off x="4154569" y="2135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2" name="ZoneTexte 171">
                    <a:extLst>
                      <a:ext uri="{FF2B5EF4-FFF2-40B4-BE49-F238E27FC236}">
                        <a16:creationId xmlns:a16="http://schemas.microsoft.com/office/drawing/2014/main" id="{C30B0941-71E4-3081-631A-56537CE8E3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969" y="2287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3" name="ZoneTexte 172">
                    <a:extLst>
                      <a:ext uri="{FF2B5EF4-FFF2-40B4-BE49-F238E27FC236}">
                        <a16:creationId xmlns:a16="http://schemas.microsoft.com/office/drawing/2014/main" id="{0807CBED-47C1-FAB7-6B97-9B5248123BB0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369" y="2440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6ECDA981-1E20-2717-E687-6F5105793724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769" y="2592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6EE2C4DD-2EC3-B895-E369-E71E703DFA0E}"/>
                      </a:ext>
                    </a:extLst>
                  </p:cNvPr>
                  <p:cNvSpPr txBox="1"/>
                  <p:nvPr/>
                </p:nvSpPr>
                <p:spPr>
                  <a:xfrm>
                    <a:off x="4764169" y="2744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6" name="ZoneTexte 175">
                    <a:extLst>
                      <a:ext uri="{FF2B5EF4-FFF2-40B4-BE49-F238E27FC236}">
                        <a16:creationId xmlns:a16="http://schemas.microsoft.com/office/drawing/2014/main" id="{BD89B8F8-FB23-EC81-8976-3B496B2A1E92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569" y="2897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8672ED88-879D-DD6F-7A6A-8617136CA90D}"/>
                      </a:ext>
                    </a:extLst>
                  </p:cNvPr>
                  <p:cNvSpPr txBox="1"/>
                  <p:nvPr/>
                </p:nvSpPr>
                <p:spPr>
                  <a:xfrm>
                    <a:off x="5068969" y="3049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8" name="ZoneTexte 177">
                    <a:extLst>
                      <a:ext uri="{FF2B5EF4-FFF2-40B4-BE49-F238E27FC236}">
                        <a16:creationId xmlns:a16="http://schemas.microsoft.com/office/drawing/2014/main" id="{E0FBF0EE-70A4-F176-5933-FE88C2B513DC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369" y="3202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9" name="ZoneTexte 178">
                    <a:extLst>
                      <a:ext uri="{FF2B5EF4-FFF2-40B4-BE49-F238E27FC236}">
                        <a16:creationId xmlns:a16="http://schemas.microsoft.com/office/drawing/2014/main" id="{62CBFF62-9551-8AA3-B505-DBB18B7EBA00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769" y="3354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80" name="ZoneTexte 179">
                    <a:extLst>
                      <a:ext uri="{FF2B5EF4-FFF2-40B4-BE49-F238E27FC236}">
                        <a16:creationId xmlns:a16="http://schemas.microsoft.com/office/drawing/2014/main" id="{7D802794-3779-7665-167A-EA324F9220B4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69" y="3506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81" name="ZoneTexte 180">
                    <a:extLst>
                      <a:ext uri="{FF2B5EF4-FFF2-40B4-BE49-F238E27FC236}">
                        <a16:creationId xmlns:a16="http://schemas.microsoft.com/office/drawing/2014/main" id="{385E162C-A899-E975-361C-6441D7F175F7}"/>
                      </a:ext>
                    </a:extLst>
                  </p:cNvPr>
                  <p:cNvSpPr txBox="1"/>
                  <p:nvPr/>
                </p:nvSpPr>
                <p:spPr>
                  <a:xfrm>
                    <a:off x="5678569" y="3659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82" name="ZoneTexte 181">
                    <a:extLst>
                      <a:ext uri="{FF2B5EF4-FFF2-40B4-BE49-F238E27FC236}">
                        <a16:creationId xmlns:a16="http://schemas.microsoft.com/office/drawing/2014/main" id="{00F41BDD-2518-2572-3941-94858C37609E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969" y="3811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83" name="ZoneTexte 182">
                    <a:extLst>
                      <a:ext uri="{FF2B5EF4-FFF2-40B4-BE49-F238E27FC236}">
                        <a16:creationId xmlns:a16="http://schemas.microsoft.com/office/drawing/2014/main" id="{80AB7AEB-8501-4AAB-A184-17AD977C16AF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369" y="3964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84" name="ZoneTexte 183">
                    <a:extLst>
                      <a:ext uri="{FF2B5EF4-FFF2-40B4-BE49-F238E27FC236}">
                        <a16:creationId xmlns:a16="http://schemas.microsoft.com/office/drawing/2014/main" id="{5F7086B7-C27E-F9B1-A336-97CAA9096E83}"/>
                      </a:ext>
                    </a:extLst>
                  </p:cNvPr>
                  <p:cNvSpPr txBox="1"/>
                  <p:nvPr/>
                </p:nvSpPr>
                <p:spPr>
                  <a:xfrm>
                    <a:off x="6135769" y="4116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85" name="ZoneTexte 184">
                    <a:extLst>
                      <a:ext uri="{FF2B5EF4-FFF2-40B4-BE49-F238E27FC236}">
                        <a16:creationId xmlns:a16="http://schemas.microsoft.com/office/drawing/2014/main" id="{39A54BE1-3D35-0826-8160-565AD4E19850}"/>
                      </a:ext>
                    </a:extLst>
                  </p:cNvPr>
                  <p:cNvSpPr txBox="1"/>
                  <p:nvPr/>
                </p:nvSpPr>
                <p:spPr>
                  <a:xfrm>
                    <a:off x="6288169" y="4268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86" name="ZoneTexte 185">
                    <a:extLst>
                      <a:ext uri="{FF2B5EF4-FFF2-40B4-BE49-F238E27FC236}">
                        <a16:creationId xmlns:a16="http://schemas.microsoft.com/office/drawing/2014/main" id="{15987AFD-F11C-D725-8B75-8ADD99DFA534}"/>
                      </a:ext>
                    </a:extLst>
                  </p:cNvPr>
                  <p:cNvSpPr txBox="1"/>
                  <p:nvPr/>
                </p:nvSpPr>
                <p:spPr>
                  <a:xfrm>
                    <a:off x="6440569" y="4421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87" name="ZoneTexte 186">
                    <a:extLst>
                      <a:ext uri="{FF2B5EF4-FFF2-40B4-BE49-F238E27FC236}">
                        <a16:creationId xmlns:a16="http://schemas.microsoft.com/office/drawing/2014/main" id="{C9A28FC9-8D02-0625-366B-CECA5F6045E0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360" y="2138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88" name="ZoneTexte 187">
                    <a:extLst>
                      <a:ext uri="{FF2B5EF4-FFF2-40B4-BE49-F238E27FC236}">
                        <a16:creationId xmlns:a16="http://schemas.microsoft.com/office/drawing/2014/main" id="{6F98F017-7A94-B39C-C1D6-9C1725E5A6BE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760" y="2290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89" name="ZoneTexte 188">
                    <a:extLst>
                      <a:ext uri="{FF2B5EF4-FFF2-40B4-BE49-F238E27FC236}">
                        <a16:creationId xmlns:a16="http://schemas.microsoft.com/office/drawing/2014/main" id="{5FA4ECFB-CBFF-7913-4EED-F08E215B0055}"/>
                      </a:ext>
                    </a:extLst>
                  </p:cNvPr>
                  <p:cNvSpPr txBox="1"/>
                  <p:nvPr/>
                </p:nvSpPr>
                <p:spPr>
                  <a:xfrm>
                    <a:off x="3970160" y="2443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90" name="ZoneTexte 189">
                    <a:extLst>
                      <a:ext uri="{FF2B5EF4-FFF2-40B4-BE49-F238E27FC236}">
                        <a16:creationId xmlns:a16="http://schemas.microsoft.com/office/drawing/2014/main" id="{01FCD4AF-286E-5F86-78ED-E55951A3CB18}"/>
                      </a:ext>
                    </a:extLst>
                  </p:cNvPr>
                  <p:cNvSpPr txBox="1"/>
                  <p:nvPr/>
                </p:nvSpPr>
                <p:spPr>
                  <a:xfrm>
                    <a:off x="4122560" y="2595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91" name="ZoneTexte 190">
                    <a:extLst>
                      <a:ext uri="{FF2B5EF4-FFF2-40B4-BE49-F238E27FC236}">
                        <a16:creationId xmlns:a16="http://schemas.microsoft.com/office/drawing/2014/main" id="{F770922C-ECBD-877C-38FC-88E0B79483AE}"/>
                      </a:ext>
                    </a:extLst>
                  </p:cNvPr>
                  <p:cNvSpPr txBox="1"/>
                  <p:nvPr/>
                </p:nvSpPr>
                <p:spPr>
                  <a:xfrm>
                    <a:off x="4274960" y="2747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92" name="ZoneTexte 191">
                    <a:extLst>
                      <a:ext uri="{FF2B5EF4-FFF2-40B4-BE49-F238E27FC236}">
                        <a16:creationId xmlns:a16="http://schemas.microsoft.com/office/drawing/2014/main" id="{56E7B8BC-A2D8-2F6B-A189-E47E9A75A053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360" y="2900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93" name="ZoneTexte 192">
                    <a:extLst>
                      <a:ext uri="{FF2B5EF4-FFF2-40B4-BE49-F238E27FC236}">
                        <a16:creationId xmlns:a16="http://schemas.microsoft.com/office/drawing/2014/main" id="{68703F72-B36B-9008-2B0F-1FC82B26612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760" y="3052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94" name="ZoneTexte 193">
                    <a:extLst>
                      <a:ext uri="{FF2B5EF4-FFF2-40B4-BE49-F238E27FC236}">
                        <a16:creationId xmlns:a16="http://schemas.microsoft.com/office/drawing/2014/main" id="{54E0F79E-9A4D-FC9E-FB28-6C1933F9EB3E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160" y="3205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95" name="ZoneTexte 194">
                    <a:extLst>
                      <a:ext uri="{FF2B5EF4-FFF2-40B4-BE49-F238E27FC236}">
                        <a16:creationId xmlns:a16="http://schemas.microsoft.com/office/drawing/2014/main" id="{F9B1A7D3-78CB-A261-BFE8-662301D88E5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560" y="3357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96" name="ZoneTexte 195">
                    <a:extLst>
                      <a:ext uri="{FF2B5EF4-FFF2-40B4-BE49-F238E27FC236}">
                        <a16:creationId xmlns:a16="http://schemas.microsoft.com/office/drawing/2014/main" id="{11CE37A9-0B90-C6F7-4D5D-CDF7DF3A8D5C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60" y="3509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97" name="ZoneTexte 196">
                    <a:extLst>
                      <a:ext uri="{FF2B5EF4-FFF2-40B4-BE49-F238E27FC236}">
                        <a16:creationId xmlns:a16="http://schemas.microsoft.com/office/drawing/2014/main" id="{22610A51-FB4B-4E96-EB3A-81288638EEE8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360" y="3662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98" name="ZoneTexte 197">
                    <a:extLst>
                      <a:ext uri="{FF2B5EF4-FFF2-40B4-BE49-F238E27FC236}">
                        <a16:creationId xmlns:a16="http://schemas.microsoft.com/office/drawing/2014/main" id="{AC095071-4C13-AB83-8179-AF2D8DBBB02E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760" y="3814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99" name="ZoneTexte 198">
                    <a:extLst>
                      <a:ext uri="{FF2B5EF4-FFF2-40B4-BE49-F238E27FC236}">
                        <a16:creationId xmlns:a16="http://schemas.microsoft.com/office/drawing/2014/main" id="{323F61DC-3133-6C88-2115-77453489D82D}"/>
                      </a:ext>
                    </a:extLst>
                  </p:cNvPr>
                  <p:cNvSpPr txBox="1"/>
                  <p:nvPr/>
                </p:nvSpPr>
                <p:spPr>
                  <a:xfrm>
                    <a:off x="5494160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0" name="ZoneTexte 199">
                    <a:extLst>
                      <a:ext uri="{FF2B5EF4-FFF2-40B4-BE49-F238E27FC236}">
                        <a16:creationId xmlns:a16="http://schemas.microsoft.com/office/drawing/2014/main" id="{3C18A67E-15E5-ECB6-861A-7C5B58B6F5A3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560" y="4119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1" name="ZoneTexte 200">
                    <a:extLst>
                      <a:ext uri="{FF2B5EF4-FFF2-40B4-BE49-F238E27FC236}">
                        <a16:creationId xmlns:a16="http://schemas.microsoft.com/office/drawing/2014/main" id="{C9AB43D7-9CE5-C401-7544-449171DCF0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960" y="4271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2" name="ZoneTexte 201">
                    <a:extLst>
                      <a:ext uri="{FF2B5EF4-FFF2-40B4-BE49-F238E27FC236}">
                        <a16:creationId xmlns:a16="http://schemas.microsoft.com/office/drawing/2014/main" id="{F16313E4-C48F-C4AF-642A-908E930FF7D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360" y="4424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3" name="ZoneTexte 202">
                    <a:extLst>
                      <a:ext uri="{FF2B5EF4-FFF2-40B4-BE49-F238E27FC236}">
                        <a16:creationId xmlns:a16="http://schemas.microsoft.com/office/drawing/2014/main" id="{8CC3237E-E7DC-556F-98EF-DF21A070FADF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760" y="4576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4" name="ZoneTexte 203">
                    <a:extLst>
                      <a:ext uri="{FF2B5EF4-FFF2-40B4-BE49-F238E27FC236}">
                        <a16:creationId xmlns:a16="http://schemas.microsoft.com/office/drawing/2014/main" id="{E6F07102-3EF7-7B21-9359-3E7219C4D72D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160" y="4729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5" name="ZoneTexte 204">
                    <a:extLst>
                      <a:ext uri="{FF2B5EF4-FFF2-40B4-BE49-F238E27FC236}">
                        <a16:creationId xmlns:a16="http://schemas.microsoft.com/office/drawing/2014/main" id="{89736D48-B80B-42A8-C3BF-29F3D12FCD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88" y="2407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6" name="ZoneTexte 205">
                    <a:extLst>
                      <a:ext uri="{FF2B5EF4-FFF2-40B4-BE49-F238E27FC236}">
                        <a16:creationId xmlns:a16="http://schemas.microsoft.com/office/drawing/2014/main" id="{859EC73A-A2BA-88A6-AA3E-854D97944A91}"/>
                      </a:ext>
                    </a:extLst>
                  </p:cNvPr>
                  <p:cNvSpPr txBox="1"/>
                  <p:nvPr/>
                </p:nvSpPr>
                <p:spPr>
                  <a:xfrm>
                    <a:off x="3564088" y="2560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7" name="ZoneTexte 206">
                    <a:extLst>
                      <a:ext uri="{FF2B5EF4-FFF2-40B4-BE49-F238E27FC236}">
                        <a16:creationId xmlns:a16="http://schemas.microsoft.com/office/drawing/2014/main" id="{7DA4BF7F-313A-70B6-6726-CD1D6DA96A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88" y="2712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8" name="ZoneTexte 207">
                    <a:extLst>
                      <a:ext uri="{FF2B5EF4-FFF2-40B4-BE49-F238E27FC236}">
                        <a16:creationId xmlns:a16="http://schemas.microsoft.com/office/drawing/2014/main" id="{F69FD53D-F342-8A4B-CA5C-4D12406247C7}"/>
                      </a:ext>
                    </a:extLst>
                  </p:cNvPr>
                  <p:cNvSpPr txBox="1"/>
                  <p:nvPr/>
                </p:nvSpPr>
                <p:spPr>
                  <a:xfrm>
                    <a:off x="3868888" y="2864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9" name="ZoneTexte 208">
                    <a:extLst>
                      <a:ext uri="{FF2B5EF4-FFF2-40B4-BE49-F238E27FC236}">
                        <a16:creationId xmlns:a16="http://schemas.microsoft.com/office/drawing/2014/main" id="{892BBDBD-2EDB-31A7-AFA6-AEDA601D9609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288" y="3017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10" name="ZoneTexte 209">
                    <a:extLst>
                      <a:ext uri="{FF2B5EF4-FFF2-40B4-BE49-F238E27FC236}">
                        <a16:creationId xmlns:a16="http://schemas.microsoft.com/office/drawing/2014/main" id="{D4BE3382-519F-0556-FA32-E4C5900AEAF1}"/>
                      </a:ext>
                    </a:extLst>
                  </p:cNvPr>
                  <p:cNvSpPr txBox="1"/>
                  <p:nvPr/>
                </p:nvSpPr>
                <p:spPr>
                  <a:xfrm>
                    <a:off x="4173688" y="3169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11" name="ZoneTexte 210">
                    <a:extLst>
                      <a:ext uri="{FF2B5EF4-FFF2-40B4-BE49-F238E27FC236}">
                        <a16:creationId xmlns:a16="http://schemas.microsoft.com/office/drawing/2014/main" id="{DE6ECCE9-3377-D006-3965-CD6F959CCDBE}"/>
                      </a:ext>
                    </a:extLst>
                  </p:cNvPr>
                  <p:cNvSpPr txBox="1"/>
                  <p:nvPr/>
                </p:nvSpPr>
                <p:spPr>
                  <a:xfrm>
                    <a:off x="4326088" y="3322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12" name="ZoneTexte 211">
                    <a:extLst>
                      <a:ext uri="{FF2B5EF4-FFF2-40B4-BE49-F238E27FC236}">
                        <a16:creationId xmlns:a16="http://schemas.microsoft.com/office/drawing/2014/main" id="{C16FC95E-DB9C-C5DD-820E-8DAEE1952754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488" y="3474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13" name="ZoneTexte 212">
                    <a:extLst>
                      <a:ext uri="{FF2B5EF4-FFF2-40B4-BE49-F238E27FC236}">
                        <a16:creationId xmlns:a16="http://schemas.microsoft.com/office/drawing/2014/main" id="{6E9C5F2F-44A6-9710-C621-977219A7FC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30888" y="3626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14" name="ZoneTexte 213">
                    <a:extLst>
                      <a:ext uri="{FF2B5EF4-FFF2-40B4-BE49-F238E27FC236}">
                        <a16:creationId xmlns:a16="http://schemas.microsoft.com/office/drawing/2014/main" id="{A84D11DD-BA12-97A1-98AD-DB77F46B6C40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288" y="3779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15" name="ZoneTexte 214">
                    <a:extLst>
                      <a:ext uri="{FF2B5EF4-FFF2-40B4-BE49-F238E27FC236}">
                        <a16:creationId xmlns:a16="http://schemas.microsoft.com/office/drawing/2014/main" id="{EA507E67-439F-FEB8-8DAC-795BEC146F30}"/>
                      </a:ext>
                    </a:extLst>
                  </p:cNvPr>
                  <p:cNvSpPr txBox="1"/>
                  <p:nvPr/>
                </p:nvSpPr>
                <p:spPr>
                  <a:xfrm>
                    <a:off x="4935688" y="3931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16" name="ZoneTexte 215">
                    <a:extLst>
                      <a:ext uri="{FF2B5EF4-FFF2-40B4-BE49-F238E27FC236}">
                        <a16:creationId xmlns:a16="http://schemas.microsoft.com/office/drawing/2014/main" id="{0243893C-282E-33DE-4050-9A382F32FCD6}"/>
                      </a:ext>
                    </a:extLst>
                  </p:cNvPr>
                  <p:cNvSpPr txBox="1"/>
                  <p:nvPr/>
                </p:nvSpPr>
                <p:spPr>
                  <a:xfrm>
                    <a:off x="5088088" y="4084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17" name="ZoneTexte 216">
                    <a:extLst>
                      <a:ext uri="{FF2B5EF4-FFF2-40B4-BE49-F238E27FC236}">
                        <a16:creationId xmlns:a16="http://schemas.microsoft.com/office/drawing/2014/main" id="{162A81E2-8627-A387-A4C2-647237B9BA3B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488" y="4236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18" name="ZoneTexte 217">
                    <a:extLst>
                      <a:ext uri="{FF2B5EF4-FFF2-40B4-BE49-F238E27FC236}">
                        <a16:creationId xmlns:a16="http://schemas.microsoft.com/office/drawing/2014/main" id="{ADC44EF9-1BC3-AD37-FE60-9D2053FE8DC7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888" y="4388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19" name="ZoneTexte 218">
                    <a:extLst>
                      <a:ext uri="{FF2B5EF4-FFF2-40B4-BE49-F238E27FC236}">
                        <a16:creationId xmlns:a16="http://schemas.microsoft.com/office/drawing/2014/main" id="{97D4AD31-33DE-221B-4294-55D8219CE6DC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288" y="4541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20" name="ZoneTexte 219">
                    <a:extLst>
                      <a:ext uri="{FF2B5EF4-FFF2-40B4-BE49-F238E27FC236}">
                        <a16:creationId xmlns:a16="http://schemas.microsoft.com/office/drawing/2014/main" id="{770AD693-A694-8344-DA2C-5F7B6541CF60}"/>
                      </a:ext>
                    </a:extLst>
                  </p:cNvPr>
                  <p:cNvSpPr txBox="1"/>
                  <p:nvPr/>
                </p:nvSpPr>
                <p:spPr>
                  <a:xfrm>
                    <a:off x="5697688" y="4693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21" name="ZoneTexte 220">
                    <a:extLst>
                      <a:ext uri="{FF2B5EF4-FFF2-40B4-BE49-F238E27FC236}">
                        <a16:creationId xmlns:a16="http://schemas.microsoft.com/office/drawing/2014/main" id="{77B3E78F-828B-E6C1-727C-6ECD3C01A084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088" y="4846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22" name="ZoneTexte 221">
                    <a:extLst>
                      <a:ext uri="{FF2B5EF4-FFF2-40B4-BE49-F238E27FC236}">
                        <a16:creationId xmlns:a16="http://schemas.microsoft.com/office/drawing/2014/main" id="{1EC4F47A-008A-810E-7D5C-4A6E5D213C87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432" y="2614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23" name="ZoneTexte 222">
                    <a:extLst>
                      <a:ext uri="{FF2B5EF4-FFF2-40B4-BE49-F238E27FC236}">
                        <a16:creationId xmlns:a16="http://schemas.microsoft.com/office/drawing/2014/main" id="{9E62D0A2-2BE3-5D5F-F821-310773E8D6C5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832" y="2766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24" name="ZoneTexte 223">
                    <a:extLst>
                      <a:ext uri="{FF2B5EF4-FFF2-40B4-BE49-F238E27FC236}">
                        <a16:creationId xmlns:a16="http://schemas.microsoft.com/office/drawing/2014/main" id="{44EBED48-C504-9FB6-ED84-C6C1554F252A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232" y="2918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25" name="ZoneTexte 224">
                    <a:extLst>
                      <a:ext uri="{FF2B5EF4-FFF2-40B4-BE49-F238E27FC236}">
                        <a16:creationId xmlns:a16="http://schemas.microsoft.com/office/drawing/2014/main" id="{BCF0445B-FB8B-7D8D-29E2-AA5114E26BC7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632" y="3071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26" name="ZoneTexte 225">
                    <a:extLst>
                      <a:ext uri="{FF2B5EF4-FFF2-40B4-BE49-F238E27FC236}">
                        <a16:creationId xmlns:a16="http://schemas.microsoft.com/office/drawing/2014/main" id="{7C43AF19-633E-E521-2E3E-A88C90B208CF}"/>
                      </a:ext>
                    </a:extLst>
                  </p:cNvPr>
                  <p:cNvSpPr txBox="1"/>
                  <p:nvPr/>
                </p:nvSpPr>
                <p:spPr>
                  <a:xfrm>
                    <a:off x="3769032" y="3223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27" name="ZoneTexte 226">
                    <a:extLst>
                      <a:ext uri="{FF2B5EF4-FFF2-40B4-BE49-F238E27FC236}">
                        <a16:creationId xmlns:a16="http://schemas.microsoft.com/office/drawing/2014/main" id="{40EDEC3A-5474-72DB-0C58-D803E72FA02C}"/>
                      </a:ext>
                    </a:extLst>
                  </p:cNvPr>
                  <p:cNvSpPr txBox="1"/>
                  <p:nvPr/>
                </p:nvSpPr>
                <p:spPr>
                  <a:xfrm>
                    <a:off x="3921432" y="3376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28" name="ZoneTexte 227">
                    <a:extLst>
                      <a:ext uri="{FF2B5EF4-FFF2-40B4-BE49-F238E27FC236}">
                        <a16:creationId xmlns:a16="http://schemas.microsoft.com/office/drawing/2014/main" id="{43D597AD-74F0-7C78-EE0A-26170E0B3B70}"/>
                      </a:ext>
                    </a:extLst>
                  </p:cNvPr>
                  <p:cNvSpPr txBox="1"/>
                  <p:nvPr/>
                </p:nvSpPr>
                <p:spPr>
                  <a:xfrm>
                    <a:off x="4073832" y="3528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29" name="ZoneTexte 228">
                    <a:extLst>
                      <a:ext uri="{FF2B5EF4-FFF2-40B4-BE49-F238E27FC236}">
                        <a16:creationId xmlns:a16="http://schemas.microsoft.com/office/drawing/2014/main" id="{862D637C-C777-9A08-5CD2-A8B60CACFF4E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232" y="3680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0" name="ZoneTexte 229">
                    <a:extLst>
                      <a:ext uri="{FF2B5EF4-FFF2-40B4-BE49-F238E27FC236}">
                        <a16:creationId xmlns:a16="http://schemas.microsoft.com/office/drawing/2014/main" id="{E3753892-4E0F-A2AF-F4F0-10356AE38888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632" y="3833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1" name="ZoneTexte 230">
                    <a:extLst>
                      <a:ext uri="{FF2B5EF4-FFF2-40B4-BE49-F238E27FC236}">
                        <a16:creationId xmlns:a16="http://schemas.microsoft.com/office/drawing/2014/main" id="{6FDC1FBD-3898-777D-1F7C-F3E0F1C2DC0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032" y="3985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2" name="ZoneTexte 231">
                    <a:extLst>
                      <a:ext uri="{FF2B5EF4-FFF2-40B4-BE49-F238E27FC236}">
                        <a16:creationId xmlns:a16="http://schemas.microsoft.com/office/drawing/2014/main" id="{4C52236F-DFCC-0BEC-331E-F50D499B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432" y="4138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3" name="ZoneTexte 232">
                    <a:extLst>
                      <a:ext uri="{FF2B5EF4-FFF2-40B4-BE49-F238E27FC236}">
                        <a16:creationId xmlns:a16="http://schemas.microsoft.com/office/drawing/2014/main" id="{40CBCBA5-7BAE-63AC-3115-6865B3CDE0FB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832" y="4290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4" name="ZoneTexte 233">
                    <a:extLst>
                      <a:ext uri="{FF2B5EF4-FFF2-40B4-BE49-F238E27FC236}">
                        <a16:creationId xmlns:a16="http://schemas.microsoft.com/office/drawing/2014/main" id="{6666B4F7-E58F-814A-2BE7-1F8DCDC9E116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232" y="4442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5" name="ZoneTexte 234">
                    <a:extLst>
                      <a:ext uri="{FF2B5EF4-FFF2-40B4-BE49-F238E27FC236}">
                        <a16:creationId xmlns:a16="http://schemas.microsoft.com/office/drawing/2014/main" id="{867DBA69-6E6F-8E60-E890-F9972C62BDFA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632" y="4595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6" name="ZoneTexte 235">
                    <a:extLst>
                      <a:ext uri="{FF2B5EF4-FFF2-40B4-BE49-F238E27FC236}">
                        <a16:creationId xmlns:a16="http://schemas.microsoft.com/office/drawing/2014/main" id="{2D668329-C75B-AF69-0FBA-38ED94C13A51}"/>
                      </a:ext>
                    </a:extLst>
                  </p:cNvPr>
                  <p:cNvSpPr txBox="1"/>
                  <p:nvPr/>
                </p:nvSpPr>
                <p:spPr>
                  <a:xfrm>
                    <a:off x="5293032" y="4747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7" name="ZoneTexte 236">
                    <a:extLst>
                      <a:ext uri="{FF2B5EF4-FFF2-40B4-BE49-F238E27FC236}">
                        <a16:creationId xmlns:a16="http://schemas.microsoft.com/office/drawing/2014/main" id="{80682475-68D7-85C3-4E01-F56C294BF0C4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432" y="4900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8" name="ZoneTexte 237">
                    <a:extLst>
                      <a:ext uri="{FF2B5EF4-FFF2-40B4-BE49-F238E27FC236}">
                        <a16:creationId xmlns:a16="http://schemas.microsoft.com/office/drawing/2014/main" id="{F0E15700-ADF4-7545-32E9-60180590FDF4}"/>
                      </a:ext>
                    </a:extLst>
                  </p:cNvPr>
                  <p:cNvSpPr txBox="1"/>
                  <p:nvPr/>
                </p:nvSpPr>
                <p:spPr>
                  <a:xfrm>
                    <a:off x="5597832" y="5052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9" name="ZoneTexte 238">
                    <a:extLst>
                      <a:ext uri="{FF2B5EF4-FFF2-40B4-BE49-F238E27FC236}">
                        <a16:creationId xmlns:a16="http://schemas.microsoft.com/office/drawing/2014/main" id="{D874EB49-68CB-60D1-D848-85C34B983922}"/>
                      </a:ext>
                    </a:extLst>
                  </p:cNvPr>
                  <p:cNvSpPr txBox="1"/>
                  <p:nvPr/>
                </p:nvSpPr>
                <p:spPr>
                  <a:xfrm>
                    <a:off x="5750232" y="5204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40" name="ZoneTexte 239">
                    <a:extLst>
                      <a:ext uri="{FF2B5EF4-FFF2-40B4-BE49-F238E27FC236}">
                        <a16:creationId xmlns:a16="http://schemas.microsoft.com/office/drawing/2014/main" id="{B17C2364-7C4A-17F7-A156-B079ED0AED1B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985" y="3081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41" name="ZoneTexte 240">
                    <a:extLst>
                      <a:ext uri="{FF2B5EF4-FFF2-40B4-BE49-F238E27FC236}">
                        <a16:creationId xmlns:a16="http://schemas.microsoft.com/office/drawing/2014/main" id="{6199B2F5-56CB-6D1B-62DA-27335298D6F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385" y="32343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42" name="ZoneTexte 241">
                    <a:extLst>
                      <a:ext uri="{FF2B5EF4-FFF2-40B4-BE49-F238E27FC236}">
                        <a16:creationId xmlns:a16="http://schemas.microsoft.com/office/drawing/2014/main" id="{6827188F-8D69-8AE4-A9B8-8BBEA76EA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449785" y="33867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43" name="ZoneTexte 242">
                    <a:extLst>
                      <a:ext uri="{FF2B5EF4-FFF2-40B4-BE49-F238E27FC236}">
                        <a16:creationId xmlns:a16="http://schemas.microsoft.com/office/drawing/2014/main" id="{158BEF68-1B45-152F-73FF-9BCF5EC0A07F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185" y="35391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44" name="ZoneTexte 243">
                    <a:extLst>
                      <a:ext uri="{FF2B5EF4-FFF2-40B4-BE49-F238E27FC236}">
                        <a16:creationId xmlns:a16="http://schemas.microsoft.com/office/drawing/2014/main" id="{9D4C5C33-3766-FBB4-F05E-8AB6D877F619}"/>
                      </a:ext>
                    </a:extLst>
                  </p:cNvPr>
                  <p:cNvSpPr txBox="1"/>
                  <p:nvPr/>
                </p:nvSpPr>
                <p:spPr>
                  <a:xfrm>
                    <a:off x="3754585" y="36915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45" name="ZoneTexte 244">
                    <a:extLst>
                      <a:ext uri="{FF2B5EF4-FFF2-40B4-BE49-F238E27FC236}">
                        <a16:creationId xmlns:a16="http://schemas.microsoft.com/office/drawing/2014/main" id="{83B92F09-4601-134E-444E-7B377428FBD4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985" y="3843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46" name="ZoneTexte 245">
                    <a:extLst>
                      <a:ext uri="{FF2B5EF4-FFF2-40B4-BE49-F238E27FC236}">
                        <a16:creationId xmlns:a16="http://schemas.microsoft.com/office/drawing/2014/main" id="{ADD08242-2FE7-37FE-49A3-6FFBB1DFE09B}"/>
                      </a:ext>
                    </a:extLst>
                  </p:cNvPr>
                  <p:cNvSpPr txBox="1"/>
                  <p:nvPr/>
                </p:nvSpPr>
                <p:spPr>
                  <a:xfrm>
                    <a:off x="4059385" y="39963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47" name="ZoneTexte 246">
                    <a:extLst>
                      <a:ext uri="{FF2B5EF4-FFF2-40B4-BE49-F238E27FC236}">
                        <a16:creationId xmlns:a16="http://schemas.microsoft.com/office/drawing/2014/main" id="{15370EFA-E0A3-ABF0-6415-03038840E61B}"/>
                      </a:ext>
                    </a:extLst>
                  </p:cNvPr>
                  <p:cNvSpPr txBox="1"/>
                  <p:nvPr/>
                </p:nvSpPr>
                <p:spPr>
                  <a:xfrm>
                    <a:off x="4211785" y="41487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48" name="ZoneTexte 247">
                    <a:extLst>
                      <a:ext uri="{FF2B5EF4-FFF2-40B4-BE49-F238E27FC236}">
                        <a16:creationId xmlns:a16="http://schemas.microsoft.com/office/drawing/2014/main" id="{E36698DD-5AE0-50D0-C601-D028B3108B50}"/>
                      </a:ext>
                    </a:extLst>
                  </p:cNvPr>
                  <p:cNvSpPr txBox="1"/>
                  <p:nvPr/>
                </p:nvSpPr>
                <p:spPr>
                  <a:xfrm>
                    <a:off x="4364185" y="43011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49" name="ZoneTexte 248">
                    <a:extLst>
                      <a:ext uri="{FF2B5EF4-FFF2-40B4-BE49-F238E27FC236}">
                        <a16:creationId xmlns:a16="http://schemas.microsoft.com/office/drawing/2014/main" id="{921C89CA-7B17-2D36-E79F-A84C558F9BB7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585" y="44535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50" name="ZoneTexte 249">
                    <a:extLst>
                      <a:ext uri="{FF2B5EF4-FFF2-40B4-BE49-F238E27FC236}">
                        <a16:creationId xmlns:a16="http://schemas.microsoft.com/office/drawing/2014/main" id="{261ED3C7-14C3-C114-3E79-35DAB5CFC73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8985" y="4605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51" name="ZoneTexte 250">
                    <a:extLst>
                      <a:ext uri="{FF2B5EF4-FFF2-40B4-BE49-F238E27FC236}">
                        <a16:creationId xmlns:a16="http://schemas.microsoft.com/office/drawing/2014/main" id="{DCC5487B-8469-D816-7183-5812792503F5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385" y="47583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52" name="ZoneTexte 251">
                    <a:extLst>
                      <a:ext uri="{FF2B5EF4-FFF2-40B4-BE49-F238E27FC236}">
                        <a16:creationId xmlns:a16="http://schemas.microsoft.com/office/drawing/2014/main" id="{50E580DD-09D6-E14E-9053-585F7C092FC1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785" y="49107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53" name="ZoneTexte 252">
                    <a:extLst>
                      <a:ext uri="{FF2B5EF4-FFF2-40B4-BE49-F238E27FC236}">
                        <a16:creationId xmlns:a16="http://schemas.microsoft.com/office/drawing/2014/main" id="{67678338-000E-1A80-8C4F-E13AA4193534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482" y="418622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54" name="ZoneTexte 253">
                    <a:extLst>
                      <a:ext uri="{FF2B5EF4-FFF2-40B4-BE49-F238E27FC236}">
                        <a16:creationId xmlns:a16="http://schemas.microsoft.com/office/drawing/2014/main" id="{A89C5644-894C-BBE7-07F5-EB0FE524A5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589" y="2897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55" name="ZoneTexte 254">
                    <a:extLst>
                      <a:ext uri="{FF2B5EF4-FFF2-40B4-BE49-F238E27FC236}">
                        <a16:creationId xmlns:a16="http://schemas.microsoft.com/office/drawing/2014/main" id="{4B961FA7-EF7F-F758-E8F0-8FFC29DFFF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2193" y="2712577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56" name="ZoneTexte 255">
                    <a:extLst>
                      <a:ext uri="{FF2B5EF4-FFF2-40B4-BE49-F238E27FC236}">
                        <a16:creationId xmlns:a16="http://schemas.microsoft.com/office/drawing/2014/main" id="{0E0E37B6-EBB5-BC21-A340-1EA00ABD11B2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185" y="50631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57" name="ZoneTexte 256">
                    <a:extLst>
                      <a:ext uri="{FF2B5EF4-FFF2-40B4-BE49-F238E27FC236}">
                        <a16:creationId xmlns:a16="http://schemas.microsoft.com/office/drawing/2014/main" id="{7AD7432C-7295-24A4-DF56-4428E4CBC77C}"/>
                      </a:ext>
                    </a:extLst>
                  </p:cNvPr>
                  <p:cNvSpPr txBox="1"/>
                  <p:nvPr/>
                </p:nvSpPr>
                <p:spPr>
                  <a:xfrm>
                    <a:off x="5278585" y="52155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58" name="ZoneTexte 257">
                    <a:extLst>
                      <a:ext uri="{FF2B5EF4-FFF2-40B4-BE49-F238E27FC236}">
                        <a16:creationId xmlns:a16="http://schemas.microsoft.com/office/drawing/2014/main" id="{A02BB09D-7D46-0792-0494-E53750424D81}"/>
                      </a:ext>
                    </a:extLst>
                  </p:cNvPr>
                  <p:cNvSpPr txBox="1"/>
                  <p:nvPr/>
                </p:nvSpPr>
                <p:spPr>
                  <a:xfrm>
                    <a:off x="5430985" y="5367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6" name="Groupe 5">
                  <a:extLst>
                    <a:ext uri="{FF2B5EF4-FFF2-40B4-BE49-F238E27FC236}">
                      <a16:creationId xmlns:a16="http://schemas.microsoft.com/office/drawing/2014/main" id="{0E0F86AC-A61E-0E8E-7929-EF0F1519714E}"/>
                    </a:ext>
                  </a:extLst>
                </p:cNvPr>
                <p:cNvGrpSpPr/>
                <p:nvPr/>
              </p:nvGrpSpPr>
              <p:grpSpPr>
                <a:xfrm>
                  <a:off x="6016044" y="417574"/>
                  <a:ext cx="3597270" cy="3743792"/>
                  <a:chOff x="3144985" y="1830443"/>
                  <a:chExt cx="3597270" cy="3743792"/>
                </a:xfrm>
              </p:grpSpPr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560DAD5B-A333-B2C2-ACBA-71B519C00D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49769" y="1830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10AE3F56-F57B-28F8-5D46-95EF3B4099E8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169" y="1982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1" name="ZoneTexte 90">
                    <a:extLst>
                      <a:ext uri="{FF2B5EF4-FFF2-40B4-BE49-F238E27FC236}">
                        <a16:creationId xmlns:a16="http://schemas.microsoft.com/office/drawing/2014/main" id="{ECB3E6D0-EAAD-44FA-B8FC-290528ABADCA}"/>
                      </a:ext>
                    </a:extLst>
                  </p:cNvPr>
                  <p:cNvSpPr txBox="1"/>
                  <p:nvPr/>
                </p:nvSpPr>
                <p:spPr>
                  <a:xfrm>
                    <a:off x="4154569" y="2135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AA52B3B6-5F26-2A1B-A720-567D869B89EF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969" y="2287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63DB11D2-7837-E0D7-79A8-08236D1BA5D2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369" y="2440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8CEC7620-0523-183E-55D4-5AE93083FDDF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769" y="2592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5" name="ZoneTexte 94">
                    <a:extLst>
                      <a:ext uri="{FF2B5EF4-FFF2-40B4-BE49-F238E27FC236}">
                        <a16:creationId xmlns:a16="http://schemas.microsoft.com/office/drawing/2014/main" id="{A230B1F3-39DF-73EF-3068-ECD2BE05D2FE}"/>
                      </a:ext>
                    </a:extLst>
                  </p:cNvPr>
                  <p:cNvSpPr txBox="1"/>
                  <p:nvPr/>
                </p:nvSpPr>
                <p:spPr>
                  <a:xfrm>
                    <a:off x="4764169" y="2744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6" name="ZoneTexte 95">
                    <a:extLst>
                      <a:ext uri="{FF2B5EF4-FFF2-40B4-BE49-F238E27FC236}">
                        <a16:creationId xmlns:a16="http://schemas.microsoft.com/office/drawing/2014/main" id="{0911DDA4-4823-B96D-DAD5-3A0D1F12C16F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569" y="2897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7" name="ZoneTexte 96">
                    <a:extLst>
                      <a:ext uri="{FF2B5EF4-FFF2-40B4-BE49-F238E27FC236}">
                        <a16:creationId xmlns:a16="http://schemas.microsoft.com/office/drawing/2014/main" id="{BF89A335-E150-A34A-E748-6A7A63AF3E6C}"/>
                      </a:ext>
                    </a:extLst>
                  </p:cNvPr>
                  <p:cNvSpPr txBox="1"/>
                  <p:nvPr/>
                </p:nvSpPr>
                <p:spPr>
                  <a:xfrm>
                    <a:off x="5068969" y="3049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8" name="ZoneTexte 97">
                    <a:extLst>
                      <a:ext uri="{FF2B5EF4-FFF2-40B4-BE49-F238E27FC236}">
                        <a16:creationId xmlns:a16="http://schemas.microsoft.com/office/drawing/2014/main" id="{C3DAD839-6B6E-3686-BEFC-377708E6B55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369" y="3202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9" name="ZoneTexte 98">
                    <a:extLst>
                      <a:ext uri="{FF2B5EF4-FFF2-40B4-BE49-F238E27FC236}">
                        <a16:creationId xmlns:a16="http://schemas.microsoft.com/office/drawing/2014/main" id="{A5FF7B11-2ABA-8B91-B262-EB6D3D9B773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769" y="3354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0" name="ZoneTexte 99">
                    <a:extLst>
                      <a:ext uri="{FF2B5EF4-FFF2-40B4-BE49-F238E27FC236}">
                        <a16:creationId xmlns:a16="http://schemas.microsoft.com/office/drawing/2014/main" id="{618B06DE-77DD-7F1E-EE9B-CE62877875D7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69" y="3506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B8C749A8-FFE6-8A46-4A26-85B245F87C7E}"/>
                      </a:ext>
                    </a:extLst>
                  </p:cNvPr>
                  <p:cNvSpPr txBox="1"/>
                  <p:nvPr/>
                </p:nvSpPr>
                <p:spPr>
                  <a:xfrm>
                    <a:off x="5678569" y="3659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ZoneTexte 101">
                    <a:extLst>
                      <a:ext uri="{FF2B5EF4-FFF2-40B4-BE49-F238E27FC236}">
                        <a16:creationId xmlns:a16="http://schemas.microsoft.com/office/drawing/2014/main" id="{D4E8250C-28E3-9E53-978D-61018A50C85F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969" y="3811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357F2E0C-5953-0234-DA67-54BC231A1204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369" y="3964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7BD5D118-46F2-6944-7E7A-9403C0B46B77}"/>
                      </a:ext>
                    </a:extLst>
                  </p:cNvPr>
                  <p:cNvSpPr txBox="1"/>
                  <p:nvPr/>
                </p:nvSpPr>
                <p:spPr>
                  <a:xfrm>
                    <a:off x="6135769" y="4116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ZoneTexte 104">
                    <a:extLst>
                      <a:ext uri="{FF2B5EF4-FFF2-40B4-BE49-F238E27FC236}">
                        <a16:creationId xmlns:a16="http://schemas.microsoft.com/office/drawing/2014/main" id="{1E92A550-3C9F-F48B-4728-04AE8B34ED3B}"/>
                      </a:ext>
                    </a:extLst>
                  </p:cNvPr>
                  <p:cNvSpPr txBox="1"/>
                  <p:nvPr/>
                </p:nvSpPr>
                <p:spPr>
                  <a:xfrm>
                    <a:off x="6288169" y="4268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6738100D-C0DB-A5ED-B55C-A783DC56D6E5}"/>
                      </a:ext>
                    </a:extLst>
                  </p:cNvPr>
                  <p:cNvSpPr txBox="1"/>
                  <p:nvPr/>
                </p:nvSpPr>
                <p:spPr>
                  <a:xfrm>
                    <a:off x="6440569" y="4421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F1959868-CD03-6D31-2138-D3822EAA010C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360" y="2138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8" name="ZoneTexte 107">
                    <a:extLst>
                      <a:ext uri="{FF2B5EF4-FFF2-40B4-BE49-F238E27FC236}">
                        <a16:creationId xmlns:a16="http://schemas.microsoft.com/office/drawing/2014/main" id="{8A2A40FE-39C5-47C1-9CF2-0E12F37D9F93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760" y="2290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ZoneTexte 108">
                    <a:extLst>
                      <a:ext uri="{FF2B5EF4-FFF2-40B4-BE49-F238E27FC236}">
                        <a16:creationId xmlns:a16="http://schemas.microsoft.com/office/drawing/2014/main" id="{DEFB8552-E9F7-0D3A-0C03-6710F09DCE43}"/>
                      </a:ext>
                    </a:extLst>
                  </p:cNvPr>
                  <p:cNvSpPr txBox="1"/>
                  <p:nvPr/>
                </p:nvSpPr>
                <p:spPr>
                  <a:xfrm>
                    <a:off x="3970160" y="2443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0" name="ZoneTexte 109">
                    <a:extLst>
                      <a:ext uri="{FF2B5EF4-FFF2-40B4-BE49-F238E27FC236}">
                        <a16:creationId xmlns:a16="http://schemas.microsoft.com/office/drawing/2014/main" id="{07F9E14A-EA8F-1545-9AA9-E032A2AC0380}"/>
                      </a:ext>
                    </a:extLst>
                  </p:cNvPr>
                  <p:cNvSpPr txBox="1"/>
                  <p:nvPr/>
                </p:nvSpPr>
                <p:spPr>
                  <a:xfrm>
                    <a:off x="4122560" y="2595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1" name="ZoneTexte 110">
                    <a:extLst>
                      <a:ext uri="{FF2B5EF4-FFF2-40B4-BE49-F238E27FC236}">
                        <a16:creationId xmlns:a16="http://schemas.microsoft.com/office/drawing/2014/main" id="{43A9BB5F-9E1E-6218-9917-F0F16EA64AAC}"/>
                      </a:ext>
                    </a:extLst>
                  </p:cNvPr>
                  <p:cNvSpPr txBox="1"/>
                  <p:nvPr/>
                </p:nvSpPr>
                <p:spPr>
                  <a:xfrm>
                    <a:off x="4274960" y="2747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2" name="ZoneTexte 111">
                    <a:extLst>
                      <a:ext uri="{FF2B5EF4-FFF2-40B4-BE49-F238E27FC236}">
                        <a16:creationId xmlns:a16="http://schemas.microsoft.com/office/drawing/2014/main" id="{3B0FDEC8-F50B-186E-AB52-5C17EE7F9E40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360" y="2900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3" name="ZoneTexte 112">
                    <a:extLst>
                      <a:ext uri="{FF2B5EF4-FFF2-40B4-BE49-F238E27FC236}">
                        <a16:creationId xmlns:a16="http://schemas.microsoft.com/office/drawing/2014/main" id="{93C67CBF-E2F4-46B9-3B45-B9DB297CEF6E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760" y="3052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4" name="ZoneTexte 113">
                    <a:extLst>
                      <a:ext uri="{FF2B5EF4-FFF2-40B4-BE49-F238E27FC236}">
                        <a16:creationId xmlns:a16="http://schemas.microsoft.com/office/drawing/2014/main" id="{86540D5C-DE9F-6C0F-B949-8CC32B3F76A4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160" y="3205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37FAE3FA-2147-112D-4E5A-7C111B26E47E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560" y="3357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6" name="ZoneTexte 115">
                    <a:extLst>
                      <a:ext uri="{FF2B5EF4-FFF2-40B4-BE49-F238E27FC236}">
                        <a16:creationId xmlns:a16="http://schemas.microsoft.com/office/drawing/2014/main" id="{4CE94DAF-A820-E945-3DDF-FEC9BF0A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60" y="3509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80215B09-DD8C-D42D-1EF6-8D56316495A7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360" y="3662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0AC49756-3C49-3D99-AF31-630F51D5F580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760" y="3814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9" name="ZoneTexte 118">
                    <a:extLst>
                      <a:ext uri="{FF2B5EF4-FFF2-40B4-BE49-F238E27FC236}">
                        <a16:creationId xmlns:a16="http://schemas.microsoft.com/office/drawing/2014/main" id="{C4C756C8-0B45-5FF0-9867-5667B1782181}"/>
                      </a:ext>
                    </a:extLst>
                  </p:cNvPr>
                  <p:cNvSpPr txBox="1"/>
                  <p:nvPr/>
                </p:nvSpPr>
                <p:spPr>
                  <a:xfrm>
                    <a:off x="5494160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0158C130-A670-C242-1440-5CC34A7BC93E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560" y="4119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ZoneTexte 120">
                    <a:extLst>
                      <a:ext uri="{FF2B5EF4-FFF2-40B4-BE49-F238E27FC236}">
                        <a16:creationId xmlns:a16="http://schemas.microsoft.com/office/drawing/2014/main" id="{3722C0DA-5DF6-4A96-0C02-DE5F147C503F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960" y="4271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2" name="ZoneTexte 121">
                    <a:extLst>
                      <a:ext uri="{FF2B5EF4-FFF2-40B4-BE49-F238E27FC236}">
                        <a16:creationId xmlns:a16="http://schemas.microsoft.com/office/drawing/2014/main" id="{131F6EA5-88BE-ED6A-7D81-AEBAE9293BB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360" y="4424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3" name="ZoneTexte 122">
                    <a:extLst>
                      <a:ext uri="{FF2B5EF4-FFF2-40B4-BE49-F238E27FC236}">
                        <a16:creationId xmlns:a16="http://schemas.microsoft.com/office/drawing/2014/main" id="{B8874900-2A2D-0B1C-5E53-38E0174EB897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760" y="4576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4" name="ZoneTexte 123">
                    <a:extLst>
                      <a:ext uri="{FF2B5EF4-FFF2-40B4-BE49-F238E27FC236}">
                        <a16:creationId xmlns:a16="http://schemas.microsoft.com/office/drawing/2014/main" id="{7172E76F-35DB-87B0-EC2A-6E5F435612C0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160" y="4729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5" name="ZoneTexte 124">
                    <a:extLst>
                      <a:ext uri="{FF2B5EF4-FFF2-40B4-BE49-F238E27FC236}">
                        <a16:creationId xmlns:a16="http://schemas.microsoft.com/office/drawing/2014/main" id="{A9BE0AC5-C577-242C-00AB-C46B0A8345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88" y="2407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ZoneTexte 125">
                    <a:extLst>
                      <a:ext uri="{FF2B5EF4-FFF2-40B4-BE49-F238E27FC236}">
                        <a16:creationId xmlns:a16="http://schemas.microsoft.com/office/drawing/2014/main" id="{BBF54C26-38D7-390D-7E2D-E808F5E4D039}"/>
                      </a:ext>
                    </a:extLst>
                  </p:cNvPr>
                  <p:cNvSpPr txBox="1"/>
                  <p:nvPr/>
                </p:nvSpPr>
                <p:spPr>
                  <a:xfrm>
                    <a:off x="3564088" y="2560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ZoneTexte 126">
                    <a:extLst>
                      <a:ext uri="{FF2B5EF4-FFF2-40B4-BE49-F238E27FC236}">
                        <a16:creationId xmlns:a16="http://schemas.microsoft.com/office/drawing/2014/main" id="{3CB968A7-0EE7-96B8-7CDD-DC9F091102B0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88" y="2712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8" name="ZoneTexte 127">
                    <a:extLst>
                      <a:ext uri="{FF2B5EF4-FFF2-40B4-BE49-F238E27FC236}">
                        <a16:creationId xmlns:a16="http://schemas.microsoft.com/office/drawing/2014/main" id="{6D3C48C5-4108-9422-677D-EE0A601C772B}"/>
                      </a:ext>
                    </a:extLst>
                  </p:cNvPr>
                  <p:cNvSpPr txBox="1"/>
                  <p:nvPr/>
                </p:nvSpPr>
                <p:spPr>
                  <a:xfrm>
                    <a:off x="3868888" y="2864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9" name="ZoneTexte 128">
                    <a:extLst>
                      <a:ext uri="{FF2B5EF4-FFF2-40B4-BE49-F238E27FC236}">
                        <a16:creationId xmlns:a16="http://schemas.microsoft.com/office/drawing/2014/main" id="{B041446D-2C9C-B2EB-BDC9-1419F9EFD62F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288" y="3017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0" name="ZoneTexte 129">
                    <a:extLst>
                      <a:ext uri="{FF2B5EF4-FFF2-40B4-BE49-F238E27FC236}">
                        <a16:creationId xmlns:a16="http://schemas.microsoft.com/office/drawing/2014/main" id="{BD634155-E838-1050-DBA3-2D4D3DC02DED}"/>
                      </a:ext>
                    </a:extLst>
                  </p:cNvPr>
                  <p:cNvSpPr txBox="1"/>
                  <p:nvPr/>
                </p:nvSpPr>
                <p:spPr>
                  <a:xfrm>
                    <a:off x="4173688" y="3169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1" name="ZoneTexte 130">
                    <a:extLst>
                      <a:ext uri="{FF2B5EF4-FFF2-40B4-BE49-F238E27FC236}">
                        <a16:creationId xmlns:a16="http://schemas.microsoft.com/office/drawing/2014/main" id="{DD6EB9EB-25D3-1340-E249-1548739B0424}"/>
                      </a:ext>
                    </a:extLst>
                  </p:cNvPr>
                  <p:cNvSpPr txBox="1"/>
                  <p:nvPr/>
                </p:nvSpPr>
                <p:spPr>
                  <a:xfrm>
                    <a:off x="4326088" y="3322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2" name="ZoneTexte 131">
                    <a:extLst>
                      <a:ext uri="{FF2B5EF4-FFF2-40B4-BE49-F238E27FC236}">
                        <a16:creationId xmlns:a16="http://schemas.microsoft.com/office/drawing/2014/main" id="{DC1B2A5E-5653-A068-535F-A32A20439270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488" y="3474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3" name="ZoneTexte 132">
                    <a:extLst>
                      <a:ext uri="{FF2B5EF4-FFF2-40B4-BE49-F238E27FC236}">
                        <a16:creationId xmlns:a16="http://schemas.microsoft.com/office/drawing/2014/main" id="{0EBD02DC-6645-6069-726E-3B2490781767}"/>
                      </a:ext>
                    </a:extLst>
                  </p:cNvPr>
                  <p:cNvSpPr txBox="1"/>
                  <p:nvPr/>
                </p:nvSpPr>
                <p:spPr>
                  <a:xfrm>
                    <a:off x="4630888" y="3626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4" name="ZoneTexte 133">
                    <a:extLst>
                      <a:ext uri="{FF2B5EF4-FFF2-40B4-BE49-F238E27FC236}">
                        <a16:creationId xmlns:a16="http://schemas.microsoft.com/office/drawing/2014/main" id="{849236BF-A399-4EDE-CFA3-4D54745F70AE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288" y="3779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6312AD0F-A176-CA04-A1C4-2C91A32642FE}"/>
                      </a:ext>
                    </a:extLst>
                  </p:cNvPr>
                  <p:cNvSpPr txBox="1"/>
                  <p:nvPr/>
                </p:nvSpPr>
                <p:spPr>
                  <a:xfrm>
                    <a:off x="4935688" y="3931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2E6CCE19-B5F6-38A2-9018-93E5539B8A7C}"/>
                      </a:ext>
                    </a:extLst>
                  </p:cNvPr>
                  <p:cNvSpPr txBox="1"/>
                  <p:nvPr/>
                </p:nvSpPr>
                <p:spPr>
                  <a:xfrm>
                    <a:off x="5088088" y="4084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6A99C486-F69F-0361-809B-7756201D79F3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488" y="4236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717FE790-2AA7-DBD8-256E-DB7E00F2696B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888" y="4388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ZoneTexte 138">
                    <a:extLst>
                      <a:ext uri="{FF2B5EF4-FFF2-40B4-BE49-F238E27FC236}">
                        <a16:creationId xmlns:a16="http://schemas.microsoft.com/office/drawing/2014/main" id="{76362FE5-BF30-2B9B-5AE1-EBECC3B489DE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288" y="4541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ZoneTexte 139">
                    <a:extLst>
                      <a:ext uri="{FF2B5EF4-FFF2-40B4-BE49-F238E27FC236}">
                        <a16:creationId xmlns:a16="http://schemas.microsoft.com/office/drawing/2014/main" id="{4D88C7CC-88DD-990D-BE31-407368C6653C}"/>
                      </a:ext>
                    </a:extLst>
                  </p:cNvPr>
                  <p:cNvSpPr txBox="1"/>
                  <p:nvPr/>
                </p:nvSpPr>
                <p:spPr>
                  <a:xfrm>
                    <a:off x="5697688" y="4693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1" name="ZoneTexte 140">
                    <a:extLst>
                      <a:ext uri="{FF2B5EF4-FFF2-40B4-BE49-F238E27FC236}">
                        <a16:creationId xmlns:a16="http://schemas.microsoft.com/office/drawing/2014/main" id="{D84FF2ED-F673-DB7F-E1D7-0956B0887C5C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088" y="4846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ZoneTexte 141">
                    <a:extLst>
                      <a:ext uri="{FF2B5EF4-FFF2-40B4-BE49-F238E27FC236}">
                        <a16:creationId xmlns:a16="http://schemas.microsoft.com/office/drawing/2014/main" id="{9A5E3F70-44B0-2A3E-A892-145A9980E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432" y="2614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3" name="ZoneTexte 142">
                    <a:extLst>
                      <a:ext uri="{FF2B5EF4-FFF2-40B4-BE49-F238E27FC236}">
                        <a16:creationId xmlns:a16="http://schemas.microsoft.com/office/drawing/2014/main" id="{1B3B9FEF-84E1-67E1-1945-1233B6CF60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832" y="2766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4" name="ZoneTexte 143">
                    <a:extLst>
                      <a:ext uri="{FF2B5EF4-FFF2-40B4-BE49-F238E27FC236}">
                        <a16:creationId xmlns:a16="http://schemas.microsoft.com/office/drawing/2014/main" id="{B71C43E0-E15F-8A78-3A62-D7D9B17BA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232" y="2918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5" name="ZoneTexte 144">
                    <a:extLst>
                      <a:ext uri="{FF2B5EF4-FFF2-40B4-BE49-F238E27FC236}">
                        <a16:creationId xmlns:a16="http://schemas.microsoft.com/office/drawing/2014/main" id="{04808EA2-4E81-940C-F59E-3BC044D04C2A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632" y="3071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6" name="ZoneTexte 145">
                    <a:extLst>
                      <a:ext uri="{FF2B5EF4-FFF2-40B4-BE49-F238E27FC236}">
                        <a16:creationId xmlns:a16="http://schemas.microsoft.com/office/drawing/2014/main" id="{A504BACF-575F-5502-ACA3-C43744DF3E80}"/>
                      </a:ext>
                    </a:extLst>
                  </p:cNvPr>
                  <p:cNvSpPr txBox="1"/>
                  <p:nvPr/>
                </p:nvSpPr>
                <p:spPr>
                  <a:xfrm>
                    <a:off x="3769032" y="3223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7" name="ZoneTexte 146">
                    <a:extLst>
                      <a:ext uri="{FF2B5EF4-FFF2-40B4-BE49-F238E27FC236}">
                        <a16:creationId xmlns:a16="http://schemas.microsoft.com/office/drawing/2014/main" id="{1FAEA3EA-F4BD-1164-77CA-AEAA035AB026}"/>
                      </a:ext>
                    </a:extLst>
                  </p:cNvPr>
                  <p:cNvSpPr txBox="1"/>
                  <p:nvPr/>
                </p:nvSpPr>
                <p:spPr>
                  <a:xfrm>
                    <a:off x="3921432" y="3376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0D42919A-F6DF-696C-22D4-25B4D0830C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73832" y="3528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68C4DE32-AFED-D800-902F-7C7CBE8CFC3A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232" y="3680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0" name="ZoneTexte 149">
                    <a:extLst>
                      <a:ext uri="{FF2B5EF4-FFF2-40B4-BE49-F238E27FC236}">
                        <a16:creationId xmlns:a16="http://schemas.microsoft.com/office/drawing/2014/main" id="{54961F8B-C9A9-5237-6BC2-BBBFBECA4629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632" y="3833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BD7C2E64-8A61-5784-06B0-88AC7FD63F30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032" y="3985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2" name="ZoneTexte 151">
                    <a:extLst>
                      <a:ext uri="{FF2B5EF4-FFF2-40B4-BE49-F238E27FC236}">
                        <a16:creationId xmlns:a16="http://schemas.microsoft.com/office/drawing/2014/main" id="{F9E34462-6320-8D22-1B52-3F512911B5B5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432" y="4138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3" name="ZoneTexte 152">
                    <a:extLst>
                      <a:ext uri="{FF2B5EF4-FFF2-40B4-BE49-F238E27FC236}">
                        <a16:creationId xmlns:a16="http://schemas.microsoft.com/office/drawing/2014/main" id="{C6F0203F-1F34-682E-CA04-52AE4C527B01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832" y="4290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4" name="ZoneTexte 153">
                    <a:extLst>
                      <a:ext uri="{FF2B5EF4-FFF2-40B4-BE49-F238E27FC236}">
                        <a16:creationId xmlns:a16="http://schemas.microsoft.com/office/drawing/2014/main" id="{25939E3B-9AFC-5B20-B921-FB4DE777412F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232" y="4442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5" name="ZoneTexte 154">
                    <a:extLst>
                      <a:ext uri="{FF2B5EF4-FFF2-40B4-BE49-F238E27FC236}">
                        <a16:creationId xmlns:a16="http://schemas.microsoft.com/office/drawing/2014/main" id="{56E8E5E0-ED5C-10BB-6621-F378BC09CBFD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632" y="4595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6" name="ZoneTexte 155">
                    <a:extLst>
                      <a:ext uri="{FF2B5EF4-FFF2-40B4-BE49-F238E27FC236}">
                        <a16:creationId xmlns:a16="http://schemas.microsoft.com/office/drawing/2014/main" id="{14170FB4-4AE3-3EBF-9100-81831A13F629}"/>
                      </a:ext>
                    </a:extLst>
                  </p:cNvPr>
                  <p:cNvSpPr txBox="1"/>
                  <p:nvPr/>
                </p:nvSpPr>
                <p:spPr>
                  <a:xfrm>
                    <a:off x="5293032" y="4747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7" name="ZoneTexte 156">
                    <a:extLst>
                      <a:ext uri="{FF2B5EF4-FFF2-40B4-BE49-F238E27FC236}">
                        <a16:creationId xmlns:a16="http://schemas.microsoft.com/office/drawing/2014/main" id="{6C9E4348-3D00-C25C-1ECE-C2A7E33D152E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432" y="4900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8" name="ZoneTexte 157">
                    <a:extLst>
                      <a:ext uri="{FF2B5EF4-FFF2-40B4-BE49-F238E27FC236}">
                        <a16:creationId xmlns:a16="http://schemas.microsoft.com/office/drawing/2014/main" id="{F7050A78-E402-BC3F-BCB5-AC5B93940C9F}"/>
                      </a:ext>
                    </a:extLst>
                  </p:cNvPr>
                  <p:cNvSpPr txBox="1"/>
                  <p:nvPr/>
                </p:nvSpPr>
                <p:spPr>
                  <a:xfrm>
                    <a:off x="5597832" y="5052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9" name="ZoneTexte 158">
                    <a:extLst>
                      <a:ext uri="{FF2B5EF4-FFF2-40B4-BE49-F238E27FC236}">
                        <a16:creationId xmlns:a16="http://schemas.microsoft.com/office/drawing/2014/main" id="{78995CBC-C982-D684-98AC-88EA0C38B386}"/>
                      </a:ext>
                    </a:extLst>
                  </p:cNvPr>
                  <p:cNvSpPr txBox="1"/>
                  <p:nvPr/>
                </p:nvSpPr>
                <p:spPr>
                  <a:xfrm>
                    <a:off x="5750232" y="5204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60" name="ZoneTexte 159">
                    <a:extLst>
                      <a:ext uri="{FF2B5EF4-FFF2-40B4-BE49-F238E27FC236}">
                        <a16:creationId xmlns:a16="http://schemas.microsoft.com/office/drawing/2014/main" id="{C781F403-56A9-FDA1-5BB6-0B7C52F150F2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985" y="3081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CA321859-56AF-DA02-AFD9-D812E066F93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385" y="3234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318F2D31-AB24-2F1C-F9F3-2004234EE6F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185" y="3539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63" name="ZoneTexte 162">
                    <a:extLst>
                      <a:ext uri="{FF2B5EF4-FFF2-40B4-BE49-F238E27FC236}">
                        <a16:creationId xmlns:a16="http://schemas.microsoft.com/office/drawing/2014/main" id="{29096B41-7C84-E4CE-8F3F-F8E1835B1F4B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985" y="3843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478D121A-62AB-2B23-CFCC-0579178C33FC}"/>
                      </a:ext>
                    </a:extLst>
                  </p:cNvPr>
                  <p:cNvSpPr txBox="1"/>
                  <p:nvPr/>
                </p:nvSpPr>
                <p:spPr>
                  <a:xfrm>
                    <a:off x="4211785" y="41487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65" name="ZoneTexte 164">
                    <a:extLst>
                      <a:ext uri="{FF2B5EF4-FFF2-40B4-BE49-F238E27FC236}">
                        <a16:creationId xmlns:a16="http://schemas.microsoft.com/office/drawing/2014/main" id="{2FA3B5E1-95A1-7225-0183-9D8EA81C1EBB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585" y="44535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66" name="ZoneTexte 165">
                    <a:extLst>
                      <a:ext uri="{FF2B5EF4-FFF2-40B4-BE49-F238E27FC236}">
                        <a16:creationId xmlns:a16="http://schemas.microsoft.com/office/drawing/2014/main" id="{8D5E3B0A-EBB6-3094-0312-54017C54619F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385" y="4758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67" name="ZoneTexte 166">
                    <a:extLst>
                      <a:ext uri="{FF2B5EF4-FFF2-40B4-BE49-F238E27FC236}">
                        <a16:creationId xmlns:a16="http://schemas.microsoft.com/office/drawing/2014/main" id="{FDBF636A-7A7D-1D05-E217-A58C93D1516B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482" y="418622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68" name="ZoneTexte 167">
                    <a:extLst>
                      <a:ext uri="{FF2B5EF4-FFF2-40B4-BE49-F238E27FC236}">
                        <a16:creationId xmlns:a16="http://schemas.microsoft.com/office/drawing/2014/main" id="{19B031DA-B189-EAEE-B96F-B8424D1F421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185" y="5063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1FA91698-15DC-4D1A-067C-AC2B130F213F}"/>
                    </a:ext>
                  </a:extLst>
                </p:cNvPr>
                <p:cNvGrpSpPr/>
                <p:nvPr/>
              </p:nvGrpSpPr>
              <p:grpSpPr>
                <a:xfrm>
                  <a:off x="7003494" y="-544667"/>
                  <a:ext cx="3597270" cy="3743792"/>
                  <a:chOff x="3144985" y="1830443"/>
                  <a:chExt cx="3597270" cy="3743792"/>
                </a:xfrm>
              </p:grpSpPr>
              <p:sp>
                <p:nvSpPr>
                  <p:cNvPr id="8" name="ZoneTexte 7">
                    <a:extLst>
                      <a:ext uri="{FF2B5EF4-FFF2-40B4-BE49-F238E27FC236}">
                        <a16:creationId xmlns:a16="http://schemas.microsoft.com/office/drawing/2014/main" id="{14FA9422-DA03-A8C6-1689-CE8879AADBD0}"/>
                      </a:ext>
                    </a:extLst>
                  </p:cNvPr>
                  <p:cNvSpPr txBox="1"/>
                  <p:nvPr/>
                </p:nvSpPr>
                <p:spPr>
                  <a:xfrm>
                    <a:off x="3849769" y="1830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" name="ZoneTexte 8">
                    <a:extLst>
                      <a:ext uri="{FF2B5EF4-FFF2-40B4-BE49-F238E27FC236}">
                        <a16:creationId xmlns:a16="http://schemas.microsoft.com/office/drawing/2014/main" id="{DDFA6107-CEEC-3004-26B7-63FCFCB4C281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169" y="1982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EDE8B4FF-EBD8-D627-5870-1852E79906D9}"/>
                      </a:ext>
                    </a:extLst>
                  </p:cNvPr>
                  <p:cNvSpPr txBox="1"/>
                  <p:nvPr/>
                </p:nvSpPr>
                <p:spPr>
                  <a:xfrm>
                    <a:off x="4154569" y="2135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318124B4-E301-F33C-8F5B-BC109471248D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969" y="2287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AFC7A718-EF0B-1BB0-13E4-0DB5221E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369" y="2440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E2E3453C-5292-8097-1CE8-F59AACE81BB0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769" y="2592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6BAF7DDE-2255-A5DD-ADAA-E113A867BA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64169" y="2744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1F5E7508-BE0E-BEBC-2EF3-4AACF1AD974C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569" y="2897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1769E27B-92CB-9F4C-8B9D-62EBE32B6094}"/>
                      </a:ext>
                    </a:extLst>
                  </p:cNvPr>
                  <p:cNvSpPr txBox="1"/>
                  <p:nvPr/>
                </p:nvSpPr>
                <p:spPr>
                  <a:xfrm>
                    <a:off x="5068969" y="3049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0C0D59DB-FE77-774D-C6AB-C24BE36FD4CB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369" y="3202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57FDDB0B-EFB2-D9CF-2D5F-B912B606018F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769" y="3354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9E38CE39-5B16-00D7-8101-E7B90B39C16B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69" y="3506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A841AAEF-E58D-8E78-B70B-2EA23F9F07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78569" y="3659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F7BEAB24-2273-6362-956D-6A6B8B074D74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969" y="3811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ZoneTexte 21">
                    <a:extLst>
                      <a:ext uri="{FF2B5EF4-FFF2-40B4-BE49-F238E27FC236}">
                        <a16:creationId xmlns:a16="http://schemas.microsoft.com/office/drawing/2014/main" id="{B4A9032B-1EE6-4718-C05B-42D31F281AAC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369" y="3964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DE01C1A1-AB08-B9CD-B8AC-B481D251BD9D}"/>
                      </a:ext>
                    </a:extLst>
                  </p:cNvPr>
                  <p:cNvSpPr txBox="1"/>
                  <p:nvPr/>
                </p:nvSpPr>
                <p:spPr>
                  <a:xfrm>
                    <a:off x="6135769" y="4116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4" name="ZoneTexte 23">
                    <a:extLst>
                      <a:ext uri="{FF2B5EF4-FFF2-40B4-BE49-F238E27FC236}">
                        <a16:creationId xmlns:a16="http://schemas.microsoft.com/office/drawing/2014/main" id="{690CA665-AF1C-0CA4-51DF-FB27D9C8EDF3}"/>
                      </a:ext>
                    </a:extLst>
                  </p:cNvPr>
                  <p:cNvSpPr txBox="1"/>
                  <p:nvPr/>
                </p:nvSpPr>
                <p:spPr>
                  <a:xfrm>
                    <a:off x="6288169" y="4268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9E655CB9-8B7B-7485-7434-23EB02628BE2}"/>
                      </a:ext>
                    </a:extLst>
                  </p:cNvPr>
                  <p:cNvSpPr txBox="1"/>
                  <p:nvPr/>
                </p:nvSpPr>
                <p:spPr>
                  <a:xfrm>
                    <a:off x="6440569" y="4421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1B45945E-D26F-D71D-4FD5-D4A6CEB57CDE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360" y="2138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71BDAC7E-C196-9DEC-FDA9-106BF99589DA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760" y="2290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32CB9C81-0F35-E967-BDAC-A3DCE29FE9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0160" y="2443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7433E40-C3CD-C798-2619-C4B479C59C45}"/>
                      </a:ext>
                    </a:extLst>
                  </p:cNvPr>
                  <p:cNvSpPr txBox="1"/>
                  <p:nvPr/>
                </p:nvSpPr>
                <p:spPr>
                  <a:xfrm>
                    <a:off x="4122560" y="2595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44FE2874-1F0E-738F-3347-73A05B707EF3}"/>
                      </a:ext>
                    </a:extLst>
                  </p:cNvPr>
                  <p:cNvSpPr txBox="1"/>
                  <p:nvPr/>
                </p:nvSpPr>
                <p:spPr>
                  <a:xfrm>
                    <a:off x="4274960" y="2747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16F281A3-5AFC-C427-1B9A-19F657555C87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360" y="2900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2747B5A-5B4F-8A0C-7AFB-1D0C7436E3FF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760" y="3052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D96CF9D5-3B96-19F7-BA8F-75A4E593AC9F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160" y="3205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63ED7E64-BD58-9634-A9B8-A3263DE6207B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560" y="3357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C228F729-D056-7E6A-0200-090464B837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60" y="3509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D4729CA5-ED10-57D9-CC88-F8F146992FD8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360" y="3662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9F7C3024-02DE-E884-5068-52424290D3B4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760" y="3814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C4F400CD-EFA4-94F0-F514-F4A063782A3C}"/>
                      </a:ext>
                    </a:extLst>
                  </p:cNvPr>
                  <p:cNvSpPr txBox="1"/>
                  <p:nvPr/>
                </p:nvSpPr>
                <p:spPr>
                  <a:xfrm>
                    <a:off x="5494160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ZoneTexte 38">
                    <a:extLst>
                      <a:ext uri="{FF2B5EF4-FFF2-40B4-BE49-F238E27FC236}">
                        <a16:creationId xmlns:a16="http://schemas.microsoft.com/office/drawing/2014/main" id="{1E076B6D-0567-EA9A-5422-33B687D62653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560" y="4119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F3A1B756-0997-0152-64B3-D5AD31F92A3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960" y="4271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53D1B4FB-DC0A-E93F-770A-CA52B26C1214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360" y="4424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AFE46828-E198-0AA0-1549-D3751184B14C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760" y="4576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1EF7845-B0BE-5D9F-1624-51978BE5EF0A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160" y="4729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576C0C6-59B0-9DB4-21D3-758FAA03E23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88" y="2407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E4947C2F-FFA4-0AF0-2096-19BFBF155CB2}"/>
                      </a:ext>
                    </a:extLst>
                  </p:cNvPr>
                  <p:cNvSpPr txBox="1"/>
                  <p:nvPr/>
                </p:nvSpPr>
                <p:spPr>
                  <a:xfrm>
                    <a:off x="3564088" y="2560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3C393FF5-5045-B6A2-FEEA-7D086A435046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88" y="2712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78581253-715D-BD0F-C6C1-92809C1C0B25}"/>
                      </a:ext>
                    </a:extLst>
                  </p:cNvPr>
                  <p:cNvSpPr txBox="1"/>
                  <p:nvPr/>
                </p:nvSpPr>
                <p:spPr>
                  <a:xfrm>
                    <a:off x="3868888" y="2864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32FC2C4F-60BC-0E7A-F7AF-67B9E004534F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288" y="3017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EDABEB72-1FF4-1A5D-F657-E3E9FF781A18}"/>
                      </a:ext>
                    </a:extLst>
                  </p:cNvPr>
                  <p:cNvSpPr txBox="1"/>
                  <p:nvPr/>
                </p:nvSpPr>
                <p:spPr>
                  <a:xfrm>
                    <a:off x="4173688" y="3169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B90122FF-35B3-0BFF-4EDF-679648F4505B}"/>
                      </a:ext>
                    </a:extLst>
                  </p:cNvPr>
                  <p:cNvSpPr txBox="1"/>
                  <p:nvPr/>
                </p:nvSpPr>
                <p:spPr>
                  <a:xfrm>
                    <a:off x="4326088" y="3322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14957ED1-9D8D-E2FA-A47A-525C96B500C1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488" y="3474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B99692E1-1BC6-402F-3CE2-7842792CD701}"/>
                      </a:ext>
                    </a:extLst>
                  </p:cNvPr>
                  <p:cNvSpPr txBox="1"/>
                  <p:nvPr/>
                </p:nvSpPr>
                <p:spPr>
                  <a:xfrm>
                    <a:off x="4630888" y="3626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ZoneTexte 52">
                    <a:extLst>
                      <a:ext uri="{FF2B5EF4-FFF2-40B4-BE49-F238E27FC236}">
                        <a16:creationId xmlns:a16="http://schemas.microsoft.com/office/drawing/2014/main" id="{22C7729C-DB31-5114-C34A-50FA869C4933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288" y="3779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4" name="ZoneTexte 53">
                    <a:extLst>
                      <a:ext uri="{FF2B5EF4-FFF2-40B4-BE49-F238E27FC236}">
                        <a16:creationId xmlns:a16="http://schemas.microsoft.com/office/drawing/2014/main" id="{6FD1422F-BA85-686C-3EB6-372929E5BE76}"/>
                      </a:ext>
                    </a:extLst>
                  </p:cNvPr>
                  <p:cNvSpPr txBox="1"/>
                  <p:nvPr/>
                </p:nvSpPr>
                <p:spPr>
                  <a:xfrm>
                    <a:off x="4935688" y="3931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5" name="ZoneTexte 54">
                    <a:extLst>
                      <a:ext uri="{FF2B5EF4-FFF2-40B4-BE49-F238E27FC236}">
                        <a16:creationId xmlns:a16="http://schemas.microsoft.com/office/drawing/2014/main" id="{9FE9A365-6817-AE7B-A108-9735E2A5CC8A}"/>
                      </a:ext>
                    </a:extLst>
                  </p:cNvPr>
                  <p:cNvSpPr txBox="1"/>
                  <p:nvPr/>
                </p:nvSpPr>
                <p:spPr>
                  <a:xfrm>
                    <a:off x="5088088" y="4084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96283612-08D2-2971-B915-551337C93D40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488" y="4236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7" name="ZoneTexte 56">
                    <a:extLst>
                      <a:ext uri="{FF2B5EF4-FFF2-40B4-BE49-F238E27FC236}">
                        <a16:creationId xmlns:a16="http://schemas.microsoft.com/office/drawing/2014/main" id="{7C92EF59-5DFA-781B-8DF7-FFE6A3386169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888" y="4388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8" name="ZoneTexte 57">
                    <a:extLst>
                      <a:ext uri="{FF2B5EF4-FFF2-40B4-BE49-F238E27FC236}">
                        <a16:creationId xmlns:a16="http://schemas.microsoft.com/office/drawing/2014/main" id="{6DEB4F18-7583-2024-23D1-C6A98B0FA2C2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288" y="4541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9" name="ZoneTexte 58">
                    <a:extLst>
                      <a:ext uri="{FF2B5EF4-FFF2-40B4-BE49-F238E27FC236}">
                        <a16:creationId xmlns:a16="http://schemas.microsoft.com/office/drawing/2014/main" id="{91BCED3B-F85E-655C-ECA9-CCC82BAD069E}"/>
                      </a:ext>
                    </a:extLst>
                  </p:cNvPr>
                  <p:cNvSpPr txBox="1"/>
                  <p:nvPr/>
                </p:nvSpPr>
                <p:spPr>
                  <a:xfrm>
                    <a:off x="5697688" y="4693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ZoneTexte 59">
                    <a:extLst>
                      <a:ext uri="{FF2B5EF4-FFF2-40B4-BE49-F238E27FC236}">
                        <a16:creationId xmlns:a16="http://schemas.microsoft.com/office/drawing/2014/main" id="{2D7723B9-7208-165D-5825-DD0E4E452D00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088" y="4846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ZoneTexte 60">
                    <a:extLst>
                      <a:ext uri="{FF2B5EF4-FFF2-40B4-BE49-F238E27FC236}">
                        <a16:creationId xmlns:a16="http://schemas.microsoft.com/office/drawing/2014/main" id="{606DB074-C183-25C8-EF8A-558092B71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432" y="2614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B9796290-51AB-B593-A57F-7F53B3D1DC3A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832" y="2766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628501F0-85BD-02A2-1ACA-4CEC101948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232" y="2918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CB2CEF68-EB35-1A3B-9E22-A0CCF765FD0C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632" y="3071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4854EC51-5714-BFA6-BA9E-FFD0555C643B}"/>
                      </a:ext>
                    </a:extLst>
                  </p:cNvPr>
                  <p:cNvSpPr txBox="1"/>
                  <p:nvPr/>
                </p:nvSpPr>
                <p:spPr>
                  <a:xfrm>
                    <a:off x="3769032" y="3223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8D13307-78FA-9CC9-05CE-5C3094057EE5}"/>
                      </a:ext>
                    </a:extLst>
                  </p:cNvPr>
                  <p:cNvSpPr txBox="1"/>
                  <p:nvPr/>
                </p:nvSpPr>
                <p:spPr>
                  <a:xfrm>
                    <a:off x="3921432" y="3376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D40EA220-1C48-15D8-0FDB-E264B09B7901}"/>
                      </a:ext>
                    </a:extLst>
                  </p:cNvPr>
                  <p:cNvSpPr txBox="1"/>
                  <p:nvPr/>
                </p:nvSpPr>
                <p:spPr>
                  <a:xfrm>
                    <a:off x="4073832" y="3528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48F43D1C-7E40-8DAA-E3A0-2CEEEDD7F2ED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232" y="3680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ZoneTexte 68">
                    <a:extLst>
                      <a:ext uri="{FF2B5EF4-FFF2-40B4-BE49-F238E27FC236}">
                        <a16:creationId xmlns:a16="http://schemas.microsoft.com/office/drawing/2014/main" id="{E1F2E834-49BD-3F0D-2FEE-48885E678DCB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632" y="3833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E909CDDF-AB03-4E0F-9DE3-86FFF64C7A6B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032" y="3985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DACF7D46-2B7F-3047-7981-D24FBABFFDEB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432" y="4138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ZoneTexte 71">
                    <a:extLst>
                      <a:ext uri="{FF2B5EF4-FFF2-40B4-BE49-F238E27FC236}">
                        <a16:creationId xmlns:a16="http://schemas.microsoft.com/office/drawing/2014/main" id="{83EBD3F3-4D7E-1494-F339-377018ABED06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832" y="4290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3" name="ZoneTexte 72">
                    <a:extLst>
                      <a:ext uri="{FF2B5EF4-FFF2-40B4-BE49-F238E27FC236}">
                        <a16:creationId xmlns:a16="http://schemas.microsoft.com/office/drawing/2014/main" id="{42FD3AF0-B6FC-71F5-15AC-2931B777B2A8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232" y="4442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F625D729-A3AD-04E6-4A73-409FCADCE8C9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632" y="4595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2CE340FA-2865-DB5F-FC38-193651D4AA6A}"/>
                      </a:ext>
                    </a:extLst>
                  </p:cNvPr>
                  <p:cNvSpPr txBox="1"/>
                  <p:nvPr/>
                </p:nvSpPr>
                <p:spPr>
                  <a:xfrm>
                    <a:off x="5293032" y="4747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548F7129-1146-3CB1-679F-7F9960012A34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432" y="4900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7" name="ZoneTexte 76">
                    <a:extLst>
                      <a:ext uri="{FF2B5EF4-FFF2-40B4-BE49-F238E27FC236}">
                        <a16:creationId xmlns:a16="http://schemas.microsoft.com/office/drawing/2014/main" id="{A5486F6A-B666-A148-7184-B259590CE6D2}"/>
                      </a:ext>
                    </a:extLst>
                  </p:cNvPr>
                  <p:cNvSpPr txBox="1"/>
                  <p:nvPr/>
                </p:nvSpPr>
                <p:spPr>
                  <a:xfrm>
                    <a:off x="5597832" y="5052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8" name="ZoneTexte 77">
                    <a:extLst>
                      <a:ext uri="{FF2B5EF4-FFF2-40B4-BE49-F238E27FC236}">
                        <a16:creationId xmlns:a16="http://schemas.microsoft.com/office/drawing/2014/main" id="{05AAAEAC-D802-2BD8-5EA3-ECB5E708FF27}"/>
                      </a:ext>
                    </a:extLst>
                  </p:cNvPr>
                  <p:cNvSpPr txBox="1"/>
                  <p:nvPr/>
                </p:nvSpPr>
                <p:spPr>
                  <a:xfrm>
                    <a:off x="5750232" y="5204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9" name="ZoneTexte 78">
                    <a:extLst>
                      <a:ext uri="{FF2B5EF4-FFF2-40B4-BE49-F238E27FC236}">
                        <a16:creationId xmlns:a16="http://schemas.microsoft.com/office/drawing/2014/main" id="{835B59F0-ECCC-A18C-4B69-356D773C41E1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985" y="3081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ZoneTexte 79">
                    <a:extLst>
                      <a:ext uri="{FF2B5EF4-FFF2-40B4-BE49-F238E27FC236}">
                        <a16:creationId xmlns:a16="http://schemas.microsoft.com/office/drawing/2014/main" id="{396F1F40-D419-D5C3-54A0-8BBF5BBBEC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385" y="3234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250509EE-8B3E-B673-B9AC-19E62A5975D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185" y="3539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2" name="ZoneTexte 81">
                    <a:extLst>
                      <a:ext uri="{FF2B5EF4-FFF2-40B4-BE49-F238E27FC236}">
                        <a16:creationId xmlns:a16="http://schemas.microsoft.com/office/drawing/2014/main" id="{4E62015D-8CA0-2481-49A5-CF0C18678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985" y="3843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ZoneTexte 82">
                    <a:extLst>
                      <a:ext uri="{FF2B5EF4-FFF2-40B4-BE49-F238E27FC236}">
                        <a16:creationId xmlns:a16="http://schemas.microsoft.com/office/drawing/2014/main" id="{587FFE15-BD8E-854C-621A-7F4135D74345}"/>
                      </a:ext>
                    </a:extLst>
                  </p:cNvPr>
                  <p:cNvSpPr txBox="1"/>
                  <p:nvPr/>
                </p:nvSpPr>
                <p:spPr>
                  <a:xfrm>
                    <a:off x="4211785" y="41487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5505D91-06B0-4E68-8B69-71574DD4EBB0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585" y="44535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D1BDE794-7ECB-A462-F6B6-733B6C595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385" y="4758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176C936-2A1C-CA2E-B2A1-17E88182256E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482" y="418622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ZoneTexte 86">
                    <a:extLst>
                      <a:ext uri="{FF2B5EF4-FFF2-40B4-BE49-F238E27FC236}">
                        <a16:creationId xmlns:a16="http://schemas.microsoft.com/office/drawing/2014/main" id="{FDE70946-4A87-6201-FAED-A8E1F1C47A94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185" y="5063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8" name="ZoneTexte 87">
                    <a:extLst>
                      <a:ext uri="{FF2B5EF4-FFF2-40B4-BE49-F238E27FC236}">
                        <a16:creationId xmlns:a16="http://schemas.microsoft.com/office/drawing/2014/main" id="{2ACEEDC1-ADB8-2D81-AB48-3776CF2715A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2488" y="4998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505" name="Groupe 504">
              <a:extLst>
                <a:ext uri="{FF2B5EF4-FFF2-40B4-BE49-F238E27FC236}">
                  <a16:creationId xmlns:a16="http://schemas.microsoft.com/office/drawing/2014/main" id="{B781DFFD-0176-138D-5116-64EDD2F86CEA}"/>
                </a:ext>
              </a:extLst>
            </p:cNvPr>
            <p:cNvGrpSpPr/>
            <p:nvPr/>
          </p:nvGrpSpPr>
          <p:grpSpPr>
            <a:xfrm rot="2760520">
              <a:off x="387061" y="-3392267"/>
              <a:ext cx="8360274" cy="9034813"/>
              <a:chOff x="4160067" y="-1291755"/>
              <a:chExt cx="8360274" cy="9034813"/>
            </a:xfrm>
          </p:grpSpPr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16DE309-3136-DBF3-F56D-BAA1574C9679}"/>
                  </a:ext>
                </a:extLst>
              </p:cNvPr>
              <p:cNvGrpSpPr/>
              <p:nvPr/>
            </p:nvGrpSpPr>
            <p:grpSpPr>
              <a:xfrm>
                <a:off x="4160067" y="1549200"/>
                <a:ext cx="6917775" cy="6193858"/>
                <a:chOff x="5129080" y="-697067"/>
                <a:chExt cx="6917775" cy="6193858"/>
              </a:xfrm>
            </p:grpSpPr>
            <p:grpSp>
              <p:nvGrpSpPr>
                <p:cNvPr id="762" name="Groupe 761">
                  <a:extLst>
                    <a:ext uri="{FF2B5EF4-FFF2-40B4-BE49-F238E27FC236}">
                      <a16:creationId xmlns:a16="http://schemas.microsoft.com/office/drawing/2014/main" id="{14B45345-1A76-7ADB-7150-45A5AEC98E53}"/>
                    </a:ext>
                  </a:extLst>
                </p:cNvPr>
                <p:cNvGrpSpPr/>
                <p:nvPr/>
              </p:nvGrpSpPr>
              <p:grpSpPr>
                <a:xfrm>
                  <a:off x="5129080" y="1443506"/>
                  <a:ext cx="3582823" cy="4053285"/>
                  <a:chOff x="3159432" y="1830443"/>
                  <a:chExt cx="3582823" cy="4053285"/>
                </a:xfrm>
              </p:grpSpPr>
              <p:sp>
                <p:nvSpPr>
                  <p:cNvPr id="918" name="ZoneTexte 917">
                    <a:extLst>
                      <a:ext uri="{FF2B5EF4-FFF2-40B4-BE49-F238E27FC236}">
                        <a16:creationId xmlns:a16="http://schemas.microsoft.com/office/drawing/2014/main" id="{A7F1A345-4648-63D3-E81A-B4598CA7A2E2}"/>
                      </a:ext>
                    </a:extLst>
                  </p:cNvPr>
                  <p:cNvSpPr txBox="1"/>
                  <p:nvPr/>
                </p:nvSpPr>
                <p:spPr>
                  <a:xfrm>
                    <a:off x="3849769" y="1830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19" name="ZoneTexte 918">
                    <a:extLst>
                      <a:ext uri="{FF2B5EF4-FFF2-40B4-BE49-F238E27FC236}">
                        <a16:creationId xmlns:a16="http://schemas.microsoft.com/office/drawing/2014/main" id="{F436ADD5-A0C4-A654-BA19-8968ABF8FA94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169" y="1982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20" name="ZoneTexte 919">
                    <a:extLst>
                      <a:ext uri="{FF2B5EF4-FFF2-40B4-BE49-F238E27FC236}">
                        <a16:creationId xmlns:a16="http://schemas.microsoft.com/office/drawing/2014/main" id="{87430359-41E6-4B79-A5A0-CCF570CD8AF1}"/>
                      </a:ext>
                    </a:extLst>
                  </p:cNvPr>
                  <p:cNvSpPr txBox="1"/>
                  <p:nvPr/>
                </p:nvSpPr>
                <p:spPr>
                  <a:xfrm>
                    <a:off x="4154569" y="2135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21" name="ZoneTexte 920">
                    <a:extLst>
                      <a:ext uri="{FF2B5EF4-FFF2-40B4-BE49-F238E27FC236}">
                        <a16:creationId xmlns:a16="http://schemas.microsoft.com/office/drawing/2014/main" id="{284D3DD4-CA9D-D5B3-7430-DE447E56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969" y="2287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22" name="ZoneTexte 921">
                    <a:extLst>
                      <a:ext uri="{FF2B5EF4-FFF2-40B4-BE49-F238E27FC236}">
                        <a16:creationId xmlns:a16="http://schemas.microsoft.com/office/drawing/2014/main" id="{349633E9-F331-723D-2F58-FFCB0068E703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369" y="2440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23" name="ZoneTexte 922">
                    <a:extLst>
                      <a:ext uri="{FF2B5EF4-FFF2-40B4-BE49-F238E27FC236}">
                        <a16:creationId xmlns:a16="http://schemas.microsoft.com/office/drawing/2014/main" id="{46998E1E-293F-D217-B948-54300DE4D2C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769" y="2592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24" name="ZoneTexte 923">
                    <a:extLst>
                      <a:ext uri="{FF2B5EF4-FFF2-40B4-BE49-F238E27FC236}">
                        <a16:creationId xmlns:a16="http://schemas.microsoft.com/office/drawing/2014/main" id="{9FECE704-59A3-2F0C-B78B-CE4A70B62ABA}"/>
                      </a:ext>
                    </a:extLst>
                  </p:cNvPr>
                  <p:cNvSpPr txBox="1"/>
                  <p:nvPr/>
                </p:nvSpPr>
                <p:spPr>
                  <a:xfrm>
                    <a:off x="4764169" y="2744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25" name="ZoneTexte 924">
                    <a:extLst>
                      <a:ext uri="{FF2B5EF4-FFF2-40B4-BE49-F238E27FC236}">
                        <a16:creationId xmlns:a16="http://schemas.microsoft.com/office/drawing/2014/main" id="{0F8C2E4A-2E5F-0C58-45CF-3773F4F6AEFA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569" y="2897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26" name="ZoneTexte 925">
                    <a:extLst>
                      <a:ext uri="{FF2B5EF4-FFF2-40B4-BE49-F238E27FC236}">
                        <a16:creationId xmlns:a16="http://schemas.microsoft.com/office/drawing/2014/main" id="{FBCE6A77-54C5-8769-BFAC-75DC6F4DF79D}"/>
                      </a:ext>
                    </a:extLst>
                  </p:cNvPr>
                  <p:cNvSpPr txBox="1"/>
                  <p:nvPr/>
                </p:nvSpPr>
                <p:spPr>
                  <a:xfrm>
                    <a:off x="5068969" y="3049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27" name="ZoneTexte 926">
                    <a:extLst>
                      <a:ext uri="{FF2B5EF4-FFF2-40B4-BE49-F238E27FC236}">
                        <a16:creationId xmlns:a16="http://schemas.microsoft.com/office/drawing/2014/main" id="{0F00DF97-8770-CF54-9E11-35748991D043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369" y="3202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28" name="ZoneTexte 927">
                    <a:extLst>
                      <a:ext uri="{FF2B5EF4-FFF2-40B4-BE49-F238E27FC236}">
                        <a16:creationId xmlns:a16="http://schemas.microsoft.com/office/drawing/2014/main" id="{8A47ADDD-7AA0-6974-E3EC-5A1803B6B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769" y="3354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29" name="ZoneTexte 928">
                    <a:extLst>
                      <a:ext uri="{FF2B5EF4-FFF2-40B4-BE49-F238E27FC236}">
                        <a16:creationId xmlns:a16="http://schemas.microsoft.com/office/drawing/2014/main" id="{6CE57566-0DFA-552F-45DD-B34712D1EDFF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69" y="3506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30" name="ZoneTexte 929">
                    <a:extLst>
                      <a:ext uri="{FF2B5EF4-FFF2-40B4-BE49-F238E27FC236}">
                        <a16:creationId xmlns:a16="http://schemas.microsoft.com/office/drawing/2014/main" id="{736692A8-08B7-55CB-C249-6794B706D5E1}"/>
                      </a:ext>
                    </a:extLst>
                  </p:cNvPr>
                  <p:cNvSpPr txBox="1"/>
                  <p:nvPr/>
                </p:nvSpPr>
                <p:spPr>
                  <a:xfrm>
                    <a:off x="5678569" y="3659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31" name="ZoneTexte 930">
                    <a:extLst>
                      <a:ext uri="{FF2B5EF4-FFF2-40B4-BE49-F238E27FC236}">
                        <a16:creationId xmlns:a16="http://schemas.microsoft.com/office/drawing/2014/main" id="{8DCE5F24-6EF9-7F2B-C834-E86E9D0E40B7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969" y="3811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32" name="ZoneTexte 931">
                    <a:extLst>
                      <a:ext uri="{FF2B5EF4-FFF2-40B4-BE49-F238E27FC236}">
                        <a16:creationId xmlns:a16="http://schemas.microsoft.com/office/drawing/2014/main" id="{26F03E3B-8ABD-35FE-3ABA-489DCA92970E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369" y="3964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33" name="ZoneTexte 932">
                    <a:extLst>
                      <a:ext uri="{FF2B5EF4-FFF2-40B4-BE49-F238E27FC236}">
                        <a16:creationId xmlns:a16="http://schemas.microsoft.com/office/drawing/2014/main" id="{BD3381B7-0867-A20D-FB88-014A44A9392C}"/>
                      </a:ext>
                    </a:extLst>
                  </p:cNvPr>
                  <p:cNvSpPr txBox="1"/>
                  <p:nvPr/>
                </p:nvSpPr>
                <p:spPr>
                  <a:xfrm>
                    <a:off x="6135769" y="4116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34" name="ZoneTexte 933">
                    <a:extLst>
                      <a:ext uri="{FF2B5EF4-FFF2-40B4-BE49-F238E27FC236}">
                        <a16:creationId xmlns:a16="http://schemas.microsoft.com/office/drawing/2014/main" id="{30FAEBE3-396C-6A84-3AE6-C7A862C86D69}"/>
                      </a:ext>
                    </a:extLst>
                  </p:cNvPr>
                  <p:cNvSpPr txBox="1"/>
                  <p:nvPr/>
                </p:nvSpPr>
                <p:spPr>
                  <a:xfrm>
                    <a:off x="6288169" y="4268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35" name="ZoneTexte 934">
                    <a:extLst>
                      <a:ext uri="{FF2B5EF4-FFF2-40B4-BE49-F238E27FC236}">
                        <a16:creationId xmlns:a16="http://schemas.microsoft.com/office/drawing/2014/main" id="{AB87A97F-2650-5076-610A-61E6E616CEB2}"/>
                      </a:ext>
                    </a:extLst>
                  </p:cNvPr>
                  <p:cNvSpPr txBox="1"/>
                  <p:nvPr/>
                </p:nvSpPr>
                <p:spPr>
                  <a:xfrm>
                    <a:off x="6440569" y="4421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36" name="ZoneTexte 935">
                    <a:extLst>
                      <a:ext uri="{FF2B5EF4-FFF2-40B4-BE49-F238E27FC236}">
                        <a16:creationId xmlns:a16="http://schemas.microsoft.com/office/drawing/2014/main" id="{7188BE89-E0B6-0A56-7148-E0351D6A1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960" y="1985862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37" name="ZoneTexte 936">
                    <a:extLst>
                      <a:ext uri="{FF2B5EF4-FFF2-40B4-BE49-F238E27FC236}">
                        <a16:creationId xmlns:a16="http://schemas.microsoft.com/office/drawing/2014/main" id="{7970F8D5-7CB4-301E-190B-DF1964CD2540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360" y="2138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38" name="ZoneTexte 937">
                    <a:extLst>
                      <a:ext uri="{FF2B5EF4-FFF2-40B4-BE49-F238E27FC236}">
                        <a16:creationId xmlns:a16="http://schemas.microsoft.com/office/drawing/2014/main" id="{BF50662F-524C-009B-A7E6-DF48E0F230DA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760" y="2290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39" name="ZoneTexte 938">
                    <a:extLst>
                      <a:ext uri="{FF2B5EF4-FFF2-40B4-BE49-F238E27FC236}">
                        <a16:creationId xmlns:a16="http://schemas.microsoft.com/office/drawing/2014/main" id="{010D5423-994F-DF72-E512-0521881E59FC}"/>
                      </a:ext>
                    </a:extLst>
                  </p:cNvPr>
                  <p:cNvSpPr txBox="1"/>
                  <p:nvPr/>
                </p:nvSpPr>
                <p:spPr>
                  <a:xfrm>
                    <a:off x="3970160" y="2443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40" name="ZoneTexte 939">
                    <a:extLst>
                      <a:ext uri="{FF2B5EF4-FFF2-40B4-BE49-F238E27FC236}">
                        <a16:creationId xmlns:a16="http://schemas.microsoft.com/office/drawing/2014/main" id="{7EC84CE6-DD0D-A32A-703A-0F8EDFF1A199}"/>
                      </a:ext>
                    </a:extLst>
                  </p:cNvPr>
                  <p:cNvSpPr txBox="1"/>
                  <p:nvPr/>
                </p:nvSpPr>
                <p:spPr>
                  <a:xfrm>
                    <a:off x="4122560" y="2595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41" name="ZoneTexte 940">
                    <a:extLst>
                      <a:ext uri="{FF2B5EF4-FFF2-40B4-BE49-F238E27FC236}">
                        <a16:creationId xmlns:a16="http://schemas.microsoft.com/office/drawing/2014/main" id="{A1810009-CCFF-6B32-581C-1CA8C1923B36}"/>
                      </a:ext>
                    </a:extLst>
                  </p:cNvPr>
                  <p:cNvSpPr txBox="1"/>
                  <p:nvPr/>
                </p:nvSpPr>
                <p:spPr>
                  <a:xfrm>
                    <a:off x="4274960" y="2747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42" name="ZoneTexte 941">
                    <a:extLst>
                      <a:ext uri="{FF2B5EF4-FFF2-40B4-BE49-F238E27FC236}">
                        <a16:creationId xmlns:a16="http://schemas.microsoft.com/office/drawing/2014/main" id="{E641B76F-073C-E703-B330-32D65BF55BEC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360" y="2900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43" name="ZoneTexte 942">
                    <a:extLst>
                      <a:ext uri="{FF2B5EF4-FFF2-40B4-BE49-F238E27FC236}">
                        <a16:creationId xmlns:a16="http://schemas.microsoft.com/office/drawing/2014/main" id="{B570FA0B-8E9C-8F8B-8225-E27D4A6C4BC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760" y="3052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44" name="ZoneTexte 943">
                    <a:extLst>
                      <a:ext uri="{FF2B5EF4-FFF2-40B4-BE49-F238E27FC236}">
                        <a16:creationId xmlns:a16="http://schemas.microsoft.com/office/drawing/2014/main" id="{CB1A0449-D7FD-DDD2-C2FC-9D8CB6553212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160" y="3205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45" name="ZoneTexte 944">
                    <a:extLst>
                      <a:ext uri="{FF2B5EF4-FFF2-40B4-BE49-F238E27FC236}">
                        <a16:creationId xmlns:a16="http://schemas.microsoft.com/office/drawing/2014/main" id="{E03EBE1B-65D2-ACB7-BFD2-A691C29C37DB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560" y="3357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46" name="ZoneTexte 945">
                    <a:extLst>
                      <a:ext uri="{FF2B5EF4-FFF2-40B4-BE49-F238E27FC236}">
                        <a16:creationId xmlns:a16="http://schemas.microsoft.com/office/drawing/2014/main" id="{4466802B-F264-3E53-CF93-209B8A1755C2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60" y="3509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47" name="ZoneTexte 946">
                    <a:extLst>
                      <a:ext uri="{FF2B5EF4-FFF2-40B4-BE49-F238E27FC236}">
                        <a16:creationId xmlns:a16="http://schemas.microsoft.com/office/drawing/2014/main" id="{45D32B92-8E31-913C-7E3A-93190B132428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360" y="3662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48" name="ZoneTexte 947">
                    <a:extLst>
                      <a:ext uri="{FF2B5EF4-FFF2-40B4-BE49-F238E27FC236}">
                        <a16:creationId xmlns:a16="http://schemas.microsoft.com/office/drawing/2014/main" id="{AD199293-EA2F-16B3-EE41-4C1925774443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760" y="3814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49" name="ZoneTexte 948">
                    <a:extLst>
                      <a:ext uri="{FF2B5EF4-FFF2-40B4-BE49-F238E27FC236}">
                        <a16:creationId xmlns:a16="http://schemas.microsoft.com/office/drawing/2014/main" id="{5AC679D6-3A16-A1DC-AA96-662207EAC4E2}"/>
                      </a:ext>
                    </a:extLst>
                  </p:cNvPr>
                  <p:cNvSpPr txBox="1"/>
                  <p:nvPr/>
                </p:nvSpPr>
                <p:spPr>
                  <a:xfrm>
                    <a:off x="5494160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50" name="ZoneTexte 949">
                    <a:extLst>
                      <a:ext uri="{FF2B5EF4-FFF2-40B4-BE49-F238E27FC236}">
                        <a16:creationId xmlns:a16="http://schemas.microsoft.com/office/drawing/2014/main" id="{1FE1F053-F924-23EC-EE92-F570561EE23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560" y="4119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51" name="ZoneTexte 950">
                    <a:extLst>
                      <a:ext uri="{FF2B5EF4-FFF2-40B4-BE49-F238E27FC236}">
                        <a16:creationId xmlns:a16="http://schemas.microsoft.com/office/drawing/2014/main" id="{C7A5169F-8F35-E961-61D6-96F1B0EDC605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960" y="4271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52" name="ZoneTexte 951">
                    <a:extLst>
                      <a:ext uri="{FF2B5EF4-FFF2-40B4-BE49-F238E27FC236}">
                        <a16:creationId xmlns:a16="http://schemas.microsoft.com/office/drawing/2014/main" id="{FEFB5E51-AA51-46D7-7F27-80FCE8354A34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360" y="4424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53" name="ZoneTexte 952">
                    <a:extLst>
                      <a:ext uri="{FF2B5EF4-FFF2-40B4-BE49-F238E27FC236}">
                        <a16:creationId xmlns:a16="http://schemas.microsoft.com/office/drawing/2014/main" id="{F9C41837-FE6B-8F3F-2421-764DB19FD9E4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760" y="4576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54" name="ZoneTexte 953">
                    <a:extLst>
                      <a:ext uri="{FF2B5EF4-FFF2-40B4-BE49-F238E27FC236}">
                        <a16:creationId xmlns:a16="http://schemas.microsoft.com/office/drawing/2014/main" id="{45239B79-3372-BCD6-C9A2-CA167A8A8AEF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160" y="4729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55" name="ZoneTexte 954">
                    <a:extLst>
                      <a:ext uri="{FF2B5EF4-FFF2-40B4-BE49-F238E27FC236}">
                        <a16:creationId xmlns:a16="http://schemas.microsoft.com/office/drawing/2014/main" id="{3447CCD6-24D0-40BE-F532-CB23871E673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88" y="2407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56" name="ZoneTexte 955">
                    <a:extLst>
                      <a:ext uri="{FF2B5EF4-FFF2-40B4-BE49-F238E27FC236}">
                        <a16:creationId xmlns:a16="http://schemas.microsoft.com/office/drawing/2014/main" id="{93382984-3462-5306-A549-F9C54F82AB8F}"/>
                      </a:ext>
                    </a:extLst>
                  </p:cNvPr>
                  <p:cNvSpPr txBox="1"/>
                  <p:nvPr/>
                </p:nvSpPr>
                <p:spPr>
                  <a:xfrm>
                    <a:off x="3564088" y="2560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57" name="ZoneTexte 956">
                    <a:extLst>
                      <a:ext uri="{FF2B5EF4-FFF2-40B4-BE49-F238E27FC236}">
                        <a16:creationId xmlns:a16="http://schemas.microsoft.com/office/drawing/2014/main" id="{20B97EFA-DC4E-94DD-32F8-5F20BC6E0F10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88" y="2712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58" name="ZoneTexte 957">
                    <a:extLst>
                      <a:ext uri="{FF2B5EF4-FFF2-40B4-BE49-F238E27FC236}">
                        <a16:creationId xmlns:a16="http://schemas.microsoft.com/office/drawing/2014/main" id="{E68338EF-CD5F-F0EE-8E9F-B28E8A218D99}"/>
                      </a:ext>
                    </a:extLst>
                  </p:cNvPr>
                  <p:cNvSpPr txBox="1"/>
                  <p:nvPr/>
                </p:nvSpPr>
                <p:spPr>
                  <a:xfrm>
                    <a:off x="3868888" y="2864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59" name="ZoneTexte 958">
                    <a:extLst>
                      <a:ext uri="{FF2B5EF4-FFF2-40B4-BE49-F238E27FC236}">
                        <a16:creationId xmlns:a16="http://schemas.microsoft.com/office/drawing/2014/main" id="{FF8F574C-D9BC-4075-3E25-CF7E9FE69F81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288" y="3017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60" name="ZoneTexte 959">
                    <a:extLst>
                      <a:ext uri="{FF2B5EF4-FFF2-40B4-BE49-F238E27FC236}">
                        <a16:creationId xmlns:a16="http://schemas.microsoft.com/office/drawing/2014/main" id="{21EF8E94-759D-2B99-DCF0-556EAC66ABAF}"/>
                      </a:ext>
                    </a:extLst>
                  </p:cNvPr>
                  <p:cNvSpPr txBox="1"/>
                  <p:nvPr/>
                </p:nvSpPr>
                <p:spPr>
                  <a:xfrm>
                    <a:off x="4173688" y="3169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61" name="ZoneTexte 960">
                    <a:extLst>
                      <a:ext uri="{FF2B5EF4-FFF2-40B4-BE49-F238E27FC236}">
                        <a16:creationId xmlns:a16="http://schemas.microsoft.com/office/drawing/2014/main" id="{307B185A-69E3-0CF5-B2CD-9097796005ED}"/>
                      </a:ext>
                    </a:extLst>
                  </p:cNvPr>
                  <p:cNvSpPr txBox="1"/>
                  <p:nvPr/>
                </p:nvSpPr>
                <p:spPr>
                  <a:xfrm>
                    <a:off x="4326088" y="3322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62" name="ZoneTexte 961">
                    <a:extLst>
                      <a:ext uri="{FF2B5EF4-FFF2-40B4-BE49-F238E27FC236}">
                        <a16:creationId xmlns:a16="http://schemas.microsoft.com/office/drawing/2014/main" id="{36A8853F-26A6-9135-1F8E-9A4FDB35B4B3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488" y="3474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63" name="ZoneTexte 962">
                    <a:extLst>
                      <a:ext uri="{FF2B5EF4-FFF2-40B4-BE49-F238E27FC236}">
                        <a16:creationId xmlns:a16="http://schemas.microsoft.com/office/drawing/2014/main" id="{23E8CEFC-2305-2646-1C9D-58842AB62903}"/>
                      </a:ext>
                    </a:extLst>
                  </p:cNvPr>
                  <p:cNvSpPr txBox="1"/>
                  <p:nvPr/>
                </p:nvSpPr>
                <p:spPr>
                  <a:xfrm>
                    <a:off x="4630888" y="3626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64" name="ZoneTexte 963">
                    <a:extLst>
                      <a:ext uri="{FF2B5EF4-FFF2-40B4-BE49-F238E27FC236}">
                        <a16:creationId xmlns:a16="http://schemas.microsoft.com/office/drawing/2014/main" id="{F37A1FC9-C02A-960D-931C-78D529A1EB2C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288" y="3779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65" name="ZoneTexte 964">
                    <a:extLst>
                      <a:ext uri="{FF2B5EF4-FFF2-40B4-BE49-F238E27FC236}">
                        <a16:creationId xmlns:a16="http://schemas.microsoft.com/office/drawing/2014/main" id="{94B1C39A-5564-F04E-0840-6CE792C1C2F0}"/>
                      </a:ext>
                    </a:extLst>
                  </p:cNvPr>
                  <p:cNvSpPr txBox="1"/>
                  <p:nvPr/>
                </p:nvSpPr>
                <p:spPr>
                  <a:xfrm>
                    <a:off x="4935688" y="3931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66" name="ZoneTexte 965">
                    <a:extLst>
                      <a:ext uri="{FF2B5EF4-FFF2-40B4-BE49-F238E27FC236}">
                        <a16:creationId xmlns:a16="http://schemas.microsoft.com/office/drawing/2014/main" id="{D17466A2-7E1A-1BFC-4C69-368ACDA64799}"/>
                      </a:ext>
                    </a:extLst>
                  </p:cNvPr>
                  <p:cNvSpPr txBox="1"/>
                  <p:nvPr/>
                </p:nvSpPr>
                <p:spPr>
                  <a:xfrm>
                    <a:off x="5088088" y="4084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67" name="ZoneTexte 966">
                    <a:extLst>
                      <a:ext uri="{FF2B5EF4-FFF2-40B4-BE49-F238E27FC236}">
                        <a16:creationId xmlns:a16="http://schemas.microsoft.com/office/drawing/2014/main" id="{A7F0E6E3-68F5-92E4-6239-9328CE1231F2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488" y="4236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68" name="ZoneTexte 967">
                    <a:extLst>
                      <a:ext uri="{FF2B5EF4-FFF2-40B4-BE49-F238E27FC236}">
                        <a16:creationId xmlns:a16="http://schemas.microsoft.com/office/drawing/2014/main" id="{DB0895BA-ABE5-5F7F-EC7C-C2A256D3CD45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888" y="4388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69" name="ZoneTexte 968">
                    <a:extLst>
                      <a:ext uri="{FF2B5EF4-FFF2-40B4-BE49-F238E27FC236}">
                        <a16:creationId xmlns:a16="http://schemas.microsoft.com/office/drawing/2014/main" id="{A59D432F-4731-9C1C-BD6F-7486BDBA382F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288" y="4541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70" name="ZoneTexte 969">
                    <a:extLst>
                      <a:ext uri="{FF2B5EF4-FFF2-40B4-BE49-F238E27FC236}">
                        <a16:creationId xmlns:a16="http://schemas.microsoft.com/office/drawing/2014/main" id="{38510A57-3F5A-B745-4E26-345B6775762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7688" y="4693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71" name="ZoneTexte 970">
                    <a:extLst>
                      <a:ext uri="{FF2B5EF4-FFF2-40B4-BE49-F238E27FC236}">
                        <a16:creationId xmlns:a16="http://schemas.microsoft.com/office/drawing/2014/main" id="{C3FDB6B1-B428-5F51-8289-6DE4E703322A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088" y="4846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72" name="ZoneTexte 971">
                    <a:extLst>
                      <a:ext uri="{FF2B5EF4-FFF2-40B4-BE49-F238E27FC236}">
                        <a16:creationId xmlns:a16="http://schemas.microsoft.com/office/drawing/2014/main" id="{A98FC60E-00A0-749B-8EC0-6BDB0E7E1270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432" y="2614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73" name="ZoneTexte 972">
                    <a:extLst>
                      <a:ext uri="{FF2B5EF4-FFF2-40B4-BE49-F238E27FC236}">
                        <a16:creationId xmlns:a16="http://schemas.microsoft.com/office/drawing/2014/main" id="{08DF3ED9-12CC-03C5-6DA0-8DDF69490421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832" y="2766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74" name="ZoneTexte 973">
                    <a:extLst>
                      <a:ext uri="{FF2B5EF4-FFF2-40B4-BE49-F238E27FC236}">
                        <a16:creationId xmlns:a16="http://schemas.microsoft.com/office/drawing/2014/main" id="{A1772D55-6C66-1770-CE4F-755D87A1CD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232" y="2918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75" name="ZoneTexte 974">
                    <a:extLst>
                      <a:ext uri="{FF2B5EF4-FFF2-40B4-BE49-F238E27FC236}">
                        <a16:creationId xmlns:a16="http://schemas.microsoft.com/office/drawing/2014/main" id="{FD01E9D5-3A90-96E7-51E2-473C86FB48B2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632" y="3071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76" name="ZoneTexte 975">
                    <a:extLst>
                      <a:ext uri="{FF2B5EF4-FFF2-40B4-BE49-F238E27FC236}">
                        <a16:creationId xmlns:a16="http://schemas.microsoft.com/office/drawing/2014/main" id="{6DA58367-2428-80CE-3DE1-CD9562DF211A}"/>
                      </a:ext>
                    </a:extLst>
                  </p:cNvPr>
                  <p:cNvSpPr txBox="1"/>
                  <p:nvPr/>
                </p:nvSpPr>
                <p:spPr>
                  <a:xfrm>
                    <a:off x="3769032" y="3223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77" name="ZoneTexte 976">
                    <a:extLst>
                      <a:ext uri="{FF2B5EF4-FFF2-40B4-BE49-F238E27FC236}">
                        <a16:creationId xmlns:a16="http://schemas.microsoft.com/office/drawing/2014/main" id="{E4504FD8-1206-9277-2D1E-95966B248CB0}"/>
                      </a:ext>
                    </a:extLst>
                  </p:cNvPr>
                  <p:cNvSpPr txBox="1"/>
                  <p:nvPr/>
                </p:nvSpPr>
                <p:spPr>
                  <a:xfrm>
                    <a:off x="3921432" y="3376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78" name="ZoneTexte 977">
                    <a:extLst>
                      <a:ext uri="{FF2B5EF4-FFF2-40B4-BE49-F238E27FC236}">
                        <a16:creationId xmlns:a16="http://schemas.microsoft.com/office/drawing/2014/main" id="{475FE1F6-FFB5-A24E-1E45-B11536384224}"/>
                      </a:ext>
                    </a:extLst>
                  </p:cNvPr>
                  <p:cNvSpPr txBox="1"/>
                  <p:nvPr/>
                </p:nvSpPr>
                <p:spPr>
                  <a:xfrm>
                    <a:off x="4073832" y="3528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79" name="ZoneTexte 978">
                    <a:extLst>
                      <a:ext uri="{FF2B5EF4-FFF2-40B4-BE49-F238E27FC236}">
                        <a16:creationId xmlns:a16="http://schemas.microsoft.com/office/drawing/2014/main" id="{90C6A5EB-9532-5D36-8E86-FFCCB2F8B70D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232" y="3680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80" name="ZoneTexte 979">
                    <a:extLst>
                      <a:ext uri="{FF2B5EF4-FFF2-40B4-BE49-F238E27FC236}">
                        <a16:creationId xmlns:a16="http://schemas.microsoft.com/office/drawing/2014/main" id="{64FBEAF3-A8AA-A28E-3A8E-B32672B029DE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632" y="3833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81" name="ZoneTexte 980">
                    <a:extLst>
                      <a:ext uri="{FF2B5EF4-FFF2-40B4-BE49-F238E27FC236}">
                        <a16:creationId xmlns:a16="http://schemas.microsoft.com/office/drawing/2014/main" id="{8F96146F-9FBE-5AA9-AB8E-64216080587E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032" y="3985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82" name="ZoneTexte 981">
                    <a:extLst>
                      <a:ext uri="{FF2B5EF4-FFF2-40B4-BE49-F238E27FC236}">
                        <a16:creationId xmlns:a16="http://schemas.microsoft.com/office/drawing/2014/main" id="{8625EC9E-CC9E-E479-8396-586BEEF60D6A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432" y="4138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83" name="ZoneTexte 982">
                    <a:extLst>
                      <a:ext uri="{FF2B5EF4-FFF2-40B4-BE49-F238E27FC236}">
                        <a16:creationId xmlns:a16="http://schemas.microsoft.com/office/drawing/2014/main" id="{1DE75757-D4BB-48F2-094B-67D83E86FDB7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832" y="4290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84" name="ZoneTexte 983">
                    <a:extLst>
                      <a:ext uri="{FF2B5EF4-FFF2-40B4-BE49-F238E27FC236}">
                        <a16:creationId xmlns:a16="http://schemas.microsoft.com/office/drawing/2014/main" id="{AD8CC15C-0B50-9EE2-DC40-C519B7D9306F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232" y="4442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85" name="ZoneTexte 984">
                    <a:extLst>
                      <a:ext uri="{FF2B5EF4-FFF2-40B4-BE49-F238E27FC236}">
                        <a16:creationId xmlns:a16="http://schemas.microsoft.com/office/drawing/2014/main" id="{3F330825-A077-70A8-735A-6A3E0C3635CF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632" y="4595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86" name="ZoneTexte 985">
                    <a:extLst>
                      <a:ext uri="{FF2B5EF4-FFF2-40B4-BE49-F238E27FC236}">
                        <a16:creationId xmlns:a16="http://schemas.microsoft.com/office/drawing/2014/main" id="{B6376D70-4D8D-C4D0-98FA-974F1CB5D7DD}"/>
                      </a:ext>
                    </a:extLst>
                  </p:cNvPr>
                  <p:cNvSpPr txBox="1"/>
                  <p:nvPr/>
                </p:nvSpPr>
                <p:spPr>
                  <a:xfrm>
                    <a:off x="5293032" y="4747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87" name="ZoneTexte 986">
                    <a:extLst>
                      <a:ext uri="{FF2B5EF4-FFF2-40B4-BE49-F238E27FC236}">
                        <a16:creationId xmlns:a16="http://schemas.microsoft.com/office/drawing/2014/main" id="{2C05F343-BDDC-FBD4-2299-6A1282414F69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432" y="4900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88" name="ZoneTexte 987">
                    <a:extLst>
                      <a:ext uri="{FF2B5EF4-FFF2-40B4-BE49-F238E27FC236}">
                        <a16:creationId xmlns:a16="http://schemas.microsoft.com/office/drawing/2014/main" id="{ACE94249-8170-9795-54A5-719A3D4D7738}"/>
                      </a:ext>
                    </a:extLst>
                  </p:cNvPr>
                  <p:cNvSpPr txBox="1"/>
                  <p:nvPr/>
                </p:nvSpPr>
                <p:spPr>
                  <a:xfrm>
                    <a:off x="5597832" y="5052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89" name="ZoneTexte 988">
                    <a:extLst>
                      <a:ext uri="{FF2B5EF4-FFF2-40B4-BE49-F238E27FC236}">
                        <a16:creationId xmlns:a16="http://schemas.microsoft.com/office/drawing/2014/main" id="{CF151B4B-AC65-65DC-E3B2-FBF5C1A744E7}"/>
                      </a:ext>
                    </a:extLst>
                  </p:cNvPr>
                  <p:cNvSpPr txBox="1"/>
                  <p:nvPr/>
                </p:nvSpPr>
                <p:spPr>
                  <a:xfrm>
                    <a:off x="5750232" y="5204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90" name="ZoneTexte 989">
                    <a:extLst>
                      <a:ext uri="{FF2B5EF4-FFF2-40B4-BE49-F238E27FC236}">
                        <a16:creationId xmlns:a16="http://schemas.microsoft.com/office/drawing/2014/main" id="{733ACAA0-C619-AFCC-777E-CE721BAF9FC4}"/>
                      </a:ext>
                    </a:extLst>
                  </p:cNvPr>
                  <p:cNvSpPr txBox="1"/>
                  <p:nvPr/>
                </p:nvSpPr>
                <p:spPr>
                  <a:xfrm>
                    <a:off x="5608237" y="551439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91" name="ZoneTexte 990">
                    <a:extLst>
                      <a:ext uri="{FF2B5EF4-FFF2-40B4-BE49-F238E27FC236}">
                        <a16:creationId xmlns:a16="http://schemas.microsoft.com/office/drawing/2014/main" id="{FB31A34E-F8E7-321F-9A1F-86A18EAB40F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385" y="32343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92" name="ZoneTexte 991">
                    <a:extLst>
                      <a:ext uri="{FF2B5EF4-FFF2-40B4-BE49-F238E27FC236}">
                        <a16:creationId xmlns:a16="http://schemas.microsoft.com/office/drawing/2014/main" id="{18AF7A6A-7196-DAC8-6380-EB4AFC3278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9785" y="33867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93" name="ZoneTexte 992">
                    <a:extLst>
                      <a:ext uri="{FF2B5EF4-FFF2-40B4-BE49-F238E27FC236}">
                        <a16:creationId xmlns:a16="http://schemas.microsoft.com/office/drawing/2014/main" id="{FE7DA59F-D649-7991-5FF9-C4268552B87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185" y="35391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94" name="ZoneTexte 993">
                    <a:extLst>
                      <a:ext uri="{FF2B5EF4-FFF2-40B4-BE49-F238E27FC236}">
                        <a16:creationId xmlns:a16="http://schemas.microsoft.com/office/drawing/2014/main" id="{DC5DD825-4885-EE18-19F8-FEB149FEE636}"/>
                      </a:ext>
                    </a:extLst>
                  </p:cNvPr>
                  <p:cNvSpPr txBox="1"/>
                  <p:nvPr/>
                </p:nvSpPr>
                <p:spPr>
                  <a:xfrm>
                    <a:off x="3754585" y="36915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95" name="ZoneTexte 994">
                    <a:extLst>
                      <a:ext uri="{FF2B5EF4-FFF2-40B4-BE49-F238E27FC236}">
                        <a16:creationId xmlns:a16="http://schemas.microsoft.com/office/drawing/2014/main" id="{F6EB7D44-F931-BD5A-65E0-637CC6CFD73A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985" y="3843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96" name="ZoneTexte 995">
                    <a:extLst>
                      <a:ext uri="{FF2B5EF4-FFF2-40B4-BE49-F238E27FC236}">
                        <a16:creationId xmlns:a16="http://schemas.microsoft.com/office/drawing/2014/main" id="{D7C8113F-3DB2-FBE1-9ABB-F0EA5B14C69A}"/>
                      </a:ext>
                    </a:extLst>
                  </p:cNvPr>
                  <p:cNvSpPr txBox="1"/>
                  <p:nvPr/>
                </p:nvSpPr>
                <p:spPr>
                  <a:xfrm>
                    <a:off x="4059385" y="39963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97" name="ZoneTexte 996">
                    <a:extLst>
                      <a:ext uri="{FF2B5EF4-FFF2-40B4-BE49-F238E27FC236}">
                        <a16:creationId xmlns:a16="http://schemas.microsoft.com/office/drawing/2014/main" id="{BA57A2AB-2FBF-8000-ECF3-D39CB29030BF}"/>
                      </a:ext>
                    </a:extLst>
                  </p:cNvPr>
                  <p:cNvSpPr txBox="1"/>
                  <p:nvPr/>
                </p:nvSpPr>
                <p:spPr>
                  <a:xfrm>
                    <a:off x="4211785" y="41487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98" name="ZoneTexte 997">
                    <a:extLst>
                      <a:ext uri="{FF2B5EF4-FFF2-40B4-BE49-F238E27FC236}">
                        <a16:creationId xmlns:a16="http://schemas.microsoft.com/office/drawing/2014/main" id="{37352C95-850B-CEEC-4871-D8A4900E3E39}"/>
                      </a:ext>
                    </a:extLst>
                  </p:cNvPr>
                  <p:cNvSpPr txBox="1"/>
                  <p:nvPr/>
                </p:nvSpPr>
                <p:spPr>
                  <a:xfrm>
                    <a:off x="4364185" y="43011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99" name="ZoneTexte 998">
                    <a:extLst>
                      <a:ext uri="{FF2B5EF4-FFF2-40B4-BE49-F238E27FC236}">
                        <a16:creationId xmlns:a16="http://schemas.microsoft.com/office/drawing/2014/main" id="{363B3145-E9F6-EEC8-65CC-852609204AF0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585" y="44535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00" name="ZoneTexte 999">
                    <a:extLst>
                      <a:ext uri="{FF2B5EF4-FFF2-40B4-BE49-F238E27FC236}">
                        <a16:creationId xmlns:a16="http://schemas.microsoft.com/office/drawing/2014/main" id="{3D679058-61B9-45F8-C1B4-9E8F2DC072C7}"/>
                      </a:ext>
                    </a:extLst>
                  </p:cNvPr>
                  <p:cNvSpPr txBox="1"/>
                  <p:nvPr/>
                </p:nvSpPr>
                <p:spPr>
                  <a:xfrm>
                    <a:off x="4668985" y="4605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01" name="ZoneTexte 1000">
                    <a:extLst>
                      <a:ext uri="{FF2B5EF4-FFF2-40B4-BE49-F238E27FC236}">
                        <a16:creationId xmlns:a16="http://schemas.microsoft.com/office/drawing/2014/main" id="{65B53230-2D94-C107-4DF9-CE84EAEFEA31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385" y="47583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02" name="ZoneTexte 1001">
                    <a:extLst>
                      <a:ext uri="{FF2B5EF4-FFF2-40B4-BE49-F238E27FC236}">
                        <a16:creationId xmlns:a16="http://schemas.microsoft.com/office/drawing/2014/main" id="{015373CE-F54D-1960-7756-DDB4820394E3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785" y="49107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03" name="ZoneTexte 1002">
                    <a:extLst>
                      <a:ext uri="{FF2B5EF4-FFF2-40B4-BE49-F238E27FC236}">
                        <a16:creationId xmlns:a16="http://schemas.microsoft.com/office/drawing/2014/main" id="{D83A5A4E-3D0C-6CCB-0BA5-FA89715AF0E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482" y="418622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04" name="ZoneTexte 1003">
                    <a:extLst>
                      <a:ext uri="{FF2B5EF4-FFF2-40B4-BE49-F238E27FC236}">
                        <a16:creationId xmlns:a16="http://schemas.microsoft.com/office/drawing/2014/main" id="{B1889935-20DF-8E96-4D92-5720915FC05D}"/>
                      </a:ext>
                    </a:extLst>
                  </p:cNvPr>
                  <p:cNvSpPr txBox="1"/>
                  <p:nvPr/>
                </p:nvSpPr>
                <p:spPr>
                  <a:xfrm>
                    <a:off x="6011040" y="499689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05" name="ZoneTexte 1004">
                    <a:extLst>
                      <a:ext uri="{FF2B5EF4-FFF2-40B4-BE49-F238E27FC236}">
                        <a16:creationId xmlns:a16="http://schemas.microsoft.com/office/drawing/2014/main" id="{57176F83-AA50-E29C-58BD-9460DEB2F495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185" y="50631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06" name="ZoneTexte 1005">
                    <a:extLst>
                      <a:ext uri="{FF2B5EF4-FFF2-40B4-BE49-F238E27FC236}">
                        <a16:creationId xmlns:a16="http://schemas.microsoft.com/office/drawing/2014/main" id="{01073BE6-CA96-DB44-95D8-9ED4DCCF1EF3}"/>
                      </a:ext>
                    </a:extLst>
                  </p:cNvPr>
                  <p:cNvSpPr txBox="1"/>
                  <p:nvPr/>
                </p:nvSpPr>
                <p:spPr>
                  <a:xfrm>
                    <a:off x="5278585" y="52155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007" name="ZoneTexte 1006">
                    <a:extLst>
                      <a:ext uri="{FF2B5EF4-FFF2-40B4-BE49-F238E27FC236}">
                        <a16:creationId xmlns:a16="http://schemas.microsoft.com/office/drawing/2014/main" id="{E46523AA-5DDC-4734-8BA7-5B8E23155FA8}"/>
                      </a:ext>
                    </a:extLst>
                  </p:cNvPr>
                  <p:cNvSpPr txBox="1"/>
                  <p:nvPr/>
                </p:nvSpPr>
                <p:spPr>
                  <a:xfrm>
                    <a:off x="5430985" y="5367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63" name="Groupe 762">
                  <a:extLst>
                    <a:ext uri="{FF2B5EF4-FFF2-40B4-BE49-F238E27FC236}">
                      <a16:creationId xmlns:a16="http://schemas.microsoft.com/office/drawing/2014/main" id="{F597D855-0019-0A9E-1889-DB8B15BB1E36}"/>
                    </a:ext>
                  </a:extLst>
                </p:cNvPr>
                <p:cNvGrpSpPr/>
                <p:nvPr/>
              </p:nvGrpSpPr>
              <p:grpSpPr>
                <a:xfrm>
                  <a:off x="6016044" y="417574"/>
                  <a:ext cx="3597270" cy="3743792"/>
                  <a:chOff x="3144985" y="1830443"/>
                  <a:chExt cx="3597270" cy="3743792"/>
                </a:xfrm>
              </p:grpSpPr>
              <p:sp>
                <p:nvSpPr>
                  <p:cNvPr id="837" name="ZoneTexte 836">
                    <a:extLst>
                      <a:ext uri="{FF2B5EF4-FFF2-40B4-BE49-F238E27FC236}">
                        <a16:creationId xmlns:a16="http://schemas.microsoft.com/office/drawing/2014/main" id="{9FB03FB5-599B-E9C3-D3BE-3BB854A196B8}"/>
                      </a:ext>
                    </a:extLst>
                  </p:cNvPr>
                  <p:cNvSpPr txBox="1"/>
                  <p:nvPr/>
                </p:nvSpPr>
                <p:spPr>
                  <a:xfrm>
                    <a:off x="3849769" y="1830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38" name="ZoneTexte 837">
                    <a:extLst>
                      <a:ext uri="{FF2B5EF4-FFF2-40B4-BE49-F238E27FC236}">
                        <a16:creationId xmlns:a16="http://schemas.microsoft.com/office/drawing/2014/main" id="{5E59C280-54BA-A91E-5F90-01C9EE525AC5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169" y="1982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39" name="ZoneTexte 838">
                    <a:extLst>
                      <a:ext uri="{FF2B5EF4-FFF2-40B4-BE49-F238E27FC236}">
                        <a16:creationId xmlns:a16="http://schemas.microsoft.com/office/drawing/2014/main" id="{23CB0C68-708B-7FF6-8678-BE289D1962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54569" y="2135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40" name="ZoneTexte 839">
                    <a:extLst>
                      <a:ext uri="{FF2B5EF4-FFF2-40B4-BE49-F238E27FC236}">
                        <a16:creationId xmlns:a16="http://schemas.microsoft.com/office/drawing/2014/main" id="{88A33A96-1169-77E4-B54E-4225D76FABFE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969" y="2287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41" name="ZoneTexte 840">
                    <a:extLst>
                      <a:ext uri="{FF2B5EF4-FFF2-40B4-BE49-F238E27FC236}">
                        <a16:creationId xmlns:a16="http://schemas.microsoft.com/office/drawing/2014/main" id="{E7CE093E-3E13-EB22-F667-CA8D8A2ECAB1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369" y="2440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42" name="ZoneTexte 841">
                    <a:extLst>
                      <a:ext uri="{FF2B5EF4-FFF2-40B4-BE49-F238E27FC236}">
                        <a16:creationId xmlns:a16="http://schemas.microsoft.com/office/drawing/2014/main" id="{C951C4F8-ADD3-7C4F-E532-474901AF4EF1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769" y="2592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43" name="ZoneTexte 842">
                    <a:extLst>
                      <a:ext uri="{FF2B5EF4-FFF2-40B4-BE49-F238E27FC236}">
                        <a16:creationId xmlns:a16="http://schemas.microsoft.com/office/drawing/2014/main" id="{D6C14337-5C0D-C267-0BCE-8AC320F2985E}"/>
                      </a:ext>
                    </a:extLst>
                  </p:cNvPr>
                  <p:cNvSpPr txBox="1"/>
                  <p:nvPr/>
                </p:nvSpPr>
                <p:spPr>
                  <a:xfrm>
                    <a:off x="4764169" y="2744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44" name="ZoneTexte 843">
                    <a:extLst>
                      <a:ext uri="{FF2B5EF4-FFF2-40B4-BE49-F238E27FC236}">
                        <a16:creationId xmlns:a16="http://schemas.microsoft.com/office/drawing/2014/main" id="{25F5AB0F-54A5-B722-CBD3-584CD9CE908A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569" y="2897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45" name="ZoneTexte 844">
                    <a:extLst>
                      <a:ext uri="{FF2B5EF4-FFF2-40B4-BE49-F238E27FC236}">
                        <a16:creationId xmlns:a16="http://schemas.microsoft.com/office/drawing/2014/main" id="{1A70F777-4B68-F262-3CAD-A25FF62D820E}"/>
                      </a:ext>
                    </a:extLst>
                  </p:cNvPr>
                  <p:cNvSpPr txBox="1"/>
                  <p:nvPr/>
                </p:nvSpPr>
                <p:spPr>
                  <a:xfrm>
                    <a:off x="5068969" y="3049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46" name="ZoneTexte 845">
                    <a:extLst>
                      <a:ext uri="{FF2B5EF4-FFF2-40B4-BE49-F238E27FC236}">
                        <a16:creationId xmlns:a16="http://schemas.microsoft.com/office/drawing/2014/main" id="{CD83C988-9500-D89D-9403-F5F4C8183A5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369" y="3202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47" name="ZoneTexte 846">
                    <a:extLst>
                      <a:ext uri="{FF2B5EF4-FFF2-40B4-BE49-F238E27FC236}">
                        <a16:creationId xmlns:a16="http://schemas.microsoft.com/office/drawing/2014/main" id="{212E886E-2EA6-2B26-ED94-1F1C982C337A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769" y="3354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48" name="ZoneTexte 847">
                    <a:extLst>
                      <a:ext uri="{FF2B5EF4-FFF2-40B4-BE49-F238E27FC236}">
                        <a16:creationId xmlns:a16="http://schemas.microsoft.com/office/drawing/2014/main" id="{12EBD8CB-AC4F-8735-5E20-9E95A2582EA2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69" y="3506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49" name="ZoneTexte 848">
                    <a:extLst>
                      <a:ext uri="{FF2B5EF4-FFF2-40B4-BE49-F238E27FC236}">
                        <a16:creationId xmlns:a16="http://schemas.microsoft.com/office/drawing/2014/main" id="{746768A5-6A7B-217D-E969-5EF5824EDB6A}"/>
                      </a:ext>
                    </a:extLst>
                  </p:cNvPr>
                  <p:cNvSpPr txBox="1"/>
                  <p:nvPr/>
                </p:nvSpPr>
                <p:spPr>
                  <a:xfrm>
                    <a:off x="5678569" y="3659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50" name="ZoneTexte 849">
                    <a:extLst>
                      <a:ext uri="{FF2B5EF4-FFF2-40B4-BE49-F238E27FC236}">
                        <a16:creationId xmlns:a16="http://schemas.microsoft.com/office/drawing/2014/main" id="{687BAC9D-DAEE-C1C9-AB53-76168AD63440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969" y="3811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51" name="ZoneTexte 850">
                    <a:extLst>
                      <a:ext uri="{FF2B5EF4-FFF2-40B4-BE49-F238E27FC236}">
                        <a16:creationId xmlns:a16="http://schemas.microsoft.com/office/drawing/2014/main" id="{9D6F0DEC-AE7D-5DB4-35AA-D5D40D786A7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369" y="3964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52" name="ZoneTexte 851">
                    <a:extLst>
                      <a:ext uri="{FF2B5EF4-FFF2-40B4-BE49-F238E27FC236}">
                        <a16:creationId xmlns:a16="http://schemas.microsoft.com/office/drawing/2014/main" id="{A1365551-9A05-C7C2-4A9A-FBF5545711C2}"/>
                      </a:ext>
                    </a:extLst>
                  </p:cNvPr>
                  <p:cNvSpPr txBox="1"/>
                  <p:nvPr/>
                </p:nvSpPr>
                <p:spPr>
                  <a:xfrm>
                    <a:off x="6135769" y="4116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53" name="ZoneTexte 852">
                    <a:extLst>
                      <a:ext uri="{FF2B5EF4-FFF2-40B4-BE49-F238E27FC236}">
                        <a16:creationId xmlns:a16="http://schemas.microsoft.com/office/drawing/2014/main" id="{4A46951B-9F97-0C3F-0441-8BAB2C784B3C}"/>
                      </a:ext>
                    </a:extLst>
                  </p:cNvPr>
                  <p:cNvSpPr txBox="1"/>
                  <p:nvPr/>
                </p:nvSpPr>
                <p:spPr>
                  <a:xfrm>
                    <a:off x="6288169" y="4268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54" name="ZoneTexte 853">
                    <a:extLst>
                      <a:ext uri="{FF2B5EF4-FFF2-40B4-BE49-F238E27FC236}">
                        <a16:creationId xmlns:a16="http://schemas.microsoft.com/office/drawing/2014/main" id="{6F144224-DC5A-94D6-D05C-A16481B9220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0569" y="4421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55" name="ZoneTexte 854">
                    <a:extLst>
                      <a:ext uri="{FF2B5EF4-FFF2-40B4-BE49-F238E27FC236}">
                        <a16:creationId xmlns:a16="http://schemas.microsoft.com/office/drawing/2014/main" id="{1ED517E5-4E5B-C0F0-05D3-D32C7424410A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360" y="2138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56" name="ZoneTexte 855">
                    <a:extLst>
                      <a:ext uri="{FF2B5EF4-FFF2-40B4-BE49-F238E27FC236}">
                        <a16:creationId xmlns:a16="http://schemas.microsoft.com/office/drawing/2014/main" id="{14089B16-A37E-C10E-7A22-CE602FCC9E7C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760" y="2290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57" name="ZoneTexte 856">
                    <a:extLst>
                      <a:ext uri="{FF2B5EF4-FFF2-40B4-BE49-F238E27FC236}">
                        <a16:creationId xmlns:a16="http://schemas.microsoft.com/office/drawing/2014/main" id="{573CC072-4E3F-BA5C-0F10-BA15358AB401}"/>
                      </a:ext>
                    </a:extLst>
                  </p:cNvPr>
                  <p:cNvSpPr txBox="1"/>
                  <p:nvPr/>
                </p:nvSpPr>
                <p:spPr>
                  <a:xfrm>
                    <a:off x="3970160" y="2443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58" name="ZoneTexte 857">
                    <a:extLst>
                      <a:ext uri="{FF2B5EF4-FFF2-40B4-BE49-F238E27FC236}">
                        <a16:creationId xmlns:a16="http://schemas.microsoft.com/office/drawing/2014/main" id="{BA08AF89-C0A7-7279-39D7-47DB720D22F0}"/>
                      </a:ext>
                    </a:extLst>
                  </p:cNvPr>
                  <p:cNvSpPr txBox="1"/>
                  <p:nvPr/>
                </p:nvSpPr>
                <p:spPr>
                  <a:xfrm>
                    <a:off x="4122560" y="2595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59" name="ZoneTexte 858">
                    <a:extLst>
                      <a:ext uri="{FF2B5EF4-FFF2-40B4-BE49-F238E27FC236}">
                        <a16:creationId xmlns:a16="http://schemas.microsoft.com/office/drawing/2014/main" id="{B1C417D9-5030-F1CE-B735-5FCE9BAEE2C1}"/>
                      </a:ext>
                    </a:extLst>
                  </p:cNvPr>
                  <p:cNvSpPr txBox="1"/>
                  <p:nvPr/>
                </p:nvSpPr>
                <p:spPr>
                  <a:xfrm>
                    <a:off x="4274960" y="2747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60" name="ZoneTexte 859">
                    <a:extLst>
                      <a:ext uri="{FF2B5EF4-FFF2-40B4-BE49-F238E27FC236}">
                        <a16:creationId xmlns:a16="http://schemas.microsoft.com/office/drawing/2014/main" id="{DD116852-0580-4219-CEA4-A3DA8B4D09EB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360" y="2900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61" name="ZoneTexte 860">
                    <a:extLst>
                      <a:ext uri="{FF2B5EF4-FFF2-40B4-BE49-F238E27FC236}">
                        <a16:creationId xmlns:a16="http://schemas.microsoft.com/office/drawing/2014/main" id="{45F89D96-6148-4E15-D9D3-84040A1D3D10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760" y="3052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62" name="ZoneTexte 861">
                    <a:extLst>
                      <a:ext uri="{FF2B5EF4-FFF2-40B4-BE49-F238E27FC236}">
                        <a16:creationId xmlns:a16="http://schemas.microsoft.com/office/drawing/2014/main" id="{E68D54BB-B3F0-74E5-89C3-8E9C4D4091C0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160" y="3205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63" name="ZoneTexte 862">
                    <a:extLst>
                      <a:ext uri="{FF2B5EF4-FFF2-40B4-BE49-F238E27FC236}">
                        <a16:creationId xmlns:a16="http://schemas.microsoft.com/office/drawing/2014/main" id="{A03B4C4E-096A-69A4-270E-6AB93ADF254B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560" y="3357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64" name="ZoneTexte 863">
                    <a:extLst>
                      <a:ext uri="{FF2B5EF4-FFF2-40B4-BE49-F238E27FC236}">
                        <a16:creationId xmlns:a16="http://schemas.microsoft.com/office/drawing/2014/main" id="{E4365C93-1611-5F60-92C9-C0F677FB879C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60" y="3509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65" name="ZoneTexte 864">
                    <a:extLst>
                      <a:ext uri="{FF2B5EF4-FFF2-40B4-BE49-F238E27FC236}">
                        <a16:creationId xmlns:a16="http://schemas.microsoft.com/office/drawing/2014/main" id="{3E7CCF63-B66D-AEEE-2D9E-EED4163E98E2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360" y="3662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66" name="ZoneTexte 865">
                    <a:extLst>
                      <a:ext uri="{FF2B5EF4-FFF2-40B4-BE49-F238E27FC236}">
                        <a16:creationId xmlns:a16="http://schemas.microsoft.com/office/drawing/2014/main" id="{80C662A4-8964-78F7-DB06-3FFFC2D0943A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760" y="3814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67" name="ZoneTexte 866">
                    <a:extLst>
                      <a:ext uri="{FF2B5EF4-FFF2-40B4-BE49-F238E27FC236}">
                        <a16:creationId xmlns:a16="http://schemas.microsoft.com/office/drawing/2014/main" id="{B19945FB-B98B-2A7F-6B92-A514FE14E260}"/>
                      </a:ext>
                    </a:extLst>
                  </p:cNvPr>
                  <p:cNvSpPr txBox="1"/>
                  <p:nvPr/>
                </p:nvSpPr>
                <p:spPr>
                  <a:xfrm>
                    <a:off x="5494160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68" name="ZoneTexte 867">
                    <a:extLst>
                      <a:ext uri="{FF2B5EF4-FFF2-40B4-BE49-F238E27FC236}">
                        <a16:creationId xmlns:a16="http://schemas.microsoft.com/office/drawing/2014/main" id="{EF89363B-193F-0A81-409E-63FE70291FDF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560" y="4119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69" name="ZoneTexte 868">
                    <a:extLst>
                      <a:ext uri="{FF2B5EF4-FFF2-40B4-BE49-F238E27FC236}">
                        <a16:creationId xmlns:a16="http://schemas.microsoft.com/office/drawing/2014/main" id="{50BDE86C-F303-2B30-8B5E-84758C331E5C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960" y="4271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70" name="ZoneTexte 869">
                    <a:extLst>
                      <a:ext uri="{FF2B5EF4-FFF2-40B4-BE49-F238E27FC236}">
                        <a16:creationId xmlns:a16="http://schemas.microsoft.com/office/drawing/2014/main" id="{9B849E94-62A6-A63F-AF7C-7119FC43E1EE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360" y="4424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71" name="ZoneTexte 870">
                    <a:extLst>
                      <a:ext uri="{FF2B5EF4-FFF2-40B4-BE49-F238E27FC236}">
                        <a16:creationId xmlns:a16="http://schemas.microsoft.com/office/drawing/2014/main" id="{AC743C75-0F11-E2EC-A98B-6F7069B942AA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760" y="4576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72" name="ZoneTexte 871">
                    <a:extLst>
                      <a:ext uri="{FF2B5EF4-FFF2-40B4-BE49-F238E27FC236}">
                        <a16:creationId xmlns:a16="http://schemas.microsoft.com/office/drawing/2014/main" id="{D0364A66-1BC2-CE48-29CA-0BC201BF1BD5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160" y="4729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73" name="ZoneTexte 872">
                    <a:extLst>
                      <a:ext uri="{FF2B5EF4-FFF2-40B4-BE49-F238E27FC236}">
                        <a16:creationId xmlns:a16="http://schemas.microsoft.com/office/drawing/2014/main" id="{51F73B5B-5016-DA63-4BB8-83B42CDB84A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88" y="2407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74" name="ZoneTexte 873">
                    <a:extLst>
                      <a:ext uri="{FF2B5EF4-FFF2-40B4-BE49-F238E27FC236}">
                        <a16:creationId xmlns:a16="http://schemas.microsoft.com/office/drawing/2014/main" id="{C8C3C510-6E54-91B5-1DB7-590FBC95E086}"/>
                      </a:ext>
                    </a:extLst>
                  </p:cNvPr>
                  <p:cNvSpPr txBox="1"/>
                  <p:nvPr/>
                </p:nvSpPr>
                <p:spPr>
                  <a:xfrm>
                    <a:off x="3564088" y="2560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75" name="ZoneTexte 874">
                    <a:extLst>
                      <a:ext uri="{FF2B5EF4-FFF2-40B4-BE49-F238E27FC236}">
                        <a16:creationId xmlns:a16="http://schemas.microsoft.com/office/drawing/2014/main" id="{403361D4-0FFE-CC75-B265-C37D0D64CB43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88" y="2712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76" name="ZoneTexte 875">
                    <a:extLst>
                      <a:ext uri="{FF2B5EF4-FFF2-40B4-BE49-F238E27FC236}">
                        <a16:creationId xmlns:a16="http://schemas.microsoft.com/office/drawing/2014/main" id="{CE3D4A5B-4BF9-214F-5AC5-63FAED9B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8888" y="2864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77" name="ZoneTexte 876">
                    <a:extLst>
                      <a:ext uri="{FF2B5EF4-FFF2-40B4-BE49-F238E27FC236}">
                        <a16:creationId xmlns:a16="http://schemas.microsoft.com/office/drawing/2014/main" id="{F3F8171D-06B5-FAFE-51B0-F279D6A4A978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288" y="3017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78" name="ZoneTexte 877">
                    <a:extLst>
                      <a:ext uri="{FF2B5EF4-FFF2-40B4-BE49-F238E27FC236}">
                        <a16:creationId xmlns:a16="http://schemas.microsoft.com/office/drawing/2014/main" id="{BB9F6935-AABF-BA32-B28B-6F95A1EF3E36}"/>
                      </a:ext>
                    </a:extLst>
                  </p:cNvPr>
                  <p:cNvSpPr txBox="1"/>
                  <p:nvPr/>
                </p:nvSpPr>
                <p:spPr>
                  <a:xfrm>
                    <a:off x="4173688" y="3169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79" name="ZoneTexte 878">
                    <a:extLst>
                      <a:ext uri="{FF2B5EF4-FFF2-40B4-BE49-F238E27FC236}">
                        <a16:creationId xmlns:a16="http://schemas.microsoft.com/office/drawing/2014/main" id="{8C13B1F2-DF6B-572D-184A-B280421A5770}"/>
                      </a:ext>
                    </a:extLst>
                  </p:cNvPr>
                  <p:cNvSpPr txBox="1"/>
                  <p:nvPr/>
                </p:nvSpPr>
                <p:spPr>
                  <a:xfrm>
                    <a:off x="4326088" y="3322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80" name="ZoneTexte 879">
                    <a:extLst>
                      <a:ext uri="{FF2B5EF4-FFF2-40B4-BE49-F238E27FC236}">
                        <a16:creationId xmlns:a16="http://schemas.microsoft.com/office/drawing/2014/main" id="{83B05419-9A72-3661-FEF6-1A927CF505BB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488" y="3474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81" name="ZoneTexte 880">
                    <a:extLst>
                      <a:ext uri="{FF2B5EF4-FFF2-40B4-BE49-F238E27FC236}">
                        <a16:creationId xmlns:a16="http://schemas.microsoft.com/office/drawing/2014/main" id="{CFA57B97-9FBF-5196-24AA-FBE95B614AD7}"/>
                      </a:ext>
                    </a:extLst>
                  </p:cNvPr>
                  <p:cNvSpPr txBox="1"/>
                  <p:nvPr/>
                </p:nvSpPr>
                <p:spPr>
                  <a:xfrm>
                    <a:off x="4630888" y="3626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82" name="ZoneTexte 881">
                    <a:extLst>
                      <a:ext uri="{FF2B5EF4-FFF2-40B4-BE49-F238E27FC236}">
                        <a16:creationId xmlns:a16="http://schemas.microsoft.com/office/drawing/2014/main" id="{FA9EEA45-22BC-D3C3-806E-575F6C623FE0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288" y="3779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83" name="ZoneTexte 882">
                    <a:extLst>
                      <a:ext uri="{FF2B5EF4-FFF2-40B4-BE49-F238E27FC236}">
                        <a16:creationId xmlns:a16="http://schemas.microsoft.com/office/drawing/2014/main" id="{DF431069-A79D-13A6-90AD-83C7AA39D2C5}"/>
                      </a:ext>
                    </a:extLst>
                  </p:cNvPr>
                  <p:cNvSpPr txBox="1"/>
                  <p:nvPr/>
                </p:nvSpPr>
                <p:spPr>
                  <a:xfrm>
                    <a:off x="4935688" y="3931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84" name="ZoneTexte 883">
                    <a:extLst>
                      <a:ext uri="{FF2B5EF4-FFF2-40B4-BE49-F238E27FC236}">
                        <a16:creationId xmlns:a16="http://schemas.microsoft.com/office/drawing/2014/main" id="{8458071E-E50D-F769-A2AB-3BB02C1B5B88}"/>
                      </a:ext>
                    </a:extLst>
                  </p:cNvPr>
                  <p:cNvSpPr txBox="1"/>
                  <p:nvPr/>
                </p:nvSpPr>
                <p:spPr>
                  <a:xfrm>
                    <a:off x="5088088" y="4084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85" name="ZoneTexte 884">
                    <a:extLst>
                      <a:ext uri="{FF2B5EF4-FFF2-40B4-BE49-F238E27FC236}">
                        <a16:creationId xmlns:a16="http://schemas.microsoft.com/office/drawing/2014/main" id="{5D71E2D5-E655-238B-A0A3-8AC7982DE1F2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488" y="4236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86" name="ZoneTexte 885">
                    <a:extLst>
                      <a:ext uri="{FF2B5EF4-FFF2-40B4-BE49-F238E27FC236}">
                        <a16:creationId xmlns:a16="http://schemas.microsoft.com/office/drawing/2014/main" id="{B4575B19-03AF-1173-EF59-7F2A806861AF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888" y="4388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87" name="ZoneTexte 886">
                    <a:extLst>
                      <a:ext uri="{FF2B5EF4-FFF2-40B4-BE49-F238E27FC236}">
                        <a16:creationId xmlns:a16="http://schemas.microsoft.com/office/drawing/2014/main" id="{2E45581D-9C31-C855-0119-D1C3FD1F3FEB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288" y="4541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88" name="ZoneTexte 887">
                    <a:extLst>
                      <a:ext uri="{FF2B5EF4-FFF2-40B4-BE49-F238E27FC236}">
                        <a16:creationId xmlns:a16="http://schemas.microsoft.com/office/drawing/2014/main" id="{C43C11E1-36D4-3E1D-E3CE-214809B3030A}"/>
                      </a:ext>
                    </a:extLst>
                  </p:cNvPr>
                  <p:cNvSpPr txBox="1"/>
                  <p:nvPr/>
                </p:nvSpPr>
                <p:spPr>
                  <a:xfrm>
                    <a:off x="5697688" y="4693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89" name="ZoneTexte 888">
                    <a:extLst>
                      <a:ext uri="{FF2B5EF4-FFF2-40B4-BE49-F238E27FC236}">
                        <a16:creationId xmlns:a16="http://schemas.microsoft.com/office/drawing/2014/main" id="{478A9885-D66F-CB9F-37C5-5E5800A64666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088" y="4846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90" name="ZoneTexte 889">
                    <a:extLst>
                      <a:ext uri="{FF2B5EF4-FFF2-40B4-BE49-F238E27FC236}">
                        <a16:creationId xmlns:a16="http://schemas.microsoft.com/office/drawing/2014/main" id="{4C2ADFDE-6071-BCAF-5C9C-163C649163F4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432" y="2614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91" name="ZoneTexte 890">
                    <a:extLst>
                      <a:ext uri="{FF2B5EF4-FFF2-40B4-BE49-F238E27FC236}">
                        <a16:creationId xmlns:a16="http://schemas.microsoft.com/office/drawing/2014/main" id="{2A89A51E-66DA-F31D-052A-F4A3CB52474E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832" y="2766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92" name="ZoneTexte 891">
                    <a:extLst>
                      <a:ext uri="{FF2B5EF4-FFF2-40B4-BE49-F238E27FC236}">
                        <a16:creationId xmlns:a16="http://schemas.microsoft.com/office/drawing/2014/main" id="{5F69DDF5-641E-D453-0797-6BFB0F17F3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232" y="2918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93" name="ZoneTexte 892">
                    <a:extLst>
                      <a:ext uri="{FF2B5EF4-FFF2-40B4-BE49-F238E27FC236}">
                        <a16:creationId xmlns:a16="http://schemas.microsoft.com/office/drawing/2014/main" id="{DEF54772-EC26-3874-EDC5-5209D843B1D5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632" y="3071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94" name="ZoneTexte 893">
                    <a:extLst>
                      <a:ext uri="{FF2B5EF4-FFF2-40B4-BE49-F238E27FC236}">
                        <a16:creationId xmlns:a16="http://schemas.microsoft.com/office/drawing/2014/main" id="{32184404-AD57-17AF-F5E1-E01A0F2AB851}"/>
                      </a:ext>
                    </a:extLst>
                  </p:cNvPr>
                  <p:cNvSpPr txBox="1"/>
                  <p:nvPr/>
                </p:nvSpPr>
                <p:spPr>
                  <a:xfrm>
                    <a:off x="3769032" y="3223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95" name="ZoneTexte 894">
                    <a:extLst>
                      <a:ext uri="{FF2B5EF4-FFF2-40B4-BE49-F238E27FC236}">
                        <a16:creationId xmlns:a16="http://schemas.microsoft.com/office/drawing/2014/main" id="{F6E096CB-A41F-A015-6348-549CFE1742BA}"/>
                      </a:ext>
                    </a:extLst>
                  </p:cNvPr>
                  <p:cNvSpPr txBox="1"/>
                  <p:nvPr/>
                </p:nvSpPr>
                <p:spPr>
                  <a:xfrm>
                    <a:off x="3921432" y="3376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96" name="ZoneTexte 895">
                    <a:extLst>
                      <a:ext uri="{FF2B5EF4-FFF2-40B4-BE49-F238E27FC236}">
                        <a16:creationId xmlns:a16="http://schemas.microsoft.com/office/drawing/2014/main" id="{C1B861F2-1B59-9FA4-EB0E-1B6756545C4B}"/>
                      </a:ext>
                    </a:extLst>
                  </p:cNvPr>
                  <p:cNvSpPr txBox="1"/>
                  <p:nvPr/>
                </p:nvSpPr>
                <p:spPr>
                  <a:xfrm>
                    <a:off x="4073832" y="3528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97" name="ZoneTexte 896">
                    <a:extLst>
                      <a:ext uri="{FF2B5EF4-FFF2-40B4-BE49-F238E27FC236}">
                        <a16:creationId xmlns:a16="http://schemas.microsoft.com/office/drawing/2014/main" id="{786C6694-D5C8-B01B-BBDF-7883D348E2A1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232" y="3680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98" name="ZoneTexte 897">
                    <a:extLst>
                      <a:ext uri="{FF2B5EF4-FFF2-40B4-BE49-F238E27FC236}">
                        <a16:creationId xmlns:a16="http://schemas.microsoft.com/office/drawing/2014/main" id="{ED4200A0-96B9-2C20-BC81-744FE3759068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632" y="3833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99" name="ZoneTexte 898">
                    <a:extLst>
                      <a:ext uri="{FF2B5EF4-FFF2-40B4-BE49-F238E27FC236}">
                        <a16:creationId xmlns:a16="http://schemas.microsoft.com/office/drawing/2014/main" id="{BA65CD98-1355-7F0C-422D-7757336E1B0F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032" y="3985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00" name="ZoneTexte 899">
                    <a:extLst>
                      <a:ext uri="{FF2B5EF4-FFF2-40B4-BE49-F238E27FC236}">
                        <a16:creationId xmlns:a16="http://schemas.microsoft.com/office/drawing/2014/main" id="{727AEA36-2888-907F-9BD6-7A89A440971F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432" y="4138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01" name="ZoneTexte 900">
                    <a:extLst>
                      <a:ext uri="{FF2B5EF4-FFF2-40B4-BE49-F238E27FC236}">
                        <a16:creationId xmlns:a16="http://schemas.microsoft.com/office/drawing/2014/main" id="{64DACE59-540A-370E-9150-F1B22CD8C882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832" y="4290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02" name="ZoneTexte 901">
                    <a:extLst>
                      <a:ext uri="{FF2B5EF4-FFF2-40B4-BE49-F238E27FC236}">
                        <a16:creationId xmlns:a16="http://schemas.microsoft.com/office/drawing/2014/main" id="{63536BF8-16FF-04C1-E884-6CC0A88C4E97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232" y="4442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03" name="ZoneTexte 902">
                    <a:extLst>
                      <a:ext uri="{FF2B5EF4-FFF2-40B4-BE49-F238E27FC236}">
                        <a16:creationId xmlns:a16="http://schemas.microsoft.com/office/drawing/2014/main" id="{9E1EB88D-2B01-7413-2E81-EFDA6E910B10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632" y="4595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04" name="ZoneTexte 903">
                    <a:extLst>
                      <a:ext uri="{FF2B5EF4-FFF2-40B4-BE49-F238E27FC236}">
                        <a16:creationId xmlns:a16="http://schemas.microsoft.com/office/drawing/2014/main" id="{B44A4CFF-7EA3-70A6-0B6B-94D3A91ECE59}"/>
                      </a:ext>
                    </a:extLst>
                  </p:cNvPr>
                  <p:cNvSpPr txBox="1"/>
                  <p:nvPr/>
                </p:nvSpPr>
                <p:spPr>
                  <a:xfrm>
                    <a:off x="5293032" y="4747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05" name="ZoneTexte 904">
                    <a:extLst>
                      <a:ext uri="{FF2B5EF4-FFF2-40B4-BE49-F238E27FC236}">
                        <a16:creationId xmlns:a16="http://schemas.microsoft.com/office/drawing/2014/main" id="{AAF8A9CB-5C05-0BD8-E996-E49D8BC48779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432" y="4900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06" name="ZoneTexte 905">
                    <a:extLst>
                      <a:ext uri="{FF2B5EF4-FFF2-40B4-BE49-F238E27FC236}">
                        <a16:creationId xmlns:a16="http://schemas.microsoft.com/office/drawing/2014/main" id="{FA32BC7A-FE4F-98BF-8E03-E235C8B6E844}"/>
                      </a:ext>
                    </a:extLst>
                  </p:cNvPr>
                  <p:cNvSpPr txBox="1"/>
                  <p:nvPr/>
                </p:nvSpPr>
                <p:spPr>
                  <a:xfrm>
                    <a:off x="5597832" y="5052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07" name="ZoneTexte 906">
                    <a:extLst>
                      <a:ext uri="{FF2B5EF4-FFF2-40B4-BE49-F238E27FC236}">
                        <a16:creationId xmlns:a16="http://schemas.microsoft.com/office/drawing/2014/main" id="{96067782-BD32-9417-1405-E22C7BD282E7}"/>
                      </a:ext>
                    </a:extLst>
                  </p:cNvPr>
                  <p:cNvSpPr txBox="1"/>
                  <p:nvPr/>
                </p:nvSpPr>
                <p:spPr>
                  <a:xfrm>
                    <a:off x="5750232" y="5204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08" name="ZoneTexte 907">
                    <a:extLst>
                      <a:ext uri="{FF2B5EF4-FFF2-40B4-BE49-F238E27FC236}">
                        <a16:creationId xmlns:a16="http://schemas.microsoft.com/office/drawing/2014/main" id="{983159C6-8313-D7D4-D484-FD2234719554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985" y="3081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09" name="ZoneTexte 908">
                    <a:extLst>
                      <a:ext uri="{FF2B5EF4-FFF2-40B4-BE49-F238E27FC236}">
                        <a16:creationId xmlns:a16="http://schemas.microsoft.com/office/drawing/2014/main" id="{8D2EFA02-DA10-58EE-1101-025A1F99E5E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385" y="3234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10" name="ZoneTexte 909">
                    <a:extLst>
                      <a:ext uri="{FF2B5EF4-FFF2-40B4-BE49-F238E27FC236}">
                        <a16:creationId xmlns:a16="http://schemas.microsoft.com/office/drawing/2014/main" id="{DF6C9988-966B-9E1D-F913-27984B3641D0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185" y="3539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11" name="ZoneTexte 910">
                    <a:extLst>
                      <a:ext uri="{FF2B5EF4-FFF2-40B4-BE49-F238E27FC236}">
                        <a16:creationId xmlns:a16="http://schemas.microsoft.com/office/drawing/2014/main" id="{C7BB6664-27B6-0D1E-314F-9B2F0D90775B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985" y="3843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12" name="ZoneTexte 911">
                    <a:extLst>
                      <a:ext uri="{FF2B5EF4-FFF2-40B4-BE49-F238E27FC236}">
                        <a16:creationId xmlns:a16="http://schemas.microsoft.com/office/drawing/2014/main" id="{795E35D7-534F-BA8B-6D75-6DAECAD09DCF}"/>
                      </a:ext>
                    </a:extLst>
                  </p:cNvPr>
                  <p:cNvSpPr txBox="1"/>
                  <p:nvPr/>
                </p:nvSpPr>
                <p:spPr>
                  <a:xfrm>
                    <a:off x="4211785" y="41487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13" name="ZoneTexte 912">
                    <a:extLst>
                      <a:ext uri="{FF2B5EF4-FFF2-40B4-BE49-F238E27FC236}">
                        <a16:creationId xmlns:a16="http://schemas.microsoft.com/office/drawing/2014/main" id="{077A59D0-FB94-981F-72E3-387D9A7D4D0B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585" y="44535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14" name="ZoneTexte 913">
                    <a:extLst>
                      <a:ext uri="{FF2B5EF4-FFF2-40B4-BE49-F238E27FC236}">
                        <a16:creationId xmlns:a16="http://schemas.microsoft.com/office/drawing/2014/main" id="{911EBA67-A062-6304-354A-2FAC1D31CDC5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385" y="4758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15" name="ZoneTexte 914">
                    <a:extLst>
                      <a:ext uri="{FF2B5EF4-FFF2-40B4-BE49-F238E27FC236}">
                        <a16:creationId xmlns:a16="http://schemas.microsoft.com/office/drawing/2014/main" id="{20B97684-D82E-055D-C827-9090FD176D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482" y="418622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16" name="ZoneTexte 915">
                    <a:extLst>
                      <a:ext uri="{FF2B5EF4-FFF2-40B4-BE49-F238E27FC236}">
                        <a16:creationId xmlns:a16="http://schemas.microsoft.com/office/drawing/2014/main" id="{64B4F361-DB58-2286-2B17-F626A90D0054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185" y="5063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17" name="ZoneTexte 916">
                    <a:extLst>
                      <a:ext uri="{FF2B5EF4-FFF2-40B4-BE49-F238E27FC236}">
                        <a16:creationId xmlns:a16="http://schemas.microsoft.com/office/drawing/2014/main" id="{0C827CC8-B4F9-14DD-12FA-6C77AC042D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8708" y="497936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64" name="Groupe 763">
                  <a:extLst>
                    <a:ext uri="{FF2B5EF4-FFF2-40B4-BE49-F238E27FC236}">
                      <a16:creationId xmlns:a16="http://schemas.microsoft.com/office/drawing/2014/main" id="{2FA948FF-40E7-2A4F-52FC-E0345005D7D8}"/>
                    </a:ext>
                  </a:extLst>
                </p:cNvPr>
                <p:cNvGrpSpPr/>
                <p:nvPr/>
              </p:nvGrpSpPr>
              <p:grpSpPr>
                <a:xfrm>
                  <a:off x="7003494" y="-697067"/>
                  <a:ext cx="5043361" cy="3896192"/>
                  <a:chOff x="3144985" y="1678043"/>
                  <a:chExt cx="5043361" cy="3896192"/>
                </a:xfrm>
              </p:grpSpPr>
              <p:sp>
                <p:nvSpPr>
                  <p:cNvPr id="765" name="ZoneTexte 764">
                    <a:extLst>
                      <a:ext uri="{FF2B5EF4-FFF2-40B4-BE49-F238E27FC236}">
                        <a16:creationId xmlns:a16="http://schemas.microsoft.com/office/drawing/2014/main" id="{C0E6C5DD-D997-E445-32DC-66D0E80570A2}"/>
                      </a:ext>
                    </a:extLst>
                  </p:cNvPr>
                  <p:cNvSpPr txBox="1"/>
                  <p:nvPr/>
                </p:nvSpPr>
                <p:spPr>
                  <a:xfrm>
                    <a:off x="3697369" y="167804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66" name="ZoneTexte 765">
                    <a:extLst>
                      <a:ext uri="{FF2B5EF4-FFF2-40B4-BE49-F238E27FC236}">
                        <a16:creationId xmlns:a16="http://schemas.microsoft.com/office/drawing/2014/main" id="{1E01462E-1438-9D34-E02C-76023550F266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169" y="198284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67" name="ZoneTexte 766">
                    <a:extLst>
                      <a:ext uri="{FF2B5EF4-FFF2-40B4-BE49-F238E27FC236}">
                        <a16:creationId xmlns:a16="http://schemas.microsoft.com/office/drawing/2014/main" id="{57DFD8EC-7340-576C-6CF0-744906242D0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369" y="320204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68" name="ZoneTexte 767">
                    <a:extLst>
                      <a:ext uri="{FF2B5EF4-FFF2-40B4-BE49-F238E27FC236}">
                        <a16:creationId xmlns:a16="http://schemas.microsoft.com/office/drawing/2014/main" id="{336302BE-56EB-4D68-5EF1-EE3239609C81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769" y="335444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69" name="ZoneTexte 768">
                    <a:extLst>
                      <a:ext uri="{FF2B5EF4-FFF2-40B4-BE49-F238E27FC236}">
                        <a16:creationId xmlns:a16="http://schemas.microsoft.com/office/drawing/2014/main" id="{78EB5045-8BA9-E824-479F-1F23927EA4E4}"/>
                      </a:ext>
                    </a:extLst>
                  </p:cNvPr>
                  <p:cNvSpPr txBox="1"/>
                  <p:nvPr/>
                </p:nvSpPr>
                <p:spPr>
                  <a:xfrm>
                    <a:off x="5678569" y="365924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70" name="ZoneTexte 769">
                    <a:extLst>
                      <a:ext uri="{FF2B5EF4-FFF2-40B4-BE49-F238E27FC236}">
                        <a16:creationId xmlns:a16="http://schemas.microsoft.com/office/drawing/2014/main" id="{27A36EEB-514F-817D-80A0-1A758F6545B4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960" y="1985862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71" name="ZoneTexte 770">
                    <a:extLst>
                      <a:ext uri="{FF2B5EF4-FFF2-40B4-BE49-F238E27FC236}">
                        <a16:creationId xmlns:a16="http://schemas.microsoft.com/office/drawing/2014/main" id="{9E3D70F9-774C-9720-49A1-F89D66265951}"/>
                      </a:ext>
                    </a:extLst>
                  </p:cNvPr>
                  <p:cNvSpPr txBox="1"/>
                  <p:nvPr/>
                </p:nvSpPr>
                <p:spPr>
                  <a:xfrm>
                    <a:off x="3677886" y="2138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72" name="ZoneTexte 771">
                    <a:extLst>
                      <a:ext uri="{FF2B5EF4-FFF2-40B4-BE49-F238E27FC236}">
                        <a16:creationId xmlns:a16="http://schemas.microsoft.com/office/drawing/2014/main" id="{AEC7D80A-1CAC-06D5-813C-6C7D3BF197CB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760" y="2290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73" name="ZoneTexte 772">
                    <a:extLst>
                      <a:ext uri="{FF2B5EF4-FFF2-40B4-BE49-F238E27FC236}">
                        <a16:creationId xmlns:a16="http://schemas.microsoft.com/office/drawing/2014/main" id="{24A98716-2649-4CF5-76F6-4E6B8E665825}"/>
                      </a:ext>
                    </a:extLst>
                  </p:cNvPr>
                  <p:cNvSpPr txBox="1"/>
                  <p:nvPr/>
                </p:nvSpPr>
                <p:spPr>
                  <a:xfrm>
                    <a:off x="3970160" y="2443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74" name="ZoneTexte 773">
                    <a:extLst>
                      <a:ext uri="{FF2B5EF4-FFF2-40B4-BE49-F238E27FC236}">
                        <a16:creationId xmlns:a16="http://schemas.microsoft.com/office/drawing/2014/main" id="{9C2D47A6-9559-220B-5277-E58FB12E8D93}"/>
                      </a:ext>
                    </a:extLst>
                  </p:cNvPr>
                  <p:cNvSpPr txBox="1"/>
                  <p:nvPr/>
                </p:nvSpPr>
                <p:spPr>
                  <a:xfrm>
                    <a:off x="4122560" y="2595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75" name="ZoneTexte 774">
                    <a:extLst>
                      <a:ext uri="{FF2B5EF4-FFF2-40B4-BE49-F238E27FC236}">
                        <a16:creationId xmlns:a16="http://schemas.microsoft.com/office/drawing/2014/main" id="{88FF4F53-CE03-7FB3-21C2-4906FE3E3840}"/>
                      </a:ext>
                    </a:extLst>
                  </p:cNvPr>
                  <p:cNvSpPr txBox="1"/>
                  <p:nvPr/>
                </p:nvSpPr>
                <p:spPr>
                  <a:xfrm>
                    <a:off x="4274960" y="2747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76" name="ZoneTexte 775">
                    <a:extLst>
                      <a:ext uri="{FF2B5EF4-FFF2-40B4-BE49-F238E27FC236}">
                        <a16:creationId xmlns:a16="http://schemas.microsoft.com/office/drawing/2014/main" id="{D44E2719-F70C-04F6-F8D1-7D8A7837505F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360" y="2900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77" name="ZoneTexte 776">
                    <a:extLst>
                      <a:ext uri="{FF2B5EF4-FFF2-40B4-BE49-F238E27FC236}">
                        <a16:creationId xmlns:a16="http://schemas.microsoft.com/office/drawing/2014/main" id="{D13131D2-4E3F-D89D-E695-ADA4BBCCB4E1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760" y="3052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78" name="ZoneTexte 777">
                    <a:extLst>
                      <a:ext uri="{FF2B5EF4-FFF2-40B4-BE49-F238E27FC236}">
                        <a16:creationId xmlns:a16="http://schemas.microsoft.com/office/drawing/2014/main" id="{649B6719-A162-818B-8274-AD0B8BB2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160" y="3205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79" name="ZoneTexte 778">
                    <a:extLst>
                      <a:ext uri="{FF2B5EF4-FFF2-40B4-BE49-F238E27FC236}">
                        <a16:creationId xmlns:a16="http://schemas.microsoft.com/office/drawing/2014/main" id="{2F2D74B7-0252-C5AF-6544-B2C289C53B97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560" y="3357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80" name="ZoneTexte 779">
                    <a:extLst>
                      <a:ext uri="{FF2B5EF4-FFF2-40B4-BE49-F238E27FC236}">
                        <a16:creationId xmlns:a16="http://schemas.microsoft.com/office/drawing/2014/main" id="{403FDC65-C5A4-4775-5C98-A185E4CE96DA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60" y="3509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81" name="ZoneTexte 780">
                    <a:extLst>
                      <a:ext uri="{FF2B5EF4-FFF2-40B4-BE49-F238E27FC236}">
                        <a16:creationId xmlns:a16="http://schemas.microsoft.com/office/drawing/2014/main" id="{E8C675B3-864F-0BBA-014A-D56DD3585BFF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360" y="3662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82" name="ZoneTexte 781">
                    <a:extLst>
                      <a:ext uri="{FF2B5EF4-FFF2-40B4-BE49-F238E27FC236}">
                        <a16:creationId xmlns:a16="http://schemas.microsoft.com/office/drawing/2014/main" id="{EE078D2B-ED07-DFA0-E2C7-067728F9C0A6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760" y="3814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83" name="ZoneTexte 782">
                    <a:extLst>
                      <a:ext uri="{FF2B5EF4-FFF2-40B4-BE49-F238E27FC236}">
                        <a16:creationId xmlns:a16="http://schemas.microsoft.com/office/drawing/2014/main" id="{B76F032A-B956-6875-1753-49C55B6081D7}"/>
                      </a:ext>
                    </a:extLst>
                  </p:cNvPr>
                  <p:cNvSpPr txBox="1"/>
                  <p:nvPr/>
                </p:nvSpPr>
                <p:spPr>
                  <a:xfrm>
                    <a:off x="5494160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84" name="ZoneTexte 783">
                    <a:extLst>
                      <a:ext uri="{FF2B5EF4-FFF2-40B4-BE49-F238E27FC236}">
                        <a16:creationId xmlns:a16="http://schemas.microsoft.com/office/drawing/2014/main" id="{7FA60828-4553-36AC-99F5-4C194E07D1AC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560" y="4119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85" name="ZoneTexte 784">
                    <a:extLst>
                      <a:ext uri="{FF2B5EF4-FFF2-40B4-BE49-F238E27FC236}">
                        <a16:creationId xmlns:a16="http://schemas.microsoft.com/office/drawing/2014/main" id="{B74EA2A6-7A3E-A82C-A56A-958873C29514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960" y="4271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86" name="ZoneTexte 785">
                    <a:extLst>
                      <a:ext uri="{FF2B5EF4-FFF2-40B4-BE49-F238E27FC236}">
                        <a16:creationId xmlns:a16="http://schemas.microsoft.com/office/drawing/2014/main" id="{A472D1D4-ED24-5DE1-E360-C91A29789138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360" y="4424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87" name="ZoneTexte 786">
                    <a:extLst>
                      <a:ext uri="{FF2B5EF4-FFF2-40B4-BE49-F238E27FC236}">
                        <a16:creationId xmlns:a16="http://schemas.microsoft.com/office/drawing/2014/main" id="{9C12D37F-24D5-7D14-5A2F-6BB23AECB715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760" y="4576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88" name="ZoneTexte 787">
                    <a:extLst>
                      <a:ext uri="{FF2B5EF4-FFF2-40B4-BE49-F238E27FC236}">
                        <a16:creationId xmlns:a16="http://schemas.microsoft.com/office/drawing/2014/main" id="{EB85B1DD-8732-26C2-3AD7-99415CB81490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160" y="4729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89" name="ZoneTexte 788">
                    <a:extLst>
                      <a:ext uri="{FF2B5EF4-FFF2-40B4-BE49-F238E27FC236}">
                        <a16:creationId xmlns:a16="http://schemas.microsoft.com/office/drawing/2014/main" id="{E290C5AF-DA86-CE96-469E-89CEE8667963}"/>
                      </a:ext>
                    </a:extLst>
                  </p:cNvPr>
                  <p:cNvSpPr txBox="1"/>
                  <p:nvPr/>
                </p:nvSpPr>
                <p:spPr>
                  <a:xfrm>
                    <a:off x="3259288" y="2255377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90" name="ZoneTexte 789">
                    <a:extLst>
                      <a:ext uri="{FF2B5EF4-FFF2-40B4-BE49-F238E27FC236}">
                        <a16:creationId xmlns:a16="http://schemas.microsoft.com/office/drawing/2014/main" id="{EF73CAF1-1764-4AC5-A0BD-C8F0D45A27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88" y="2407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91" name="ZoneTexte 790">
                    <a:extLst>
                      <a:ext uri="{FF2B5EF4-FFF2-40B4-BE49-F238E27FC236}">
                        <a16:creationId xmlns:a16="http://schemas.microsoft.com/office/drawing/2014/main" id="{DF29A729-9496-E331-A184-B60DEB77176C}"/>
                      </a:ext>
                    </a:extLst>
                  </p:cNvPr>
                  <p:cNvSpPr txBox="1"/>
                  <p:nvPr/>
                </p:nvSpPr>
                <p:spPr>
                  <a:xfrm>
                    <a:off x="3564088" y="2560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92" name="ZoneTexte 791">
                    <a:extLst>
                      <a:ext uri="{FF2B5EF4-FFF2-40B4-BE49-F238E27FC236}">
                        <a16:creationId xmlns:a16="http://schemas.microsoft.com/office/drawing/2014/main" id="{C7036035-5E11-C4BF-4632-67D5F81AAE07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88" y="2712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93" name="ZoneTexte 792">
                    <a:extLst>
                      <a:ext uri="{FF2B5EF4-FFF2-40B4-BE49-F238E27FC236}">
                        <a16:creationId xmlns:a16="http://schemas.microsoft.com/office/drawing/2014/main" id="{F5316CFD-6E85-CE50-2BE0-854B604825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68888" y="2864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94" name="ZoneTexte 793">
                    <a:extLst>
                      <a:ext uri="{FF2B5EF4-FFF2-40B4-BE49-F238E27FC236}">
                        <a16:creationId xmlns:a16="http://schemas.microsoft.com/office/drawing/2014/main" id="{F6B23119-CB36-AA0D-3FCA-05CAF302F55F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288" y="3017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95" name="ZoneTexte 794">
                    <a:extLst>
                      <a:ext uri="{FF2B5EF4-FFF2-40B4-BE49-F238E27FC236}">
                        <a16:creationId xmlns:a16="http://schemas.microsoft.com/office/drawing/2014/main" id="{E069356B-9C47-57A0-2C8E-FEF8854C22F2}"/>
                      </a:ext>
                    </a:extLst>
                  </p:cNvPr>
                  <p:cNvSpPr txBox="1"/>
                  <p:nvPr/>
                </p:nvSpPr>
                <p:spPr>
                  <a:xfrm>
                    <a:off x="4173688" y="3169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96" name="ZoneTexte 795">
                    <a:extLst>
                      <a:ext uri="{FF2B5EF4-FFF2-40B4-BE49-F238E27FC236}">
                        <a16:creationId xmlns:a16="http://schemas.microsoft.com/office/drawing/2014/main" id="{BB1827D1-0A00-9558-D549-3AA65D02D44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6088" y="3322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97" name="ZoneTexte 796">
                    <a:extLst>
                      <a:ext uri="{FF2B5EF4-FFF2-40B4-BE49-F238E27FC236}">
                        <a16:creationId xmlns:a16="http://schemas.microsoft.com/office/drawing/2014/main" id="{83A87449-48F2-8E70-94FC-2D041C2B7C77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488" y="3474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98" name="ZoneTexte 797">
                    <a:extLst>
                      <a:ext uri="{FF2B5EF4-FFF2-40B4-BE49-F238E27FC236}">
                        <a16:creationId xmlns:a16="http://schemas.microsoft.com/office/drawing/2014/main" id="{A42D4E77-A418-9B9F-FBAD-CA72C099C976}"/>
                      </a:ext>
                    </a:extLst>
                  </p:cNvPr>
                  <p:cNvSpPr txBox="1"/>
                  <p:nvPr/>
                </p:nvSpPr>
                <p:spPr>
                  <a:xfrm>
                    <a:off x="4630888" y="3626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99" name="ZoneTexte 798">
                    <a:extLst>
                      <a:ext uri="{FF2B5EF4-FFF2-40B4-BE49-F238E27FC236}">
                        <a16:creationId xmlns:a16="http://schemas.microsoft.com/office/drawing/2014/main" id="{AC3E922A-EECB-4DF9-94EB-C28BC5D75005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288" y="3779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00" name="ZoneTexte 799">
                    <a:extLst>
                      <a:ext uri="{FF2B5EF4-FFF2-40B4-BE49-F238E27FC236}">
                        <a16:creationId xmlns:a16="http://schemas.microsoft.com/office/drawing/2014/main" id="{37043AE1-3610-DD2C-E492-54C1259A06BC}"/>
                      </a:ext>
                    </a:extLst>
                  </p:cNvPr>
                  <p:cNvSpPr txBox="1"/>
                  <p:nvPr/>
                </p:nvSpPr>
                <p:spPr>
                  <a:xfrm>
                    <a:off x="4935688" y="3931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01" name="ZoneTexte 800">
                    <a:extLst>
                      <a:ext uri="{FF2B5EF4-FFF2-40B4-BE49-F238E27FC236}">
                        <a16:creationId xmlns:a16="http://schemas.microsoft.com/office/drawing/2014/main" id="{DFE5F43D-157C-2BBD-8E4C-92891EBE0105}"/>
                      </a:ext>
                    </a:extLst>
                  </p:cNvPr>
                  <p:cNvSpPr txBox="1"/>
                  <p:nvPr/>
                </p:nvSpPr>
                <p:spPr>
                  <a:xfrm>
                    <a:off x="5088088" y="4084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02" name="ZoneTexte 801">
                    <a:extLst>
                      <a:ext uri="{FF2B5EF4-FFF2-40B4-BE49-F238E27FC236}">
                        <a16:creationId xmlns:a16="http://schemas.microsoft.com/office/drawing/2014/main" id="{3D78DE4D-47DF-12F7-115D-DFEDB98A9BE7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488" y="4236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03" name="ZoneTexte 802">
                    <a:extLst>
                      <a:ext uri="{FF2B5EF4-FFF2-40B4-BE49-F238E27FC236}">
                        <a16:creationId xmlns:a16="http://schemas.microsoft.com/office/drawing/2014/main" id="{D12B4609-7C58-4C7A-B198-02440A7E35D9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888" y="4388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04" name="ZoneTexte 803">
                    <a:extLst>
                      <a:ext uri="{FF2B5EF4-FFF2-40B4-BE49-F238E27FC236}">
                        <a16:creationId xmlns:a16="http://schemas.microsoft.com/office/drawing/2014/main" id="{CAC6CA56-EC13-1D1C-220E-1636470E56F8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288" y="4541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05" name="ZoneTexte 804">
                    <a:extLst>
                      <a:ext uri="{FF2B5EF4-FFF2-40B4-BE49-F238E27FC236}">
                        <a16:creationId xmlns:a16="http://schemas.microsoft.com/office/drawing/2014/main" id="{8214A205-B729-CA1E-2380-4E8A5524B2EE}"/>
                      </a:ext>
                    </a:extLst>
                  </p:cNvPr>
                  <p:cNvSpPr txBox="1"/>
                  <p:nvPr/>
                </p:nvSpPr>
                <p:spPr>
                  <a:xfrm>
                    <a:off x="5697688" y="4693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06" name="ZoneTexte 805">
                    <a:extLst>
                      <a:ext uri="{FF2B5EF4-FFF2-40B4-BE49-F238E27FC236}">
                        <a16:creationId xmlns:a16="http://schemas.microsoft.com/office/drawing/2014/main" id="{26114A14-47E1-B845-843A-CCB7C0ADFB74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088" y="4846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07" name="ZoneTexte 806">
                    <a:extLst>
                      <a:ext uri="{FF2B5EF4-FFF2-40B4-BE49-F238E27FC236}">
                        <a16:creationId xmlns:a16="http://schemas.microsoft.com/office/drawing/2014/main" id="{C8C255BC-7A64-B637-05E5-682036F62F4F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432" y="2614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08" name="ZoneTexte 807">
                    <a:extLst>
                      <a:ext uri="{FF2B5EF4-FFF2-40B4-BE49-F238E27FC236}">
                        <a16:creationId xmlns:a16="http://schemas.microsoft.com/office/drawing/2014/main" id="{FF8BAAC8-1B5A-FF87-0A85-6836A3484E63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832" y="2766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09" name="ZoneTexte 808">
                    <a:extLst>
                      <a:ext uri="{FF2B5EF4-FFF2-40B4-BE49-F238E27FC236}">
                        <a16:creationId xmlns:a16="http://schemas.microsoft.com/office/drawing/2014/main" id="{86E2C655-35B7-75BD-9867-FAC06D0338B9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232" y="2918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10" name="ZoneTexte 809">
                    <a:extLst>
                      <a:ext uri="{FF2B5EF4-FFF2-40B4-BE49-F238E27FC236}">
                        <a16:creationId xmlns:a16="http://schemas.microsoft.com/office/drawing/2014/main" id="{50FD7A9E-685C-8721-FA35-95598425782D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632" y="3071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11" name="ZoneTexte 810">
                    <a:extLst>
                      <a:ext uri="{FF2B5EF4-FFF2-40B4-BE49-F238E27FC236}">
                        <a16:creationId xmlns:a16="http://schemas.microsoft.com/office/drawing/2014/main" id="{54FB97F2-1474-14A0-3ADF-8F093D13C472}"/>
                      </a:ext>
                    </a:extLst>
                  </p:cNvPr>
                  <p:cNvSpPr txBox="1"/>
                  <p:nvPr/>
                </p:nvSpPr>
                <p:spPr>
                  <a:xfrm>
                    <a:off x="3769032" y="3223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12" name="ZoneTexte 811">
                    <a:extLst>
                      <a:ext uri="{FF2B5EF4-FFF2-40B4-BE49-F238E27FC236}">
                        <a16:creationId xmlns:a16="http://schemas.microsoft.com/office/drawing/2014/main" id="{30963335-78C5-E349-E7A9-2C496A7B828B}"/>
                      </a:ext>
                    </a:extLst>
                  </p:cNvPr>
                  <p:cNvSpPr txBox="1"/>
                  <p:nvPr/>
                </p:nvSpPr>
                <p:spPr>
                  <a:xfrm>
                    <a:off x="3921432" y="3376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13" name="ZoneTexte 812">
                    <a:extLst>
                      <a:ext uri="{FF2B5EF4-FFF2-40B4-BE49-F238E27FC236}">
                        <a16:creationId xmlns:a16="http://schemas.microsoft.com/office/drawing/2014/main" id="{1F70B5EC-99FA-E8CF-7F54-14321B115A19}"/>
                      </a:ext>
                    </a:extLst>
                  </p:cNvPr>
                  <p:cNvSpPr txBox="1"/>
                  <p:nvPr/>
                </p:nvSpPr>
                <p:spPr>
                  <a:xfrm>
                    <a:off x="4073832" y="3528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14" name="ZoneTexte 813">
                    <a:extLst>
                      <a:ext uri="{FF2B5EF4-FFF2-40B4-BE49-F238E27FC236}">
                        <a16:creationId xmlns:a16="http://schemas.microsoft.com/office/drawing/2014/main" id="{435C638D-0E5A-76FB-53F8-CA0FE0E8D5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232" y="3680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15" name="ZoneTexte 814">
                    <a:extLst>
                      <a:ext uri="{FF2B5EF4-FFF2-40B4-BE49-F238E27FC236}">
                        <a16:creationId xmlns:a16="http://schemas.microsoft.com/office/drawing/2014/main" id="{E4561067-3E0B-8F4B-3627-92B7B8F9CC71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632" y="3833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16" name="ZoneTexte 815">
                    <a:extLst>
                      <a:ext uri="{FF2B5EF4-FFF2-40B4-BE49-F238E27FC236}">
                        <a16:creationId xmlns:a16="http://schemas.microsoft.com/office/drawing/2014/main" id="{CF68613F-3D50-F9CF-505B-77EA25F88EA0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032" y="3985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17" name="ZoneTexte 816">
                    <a:extLst>
                      <a:ext uri="{FF2B5EF4-FFF2-40B4-BE49-F238E27FC236}">
                        <a16:creationId xmlns:a16="http://schemas.microsoft.com/office/drawing/2014/main" id="{9E4E2B73-9326-6305-85EC-5A0DF93EA5F8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432" y="4138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18" name="ZoneTexte 817">
                    <a:extLst>
                      <a:ext uri="{FF2B5EF4-FFF2-40B4-BE49-F238E27FC236}">
                        <a16:creationId xmlns:a16="http://schemas.microsoft.com/office/drawing/2014/main" id="{718CEE37-4660-2C3E-5073-7A63257D63CC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832" y="4290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19" name="ZoneTexte 818">
                    <a:extLst>
                      <a:ext uri="{FF2B5EF4-FFF2-40B4-BE49-F238E27FC236}">
                        <a16:creationId xmlns:a16="http://schemas.microsoft.com/office/drawing/2014/main" id="{C2E5511B-8FD5-2DD7-36F5-EC08FDCBF18C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232" y="4442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20" name="ZoneTexte 819">
                    <a:extLst>
                      <a:ext uri="{FF2B5EF4-FFF2-40B4-BE49-F238E27FC236}">
                        <a16:creationId xmlns:a16="http://schemas.microsoft.com/office/drawing/2014/main" id="{F978B141-44BE-E865-1F53-A29A1AC8C2ED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632" y="4595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21" name="ZoneTexte 820">
                    <a:extLst>
                      <a:ext uri="{FF2B5EF4-FFF2-40B4-BE49-F238E27FC236}">
                        <a16:creationId xmlns:a16="http://schemas.microsoft.com/office/drawing/2014/main" id="{D759E8D4-F00E-45FB-4E6D-B80726E47FB3}"/>
                      </a:ext>
                    </a:extLst>
                  </p:cNvPr>
                  <p:cNvSpPr txBox="1"/>
                  <p:nvPr/>
                </p:nvSpPr>
                <p:spPr>
                  <a:xfrm>
                    <a:off x="5293032" y="4747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22" name="ZoneTexte 821">
                    <a:extLst>
                      <a:ext uri="{FF2B5EF4-FFF2-40B4-BE49-F238E27FC236}">
                        <a16:creationId xmlns:a16="http://schemas.microsoft.com/office/drawing/2014/main" id="{64C63D3B-87B5-C408-B6DF-3AD1165133CA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432" y="4900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23" name="ZoneTexte 822">
                    <a:extLst>
                      <a:ext uri="{FF2B5EF4-FFF2-40B4-BE49-F238E27FC236}">
                        <a16:creationId xmlns:a16="http://schemas.microsoft.com/office/drawing/2014/main" id="{9BA72B0A-9C33-B3DC-80F8-50F063F4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5597832" y="5052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24" name="ZoneTexte 823">
                    <a:extLst>
                      <a:ext uri="{FF2B5EF4-FFF2-40B4-BE49-F238E27FC236}">
                        <a16:creationId xmlns:a16="http://schemas.microsoft.com/office/drawing/2014/main" id="{F8241ECD-210E-B5F4-C6F2-A651CD9FE878}"/>
                      </a:ext>
                    </a:extLst>
                  </p:cNvPr>
                  <p:cNvSpPr txBox="1"/>
                  <p:nvPr/>
                </p:nvSpPr>
                <p:spPr>
                  <a:xfrm>
                    <a:off x="5750232" y="5204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25" name="ZoneTexte 824">
                    <a:extLst>
                      <a:ext uri="{FF2B5EF4-FFF2-40B4-BE49-F238E27FC236}">
                        <a16:creationId xmlns:a16="http://schemas.microsoft.com/office/drawing/2014/main" id="{1B1E9F84-8FD0-A809-FDCD-7D40DE3ED820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985" y="3081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26" name="ZoneTexte 825">
                    <a:extLst>
                      <a:ext uri="{FF2B5EF4-FFF2-40B4-BE49-F238E27FC236}">
                        <a16:creationId xmlns:a16="http://schemas.microsoft.com/office/drawing/2014/main" id="{73E95663-CA77-D06F-B66A-1AC3FC22CED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385" y="3234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27" name="ZoneTexte 826">
                    <a:extLst>
                      <a:ext uri="{FF2B5EF4-FFF2-40B4-BE49-F238E27FC236}">
                        <a16:creationId xmlns:a16="http://schemas.microsoft.com/office/drawing/2014/main" id="{CFB3EA8E-3806-6CB7-6743-0AAB0EFBE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185" y="3539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28" name="ZoneTexte 827">
                    <a:extLst>
                      <a:ext uri="{FF2B5EF4-FFF2-40B4-BE49-F238E27FC236}">
                        <a16:creationId xmlns:a16="http://schemas.microsoft.com/office/drawing/2014/main" id="{74DD5322-2604-00CD-947F-6F89408D1EFD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985" y="3843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29" name="ZoneTexte 828">
                    <a:extLst>
                      <a:ext uri="{FF2B5EF4-FFF2-40B4-BE49-F238E27FC236}">
                        <a16:creationId xmlns:a16="http://schemas.microsoft.com/office/drawing/2014/main" id="{FC20B91A-E263-A6E8-9710-12681F1E6B65}"/>
                      </a:ext>
                    </a:extLst>
                  </p:cNvPr>
                  <p:cNvSpPr txBox="1"/>
                  <p:nvPr/>
                </p:nvSpPr>
                <p:spPr>
                  <a:xfrm>
                    <a:off x="4211785" y="41487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30" name="ZoneTexte 829">
                    <a:extLst>
                      <a:ext uri="{FF2B5EF4-FFF2-40B4-BE49-F238E27FC236}">
                        <a16:creationId xmlns:a16="http://schemas.microsoft.com/office/drawing/2014/main" id="{58E6E0E8-9D6D-580B-5C6F-E17F25ED72FF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585" y="44535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31" name="ZoneTexte 830">
                    <a:extLst>
                      <a:ext uri="{FF2B5EF4-FFF2-40B4-BE49-F238E27FC236}">
                        <a16:creationId xmlns:a16="http://schemas.microsoft.com/office/drawing/2014/main" id="{C076FE3A-497F-73B8-83ED-F0E3B1CCC00A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385" y="4758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32" name="ZoneTexte 831">
                    <a:extLst>
                      <a:ext uri="{FF2B5EF4-FFF2-40B4-BE49-F238E27FC236}">
                        <a16:creationId xmlns:a16="http://schemas.microsoft.com/office/drawing/2014/main" id="{C501E37F-1AFF-BFE6-61B5-528CCEF84619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482" y="418622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33" name="ZoneTexte 832">
                    <a:extLst>
                      <a:ext uri="{FF2B5EF4-FFF2-40B4-BE49-F238E27FC236}">
                        <a16:creationId xmlns:a16="http://schemas.microsoft.com/office/drawing/2014/main" id="{C5A39DFC-8C5B-8F2B-2942-AEE21E9BD203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185" y="5063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34" name="ZoneTexte 833">
                    <a:extLst>
                      <a:ext uri="{FF2B5EF4-FFF2-40B4-BE49-F238E27FC236}">
                        <a16:creationId xmlns:a16="http://schemas.microsoft.com/office/drawing/2014/main" id="{E97933FF-B2AC-ECF7-AD56-4EE85857EBBA}"/>
                      </a:ext>
                    </a:extLst>
                  </p:cNvPr>
                  <p:cNvSpPr txBox="1"/>
                  <p:nvPr/>
                </p:nvSpPr>
                <p:spPr>
                  <a:xfrm>
                    <a:off x="6016571" y="4980516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35" name="ZoneTexte 834">
                    <a:extLst>
                      <a:ext uri="{FF2B5EF4-FFF2-40B4-BE49-F238E27FC236}">
                        <a16:creationId xmlns:a16="http://schemas.microsoft.com/office/drawing/2014/main" id="{BCCFA08D-1951-B0D8-84B0-CB713C6D94DC}"/>
                      </a:ext>
                    </a:extLst>
                  </p:cNvPr>
                  <p:cNvSpPr txBox="1"/>
                  <p:nvPr/>
                </p:nvSpPr>
                <p:spPr>
                  <a:xfrm>
                    <a:off x="7008036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36" name="ZoneTexte 835">
                    <a:extLst>
                      <a:ext uri="{FF2B5EF4-FFF2-40B4-BE49-F238E27FC236}">
                        <a16:creationId xmlns:a16="http://schemas.microsoft.com/office/drawing/2014/main" id="{D572F157-204D-64E3-CDEE-951BEAE503BA}"/>
                      </a:ext>
                    </a:extLst>
                  </p:cNvPr>
                  <p:cNvSpPr txBox="1"/>
                  <p:nvPr/>
                </p:nvSpPr>
                <p:spPr>
                  <a:xfrm>
                    <a:off x="7886660" y="294508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507" name="Groupe 506">
                <a:extLst>
                  <a:ext uri="{FF2B5EF4-FFF2-40B4-BE49-F238E27FC236}">
                    <a16:creationId xmlns:a16="http://schemas.microsoft.com/office/drawing/2014/main" id="{0C9C6AF9-D472-CF09-7C0F-BA31D73BFBC9}"/>
                  </a:ext>
                </a:extLst>
              </p:cNvPr>
              <p:cNvGrpSpPr/>
              <p:nvPr/>
            </p:nvGrpSpPr>
            <p:grpSpPr>
              <a:xfrm>
                <a:off x="6761418" y="-1291755"/>
                <a:ext cx="5758923" cy="6032536"/>
                <a:chOff x="4841841" y="-544667"/>
                <a:chExt cx="5758923" cy="6032536"/>
              </a:xfrm>
            </p:grpSpPr>
            <p:grpSp>
              <p:nvGrpSpPr>
                <p:cNvPr id="508" name="Groupe 507">
                  <a:extLst>
                    <a:ext uri="{FF2B5EF4-FFF2-40B4-BE49-F238E27FC236}">
                      <a16:creationId xmlns:a16="http://schemas.microsoft.com/office/drawing/2014/main" id="{7C29E554-586E-8607-ECDC-415184F89C8E}"/>
                    </a:ext>
                  </a:extLst>
                </p:cNvPr>
                <p:cNvGrpSpPr/>
                <p:nvPr/>
              </p:nvGrpSpPr>
              <p:grpSpPr>
                <a:xfrm>
                  <a:off x="4841841" y="1443506"/>
                  <a:ext cx="3870062" cy="3906798"/>
                  <a:chOff x="2872193" y="1830443"/>
                  <a:chExt cx="3870062" cy="3906798"/>
                </a:xfrm>
              </p:grpSpPr>
              <p:sp>
                <p:nvSpPr>
                  <p:cNvPr id="672" name="ZoneTexte 671">
                    <a:extLst>
                      <a:ext uri="{FF2B5EF4-FFF2-40B4-BE49-F238E27FC236}">
                        <a16:creationId xmlns:a16="http://schemas.microsoft.com/office/drawing/2014/main" id="{8B9C3565-396A-A0BC-AE47-F155C11859F1}"/>
                      </a:ext>
                    </a:extLst>
                  </p:cNvPr>
                  <p:cNvSpPr txBox="1"/>
                  <p:nvPr/>
                </p:nvSpPr>
                <p:spPr>
                  <a:xfrm>
                    <a:off x="3849769" y="1830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73" name="ZoneTexte 672">
                    <a:extLst>
                      <a:ext uri="{FF2B5EF4-FFF2-40B4-BE49-F238E27FC236}">
                        <a16:creationId xmlns:a16="http://schemas.microsoft.com/office/drawing/2014/main" id="{206FC0EF-BC03-83E1-0D59-576D56F6EB89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169" y="1982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74" name="ZoneTexte 673">
                    <a:extLst>
                      <a:ext uri="{FF2B5EF4-FFF2-40B4-BE49-F238E27FC236}">
                        <a16:creationId xmlns:a16="http://schemas.microsoft.com/office/drawing/2014/main" id="{4119FDE9-5131-1BAA-241B-2A34DED1CF93}"/>
                      </a:ext>
                    </a:extLst>
                  </p:cNvPr>
                  <p:cNvSpPr txBox="1"/>
                  <p:nvPr/>
                </p:nvSpPr>
                <p:spPr>
                  <a:xfrm>
                    <a:off x="4154569" y="2135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75" name="ZoneTexte 674">
                    <a:extLst>
                      <a:ext uri="{FF2B5EF4-FFF2-40B4-BE49-F238E27FC236}">
                        <a16:creationId xmlns:a16="http://schemas.microsoft.com/office/drawing/2014/main" id="{DF43C785-C8EF-DC40-D616-B3C2169EDBAE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969" y="2287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76" name="ZoneTexte 675">
                    <a:extLst>
                      <a:ext uri="{FF2B5EF4-FFF2-40B4-BE49-F238E27FC236}">
                        <a16:creationId xmlns:a16="http://schemas.microsoft.com/office/drawing/2014/main" id="{16A4EEF7-FCA1-B53C-FA8C-ABE358834896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369" y="2440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77" name="ZoneTexte 676">
                    <a:extLst>
                      <a:ext uri="{FF2B5EF4-FFF2-40B4-BE49-F238E27FC236}">
                        <a16:creationId xmlns:a16="http://schemas.microsoft.com/office/drawing/2014/main" id="{CAF32591-61B7-EEBB-6C50-9F65CD87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769" y="2592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78" name="ZoneTexte 677">
                    <a:extLst>
                      <a:ext uri="{FF2B5EF4-FFF2-40B4-BE49-F238E27FC236}">
                        <a16:creationId xmlns:a16="http://schemas.microsoft.com/office/drawing/2014/main" id="{ED7F499F-8CB1-1BE1-3BC3-2A0FFD01A2B8}"/>
                      </a:ext>
                    </a:extLst>
                  </p:cNvPr>
                  <p:cNvSpPr txBox="1"/>
                  <p:nvPr/>
                </p:nvSpPr>
                <p:spPr>
                  <a:xfrm>
                    <a:off x="4764169" y="2744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79" name="ZoneTexte 678">
                    <a:extLst>
                      <a:ext uri="{FF2B5EF4-FFF2-40B4-BE49-F238E27FC236}">
                        <a16:creationId xmlns:a16="http://schemas.microsoft.com/office/drawing/2014/main" id="{3B6C8E90-CBA0-50E4-0D51-9C79D19D0C5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569" y="2897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80" name="ZoneTexte 679">
                    <a:extLst>
                      <a:ext uri="{FF2B5EF4-FFF2-40B4-BE49-F238E27FC236}">
                        <a16:creationId xmlns:a16="http://schemas.microsoft.com/office/drawing/2014/main" id="{5787BF63-F3CA-C48E-5757-18469D98D6C9}"/>
                      </a:ext>
                    </a:extLst>
                  </p:cNvPr>
                  <p:cNvSpPr txBox="1"/>
                  <p:nvPr/>
                </p:nvSpPr>
                <p:spPr>
                  <a:xfrm>
                    <a:off x="5068969" y="3049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81" name="ZoneTexte 680">
                    <a:extLst>
                      <a:ext uri="{FF2B5EF4-FFF2-40B4-BE49-F238E27FC236}">
                        <a16:creationId xmlns:a16="http://schemas.microsoft.com/office/drawing/2014/main" id="{D09D2F0E-F90F-60FC-9497-F4954648CEB2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369" y="3202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82" name="ZoneTexte 681">
                    <a:extLst>
                      <a:ext uri="{FF2B5EF4-FFF2-40B4-BE49-F238E27FC236}">
                        <a16:creationId xmlns:a16="http://schemas.microsoft.com/office/drawing/2014/main" id="{F466111E-853E-41C2-81F0-00338C74F86E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769" y="3354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83" name="ZoneTexte 682">
                    <a:extLst>
                      <a:ext uri="{FF2B5EF4-FFF2-40B4-BE49-F238E27FC236}">
                        <a16:creationId xmlns:a16="http://schemas.microsoft.com/office/drawing/2014/main" id="{743B3530-3C22-FAAC-05E8-40843987EC24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69" y="3506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84" name="ZoneTexte 683">
                    <a:extLst>
                      <a:ext uri="{FF2B5EF4-FFF2-40B4-BE49-F238E27FC236}">
                        <a16:creationId xmlns:a16="http://schemas.microsoft.com/office/drawing/2014/main" id="{E2D698DE-508A-D553-6EFA-2B8D979D3C8E}"/>
                      </a:ext>
                    </a:extLst>
                  </p:cNvPr>
                  <p:cNvSpPr txBox="1"/>
                  <p:nvPr/>
                </p:nvSpPr>
                <p:spPr>
                  <a:xfrm>
                    <a:off x="5678569" y="3659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85" name="ZoneTexte 684">
                    <a:extLst>
                      <a:ext uri="{FF2B5EF4-FFF2-40B4-BE49-F238E27FC236}">
                        <a16:creationId xmlns:a16="http://schemas.microsoft.com/office/drawing/2014/main" id="{4CE09FBD-9155-5AD5-1251-3F9BF3248574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969" y="3811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86" name="ZoneTexte 685">
                    <a:extLst>
                      <a:ext uri="{FF2B5EF4-FFF2-40B4-BE49-F238E27FC236}">
                        <a16:creationId xmlns:a16="http://schemas.microsoft.com/office/drawing/2014/main" id="{4B682DB4-7093-F7C7-0662-7B8456B898BA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369" y="3964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87" name="ZoneTexte 686">
                    <a:extLst>
                      <a:ext uri="{FF2B5EF4-FFF2-40B4-BE49-F238E27FC236}">
                        <a16:creationId xmlns:a16="http://schemas.microsoft.com/office/drawing/2014/main" id="{55865191-6E8B-11F7-D362-AFF7093404F1}"/>
                      </a:ext>
                    </a:extLst>
                  </p:cNvPr>
                  <p:cNvSpPr txBox="1"/>
                  <p:nvPr/>
                </p:nvSpPr>
                <p:spPr>
                  <a:xfrm>
                    <a:off x="6135769" y="4116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88" name="ZoneTexte 687">
                    <a:extLst>
                      <a:ext uri="{FF2B5EF4-FFF2-40B4-BE49-F238E27FC236}">
                        <a16:creationId xmlns:a16="http://schemas.microsoft.com/office/drawing/2014/main" id="{E53FA30D-362A-7D75-1322-07BB081D236D}"/>
                      </a:ext>
                    </a:extLst>
                  </p:cNvPr>
                  <p:cNvSpPr txBox="1"/>
                  <p:nvPr/>
                </p:nvSpPr>
                <p:spPr>
                  <a:xfrm>
                    <a:off x="6288169" y="4268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89" name="ZoneTexte 688">
                    <a:extLst>
                      <a:ext uri="{FF2B5EF4-FFF2-40B4-BE49-F238E27FC236}">
                        <a16:creationId xmlns:a16="http://schemas.microsoft.com/office/drawing/2014/main" id="{4D06DDE1-15D9-CDCF-9991-442AAB6A6B73}"/>
                      </a:ext>
                    </a:extLst>
                  </p:cNvPr>
                  <p:cNvSpPr txBox="1"/>
                  <p:nvPr/>
                </p:nvSpPr>
                <p:spPr>
                  <a:xfrm>
                    <a:off x="6440569" y="4421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90" name="ZoneTexte 689">
                    <a:extLst>
                      <a:ext uri="{FF2B5EF4-FFF2-40B4-BE49-F238E27FC236}">
                        <a16:creationId xmlns:a16="http://schemas.microsoft.com/office/drawing/2014/main" id="{1FE200EE-242F-F01D-6320-A515F5FDA307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360" y="2138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91" name="ZoneTexte 690">
                    <a:extLst>
                      <a:ext uri="{FF2B5EF4-FFF2-40B4-BE49-F238E27FC236}">
                        <a16:creationId xmlns:a16="http://schemas.microsoft.com/office/drawing/2014/main" id="{FB553E10-D800-1926-EB24-AB3F376CA187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760" y="2290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92" name="ZoneTexte 691">
                    <a:extLst>
                      <a:ext uri="{FF2B5EF4-FFF2-40B4-BE49-F238E27FC236}">
                        <a16:creationId xmlns:a16="http://schemas.microsoft.com/office/drawing/2014/main" id="{25E6CA8B-3D76-8F9F-5033-D5EE23F73C9C}"/>
                      </a:ext>
                    </a:extLst>
                  </p:cNvPr>
                  <p:cNvSpPr txBox="1"/>
                  <p:nvPr/>
                </p:nvSpPr>
                <p:spPr>
                  <a:xfrm>
                    <a:off x="3970160" y="2443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93" name="ZoneTexte 692">
                    <a:extLst>
                      <a:ext uri="{FF2B5EF4-FFF2-40B4-BE49-F238E27FC236}">
                        <a16:creationId xmlns:a16="http://schemas.microsoft.com/office/drawing/2014/main" id="{7E5989C6-B197-E2A4-F04C-84FD3E667428}"/>
                      </a:ext>
                    </a:extLst>
                  </p:cNvPr>
                  <p:cNvSpPr txBox="1"/>
                  <p:nvPr/>
                </p:nvSpPr>
                <p:spPr>
                  <a:xfrm>
                    <a:off x="4122560" y="2595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94" name="ZoneTexte 693">
                    <a:extLst>
                      <a:ext uri="{FF2B5EF4-FFF2-40B4-BE49-F238E27FC236}">
                        <a16:creationId xmlns:a16="http://schemas.microsoft.com/office/drawing/2014/main" id="{CFBDBCD2-8C36-8650-FA98-95B5C69FBFAD}"/>
                      </a:ext>
                    </a:extLst>
                  </p:cNvPr>
                  <p:cNvSpPr txBox="1"/>
                  <p:nvPr/>
                </p:nvSpPr>
                <p:spPr>
                  <a:xfrm>
                    <a:off x="4274960" y="2747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95" name="ZoneTexte 694">
                    <a:extLst>
                      <a:ext uri="{FF2B5EF4-FFF2-40B4-BE49-F238E27FC236}">
                        <a16:creationId xmlns:a16="http://schemas.microsoft.com/office/drawing/2014/main" id="{964817F8-74A4-2A88-7723-2A8792CF2398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360" y="2900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96" name="ZoneTexte 695">
                    <a:extLst>
                      <a:ext uri="{FF2B5EF4-FFF2-40B4-BE49-F238E27FC236}">
                        <a16:creationId xmlns:a16="http://schemas.microsoft.com/office/drawing/2014/main" id="{A123425E-40BB-E3D7-0EA9-C1256C74A4F1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760" y="3052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97" name="ZoneTexte 696">
                    <a:extLst>
                      <a:ext uri="{FF2B5EF4-FFF2-40B4-BE49-F238E27FC236}">
                        <a16:creationId xmlns:a16="http://schemas.microsoft.com/office/drawing/2014/main" id="{32AED981-8509-F602-E030-32B3F0E6D7AC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160" y="3205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98" name="ZoneTexte 697">
                    <a:extLst>
                      <a:ext uri="{FF2B5EF4-FFF2-40B4-BE49-F238E27FC236}">
                        <a16:creationId xmlns:a16="http://schemas.microsoft.com/office/drawing/2014/main" id="{7FE723EF-CD77-248C-5F3C-DE079D143CF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560" y="3357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99" name="ZoneTexte 698">
                    <a:extLst>
                      <a:ext uri="{FF2B5EF4-FFF2-40B4-BE49-F238E27FC236}">
                        <a16:creationId xmlns:a16="http://schemas.microsoft.com/office/drawing/2014/main" id="{EADE9A7B-FF7C-8C48-6199-293C2A8F8AF6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60" y="3509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00" name="ZoneTexte 699">
                    <a:extLst>
                      <a:ext uri="{FF2B5EF4-FFF2-40B4-BE49-F238E27FC236}">
                        <a16:creationId xmlns:a16="http://schemas.microsoft.com/office/drawing/2014/main" id="{D28E94D5-7750-0180-D260-208A889B6238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360" y="3662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01" name="ZoneTexte 700">
                    <a:extLst>
                      <a:ext uri="{FF2B5EF4-FFF2-40B4-BE49-F238E27FC236}">
                        <a16:creationId xmlns:a16="http://schemas.microsoft.com/office/drawing/2014/main" id="{3D1A0DFC-3649-14C7-8C7F-A71BD3E8C3A3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760" y="3814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02" name="ZoneTexte 701">
                    <a:extLst>
                      <a:ext uri="{FF2B5EF4-FFF2-40B4-BE49-F238E27FC236}">
                        <a16:creationId xmlns:a16="http://schemas.microsoft.com/office/drawing/2014/main" id="{BB258986-256F-C4B9-9A44-50F90E35B9CC}"/>
                      </a:ext>
                    </a:extLst>
                  </p:cNvPr>
                  <p:cNvSpPr txBox="1"/>
                  <p:nvPr/>
                </p:nvSpPr>
                <p:spPr>
                  <a:xfrm>
                    <a:off x="5494160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03" name="ZoneTexte 702">
                    <a:extLst>
                      <a:ext uri="{FF2B5EF4-FFF2-40B4-BE49-F238E27FC236}">
                        <a16:creationId xmlns:a16="http://schemas.microsoft.com/office/drawing/2014/main" id="{BE024C69-11E4-9EA1-A728-9EB02D6BB9B7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560" y="4119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04" name="ZoneTexte 703">
                    <a:extLst>
                      <a:ext uri="{FF2B5EF4-FFF2-40B4-BE49-F238E27FC236}">
                        <a16:creationId xmlns:a16="http://schemas.microsoft.com/office/drawing/2014/main" id="{4A30A214-9FE0-DEE2-2458-975C0385D8E3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960" y="4271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05" name="ZoneTexte 704">
                    <a:extLst>
                      <a:ext uri="{FF2B5EF4-FFF2-40B4-BE49-F238E27FC236}">
                        <a16:creationId xmlns:a16="http://schemas.microsoft.com/office/drawing/2014/main" id="{807391F2-41A8-C77D-C327-3899FFF4907B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360" y="4424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06" name="ZoneTexte 705">
                    <a:extLst>
                      <a:ext uri="{FF2B5EF4-FFF2-40B4-BE49-F238E27FC236}">
                        <a16:creationId xmlns:a16="http://schemas.microsoft.com/office/drawing/2014/main" id="{DF9A7CD3-7591-74EC-96D0-A840C666E054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760" y="4576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07" name="ZoneTexte 706">
                    <a:extLst>
                      <a:ext uri="{FF2B5EF4-FFF2-40B4-BE49-F238E27FC236}">
                        <a16:creationId xmlns:a16="http://schemas.microsoft.com/office/drawing/2014/main" id="{6AC9F9C9-980B-0EC5-15F3-76F26A79EA73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160" y="4729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08" name="ZoneTexte 707">
                    <a:extLst>
                      <a:ext uri="{FF2B5EF4-FFF2-40B4-BE49-F238E27FC236}">
                        <a16:creationId xmlns:a16="http://schemas.microsoft.com/office/drawing/2014/main" id="{97C4FF30-AF7A-52F3-D76E-BCA86E85AF6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88" y="2407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09" name="ZoneTexte 708">
                    <a:extLst>
                      <a:ext uri="{FF2B5EF4-FFF2-40B4-BE49-F238E27FC236}">
                        <a16:creationId xmlns:a16="http://schemas.microsoft.com/office/drawing/2014/main" id="{4B154036-25D6-5D79-BB02-DD6B9FDBC309}"/>
                      </a:ext>
                    </a:extLst>
                  </p:cNvPr>
                  <p:cNvSpPr txBox="1"/>
                  <p:nvPr/>
                </p:nvSpPr>
                <p:spPr>
                  <a:xfrm>
                    <a:off x="3564088" y="2560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10" name="ZoneTexte 709">
                    <a:extLst>
                      <a:ext uri="{FF2B5EF4-FFF2-40B4-BE49-F238E27FC236}">
                        <a16:creationId xmlns:a16="http://schemas.microsoft.com/office/drawing/2014/main" id="{731CECEF-A5AC-92FF-68FB-98E5DD8745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88" y="2712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11" name="ZoneTexte 710">
                    <a:extLst>
                      <a:ext uri="{FF2B5EF4-FFF2-40B4-BE49-F238E27FC236}">
                        <a16:creationId xmlns:a16="http://schemas.microsoft.com/office/drawing/2014/main" id="{4477F800-BC81-C660-23A6-2380BE7C5D5E}"/>
                      </a:ext>
                    </a:extLst>
                  </p:cNvPr>
                  <p:cNvSpPr txBox="1"/>
                  <p:nvPr/>
                </p:nvSpPr>
                <p:spPr>
                  <a:xfrm>
                    <a:off x="3868888" y="2864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12" name="ZoneTexte 711">
                    <a:extLst>
                      <a:ext uri="{FF2B5EF4-FFF2-40B4-BE49-F238E27FC236}">
                        <a16:creationId xmlns:a16="http://schemas.microsoft.com/office/drawing/2014/main" id="{4E544EF5-C494-00EE-5095-356314938C73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288" y="3017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13" name="ZoneTexte 712">
                    <a:extLst>
                      <a:ext uri="{FF2B5EF4-FFF2-40B4-BE49-F238E27FC236}">
                        <a16:creationId xmlns:a16="http://schemas.microsoft.com/office/drawing/2014/main" id="{E76C9E88-D691-D753-D32B-F2D67101D26B}"/>
                      </a:ext>
                    </a:extLst>
                  </p:cNvPr>
                  <p:cNvSpPr txBox="1"/>
                  <p:nvPr/>
                </p:nvSpPr>
                <p:spPr>
                  <a:xfrm>
                    <a:off x="4173688" y="3169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14" name="ZoneTexte 713">
                    <a:extLst>
                      <a:ext uri="{FF2B5EF4-FFF2-40B4-BE49-F238E27FC236}">
                        <a16:creationId xmlns:a16="http://schemas.microsoft.com/office/drawing/2014/main" id="{7DCB569E-516C-244B-DF9C-1677EE25107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6088" y="3322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15" name="ZoneTexte 714">
                    <a:extLst>
                      <a:ext uri="{FF2B5EF4-FFF2-40B4-BE49-F238E27FC236}">
                        <a16:creationId xmlns:a16="http://schemas.microsoft.com/office/drawing/2014/main" id="{B2F1AFDC-EF25-773E-2B82-1BD1FCF3659F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488" y="3474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16" name="ZoneTexte 715">
                    <a:extLst>
                      <a:ext uri="{FF2B5EF4-FFF2-40B4-BE49-F238E27FC236}">
                        <a16:creationId xmlns:a16="http://schemas.microsoft.com/office/drawing/2014/main" id="{0C08ADE9-05A4-E7E8-7842-6B7A1183863E}"/>
                      </a:ext>
                    </a:extLst>
                  </p:cNvPr>
                  <p:cNvSpPr txBox="1"/>
                  <p:nvPr/>
                </p:nvSpPr>
                <p:spPr>
                  <a:xfrm>
                    <a:off x="4630888" y="3626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17" name="ZoneTexte 716">
                    <a:extLst>
                      <a:ext uri="{FF2B5EF4-FFF2-40B4-BE49-F238E27FC236}">
                        <a16:creationId xmlns:a16="http://schemas.microsoft.com/office/drawing/2014/main" id="{B605EA00-99FE-72D2-EC07-D4E2BA9DE9A1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288" y="3779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18" name="ZoneTexte 717">
                    <a:extLst>
                      <a:ext uri="{FF2B5EF4-FFF2-40B4-BE49-F238E27FC236}">
                        <a16:creationId xmlns:a16="http://schemas.microsoft.com/office/drawing/2014/main" id="{ED6075C4-FAA2-29D3-2E6C-FECA361CE39E}"/>
                      </a:ext>
                    </a:extLst>
                  </p:cNvPr>
                  <p:cNvSpPr txBox="1"/>
                  <p:nvPr/>
                </p:nvSpPr>
                <p:spPr>
                  <a:xfrm>
                    <a:off x="4935688" y="3931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19" name="ZoneTexte 718">
                    <a:extLst>
                      <a:ext uri="{FF2B5EF4-FFF2-40B4-BE49-F238E27FC236}">
                        <a16:creationId xmlns:a16="http://schemas.microsoft.com/office/drawing/2014/main" id="{F52BE4F2-8C22-3943-05B7-542F6C892CBD}"/>
                      </a:ext>
                    </a:extLst>
                  </p:cNvPr>
                  <p:cNvSpPr txBox="1"/>
                  <p:nvPr/>
                </p:nvSpPr>
                <p:spPr>
                  <a:xfrm>
                    <a:off x="5088088" y="4084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20" name="ZoneTexte 719">
                    <a:extLst>
                      <a:ext uri="{FF2B5EF4-FFF2-40B4-BE49-F238E27FC236}">
                        <a16:creationId xmlns:a16="http://schemas.microsoft.com/office/drawing/2014/main" id="{6A257DE1-FF5F-F1D5-09D1-9C429A061F7C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488" y="4236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21" name="ZoneTexte 720">
                    <a:extLst>
                      <a:ext uri="{FF2B5EF4-FFF2-40B4-BE49-F238E27FC236}">
                        <a16:creationId xmlns:a16="http://schemas.microsoft.com/office/drawing/2014/main" id="{2C1F7485-F66F-EFF1-B398-85B82CB3F462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888" y="4388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22" name="ZoneTexte 721">
                    <a:extLst>
                      <a:ext uri="{FF2B5EF4-FFF2-40B4-BE49-F238E27FC236}">
                        <a16:creationId xmlns:a16="http://schemas.microsoft.com/office/drawing/2014/main" id="{DC83D407-8CF6-6ABF-13F5-3B270EA8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288" y="4541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23" name="ZoneTexte 722">
                    <a:extLst>
                      <a:ext uri="{FF2B5EF4-FFF2-40B4-BE49-F238E27FC236}">
                        <a16:creationId xmlns:a16="http://schemas.microsoft.com/office/drawing/2014/main" id="{4655BC43-6D56-E351-4E1D-6E2018C9217E}"/>
                      </a:ext>
                    </a:extLst>
                  </p:cNvPr>
                  <p:cNvSpPr txBox="1"/>
                  <p:nvPr/>
                </p:nvSpPr>
                <p:spPr>
                  <a:xfrm>
                    <a:off x="5697688" y="4693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24" name="ZoneTexte 723">
                    <a:extLst>
                      <a:ext uri="{FF2B5EF4-FFF2-40B4-BE49-F238E27FC236}">
                        <a16:creationId xmlns:a16="http://schemas.microsoft.com/office/drawing/2014/main" id="{8CD3A031-210B-AF30-8CBA-38A3CB96C92D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088" y="4846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25" name="ZoneTexte 724">
                    <a:extLst>
                      <a:ext uri="{FF2B5EF4-FFF2-40B4-BE49-F238E27FC236}">
                        <a16:creationId xmlns:a16="http://schemas.microsoft.com/office/drawing/2014/main" id="{335F11C2-0F39-1C0D-748C-B170946C328D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432" y="2614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26" name="ZoneTexte 725">
                    <a:extLst>
                      <a:ext uri="{FF2B5EF4-FFF2-40B4-BE49-F238E27FC236}">
                        <a16:creationId xmlns:a16="http://schemas.microsoft.com/office/drawing/2014/main" id="{537B48DC-AD46-2885-1532-7A338E06C5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832" y="2766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27" name="ZoneTexte 726">
                    <a:extLst>
                      <a:ext uri="{FF2B5EF4-FFF2-40B4-BE49-F238E27FC236}">
                        <a16:creationId xmlns:a16="http://schemas.microsoft.com/office/drawing/2014/main" id="{21B072D3-91C2-8270-6C59-9AEE07B115F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232" y="2918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28" name="ZoneTexte 727">
                    <a:extLst>
                      <a:ext uri="{FF2B5EF4-FFF2-40B4-BE49-F238E27FC236}">
                        <a16:creationId xmlns:a16="http://schemas.microsoft.com/office/drawing/2014/main" id="{8CD1ECFF-5BE8-782F-C38B-7528BA218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632" y="3071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29" name="ZoneTexte 728">
                    <a:extLst>
                      <a:ext uri="{FF2B5EF4-FFF2-40B4-BE49-F238E27FC236}">
                        <a16:creationId xmlns:a16="http://schemas.microsoft.com/office/drawing/2014/main" id="{0F6C6CEB-5CFD-80C3-9BB6-8EFD9B62AD1F}"/>
                      </a:ext>
                    </a:extLst>
                  </p:cNvPr>
                  <p:cNvSpPr txBox="1"/>
                  <p:nvPr/>
                </p:nvSpPr>
                <p:spPr>
                  <a:xfrm>
                    <a:off x="3769032" y="3223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30" name="ZoneTexte 729">
                    <a:extLst>
                      <a:ext uri="{FF2B5EF4-FFF2-40B4-BE49-F238E27FC236}">
                        <a16:creationId xmlns:a16="http://schemas.microsoft.com/office/drawing/2014/main" id="{4A34FB86-7438-E25D-43C1-F211040429E8}"/>
                      </a:ext>
                    </a:extLst>
                  </p:cNvPr>
                  <p:cNvSpPr txBox="1"/>
                  <p:nvPr/>
                </p:nvSpPr>
                <p:spPr>
                  <a:xfrm>
                    <a:off x="3921432" y="3376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31" name="ZoneTexte 730">
                    <a:extLst>
                      <a:ext uri="{FF2B5EF4-FFF2-40B4-BE49-F238E27FC236}">
                        <a16:creationId xmlns:a16="http://schemas.microsoft.com/office/drawing/2014/main" id="{64D3B1CB-E065-8FED-2C3F-515DD3BF42EC}"/>
                      </a:ext>
                    </a:extLst>
                  </p:cNvPr>
                  <p:cNvSpPr txBox="1"/>
                  <p:nvPr/>
                </p:nvSpPr>
                <p:spPr>
                  <a:xfrm>
                    <a:off x="4073832" y="3528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32" name="ZoneTexte 731">
                    <a:extLst>
                      <a:ext uri="{FF2B5EF4-FFF2-40B4-BE49-F238E27FC236}">
                        <a16:creationId xmlns:a16="http://schemas.microsoft.com/office/drawing/2014/main" id="{35445AFE-FE4F-2F5B-7785-8E66FBABBAAF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232" y="3680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33" name="ZoneTexte 732">
                    <a:extLst>
                      <a:ext uri="{FF2B5EF4-FFF2-40B4-BE49-F238E27FC236}">
                        <a16:creationId xmlns:a16="http://schemas.microsoft.com/office/drawing/2014/main" id="{D7458DEE-7C84-C5E5-3F85-9F2DCE0FE9D6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632" y="3833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34" name="ZoneTexte 733">
                    <a:extLst>
                      <a:ext uri="{FF2B5EF4-FFF2-40B4-BE49-F238E27FC236}">
                        <a16:creationId xmlns:a16="http://schemas.microsoft.com/office/drawing/2014/main" id="{7106EEA1-92DA-58C6-3C67-BDFBB63A78C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032" y="3985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35" name="ZoneTexte 734">
                    <a:extLst>
                      <a:ext uri="{FF2B5EF4-FFF2-40B4-BE49-F238E27FC236}">
                        <a16:creationId xmlns:a16="http://schemas.microsoft.com/office/drawing/2014/main" id="{0E348A8B-724B-ED76-F0F9-41859CCB3F9A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432" y="4138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36" name="ZoneTexte 735">
                    <a:extLst>
                      <a:ext uri="{FF2B5EF4-FFF2-40B4-BE49-F238E27FC236}">
                        <a16:creationId xmlns:a16="http://schemas.microsoft.com/office/drawing/2014/main" id="{981D29B5-F77E-B4DB-6921-D932D9DD84B6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832" y="4290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37" name="ZoneTexte 736">
                    <a:extLst>
                      <a:ext uri="{FF2B5EF4-FFF2-40B4-BE49-F238E27FC236}">
                        <a16:creationId xmlns:a16="http://schemas.microsoft.com/office/drawing/2014/main" id="{ED83272B-8FDA-56B1-A57E-2F7DEA5CB496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232" y="4442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38" name="ZoneTexte 737">
                    <a:extLst>
                      <a:ext uri="{FF2B5EF4-FFF2-40B4-BE49-F238E27FC236}">
                        <a16:creationId xmlns:a16="http://schemas.microsoft.com/office/drawing/2014/main" id="{159B0170-7642-57D2-A82C-92BE36EEB1AA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632" y="4595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39" name="ZoneTexte 738">
                    <a:extLst>
                      <a:ext uri="{FF2B5EF4-FFF2-40B4-BE49-F238E27FC236}">
                        <a16:creationId xmlns:a16="http://schemas.microsoft.com/office/drawing/2014/main" id="{7128635A-F9CE-A7E2-D767-F84320B38928}"/>
                      </a:ext>
                    </a:extLst>
                  </p:cNvPr>
                  <p:cNvSpPr txBox="1"/>
                  <p:nvPr/>
                </p:nvSpPr>
                <p:spPr>
                  <a:xfrm>
                    <a:off x="5293032" y="4747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40" name="ZoneTexte 739">
                    <a:extLst>
                      <a:ext uri="{FF2B5EF4-FFF2-40B4-BE49-F238E27FC236}">
                        <a16:creationId xmlns:a16="http://schemas.microsoft.com/office/drawing/2014/main" id="{D1D35C1F-5C31-9202-35FE-8A2467C6BEE8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432" y="4900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41" name="ZoneTexte 740">
                    <a:extLst>
                      <a:ext uri="{FF2B5EF4-FFF2-40B4-BE49-F238E27FC236}">
                        <a16:creationId xmlns:a16="http://schemas.microsoft.com/office/drawing/2014/main" id="{25872D40-CC90-7D90-BD42-35A2DA40489F}"/>
                      </a:ext>
                    </a:extLst>
                  </p:cNvPr>
                  <p:cNvSpPr txBox="1"/>
                  <p:nvPr/>
                </p:nvSpPr>
                <p:spPr>
                  <a:xfrm>
                    <a:off x="5597832" y="5052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42" name="ZoneTexte 741">
                    <a:extLst>
                      <a:ext uri="{FF2B5EF4-FFF2-40B4-BE49-F238E27FC236}">
                        <a16:creationId xmlns:a16="http://schemas.microsoft.com/office/drawing/2014/main" id="{9F81B432-BAFE-2A20-BFBB-74A87C1A893C}"/>
                      </a:ext>
                    </a:extLst>
                  </p:cNvPr>
                  <p:cNvSpPr txBox="1"/>
                  <p:nvPr/>
                </p:nvSpPr>
                <p:spPr>
                  <a:xfrm>
                    <a:off x="5750232" y="5204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43" name="ZoneTexte 742">
                    <a:extLst>
                      <a:ext uri="{FF2B5EF4-FFF2-40B4-BE49-F238E27FC236}">
                        <a16:creationId xmlns:a16="http://schemas.microsoft.com/office/drawing/2014/main" id="{FC7C0882-BCC6-3724-F7F2-EBDF54763AF0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985" y="3081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44" name="ZoneTexte 743">
                    <a:extLst>
                      <a:ext uri="{FF2B5EF4-FFF2-40B4-BE49-F238E27FC236}">
                        <a16:creationId xmlns:a16="http://schemas.microsoft.com/office/drawing/2014/main" id="{82386141-8CED-CE5C-D6D4-A9014E194D8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385" y="32343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45" name="ZoneTexte 744">
                    <a:extLst>
                      <a:ext uri="{FF2B5EF4-FFF2-40B4-BE49-F238E27FC236}">
                        <a16:creationId xmlns:a16="http://schemas.microsoft.com/office/drawing/2014/main" id="{9960BB1B-74A1-3616-8548-8BAB8197D3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9785" y="33867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46" name="ZoneTexte 745">
                    <a:extLst>
                      <a:ext uri="{FF2B5EF4-FFF2-40B4-BE49-F238E27FC236}">
                        <a16:creationId xmlns:a16="http://schemas.microsoft.com/office/drawing/2014/main" id="{6E7E4867-BD05-D4DC-5B3A-712048BE2118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185" y="35391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47" name="ZoneTexte 746">
                    <a:extLst>
                      <a:ext uri="{FF2B5EF4-FFF2-40B4-BE49-F238E27FC236}">
                        <a16:creationId xmlns:a16="http://schemas.microsoft.com/office/drawing/2014/main" id="{9D047090-23A7-D8EC-27AF-43AB7FED5FC2}"/>
                      </a:ext>
                    </a:extLst>
                  </p:cNvPr>
                  <p:cNvSpPr txBox="1"/>
                  <p:nvPr/>
                </p:nvSpPr>
                <p:spPr>
                  <a:xfrm>
                    <a:off x="3754585" y="36915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48" name="ZoneTexte 747">
                    <a:extLst>
                      <a:ext uri="{FF2B5EF4-FFF2-40B4-BE49-F238E27FC236}">
                        <a16:creationId xmlns:a16="http://schemas.microsoft.com/office/drawing/2014/main" id="{04AD20CC-56E0-F071-1CEF-4B22D99CC60F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985" y="3843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49" name="ZoneTexte 748">
                    <a:extLst>
                      <a:ext uri="{FF2B5EF4-FFF2-40B4-BE49-F238E27FC236}">
                        <a16:creationId xmlns:a16="http://schemas.microsoft.com/office/drawing/2014/main" id="{C77EE019-5B8F-F7B0-5294-E575B854CD1B}"/>
                      </a:ext>
                    </a:extLst>
                  </p:cNvPr>
                  <p:cNvSpPr txBox="1"/>
                  <p:nvPr/>
                </p:nvSpPr>
                <p:spPr>
                  <a:xfrm>
                    <a:off x="4059385" y="39963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50" name="ZoneTexte 749">
                    <a:extLst>
                      <a:ext uri="{FF2B5EF4-FFF2-40B4-BE49-F238E27FC236}">
                        <a16:creationId xmlns:a16="http://schemas.microsoft.com/office/drawing/2014/main" id="{F396BC89-B2C4-F5AE-2619-5BB481B62E6F}"/>
                      </a:ext>
                    </a:extLst>
                  </p:cNvPr>
                  <p:cNvSpPr txBox="1"/>
                  <p:nvPr/>
                </p:nvSpPr>
                <p:spPr>
                  <a:xfrm>
                    <a:off x="4211785" y="41487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51" name="ZoneTexte 750">
                    <a:extLst>
                      <a:ext uri="{FF2B5EF4-FFF2-40B4-BE49-F238E27FC236}">
                        <a16:creationId xmlns:a16="http://schemas.microsoft.com/office/drawing/2014/main" id="{62D5FB4A-4BA6-7E41-C7CA-8E237D5F7867}"/>
                      </a:ext>
                    </a:extLst>
                  </p:cNvPr>
                  <p:cNvSpPr txBox="1"/>
                  <p:nvPr/>
                </p:nvSpPr>
                <p:spPr>
                  <a:xfrm>
                    <a:off x="4364185" y="43011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52" name="ZoneTexte 751">
                    <a:extLst>
                      <a:ext uri="{FF2B5EF4-FFF2-40B4-BE49-F238E27FC236}">
                        <a16:creationId xmlns:a16="http://schemas.microsoft.com/office/drawing/2014/main" id="{05D79417-D717-C73F-65F1-C7F9236483DB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585" y="44535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53" name="ZoneTexte 752">
                    <a:extLst>
                      <a:ext uri="{FF2B5EF4-FFF2-40B4-BE49-F238E27FC236}">
                        <a16:creationId xmlns:a16="http://schemas.microsoft.com/office/drawing/2014/main" id="{405D48CB-562C-4AFF-85EA-CA3266DAA716}"/>
                      </a:ext>
                    </a:extLst>
                  </p:cNvPr>
                  <p:cNvSpPr txBox="1"/>
                  <p:nvPr/>
                </p:nvSpPr>
                <p:spPr>
                  <a:xfrm>
                    <a:off x="4668985" y="4605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54" name="ZoneTexte 753">
                    <a:extLst>
                      <a:ext uri="{FF2B5EF4-FFF2-40B4-BE49-F238E27FC236}">
                        <a16:creationId xmlns:a16="http://schemas.microsoft.com/office/drawing/2014/main" id="{6522763D-9DB4-E689-6CE7-D60D886E9CA9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385" y="47583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55" name="ZoneTexte 754">
                    <a:extLst>
                      <a:ext uri="{FF2B5EF4-FFF2-40B4-BE49-F238E27FC236}">
                        <a16:creationId xmlns:a16="http://schemas.microsoft.com/office/drawing/2014/main" id="{0B2CA899-0EA8-1254-40F0-5CEA3713B071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785" y="49107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56" name="ZoneTexte 755">
                    <a:extLst>
                      <a:ext uri="{FF2B5EF4-FFF2-40B4-BE49-F238E27FC236}">
                        <a16:creationId xmlns:a16="http://schemas.microsoft.com/office/drawing/2014/main" id="{7BD198C7-B714-908E-76D7-A3EFD12C40FB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482" y="418622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57" name="ZoneTexte 756">
                    <a:extLst>
                      <a:ext uri="{FF2B5EF4-FFF2-40B4-BE49-F238E27FC236}">
                        <a16:creationId xmlns:a16="http://schemas.microsoft.com/office/drawing/2014/main" id="{BC15C4F1-FD6F-CD8D-0DF3-209B0ED961E7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589" y="2897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58" name="ZoneTexte 757">
                    <a:extLst>
                      <a:ext uri="{FF2B5EF4-FFF2-40B4-BE49-F238E27FC236}">
                        <a16:creationId xmlns:a16="http://schemas.microsoft.com/office/drawing/2014/main" id="{D99A5E18-CB8F-4BB8-00E6-69BA1FE2965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2193" y="2712577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59" name="ZoneTexte 758">
                    <a:extLst>
                      <a:ext uri="{FF2B5EF4-FFF2-40B4-BE49-F238E27FC236}">
                        <a16:creationId xmlns:a16="http://schemas.microsoft.com/office/drawing/2014/main" id="{E1968A4F-2D90-5EA5-F350-1C0033F3A5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185" y="50631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60" name="ZoneTexte 759">
                    <a:extLst>
                      <a:ext uri="{FF2B5EF4-FFF2-40B4-BE49-F238E27FC236}">
                        <a16:creationId xmlns:a16="http://schemas.microsoft.com/office/drawing/2014/main" id="{853F3FFB-64FF-BC1B-F3B3-BDBDD218C944}"/>
                      </a:ext>
                    </a:extLst>
                  </p:cNvPr>
                  <p:cNvSpPr txBox="1"/>
                  <p:nvPr/>
                </p:nvSpPr>
                <p:spPr>
                  <a:xfrm>
                    <a:off x="5278585" y="52155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761" name="ZoneTexte 760">
                    <a:extLst>
                      <a:ext uri="{FF2B5EF4-FFF2-40B4-BE49-F238E27FC236}">
                        <a16:creationId xmlns:a16="http://schemas.microsoft.com/office/drawing/2014/main" id="{BD06EFEF-1E2A-F835-7A93-501D562BEABA}"/>
                      </a:ext>
                    </a:extLst>
                  </p:cNvPr>
                  <p:cNvSpPr txBox="1"/>
                  <p:nvPr/>
                </p:nvSpPr>
                <p:spPr>
                  <a:xfrm>
                    <a:off x="5430985" y="5367909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09" name="Groupe 508">
                  <a:extLst>
                    <a:ext uri="{FF2B5EF4-FFF2-40B4-BE49-F238E27FC236}">
                      <a16:creationId xmlns:a16="http://schemas.microsoft.com/office/drawing/2014/main" id="{CBD95A95-634B-2715-FBC6-F6DC57EAD255}"/>
                    </a:ext>
                  </a:extLst>
                </p:cNvPr>
                <p:cNvGrpSpPr/>
                <p:nvPr/>
              </p:nvGrpSpPr>
              <p:grpSpPr>
                <a:xfrm>
                  <a:off x="6016044" y="417574"/>
                  <a:ext cx="3597270" cy="3743792"/>
                  <a:chOff x="3144985" y="1830443"/>
                  <a:chExt cx="3597270" cy="3743792"/>
                </a:xfrm>
              </p:grpSpPr>
              <p:sp>
                <p:nvSpPr>
                  <p:cNvPr id="592" name="ZoneTexte 591">
                    <a:extLst>
                      <a:ext uri="{FF2B5EF4-FFF2-40B4-BE49-F238E27FC236}">
                        <a16:creationId xmlns:a16="http://schemas.microsoft.com/office/drawing/2014/main" id="{0C30EFF8-DC9B-706B-7626-9CF27FA48ECB}"/>
                      </a:ext>
                    </a:extLst>
                  </p:cNvPr>
                  <p:cNvSpPr txBox="1"/>
                  <p:nvPr/>
                </p:nvSpPr>
                <p:spPr>
                  <a:xfrm>
                    <a:off x="3849769" y="1830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93" name="ZoneTexte 592">
                    <a:extLst>
                      <a:ext uri="{FF2B5EF4-FFF2-40B4-BE49-F238E27FC236}">
                        <a16:creationId xmlns:a16="http://schemas.microsoft.com/office/drawing/2014/main" id="{2E6233E3-F3DD-FD1E-BC73-3FA903112EC6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169" y="1982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94" name="ZoneTexte 593">
                    <a:extLst>
                      <a:ext uri="{FF2B5EF4-FFF2-40B4-BE49-F238E27FC236}">
                        <a16:creationId xmlns:a16="http://schemas.microsoft.com/office/drawing/2014/main" id="{8FD8B7DA-48EF-7E72-B016-3177D67A3E3A}"/>
                      </a:ext>
                    </a:extLst>
                  </p:cNvPr>
                  <p:cNvSpPr txBox="1"/>
                  <p:nvPr/>
                </p:nvSpPr>
                <p:spPr>
                  <a:xfrm>
                    <a:off x="4154569" y="2135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95" name="ZoneTexte 594">
                    <a:extLst>
                      <a:ext uri="{FF2B5EF4-FFF2-40B4-BE49-F238E27FC236}">
                        <a16:creationId xmlns:a16="http://schemas.microsoft.com/office/drawing/2014/main" id="{1C64D22E-3AA6-A583-77DB-51990004511B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969" y="2287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96" name="ZoneTexte 595">
                    <a:extLst>
                      <a:ext uri="{FF2B5EF4-FFF2-40B4-BE49-F238E27FC236}">
                        <a16:creationId xmlns:a16="http://schemas.microsoft.com/office/drawing/2014/main" id="{70F900B6-6084-E928-9D7B-95F520CA4F8F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369" y="2440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97" name="ZoneTexte 596">
                    <a:extLst>
                      <a:ext uri="{FF2B5EF4-FFF2-40B4-BE49-F238E27FC236}">
                        <a16:creationId xmlns:a16="http://schemas.microsoft.com/office/drawing/2014/main" id="{DF5BF845-31BB-A154-0B7D-73CC49563A24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769" y="2592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98" name="ZoneTexte 597">
                    <a:extLst>
                      <a:ext uri="{FF2B5EF4-FFF2-40B4-BE49-F238E27FC236}">
                        <a16:creationId xmlns:a16="http://schemas.microsoft.com/office/drawing/2014/main" id="{18CFD23C-6D4A-4836-00B5-4A95DFA5CBD0}"/>
                      </a:ext>
                    </a:extLst>
                  </p:cNvPr>
                  <p:cNvSpPr txBox="1"/>
                  <p:nvPr/>
                </p:nvSpPr>
                <p:spPr>
                  <a:xfrm>
                    <a:off x="4764169" y="2744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99" name="ZoneTexte 598">
                    <a:extLst>
                      <a:ext uri="{FF2B5EF4-FFF2-40B4-BE49-F238E27FC236}">
                        <a16:creationId xmlns:a16="http://schemas.microsoft.com/office/drawing/2014/main" id="{9BB15CB7-AAAE-C06C-A7C0-30BA8DB40D26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569" y="2897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0" name="ZoneTexte 599">
                    <a:extLst>
                      <a:ext uri="{FF2B5EF4-FFF2-40B4-BE49-F238E27FC236}">
                        <a16:creationId xmlns:a16="http://schemas.microsoft.com/office/drawing/2014/main" id="{7575FE5D-A835-E2E2-AB6B-16DACDCBAE29}"/>
                      </a:ext>
                    </a:extLst>
                  </p:cNvPr>
                  <p:cNvSpPr txBox="1"/>
                  <p:nvPr/>
                </p:nvSpPr>
                <p:spPr>
                  <a:xfrm>
                    <a:off x="5068969" y="3049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1" name="ZoneTexte 600">
                    <a:extLst>
                      <a:ext uri="{FF2B5EF4-FFF2-40B4-BE49-F238E27FC236}">
                        <a16:creationId xmlns:a16="http://schemas.microsoft.com/office/drawing/2014/main" id="{5A96ECFC-74F4-631F-4504-E579DCC7F68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369" y="3202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2" name="ZoneTexte 601">
                    <a:extLst>
                      <a:ext uri="{FF2B5EF4-FFF2-40B4-BE49-F238E27FC236}">
                        <a16:creationId xmlns:a16="http://schemas.microsoft.com/office/drawing/2014/main" id="{A3E63C95-D53A-08C5-C5DF-DEE44A3F4731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769" y="3354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3" name="ZoneTexte 602">
                    <a:extLst>
                      <a:ext uri="{FF2B5EF4-FFF2-40B4-BE49-F238E27FC236}">
                        <a16:creationId xmlns:a16="http://schemas.microsoft.com/office/drawing/2014/main" id="{8CE29911-DFCD-CEAE-4DB4-022A5B026E74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69" y="3506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4" name="ZoneTexte 603">
                    <a:extLst>
                      <a:ext uri="{FF2B5EF4-FFF2-40B4-BE49-F238E27FC236}">
                        <a16:creationId xmlns:a16="http://schemas.microsoft.com/office/drawing/2014/main" id="{9B3EFBEF-84E9-8EB1-72EF-B7F3CA125CB6}"/>
                      </a:ext>
                    </a:extLst>
                  </p:cNvPr>
                  <p:cNvSpPr txBox="1"/>
                  <p:nvPr/>
                </p:nvSpPr>
                <p:spPr>
                  <a:xfrm>
                    <a:off x="5678569" y="3659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5" name="ZoneTexte 604">
                    <a:extLst>
                      <a:ext uri="{FF2B5EF4-FFF2-40B4-BE49-F238E27FC236}">
                        <a16:creationId xmlns:a16="http://schemas.microsoft.com/office/drawing/2014/main" id="{2BF49C44-7E5A-3C91-53A3-78BF40E2A4BD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969" y="3811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6" name="ZoneTexte 605">
                    <a:extLst>
                      <a:ext uri="{FF2B5EF4-FFF2-40B4-BE49-F238E27FC236}">
                        <a16:creationId xmlns:a16="http://schemas.microsoft.com/office/drawing/2014/main" id="{237AF5B1-9BA2-F072-E03E-ED0ABDE8C55D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369" y="3964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7" name="ZoneTexte 606">
                    <a:extLst>
                      <a:ext uri="{FF2B5EF4-FFF2-40B4-BE49-F238E27FC236}">
                        <a16:creationId xmlns:a16="http://schemas.microsoft.com/office/drawing/2014/main" id="{81C9088C-FB89-07C3-6D29-CB7A5C1DD3C3}"/>
                      </a:ext>
                    </a:extLst>
                  </p:cNvPr>
                  <p:cNvSpPr txBox="1"/>
                  <p:nvPr/>
                </p:nvSpPr>
                <p:spPr>
                  <a:xfrm>
                    <a:off x="6135769" y="4116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8" name="ZoneTexte 607">
                    <a:extLst>
                      <a:ext uri="{FF2B5EF4-FFF2-40B4-BE49-F238E27FC236}">
                        <a16:creationId xmlns:a16="http://schemas.microsoft.com/office/drawing/2014/main" id="{35FA5D05-1CA9-3831-D9E7-0EF5A9024339}"/>
                      </a:ext>
                    </a:extLst>
                  </p:cNvPr>
                  <p:cNvSpPr txBox="1"/>
                  <p:nvPr/>
                </p:nvSpPr>
                <p:spPr>
                  <a:xfrm>
                    <a:off x="6288169" y="4268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9" name="ZoneTexte 608">
                    <a:extLst>
                      <a:ext uri="{FF2B5EF4-FFF2-40B4-BE49-F238E27FC236}">
                        <a16:creationId xmlns:a16="http://schemas.microsoft.com/office/drawing/2014/main" id="{83908715-D656-F649-6545-570FA19FB992}"/>
                      </a:ext>
                    </a:extLst>
                  </p:cNvPr>
                  <p:cNvSpPr txBox="1"/>
                  <p:nvPr/>
                </p:nvSpPr>
                <p:spPr>
                  <a:xfrm>
                    <a:off x="6440569" y="4421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0" name="ZoneTexte 609">
                    <a:extLst>
                      <a:ext uri="{FF2B5EF4-FFF2-40B4-BE49-F238E27FC236}">
                        <a16:creationId xmlns:a16="http://schemas.microsoft.com/office/drawing/2014/main" id="{543504AE-A1DB-DC3C-FB73-EF1EB61C7B77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360" y="2138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1" name="ZoneTexte 610">
                    <a:extLst>
                      <a:ext uri="{FF2B5EF4-FFF2-40B4-BE49-F238E27FC236}">
                        <a16:creationId xmlns:a16="http://schemas.microsoft.com/office/drawing/2014/main" id="{D746FD6E-D600-EAEF-0438-4E59C4282A11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760" y="2290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2" name="ZoneTexte 611">
                    <a:extLst>
                      <a:ext uri="{FF2B5EF4-FFF2-40B4-BE49-F238E27FC236}">
                        <a16:creationId xmlns:a16="http://schemas.microsoft.com/office/drawing/2014/main" id="{CDF02143-30BD-9CFE-79A9-841BC3D7384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0160" y="2443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3" name="ZoneTexte 612">
                    <a:extLst>
                      <a:ext uri="{FF2B5EF4-FFF2-40B4-BE49-F238E27FC236}">
                        <a16:creationId xmlns:a16="http://schemas.microsoft.com/office/drawing/2014/main" id="{B5DDB5AF-0792-3647-186F-2F8847709FB5}"/>
                      </a:ext>
                    </a:extLst>
                  </p:cNvPr>
                  <p:cNvSpPr txBox="1"/>
                  <p:nvPr/>
                </p:nvSpPr>
                <p:spPr>
                  <a:xfrm>
                    <a:off x="4122560" y="2595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4" name="ZoneTexte 613">
                    <a:extLst>
                      <a:ext uri="{FF2B5EF4-FFF2-40B4-BE49-F238E27FC236}">
                        <a16:creationId xmlns:a16="http://schemas.microsoft.com/office/drawing/2014/main" id="{EC971499-94F4-7C4F-147E-D0253A5FCE46}"/>
                      </a:ext>
                    </a:extLst>
                  </p:cNvPr>
                  <p:cNvSpPr txBox="1"/>
                  <p:nvPr/>
                </p:nvSpPr>
                <p:spPr>
                  <a:xfrm>
                    <a:off x="4274960" y="2747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5" name="ZoneTexte 614">
                    <a:extLst>
                      <a:ext uri="{FF2B5EF4-FFF2-40B4-BE49-F238E27FC236}">
                        <a16:creationId xmlns:a16="http://schemas.microsoft.com/office/drawing/2014/main" id="{B3CAABA0-7128-9C03-414F-4AA302835485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360" y="2900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6" name="ZoneTexte 615">
                    <a:extLst>
                      <a:ext uri="{FF2B5EF4-FFF2-40B4-BE49-F238E27FC236}">
                        <a16:creationId xmlns:a16="http://schemas.microsoft.com/office/drawing/2014/main" id="{8A95D0DF-5DEF-E994-5A30-9E31E5EE4C0F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760" y="3052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7" name="ZoneTexte 616">
                    <a:extLst>
                      <a:ext uri="{FF2B5EF4-FFF2-40B4-BE49-F238E27FC236}">
                        <a16:creationId xmlns:a16="http://schemas.microsoft.com/office/drawing/2014/main" id="{5963937A-8B08-7895-CE8F-086B39E1F9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160" y="3205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8" name="ZoneTexte 617">
                    <a:extLst>
                      <a:ext uri="{FF2B5EF4-FFF2-40B4-BE49-F238E27FC236}">
                        <a16:creationId xmlns:a16="http://schemas.microsoft.com/office/drawing/2014/main" id="{B002CDBC-269C-230B-A5FD-3760262F8919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560" y="3357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9" name="ZoneTexte 618">
                    <a:extLst>
                      <a:ext uri="{FF2B5EF4-FFF2-40B4-BE49-F238E27FC236}">
                        <a16:creationId xmlns:a16="http://schemas.microsoft.com/office/drawing/2014/main" id="{2EFC0B21-170B-EE47-8E0C-67F0F4C2B1D0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60" y="3509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20" name="ZoneTexte 619">
                    <a:extLst>
                      <a:ext uri="{FF2B5EF4-FFF2-40B4-BE49-F238E27FC236}">
                        <a16:creationId xmlns:a16="http://schemas.microsoft.com/office/drawing/2014/main" id="{734410D8-E6DE-FDDE-9C71-A68382C02333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360" y="3662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21" name="ZoneTexte 620">
                    <a:extLst>
                      <a:ext uri="{FF2B5EF4-FFF2-40B4-BE49-F238E27FC236}">
                        <a16:creationId xmlns:a16="http://schemas.microsoft.com/office/drawing/2014/main" id="{93A3018B-0A2A-4B7D-B6E2-D14404606A7B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760" y="3814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22" name="ZoneTexte 621">
                    <a:extLst>
                      <a:ext uri="{FF2B5EF4-FFF2-40B4-BE49-F238E27FC236}">
                        <a16:creationId xmlns:a16="http://schemas.microsoft.com/office/drawing/2014/main" id="{5107670B-4673-90D3-E08A-905B9537D83C}"/>
                      </a:ext>
                    </a:extLst>
                  </p:cNvPr>
                  <p:cNvSpPr txBox="1"/>
                  <p:nvPr/>
                </p:nvSpPr>
                <p:spPr>
                  <a:xfrm>
                    <a:off x="5494160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23" name="ZoneTexte 622">
                    <a:extLst>
                      <a:ext uri="{FF2B5EF4-FFF2-40B4-BE49-F238E27FC236}">
                        <a16:creationId xmlns:a16="http://schemas.microsoft.com/office/drawing/2014/main" id="{2BE0D217-7A24-431D-CEB5-C4727646BA0A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560" y="4119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24" name="ZoneTexte 623">
                    <a:extLst>
                      <a:ext uri="{FF2B5EF4-FFF2-40B4-BE49-F238E27FC236}">
                        <a16:creationId xmlns:a16="http://schemas.microsoft.com/office/drawing/2014/main" id="{CE9D6216-4E16-B10B-27AA-B8691EC49C3B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960" y="4271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25" name="ZoneTexte 624">
                    <a:extLst>
                      <a:ext uri="{FF2B5EF4-FFF2-40B4-BE49-F238E27FC236}">
                        <a16:creationId xmlns:a16="http://schemas.microsoft.com/office/drawing/2014/main" id="{DFCA171E-D51E-86E6-8BBA-EC98048C04E5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360" y="4424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26" name="ZoneTexte 625">
                    <a:extLst>
                      <a:ext uri="{FF2B5EF4-FFF2-40B4-BE49-F238E27FC236}">
                        <a16:creationId xmlns:a16="http://schemas.microsoft.com/office/drawing/2014/main" id="{38E5D0BA-E812-67C5-6C97-7EE1675A7D2A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760" y="4576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27" name="ZoneTexte 626">
                    <a:extLst>
                      <a:ext uri="{FF2B5EF4-FFF2-40B4-BE49-F238E27FC236}">
                        <a16:creationId xmlns:a16="http://schemas.microsoft.com/office/drawing/2014/main" id="{1A519A04-1148-1B62-F806-1001E573B31F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160" y="4729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28" name="ZoneTexte 627">
                    <a:extLst>
                      <a:ext uri="{FF2B5EF4-FFF2-40B4-BE49-F238E27FC236}">
                        <a16:creationId xmlns:a16="http://schemas.microsoft.com/office/drawing/2014/main" id="{A8AD15CF-6321-7E37-6CE1-AF7AD25978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88" y="2407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29" name="ZoneTexte 628">
                    <a:extLst>
                      <a:ext uri="{FF2B5EF4-FFF2-40B4-BE49-F238E27FC236}">
                        <a16:creationId xmlns:a16="http://schemas.microsoft.com/office/drawing/2014/main" id="{9883547A-89C1-44D9-1428-08FB2107A806}"/>
                      </a:ext>
                    </a:extLst>
                  </p:cNvPr>
                  <p:cNvSpPr txBox="1"/>
                  <p:nvPr/>
                </p:nvSpPr>
                <p:spPr>
                  <a:xfrm>
                    <a:off x="3564088" y="2560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0" name="ZoneTexte 629">
                    <a:extLst>
                      <a:ext uri="{FF2B5EF4-FFF2-40B4-BE49-F238E27FC236}">
                        <a16:creationId xmlns:a16="http://schemas.microsoft.com/office/drawing/2014/main" id="{6394A0DB-A842-8B2B-A9B3-DA4BBE768995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88" y="2712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1" name="ZoneTexte 630">
                    <a:extLst>
                      <a:ext uri="{FF2B5EF4-FFF2-40B4-BE49-F238E27FC236}">
                        <a16:creationId xmlns:a16="http://schemas.microsoft.com/office/drawing/2014/main" id="{8BD4639B-72A9-3D5F-C6D0-5DF3501609A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8888" y="2864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2" name="ZoneTexte 631">
                    <a:extLst>
                      <a:ext uri="{FF2B5EF4-FFF2-40B4-BE49-F238E27FC236}">
                        <a16:creationId xmlns:a16="http://schemas.microsoft.com/office/drawing/2014/main" id="{6FEE7407-E0B6-5C86-FD34-F6EFC8AF2D4D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288" y="3017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3" name="ZoneTexte 632">
                    <a:extLst>
                      <a:ext uri="{FF2B5EF4-FFF2-40B4-BE49-F238E27FC236}">
                        <a16:creationId xmlns:a16="http://schemas.microsoft.com/office/drawing/2014/main" id="{E0AA18C8-D80B-840E-BD83-BE05F4DD5B7B}"/>
                      </a:ext>
                    </a:extLst>
                  </p:cNvPr>
                  <p:cNvSpPr txBox="1"/>
                  <p:nvPr/>
                </p:nvSpPr>
                <p:spPr>
                  <a:xfrm>
                    <a:off x="4173688" y="3169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4" name="ZoneTexte 633">
                    <a:extLst>
                      <a:ext uri="{FF2B5EF4-FFF2-40B4-BE49-F238E27FC236}">
                        <a16:creationId xmlns:a16="http://schemas.microsoft.com/office/drawing/2014/main" id="{05C95528-1425-8DA9-C8AF-41F24803DCA9}"/>
                      </a:ext>
                    </a:extLst>
                  </p:cNvPr>
                  <p:cNvSpPr txBox="1"/>
                  <p:nvPr/>
                </p:nvSpPr>
                <p:spPr>
                  <a:xfrm>
                    <a:off x="4326088" y="3322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5" name="ZoneTexte 634">
                    <a:extLst>
                      <a:ext uri="{FF2B5EF4-FFF2-40B4-BE49-F238E27FC236}">
                        <a16:creationId xmlns:a16="http://schemas.microsoft.com/office/drawing/2014/main" id="{E2A864CC-D1D6-2A58-72E1-B6C10F244491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488" y="3474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6" name="ZoneTexte 635">
                    <a:extLst>
                      <a:ext uri="{FF2B5EF4-FFF2-40B4-BE49-F238E27FC236}">
                        <a16:creationId xmlns:a16="http://schemas.microsoft.com/office/drawing/2014/main" id="{D1AC9C71-CE4E-C21C-BA95-7E75921AC551}"/>
                      </a:ext>
                    </a:extLst>
                  </p:cNvPr>
                  <p:cNvSpPr txBox="1"/>
                  <p:nvPr/>
                </p:nvSpPr>
                <p:spPr>
                  <a:xfrm>
                    <a:off x="4630888" y="3626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7" name="ZoneTexte 636">
                    <a:extLst>
                      <a:ext uri="{FF2B5EF4-FFF2-40B4-BE49-F238E27FC236}">
                        <a16:creationId xmlns:a16="http://schemas.microsoft.com/office/drawing/2014/main" id="{0C0F7C1B-A464-1018-7793-13A810EF3983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288" y="3779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8" name="ZoneTexte 637">
                    <a:extLst>
                      <a:ext uri="{FF2B5EF4-FFF2-40B4-BE49-F238E27FC236}">
                        <a16:creationId xmlns:a16="http://schemas.microsoft.com/office/drawing/2014/main" id="{5A98C225-11AD-FB3E-B980-70B41888821D}"/>
                      </a:ext>
                    </a:extLst>
                  </p:cNvPr>
                  <p:cNvSpPr txBox="1"/>
                  <p:nvPr/>
                </p:nvSpPr>
                <p:spPr>
                  <a:xfrm>
                    <a:off x="4935688" y="3931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9" name="ZoneTexte 638">
                    <a:extLst>
                      <a:ext uri="{FF2B5EF4-FFF2-40B4-BE49-F238E27FC236}">
                        <a16:creationId xmlns:a16="http://schemas.microsoft.com/office/drawing/2014/main" id="{8EA90FD5-A0C4-29A5-DD3B-77B25CA6D2CA}"/>
                      </a:ext>
                    </a:extLst>
                  </p:cNvPr>
                  <p:cNvSpPr txBox="1"/>
                  <p:nvPr/>
                </p:nvSpPr>
                <p:spPr>
                  <a:xfrm>
                    <a:off x="5088088" y="4084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40" name="ZoneTexte 639">
                    <a:extLst>
                      <a:ext uri="{FF2B5EF4-FFF2-40B4-BE49-F238E27FC236}">
                        <a16:creationId xmlns:a16="http://schemas.microsoft.com/office/drawing/2014/main" id="{68BD0DDF-93A2-CBA2-3810-0C16BE0C195D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488" y="4236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41" name="ZoneTexte 640">
                    <a:extLst>
                      <a:ext uri="{FF2B5EF4-FFF2-40B4-BE49-F238E27FC236}">
                        <a16:creationId xmlns:a16="http://schemas.microsoft.com/office/drawing/2014/main" id="{ED0B1F5F-A5C9-E857-8D90-C2740A4E8A14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888" y="4388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42" name="ZoneTexte 641">
                    <a:extLst>
                      <a:ext uri="{FF2B5EF4-FFF2-40B4-BE49-F238E27FC236}">
                        <a16:creationId xmlns:a16="http://schemas.microsoft.com/office/drawing/2014/main" id="{A7C21434-FA61-6DC2-BD6D-24AEE1A65E32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288" y="4541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43" name="ZoneTexte 642">
                    <a:extLst>
                      <a:ext uri="{FF2B5EF4-FFF2-40B4-BE49-F238E27FC236}">
                        <a16:creationId xmlns:a16="http://schemas.microsoft.com/office/drawing/2014/main" id="{89B51BEA-9340-7558-A0D5-5A165C9583AE}"/>
                      </a:ext>
                    </a:extLst>
                  </p:cNvPr>
                  <p:cNvSpPr txBox="1"/>
                  <p:nvPr/>
                </p:nvSpPr>
                <p:spPr>
                  <a:xfrm>
                    <a:off x="5697688" y="4693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44" name="ZoneTexte 643">
                    <a:extLst>
                      <a:ext uri="{FF2B5EF4-FFF2-40B4-BE49-F238E27FC236}">
                        <a16:creationId xmlns:a16="http://schemas.microsoft.com/office/drawing/2014/main" id="{B19CBF37-3FCD-AA4A-C7FB-8A431ED69393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088" y="4846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45" name="ZoneTexte 644">
                    <a:extLst>
                      <a:ext uri="{FF2B5EF4-FFF2-40B4-BE49-F238E27FC236}">
                        <a16:creationId xmlns:a16="http://schemas.microsoft.com/office/drawing/2014/main" id="{D7D44611-B034-9B89-E218-935BDA58C874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432" y="2614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46" name="ZoneTexte 645">
                    <a:extLst>
                      <a:ext uri="{FF2B5EF4-FFF2-40B4-BE49-F238E27FC236}">
                        <a16:creationId xmlns:a16="http://schemas.microsoft.com/office/drawing/2014/main" id="{65932ED8-EE0C-9C0F-EB92-CF2AD3A6AD98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832" y="2766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47" name="ZoneTexte 646">
                    <a:extLst>
                      <a:ext uri="{FF2B5EF4-FFF2-40B4-BE49-F238E27FC236}">
                        <a16:creationId xmlns:a16="http://schemas.microsoft.com/office/drawing/2014/main" id="{5C5C42CF-8FBF-FC6F-E8A1-F3529F0E2D94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232" y="2918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48" name="ZoneTexte 647">
                    <a:extLst>
                      <a:ext uri="{FF2B5EF4-FFF2-40B4-BE49-F238E27FC236}">
                        <a16:creationId xmlns:a16="http://schemas.microsoft.com/office/drawing/2014/main" id="{540AC2D5-6187-BDFC-EC17-F7CD366FAAB7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632" y="3071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49" name="ZoneTexte 648">
                    <a:extLst>
                      <a:ext uri="{FF2B5EF4-FFF2-40B4-BE49-F238E27FC236}">
                        <a16:creationId xmlns:a16="http://schemas.microsoft.com/office/drawing/2014/main" id="{9F652036-C836-9E86-76B8-93CA426CBF0D}"/>
                      </a:ext>
                    </a:extLst>
                  </p:cNvPr>
                  <p:cNvSpPr txBox="1"/>
                  <p:nvPr/>
                </p:nvSpPr>
                <p:spPr>
                  <a:xfrm>
                    <a:off x="3769032" y="3223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0" name="ZoneTexte 649">
                    <a:extLst>
                      <a:ext uri="{FF2B5EF4-FFF2-40B4-BE49-F238E27FC236}">
                        <a16:creationId xmlns:a16="http://schemas.microsoft.com/office/drawing/2014/main" id="{2478BB2D-82AB-FAC8-7826-C513715EDE81}"/>
                      </a:ext>
                    </a:extLst>
                  </p:cNvPr>
                  <p:cNvSpPr txBox="1"/>
                  <p:nvPr/>
                </p:nvSpPr>
                <p:spPr>
                  <a:xfrm>
                    <a:off x="3921432" y="3376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1" name="ZoneTexte 650">
                    <a:extLst>
                      <a:ext uri="{FF2B5EF4-FFF2-40B4-BE49-F238E27FC236}">
                        <a16:creationId xmlns:a16="http://schemas.microsoft.com/office/drawing/2014/main" id="{C056EC26-0213-3D21-4B10-EEF50CBAE28A}"/>
                      </a:ext>
                    </a:extLst>
                  </p:cNvPr>
                  <p:cNvSpPr txBox="1"/>
                  <p:nvPr/>
                </p:nvSpPr>
                <p:spPr>
                  <a:xfrm>
                    <a:off x="4073832" y="3528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2" name="ZoneTexte 651">
                    <a:extLst>
                      <a:ext uri="{FF2B5EF4-FFF2-40B4-BE49-F238E27FC236}">
                        <a16:creationId xmlns:a16="http://schemas.microsoft.com/office/drawing/2014/main" id="{0300BEFF-1C92-24D4-6815-B0CF7F2B6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232" y="3680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3" name="ZoneTexte 652">
                    <a:extLst>
                      <a:ext uri="{FF2B5EF4-FFF2-40B4-BE49-F238E27FC236}">
                        <a16:creationId xmlns:a16="http://schemas.microsoft.com/office/drawing/2014/main" id="{0629BCE5-F5E7-85D8-CE82-CD716417ED05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632" y="3833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4" name="ZoneTexte 653">
                    <a:extLst>
                      <a:ext uri="{FF2B5EF4-FFF2-40B4-BE49-F238E27FC236}">
                        <a16:creationId xmlns:a16="http://schemas.microsoft.com/office/drawing/2014/main" id="{D73C354D-49F3-6A5A-6CB6-66037FE6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032" y="3985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5" name="ZoneTexte 654">
                    <a:extLst>
                      <a:ext uri="{FF2B5EF4-FFF2-40B4-BE49-F238E27FC236}">
                        <a16:creationId xmlns:a16="http://schemas.microsoft.com/office/drawing/2014/main" id="{228669F9-7FD1-8E68-11A3-A25FD82DFE52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432" y="4138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6" name="ZoneTexte 655">
                    <a:extLst>
                      <a:ext uri="{FF2B5EF4-FFF2-40B4-BE49-F238E27FC236}">
                        <a16:creationId xmlns:a16="http://schemas.microsoft.com/office/drawing/2014/main" id="{EA58078C-B1B8-D958-823F-252132624AF8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832" y="4290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7" name="ZoneTexte 656">
                    <a:extLst>
                      <a:ext uri="{FF2B5EF4-FFF2-40B4-BE49-F238E27FC236}">
                        <a16:creationId xmlns:a16="http://schemas.microsoft.com/office/drawing/2014/main" id="{3E3DB23E-0A29-160F-4ABD-1883DFD19A38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232" y="4442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8" name="ZoneTexte 657">
                    <a:extLst>
                      <a:ext uri="{FF2B5EF4-FFF2-40B4-BE49-F238E27FC236}">
                        <a16:creationId xmlns:a16="http://schemas.microsoft.com/office/drawing/2014/main" id="{FE6EF97E-882D-B50E-D3A0-45ACD2B0207B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632" y="4595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9" name="ZoneTexte 658">
                    <a:extLst>
                      <a:ext uri="{FF2B5EF4-FFF2-40B4-BE49-F238E27FC236}">
                        <a16:creationId xmlns:a16="http://schemas.microsoft.com/office/drawing/2014/main" id="{E82B927D-BA01-43BE-F042-B6F98ABC582C}"/>
                      </a:ext>
                    </a:extLst>
                  </p:cNvPr>
                  <p:cNvSpPr txBox="1"/>
                  <p:nvPr/>
                </p:nvSpPr>
                <p:spPr>
                  <a:xfrm>
                    <a:off x="5293032" y="4747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60" name="ZoneTexte 659">
                    <a:extLst>
                      <a:ext uri="{FF2B5EF4-FFF2-40B4-BE49-F238E27FC236}">
                        <a16:creationId xmlns:a16="http://schemas.microsoft.com/office/drawing/2014/main" id="{F3B475B1-3F64-9E7C-3D39-3F92DB811F97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432" y="4900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61" name="ZoneTexte 660">
                    <a:extLst>
                      <a:ext uri="{FF2B5EF4-FFF2-40B4-BE49-F238E27FC236}">
                        <a16:creationId xmlns:a16="http://schemas.microsoft.com/office/drawing/2014/main" id="{FCA5D9AF-910D-CF78-63A7-EEBABF06018A}"/>
                      </a:ext>
                    </a:extLst>
                  </p:cNvPr>
                  <p:cNvSpPr txBox="1"/>
                  <p:nvPr/>
                </p:nvSpPr>
                <p:spPr>
                  <a:xfrm>
                    <a:off x="5597832" y="5052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62" name="ZoneTexte 661">
                    <a:extLst>
                      <a:ext uri="{FF2B5EF4-FFF2-40B4-BE49-F238E27FC236}">
                        <a16:creationId xmlns:a16="http://schemas.microsoft.com/office/drawing/2014/main" id="{0292D6A9-5849-F7DF-8E01-BEE90A207DD7}"/>
                      </a:ext>
                    </a:extLst>
                  </p:cNvPr>
                  <p:cNvSpPr txBox="1"/>
                  <p:nvPr/>
                </p:nvSpPr>
                <p:spPr>
                  <a:xfrm>
                    <a:off x="5750232" y="5204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63" name="ZoneTexte 662">
                    <a:extLst>
                      <a:ext uri="{FF2B5EF4-FFF2-40B4-BE49-F238E27FC236}">
                        <a16:creationId xmlns:a16="http://schemas.microsoft.com/office/drawing/2014/main" id="{196F9B8C-8032-9524-E7DB-2DCD914A5D5D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985" y="3081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64" name="ZoneTexte 663">
                    <a:extLst>
                      <a:ext uri="{FF2B5EF4-FFF2-40B4-BE49-F238E27FC236}">
                        <a16:creationId xmlns:a16="http://schemas.microsoft.com/office/drawing/2014/main" id="{DC10AD68-B2D7-CE96-C721-22C34B55E65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385" y="3234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65" name="ZoneTexte 664">
                    <a:extLst>
                      <a:ext uri="{FF2B5EF4-FFF2-40B4-BE49-F238E27FC236}">
                        <a16:creationId xmlns:a16="http://schemas.microsoft.com/office/drawing/2014/main" id="{EC61BE56-F15E-F531-9F04-912FFAB58490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185" y="3539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66" name="ZoneTexte 665">
                    <a:extLst>
                      <a:ext uri="{FF2B5EF4-FFF2-40B4-BE49-F238E27FC236}">
                        <a16:creationId xmlns:a16="http://schemas.microsoft.com/office/drawing/2014/main" id="{21E0BA4F-EFBB-C063-24D6-6324D8308D7C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985" y="3843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67" name="ZoneTexte 666">
                    <a:extLst>
                      <a:ext uri="{FF2B5EF4-FFF2-40B4-BE49-F238E27FC236}">
                        <a16:creationId xmlns:a16="http://schemas.microsoft.com/office/drawing/2014/main" id="{99F53E5E-1C5F-7F4E-C439-916CD971132E}"/>
                      </a:ext>
                    </a:extLst>
                  </p:cNvPr>
                  <p:cNvSpPr txBox="1"/>
                  <p:nvPr/>
                </p:nvSpPr>
                <p:spPr>
                  <a:xfrm>
                    <a:off x="4211785" y="41487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68" name="ZoneTexte 667">
                    <a:extLst>
                      <a:ext uri="{FF2B5EF4-FFF2-40B4-BE49-F238E27FC236}">
                        <a16:creationId xmlns:a16="http://schemas.microsoft.com/office/drawing/2014/main" id="{AE3805BA-AAEB-0F9A-4089-504B83C71776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585" y="44535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69" name="ZoneTexte 668">
                    <a:extLst>
                      <a:ext uri="{FF2B5EF4-FFF2-40B4-BE49-F238E27FC236}">
                        <a16:creationId xmlns:a16="http://schemas.microsoft.com/office/drawing/2014/main" id="{487E2030-3DB6-E7FF-F6FE-93FB21019862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385" y="4758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70" name="ZoneTexte 669">
                    <a:extLst>
                      <a:ext uri="{FF2B5EF4-FFF2-40B4-BE49-F238E27FC236}">
                        <a16:creationId xmlns:a16="http://schemas.microsoft.com/office/drawing/2014/main" id="{A1859B47-00F9-2C0C-E1ED-3DBB9AA04F24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482" y="418622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71" name="ZoneTexte 670">
                    <a:extLst>
                      <a:ext uri="{FF2B5EF4-FFF2-40B4-BE49-F238E27FC236}">
                        <a16:creationId xmlns:a16="http://schemas.microsoft.com/office/drawing/2014/main" id="{85B7D43B-16D6-CDDC-F494-498E4DEC38FF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185" y="5063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10" name="Groupe 509">
                  <a:extLst>
                    <a:ext uri="{FF2B5EF4-FFF2-40B4-BE49-F238E27FC236}">
                      <a16:creationId xmlns:a16="http://schemas.microsoft.com/office/drawing/2014/main" id="{1B6D318E-3A82-1B39-C076-04C75D106E9E}"/>
                    </a:ext>
                  </a:extLst>
                </p:cNvPr>
                <p:cNvGrpSpPr/>
                <p:nvPr/>
              </p:nvGrpSpPr>
              <p:grpSpPr>
                <a:xfrm>
                  <a:off x="7003494" y="-544667"/>
                  <a:ext cx="3597270" cy="6032536"/>
                  <a:chOff x="3144985" y="1830443"/>
                  <a:chExt cx="3597270" cy="6032536"/>
                </a:xfrm>
              </p:grpSpPr>
              <p:sp>
                <p:nvSpPr>
                  <p:cNvPr id="511" name="ZoneTexte 510">
                    <a:extLst>
                      <a:ext uri="{FF2B5EF4-FFF2-40B4-BE49-F238E27FC236}">
                        <a16:creationId xmlns:a16="http://schemas.microsoft.com/office/drawing/2014/main" id="{A4A7EAFE-21E5-C711-5358-BAAEF5D90525}"/>
                      </a:ext>
                    </a:extLst>
                  </p:cNvPr>
                  <p:cNvSpPr txBox="1"/>
                  <p:nvPr/>
                </p:nvSpPr>
                <p:spPr>
                  <a:xfrm>
                    <a:off x="3849769" y="1830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12" name="ZoneTexte 511">
                    <a:extLst>
                      <a:ext uri="{FF2B5EF4-FFF2-40B4-BE49-F238E27FC236}">
                        <a16:creationId xmlns:a16="http://schemas.microsoft.com/office/drawing/2014/main" id="{5F995EE0-A154-2957-6B70-544292BE68DE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664" y="749364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13" name="ZoneTexte 512">
                    <a:extLst>
                      <a:ext uri="{FF2B5EF4-FFF2-40B4-BE49-F238E27FC236}">
                        <a16:creationId xmlns:a16="http://schemas.microsoft.com/office/drawing/2014/main" id="{4D4882D7-2B6D-8D7D-01D9-0D470E7F94D6}"/>
                      </a:ext>
                    </a:extLst>
                  </p:cNvPr>
                  <p:cNvSpPr txBox="1"/>
                  <p:nvPr/>
                </p:nvSpPr>
                <p:spPr>
                  <a:xfrm>
                    <a:off x="4154569" y="2135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14" name="ZoneTexte 513">
                    <a:extLst>
                      <a:ext uri="{FF2B5EF4-FFF2-40B4-BE49-F238E27FC236}">
                        <a16:creationId xmlns:a16="http://schemas.microsoft.com/office/drawing/2014/main" id="{B00008B1-E4F4-0E00-91CA-BCFF367516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06969" y="2287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15" name="ZoneTexte 514">
                    <a:extLst>
                      <a:ext uri="{FF2B5EF4-FFF2-40B4-BE49-F238E27FC236}">
                        <a16:creationId xmlns:a16="http://schemas.microsoft.com/office/drawing/2014/main" id="{0AECDEB3-A270-F27A-11A4-202CB26C36E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369" y="2440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16" name="ZoneTexte 515">
                    <a:extLst>
                      <a:ext uri="{FF2B5EF4-FFF2-40B4-BE49-F238E27FC236}">
                        <a16:creationId xmlns:a16="http://schemas.microsoft.com/office/drawing/2014/main" id="{EFF6E414-6B2B-C4A6-6F8F-723AB122389A}"/>
                      </a:ext>
                    </a:extLst>
                  </p:cNvPr>
                  <p:cNvSpPr txBox="1"/>
                  <p:nvPr/>
                </p:nvSpPr>
                <p:spPr>
                  <a:xfrm>
                    <a:off x="4611769" y="2592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17" name="ZoneTexte 516">
                    <a:extLst>
                      <a:ext uri="{FF2B5EF4-FFF2-40B4-BE49-F238E27FC236}">
                        <a16:creationId xmlns:a16="http://schemas.microsoft.com/office/drawing/2014/main" id="{B1003B2F-AB03-4FC8-3E3D-BB374633DC8F}"/>
                      </a:ext>
                    </a:extLst>
                  </p:cNvPr>
                  <p:cNvSpPr txBox="1"/>
                  <p:nvPr/>
                </p:nvSpPr>
                <p:spPr>
                  <a:xfrm>
                    <a:off x="4764169" y="2744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18" name="ZoneTexte 517">
                    <a:extLst>
                      <a:ext uri="{FF2B5EF4-FFF2-40B4-BE49-F238E27FC236}">
                        <a16:creationId xmlns:a16="http://schemas.microsoft.com/office/drawing/2014/main" id="{0BD6DE1E-B1B1-4138-8B95-9584F6A8D02D}"/>
                      </a:ext>
                    </a:extLst>
                  </p:cNvPr>
                  <p:cNvSpPr txBox="1"/>
                  <p:nvPr/>
                </p:nvSpPr>
                <p:spPr>
                  <a:xfrm>
                    <a:off x="4916569" y="2897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19" name="ZoneTexte 518">
                    <a:extLst>
                      <a:ext uri="{FF2B5EF4-FFF2-40B4-BE49-F238E27FC236}">
                        <a16:creationId xmlns:a16="http://schemas.microsoft.com/office/drawing/2014/main" id="{F34ABDF3-33A6-7C5E-8543-543F510A2626}"/>
                      </a:ext>
                    </a:extLst>
                  </p:cNvPr>
                  <p:cNvSpPr txBox="1"/>
                  <p:nvPr/>
                </p:nvSpPr>
                <p:spPr>
                  <a:xfrm>
                    <a:off x="5068969" y="3049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20" name="ZoneTexte 519">
                    <a:extLst>
                      <a:ext uri="{FF2B5EF4-FFF2-40B4-BE49-F238E27FC236}">
                        <a16:creationId xmlns:a16="http://schemas.microsoft.com/office/drawing/2014/main" id="{23B00647-D79A-7F8C-3F90-8E668742F04D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369" y="3202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21" name="ZoneTexte 520">
                    <a:extLst>
                      <a:ext uri="{FF2B5EF4-FFF2-40B4-BE49-F238E27FC236}">
                        <a16:creationId xmlns:a16="http://schemas.microsoft.com/office/drawing/2014/main" id="{CB605765-D1D9-3153-7CDF-224DE57E7E33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769" y="3354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22" name="ZoneTexte 521">
                    <a:extLst>
                      <a:ext uri="{FF2B5EF4-FFF2-40B4-BE49-F238E27FC236}">
                        <a16:creationId xmlns:a16="http://schemas.microsoft.com/office/drawing/2014/main" id="{358F201E-B24D-CCBF-8C56-FC4A00B99F54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69" y="3506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23" name="ZoneTexte 522">
                    <a:extLst>
                      <a:ext uri="{FF2B5EF4-FFF2-40B4-BE49-F238E27FC236}">
                        <a16:creationId xmlns:a16="http://schemas.microsoft.com/office/drawing/2014/main" id="{1CB24028-6696-EF9A-C146-F0EB84C85F6C}"/>
                      </a:ext>
                    </a:extLst>
                  </p:cNvPr>
                  <p:cNvSpPr txBox="1"/>
                  <p:nvPr/>
                </p:nvSpPr>
                <p:spPr>
                  <a:xfrm>
                    <a:off x="5678569" y="3659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24" name="ZoneTexte 523">
                    <a:extLst>
                      <a:ext uri="{FF2B5EF4-FFF2-40B4-BE49-F238E27FC236}">
                        <a16:creationId xmlns:a16="http://schemas.microsoft.com/office/drawing/2014/main" id="{322D8DD4-46F7-1FE1-8857-72E3DD2667C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969" y="38116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25" name="ZoneTexte 524">
                    <a:extLst>
                      <a:ext uri="{FF2B5EF4-FFF2-40B4-BE49-F238E27FC236}">
                        <a16:creationId xmlns:a16="http://schemas.microsoft.com/office/drawing/2014/main" id="{3F0A511B-7465-3A9B-B39F-A65944B7CA0F}"/>
                      </a:ext>
                    </a:extLst>
                  </p:cNvPr>
                  <p:cNvSpPr txBox="1"/>
                  <p:nvPr/>
                </p:nvSpPr>
                <p:spPr>
                  <a:xfrm>
                    <a:off x="5983369" y="39640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26" name="ZoneTexte 525">
                    <a:extLst>
                      <a:ext uri="{FF2B5EF4-FFF2-40B4-BE49-F238E27FC236}">
                        <a16:creationId xmlns:a16="http://schemas.microsoft.com/office/drawing/2014/main" id="{5DF9B52E-4BDC-40DB-C679-BC8D358F9CC2}"/>
                      </a:ext>
                    </a:extLst>
                  </p:cNvPr>
                  <p:cNvSpPr txBox="1"/>
                  <p:nvPr/>
                </p:nvSpPr>
                <p:spPr>
                  <a:xfrm>
                    <a:off x="6135769" y="41164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27" name="ZoneTexte 526">
                    <a:extLst>
                      <a:ext uri="{FF2B5EF4-FFF2-40B4-BE49-F238E27FC236}">
                        <a16:creationId xmlns:a16="http://schemas.microsoft.com/office/drawing/2014/main" id="{65CB7EB3-8B77-8803-C010-D1656B7FCD54}"/>
                      </a:ext>
                    </a:extLst>
                  </p:cNvPr>
                  <p:cNvSpPr txBox="1"/>
                  <p:nvPr/>
                </p:nvSpPr>
                <p:spPr>
                  <a:xfrm>
                    <a:off x="6288169" y="42688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28" name="ZoneTexte 527">
                    <a:extLst>
                      <a:ext uri="{FF2B5EF4-FFF2-40B4-BE49-F238E27FC236}">
                        <a16:creationId xmlns:a16="http://schemas.microsoft.com/office/drawing/2014/main" id="{243C6FC7-67D7-6A78-C2ED-69BD2F020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440569" y="442124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29" name="ZoneTexte 528">
                    <a:extLst>
                      <a:ext uri="{FF2B5EF4-FFF2-40B4-BE49-F238E27FC236}">
                        <a16:creationId xmlns:a16="http://schemas.microsoft.com/office/drawing/2014/main" id="{21549A40-0DE5-8EA0-2A5C-8D28FE0638FF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360" y="2138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30" name="ZoneTexte 529">
                    <a:extLst>
                      <a:ext uri="{FF2B5EF4-FFF2-40B4-BE49-F238E27FC236}">
                        <a16:creationId xmlns:a16="http://schemas.microsoft.com/office/drawing/2014/main" id="{AB312711-91BE-00CC-E92B-81F1FDB9A44A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760" y="2290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31" name="ZoneTexte 530">
                    <a:extLst>
                      <a:ext uri="{FF2B5EF4-FFF2-40B4-BE49-F238E27FC236}">
                        <a16:creationId xmlns:a16="http://schemas.microsoft.com/office/drawing/2014/main" id="{A300CA01-FC92-30AD-92E8-810366FC5CA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0160" y="2443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32" name="ZoneTexte 531">
                    <a:extLst>
                      <a:ext uri="{FF2B5EF4-FFF2-40B4-BE49-F238E27FC236}">
                        <a16:creationId xmlns:a16="http://schemas.microsoft.com/office/drawing/2014/main" id="{66ECDA3E-4E7A-DBF7-C1D2-04224AEF7EA7}"/>
                      </a:ext>
                    </a:extLst>
                  </p:cNvPr>
                  <p:cNvSpPr txBox="1"/>
                  <p:nvPr/>
                </p:nvSpPr>
                <p:spPr>
                  <a:xfrm>
                    <a:off x="4122560" y="2595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33" name="ZoneTexte 532">
                    <a:extLst>
                      <a:ext uri="{FF2B5EF4-FFF2-40B4-BE49-F238E27FC236}">
                        <a16:creationId xmlns:a16="http://schemas.microsoft.com/office/drawing/2014/main" id="{AA415CC4-3493-965D-865A-18CCAD96F6D1}"/>
                      </a:ext>
                    </a:extLst>
                  </p:cNvPr>
                  <p:cNvSpPr txBox="1"/>
                  <p:nvPr/>
                </p:nvSpPr>
                <p:spPr>
                  <a:xfrm>
                    <a:off x="4274960" y="2747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34" name="ZoneTexte 533">
                    <a:extLst>
                      <a:ext uri="{FF2B5EF4-FFF2-40B4-BE49-F238E27FC236}">
                        <a16:creationId xmlns:a16="http://schemas.microsoft.com/office/drawing/2014/main" id="{ABDAC983-666C-8A17-5DA8-E8D2B4DC096A}"/>
                      </a:ext>
                    </a:extLst>
                  </p:cNvPr>
                  <p:cNvSpPr txBox="1"/>
                  <p:nvPr/>
                </p:nvSpPr>
                <p:spPr>
                  <a:xfrm>
                    <a:off x="4427360" y="2900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35" name="ZoneTexte 534">
                    <a:extLst>
                      <a:ext uri="{FF2B5EF4-FFF2-40B4-BE49-F238E27FC236}">
                        <a16:creationId xmlns:a16="http://schemas.microsoft.com/office/drawing/2014/main" id="{EDF9D070-11E6-7EBB-D1EF-B5906F9482B5}"/>
                      </a:ext>
                    </a:extLst>
                  </p:cNvPr>
                  <p:cNvSpPr txBox="1"/>
                  <p:nvPr/>
                </p:nvSpPr>
                <p:spPr>
                  <a:xfrm>
                    <a:off x="4579760" y="3052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36" name="ZoneTexte 535">
                    <a:extLst>
                      <a:ext uri="{FF2B5EF4-FFF2-40B4-BE49-F238E27FC236}">
                        <a16:creationId xmlns:a16="http://schemas.microsoft.com/office/drawing/2014/main" id="{1B9951AC-F7A5-8504-7C6E-62A9D4E01E0A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160" y="3205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37" name="ZoneTexte 536">
                    <a:extLst>
                      <a:ext uri="{FF2B5EF4-FFF2-40B4-BE49-F238E27FC236}">
                        <a16:creationId xmlns:a16="http://schemas.microsoft.com/office/drawing/2014/main" id="{1818DB85-D734-6410-4680-2826FC7B6D4E}"/>
                      </a:ext>
                    </a:extLst>
                  </p:cNvPr>
                  <p:cNvSpPr txBox="1"/>
                  <p:nvPr/>
                </p:nvSpPr>
                <p:spPr>
                  <a:xfrm>
                    <a:off x="4884560" y="3357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38" name="ZoneTexte 537">
                    <a:extLst>
                      <a:ext uri="{FF2B5EF4-FFF2-40B4-BE49-F238E27FC236}">
                        <a16:creationId xmlns:a16="http://schemas.microsoft.com/office/drawing/2014/main" id="{7BD702F4-129D-BFCB-268B-6F73F88EEB1E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60" y="3509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39" name="ZoneTexte 538">
                    <a:extLst>
                      <a:ext uri="{FF2B5EF4-FFF2-40B4-BE49-F238E27FC236}">
                        <a16:creationId xmlns:a16="http://schemas.microsoft.com/office/drawing/2014/main" id="{CD9B8BE8-4303-BC2A-E264-EC43A293E2AE}"/>
                      </a:ext>
                    </a:extLst>
                  </p:cNvPr>
                  <p:cNvSpPr txBox="1"/>
                  <p:nvPr/>
                </p:nvSpPr>
                <p:spPr>
                  <a:xfrm>
                    <a:off x="5189360" y="3662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40" name="ZoneTexte 539">
                    <a:extLst>
                      <a:ext uri="{FF2B5EF4-FFF2-40B4-BE49-F238E27FC236}">
                        <a16:creationId xmlns:a16="http://schemas.microsoft.com/office/drawing/2014/main" id="{27B1C962-7760-706E-6706-932F95B70F74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760" y="3814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41" name="ZoneTexte 540">
                    <a:extLst>
                      <a:ext uri="{FF2B5EF4-FFF2-40B4-BE49-F238E27FC236}">
                        <a16:creationId xmlns:a16="http://schemas.microsoft.com/office/drawing/2014/main" id="{7C1C5109-9681-9A4A-7B25-14D5314F885A}"/>
                      </a:ext>
                    </a:extLst>
                  </p:cNvPr>
                  <p:cNvSpPr txBox="1"/>
                  <p:nvPr/>
                </p:nvSpPr>
                <p:spPr>
                  <a:xfrm>
                    <a:off x="5494160" y="3967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42" name="ZoneTexte 541">
                    <a:extLst>
                      <a:ext uri="{FF2B5EF4-FFF2-40B4-BE49-F238E27FC236}">
                        <a16:creationId xmlns:a16="http://schemas.microsoft.com/office/drawing/2014/main" id="{38CB11B1-73F7-D0F4-BB8D-1F5F06225A1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560" y="41194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43" name="ZoneTexte 542">
                    <a:extLst>
                      <a:ext uri="{FF2B5EF4-FFF2-40B4-BE49-F238E27FC236}">
                        <a16:creationId xmlns:a16="http://schemas.microsoft.com/office/drawing/2014/main" id="{1B8F95A7-0B83-CE22-5245-56C2E9294055}"/>
                      </a:ext>
                    </a:extLst>
                  </p:cNvPr>
                  <p:cNvSpPr txBox="1"/>
                  <p:nvPr/>
                </p:nvSpPr>
                <p:spPr>
                  <a:xfrm>
                    <a:off x="5798960" y="42718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44" name="ZoneTexte 543">
                    <a:extLst>
                      <a:ext uri="{FF2B5EF4-FFF2-40B4-BE49-F238E27FC236}">
                        <a16:creationId xmlns:a16="http://schemas.microsoft.com/office/drawing/2014/main" id="{C7AD4387-3B5F-0A71-56E1-0BDB92963B88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360" y="44242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45" name="ZoneTexte 544">
                    <a:extLst>
                      <a:ext uri="{FF2B5EF4-FFF2-40B4-BE49-F238E27FC236}">
                        <a16:creationId xmlns:a16="http://schemas.microsoft.com/office/drawing/2014/main" id="{360D42A8-1110-F30B-8424-E1DEF625CA77}"/>
                      </a:ext>
                    </a:extLst>
                  </p:cNvPr>
                  <p:cNvSpPr txBox="1"/>
                  <p:nvPr/>
                </p:nvSpPr>
                <p:spPr>
                  <a:xfrm>
                    <a:off x="6103760" y="45766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46" name="ZoneTexte 545">
                    <a:extLst>
                      <a:ext uri="{FF2B5EF4-FFF2-40B4-BE49-F238E27FC236}">
                        <a16:creationId xmlns:a16="http://schemas.microsoft.com/office/drawing/2014/main" id="{7457423E-4FF2-D1AF-E82E-EA3B5A29BE7B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160" y="4729062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47" name="ZoneTexte 546">
                    <a:extLst>
                      <a:ext uri="{FF2B5EF4-FFF2-40B4-BE49-F238E27FC236}">
                        <a16:creationId xmlns:a16="http://schemas.microsoft.com/office/drawing/2014/main" id="{3AE9A8A3-070A-8AC6-AAE9-99F755AC14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88" y="2407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48" name="ZoneTexte 547">
                    <a:extLst>
                      <a:ext uri="{FF2B5EF4-FFF2-40B4-BE49-F238E27FC236}">
                        <a16:creationId xmlns:a16="http://schemas.microsoft.com/office/drawing/2014/main" id="{D55663AC-F39B-BFE0-A98B-862B839021C5}"/>
                      </a:ext>
                    </a:extLst>
                  </p:cNvPr>
                  <p:cNvSpPr txBox="1"/>
                  <p:nvPr/>
                </p:nvSpPr>
                <p:spPr>
                  <a:xfrm>
                    <a:off x="3564088" y="2560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49" name="ZoneTexte 548">
                    <a:extLst>
                      <a:ext uri="{FF2B5EF4-FFF2-40B4-BE49-F238E27FC236}">
                        <a16:creationId xmlns:a16="http://schemas.microsoft.com/office/drawing/2014/main" id="{DC0116E0-60A4-3203-02D8-CEEC25C91604}"/>
                      </a:ext>
                    </a:extLst>
                  </p:cNvPr>
                  <p:cNvSpPr txBox="1"/>
                  <p:nvPr/>
                </p:nvSpPr>
                <p:spPr>
                  <a:xfrm>
                    <a:off x="3716488" y="2712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50" name="ZoneTexte 549">
                    <a:extLst>
                      <a:ext uri="{FF2B5EF4-FFF2-40B4-BE49-F238E27FC236}">
                        <a16:creationId xmlns:a16="http://schemas.microsoft.com/office/drawing/2014/main" id="{50ACB020-1351-1672-1517-36F0E865C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868888" y="2864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51" name="ZoneTexte 550">
                    <a:extLst>
                      <a:ext uri="{FF2B5EF4-FFF2-40B4-BE49-F238E27FC236}">
                        <a16:creationId xmlns:a16="http://schemas.microsoft.com/office/drawing/2014/main" id="{D7E7A0DD-C941-D6AA-4C44-628D5E6F9D85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288" y="3017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52" name="ZoneTexte 551">
                    <a:extLst>
                      <a:ext uri="{FF2B5EF4-FFF2-40B4-BE49-F238E27FC236}">
                        <a16:creationId xmlns:a16="http://schemas.microsoft.com/office/drawing/2014/main" id="{1E32214A-11B3-BCC8-DF3E-86CBA9D6A1C9}"/>
                      </a:ext>
                    </a:extLst>
                  </p:cNvPr>
                  <p:cNvSpPr txBox="1"/>
                  <p:nvPr/>
                </p:nvSpPr>
                <p:spPr>
                  <a:xfrm>
                    <a:off x="4173688" y="3169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53" name="ZoneTexte 552">
                    <a:extLst>
                      <a:ext uri="{FF2B5EF4-FFF2-40B4-BE49-F238E27FC236}">
                        <a16:creationId xmlns:a16="http://schemas.microsoft.com/office/drawing/2014/main" id="{5BEAE5AD-9721-CAFA-CDE0-DF1EB89FA5C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6088" y="3322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54" name="ZoneTexte 553">
                    <a:extLst>
                      <a:ext uri="{FF2B5EF4-FFF2-40B4-BE49-F238E27FC236}">
                        <a16:creationId xmlns:a16="http://schemas.microsoft.com/office/drawing/2014/main" id="{8A202792-2FA6-5868-1A9B-7CA86B10F523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488" y="3474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55" name="ZoneTexte 554">
                    <a:extLst>
                      <a:ext uri="{FF2B5EF4-FFF2-40B4-BE49-F238E27FC236}">
                        <a16:creationId xmlns:a16="http://schemas.microsoft.com/office/drawing/2014/main" id="{2A6FCDF8-CF5C-3455-14C5-DBFEAC70EA71}"/>
                      </a:ext>
                    </a:extLst>
                  </p:cNvPr>
                  <p:cNvSpPr txBox="1"/>
                  <p:nvPr/>
                </p:nvSpPr>
                <p:spPr>
                  <a:xfrm>
                    <a:off x="4630888" y="3626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56" name="ZoneTexte 555">
                    <a:extLst>
                      <a:ext uri="{FF2B5EF4-FFF2-40B4-BE49-F238E27FC236}">
                        <a16:creationId xmlns:a16="http://schemas.microsoft.com/office/drawing/2014/main" id="{867CFD39-E861-2145-8317-46821270B1E7}"/>
                      </a:ext>
                    </a:extLst>
                  </p:cNvPr>
                  <p:cNvSpPr txBox="1"/>
                  <p:nvPr/>
                </p:nvSpPr>
                <p:spPr>
                  <a:xfrm>
                    <a:off x="4783288" y="3779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57" name="ZoneTexte 556">
                    <a:extLst>
                      <a:ext uri="{FF2B5EF4-FFF2-40B4-BE49-F238E27FC236}">
                        <a16:creationId xmlns:a16="http://schemas.microsoft.com/office/drawing/2014/main" id="{3E3230F0-A356-9D7E-8A82-DD917FAB466E}"/>
                      </a:ext>
                    </a:extLst>
                  </p:cNvPr>
                  <p:cNvSpPr txBox="1"/>
                  <p:nvPr/>
                </p:nvSpPr>
                <p:spPr>
                  <a:xfrm>
                    <a:off x="4935688" y="3931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58" name="ZoneTexte 557">
                    <a:extLst>
                      <a:ext uri="{FF2B5EF4-FFF2-40B4-BE49-F238E27FC236}">
                        <a16:creationId xmlns:a16="http://schemas.microsoft.com/office/drawing/2014/main" id="{DEC725EB-48E9-5071-F442-D53C657CB647}"/>
                      </a:ext>
                    </a:extLst>
                  </p:cNvPr>
                  <p:cNvSpPr txBox="1"/>
                  <p:nvPr/>
                </p:nvSpPr>
                <p:spPr>
                  <a:xfrm>
                    <a:off x="5088088" y="4084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59" name="ZoneTexte 558">
                    <a:extLst>
                      <a:ext uri="{FF2B5EF4-FFF2-40B4-BE49-F238E27FC236}">
                        <a16:creationId xmlns:a16="http://schemas.microsoft.com/office/drawing/2014/main" id="{900C17C5-5BC7-B6D7-6923-0139F0FAF1EA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488" y="4236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60" name="ZoneTexte 559">
                    <a:extLst>
                      <a:ext uri="{FF2B5EF4-FFF2-40B4-BE49-F238E27FC236}">
                        <a16:creationId xmlns:a16="http://schemas.microsoft.com/office/drawing/2014/main" id="{32C0EC7C-327F-B552-0A6A-991C83A31665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888" y="43889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61" name="ZoneTexte 560">
                    <a:extLst>
                      <a:ext uri="{FF2B5EF4-FFF2-40B4-BE49-F238E27FC236}">
                        <a16:creationId xmlns:a16="http://schemas.microsoft.com/office/drawing/2014/main" id="{94C5BB61-9AED-A6E0-0176-A5FDDA2C4B63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288" y="45413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62" name="ZoneTexte 561">
                    <a:extLst>
                      <a:ext uri="{FF2B5EF4-FFF2-40B4-BE49-F238E27FC236}">
                        <a16:creationId xmlns:a16="http://schemas.microsoft.com/office/drawing/2014/main" id="{D4B228DF-BF37-DCC1-660E-2AE4D32B3141}"/>
                      </a:ext>
                    </a:extLst>
                  </p:cNvPr>
                  <p:cNvSpPr txBox="1"/>
                  <p:nvPr/>
                </p:nvSpPr>
                <p:spPr>
                  <a:xfrm>
                    <a:off x="5697688" y="46937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63" name="ZoneTexte 562">
                    <a:extLst>
                      <a:ext uri="{FF2B5EF4-FFF2-40B4-BE49-F238E27FC236}">
                        <a16:creationId xmlns:a16="http://schemas.microsoft.com/office/drawing/2014/main" id="{FB0D8C68-0391-04CE-9420-B0FF5558449E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088" y="48461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64" name="ZoneTexte 563">
                    <a:extLst>
                      <a:ext uri="{FF2B5EF4-FFF2-40B4-BE49-F238E27FC236}">
                        <a16:creationId xmlns:a16="http://schemas.microsoft.com/office/drawing/2014/main" id="{8A840ECE-E08F-DCA3-5FE8-979822CF23F1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432" y="2614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65" name="ZoneTexte 564">
                    <a:extLst>
                      <a:ext uri="{FF2B5EF4-FFF2-40B4-BE49-F238E27FC236}">
                        <a16:creationId xmlns:a16="http://schemas.microsoft.com/office/drawing/2014/main" id="{96BEDE9E-36D8-2F3F-77BD-0952852C3133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832" y="2766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66" name="ZoneTexte 565">
                    <a:extLst>
                      <a:ext uri="{FF2B5EF4-FFF2-40B4-BE49-F238E27FC236}">
                        <a16:creationId xmlns:a16="http://schemas.microsoft.com/office/drawing/2014/main" id="{DC5CF780-15F3-DA02-FBC2-2BFA89BE6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64232" y="2918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67" name="ZoneTexte 566">
                    <a:extLst>
                      <a:ext uri="{FF2B5EF4-FFF2-40B4-BE49-F238E27FC236}">
                        <a16:creationId xmlns:a16="http://schemas.microsoft.com/office/drawing/2014/main" id="{8F3637FC-B11D-A009-7E83-C6ADD7D24DD0}"/>
                      </a:ext>
                    </a:extLst>
                  </p:cNvPr>
                  <p:cNvSpPr txBox="1"/>
                  <p:nvPr/>
                </p:nvSpPr>
                <p:spPr>
                  <a:xfrm>
                    <a:off x="3616632" y="3071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68" name="ZoneTexte 567">
                    <a:extLst>
                      <a:ext uri="{FF2B5EF4-FFF2-40B4-BE49-F238E27FC236}">
                        <a16:creationId xmlns:a16="http://schemas.microsoft.com/office/drawing/2014/main" id="{52B81A28-EDBE-DC5E-3D66-02A5D3326B39}"/>
                      </a:ext>
                    </a:extLst>
                  </p:cNvPr>
                  <p:cNvSpPr txBox="1"/>
                  <p:nvPr/>
                </p:nvSpPr>
                <p:spPr>
                  <a:xfrm>
                    <a:off x="3769032" y="3223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69" name="ZoneTexte 568">
                    <a:extLst>
                      <a:ext uri="{FF2B5EF4-FFF2-40B4-BE49-F238E27FC236}">
                        <a16:creationId xmlns:a16="http://schemas.microsoft.com/office/drawing/2014/main" id="{6DEE12DB-DC07-9048-B72C-0DC03C720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921432" y="3376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70" name="ZoneTexte 569">
                    <a:extLst>
                      <a:ext uri="{FF2B5EF4-FFF2-40B4-BE49-F238E27FC236}">
                        <a16:creationId xmlns:a16="http://schemas.microsoft.com/office/drawing/2014/main" id="{8CF631F3-565D-DA23-F201-10E2CA1C1DDC}"/>
                      </a:ext>
                    </a:extLst>
                  </p:cNvPr>
                  <p:cNvSpPr txBox="1"/>
                  <p:nvPr/>
                </p:nvSpPr>
                <p:spPr>
                  <a:xfrm>
                    <a:off x="4073832" y="3528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71" name="ZoneTexte 570">
                    <a:extLst>
                      <a:ext uri="{FF2B5EF4-FFF2-40B4-BE49-F238E27FC236}">
                        <a16:creationId xmlns:a16="http://schemas.microsoft.com/office/drawing/2014/main" id="{8B53B52E-5310-2C6F-343E-CA9B8E89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232" y="3680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72" name="ZoneTexte 571">
                    <a:extLst>
                      <a:ext uri="{FF2B5EF4-FFF2-40B4-BE49-F238E27FC236}">
                        <a16:creationId xmlns:a16="http://schemas.microsoft.com/office/drawing/2014/main" id="{F3802430-9A12-F464-64C2-341FEF46C125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632" y="3833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73" name="ZoneTexte 572">
                    <a:extLst>
                      <a:ext uri="{FF2B5EF4-FFF2-40B4-BE49-F238E27FC236}">
                        <a16:creationId xmlns:a16="http://schemas.microsoft.com/office/drawing/2014/main" id="{BB91FD01-DA87-30B9-C498-4C755B948688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032" y="3985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74" name="ZoneTexte 573">
                    <a:extLst>
                      <a:ext uri="{FF2B5EF4-FFF2-40B4-BE49-F238E27FC236}">
                        <a16:creationId xmlns:a16="http://schemas.microsoft.com/office/drawing/2014/main" id="{EACB72FF-7521-33B1-F700-44223F28144F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432" y="4138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75" name="ZoneTexte 574">
                    <a:extLst>
                      <a:ext uri="{FF2B5EF4-FFF2-40B4-BE49-F238E27FC236}">
                        <a16:creationId xmlns:a16="http://schemas.microsoft.com/office/drawing/2014/main" id="{0B65272E-793F-D097-32B2-8B544A410E28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832" y="4290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76" name="ZoneTexte 575">
                    <a:extLst>
                      <a:ext uri="{FF2B5EF4-FFF2-40B4-BE49-F238E27FC236}">
                        <a16:creationId xmlns:a16="http://schemas.microsoft.com/office/drawing/2014/main" id="{A8E3E26A-D15B-8561-3F8F-7BBC5A2A0BD4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232" y="4442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77" name="ZoneTexte 576">
                    <a:extLst>
                      <a:ext uri="{FF2B5EF4-FFF2-40B4-BE49-F238E27FC236}">
                        <a16:creationId xmlns:a16="http://schemas.microsoft.com/office/drawing/2014/main" id="{ABF826FE-487D-C669-9CB8-9080A40C6439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632" y="45953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78" name="ZoneTexte 577">
                    <a:extLst>
                      <a:ext uri="{FF2B5EF4-FFF2-40B4-BE49-F238E27FC236}">
                        <a16:creationId xmlns:a16="http://schemas.microsoft.com/office/drawing/2014/main" id="{90B94038-9EE9-F7AD-DDD5-A0B55D59299C}"/>
                      </a:ext>
                    </a:extLst>
                  </p:cNvPr>
                  <p:cNvSpPr txBox="1"/>
                  <p:nvPr/>
                </p:nvSpPr>
                <p:spPr>
                  <a:xfrm>
                    <a:off x="5293032" y="47477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79" name="ZoneTexte 578">
                    <a:extLst>
                      <a:ext uri="{FF2B5EF4-FFF2-40B4-BE49-F238E27FC236}">
                        <a16:creationId xmlns:a16="http://schemas.microsoft.com/office/drawing/2014/main" id="{2E98842F-1C4A-DC9B-8A03-54D0EDC53EAD}"/>
                      </a:ext>
                    </a:extLst>
                  </p:cNvPr>
                  <p:cNvSpPr txBox="1"/>
                  <p:nvPr/>
                </p:nvSpPr>
                <p:spPr>
                  <a:xfrm>
                    <a:off x="5445432" y="49001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80" name="ZoneTexte 579">
                    <a:extLst>
                      <a:ext uri="{FF2B5EF4-FFF2-40B4-BE49-F238E27FC236}">
                        <a16:creationId xmlns:a16="http://schemas.microsoft.com/office/drawing/2014/main" id="{DFA9D70F-F53E-B5E8-3C21-9648DE5CA1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97832" y="50525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81" name="ZoneTexte 580">
                    <a:extLst>
                      <a:ext uri="{FF2B5EF4-FFF2-40B4-BE49-F238E27FC236}">
                        <a16:creationId xmlns:a16="http://schemas.microsoft.com/office/drawing/2014/main" id="{2D4AB77A-88B8-1383-B612-CDCB9EA98ECD}"/>
                      </a:ext>
                    </a:extLst>
                  </p:cNvPr>
                  <p:cNvSpPr txBox="1"/>
                  <p:nvPr/>
                </p:nvSpPr>
                <p:spPr>
                  <a:xfrm>
                    <a:off x="5750232" y="5204903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0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82" name="ZoneTexte 581">
                    <a:extLst>
                      <a:ext uri="{FF2B5EF4-FFF2-40B4-BE49-F238E27FC236}">
                        <a16:creationId xmlns:a16="http://schemas.microsoft.com/office/drawing/2014/main" id="{D46FF64C-D980-E925-2B17-3C5D6F42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985" y="3081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83" name="ZoneTexte 582">
                    <a:extLst>
                      <a:ext uri="{FF2B5EF4-FFF2-40B4-BE49-F238E27FC236}">
                        <a16:creationId xmlns:a16="http://schemas.microsoft.com/office/drawing/2014/main" id="{0A7FB4F7-F1D3-C6D6-5CC1-09192F8D8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385" y="3234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84" name="ZoneTexte 583">
                    <a:extLst>
                      <a:ext uri="{FF2B5EF4-FFF2-40B4-BE49-F238E27FC236}">
                        <a16:creationId xmlns:a16="http://schemas.microsoft.com/office/drawing/2014/main" id="{F6184392-678D-D55B-E526-15D315DC152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185" y="3539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85" name="ZoneTexte 584">
                    <a:extLst>
                      <a:ext uri="{FF2B5EF4-FFF2-40B4-BE49-F238E27FC236}">
                        <a16:creationId xmlns:a16="http://schemas.microsoft.com/office/drawing/2014/main" id="{9060B809-FB22-7BE4-83D7-20D2172D78FA}"/>
                      </a:ext>
                    </a:extLst>
                  </p:cNvPr>
                  <p:cNvSpPr txBox="1"/>
                  <p:nvPr/>
                </p:nvSpPr>
                <p:spPr>
                  <a:xfrm>
                    <a:off x="3906985" y="38439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86" name="ZoneTexte 585">
                    <a:extLst>
                      <a:ext uri="{FF2B5EF4-FFF2-40B4-BE49-F238E27FC236}">
                        <a16:creationId xmlns:a16="http://schemas.microsoft.com/office/drawing/2014/main" id="{85794718-35B1-216A-C682-139890F4B593}"/>
                      </a:ext>
                    </a:extLst>
                  </p:cNvPr>
                  <p:cNvSpPr txBox="1"/>
                  <p:nvPr/>
                </p:nvSpPr>
                <p:spPr>
                  <a:xfrm>
                    <a:off x="4211785" y="41487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87" name="ZoneTexte 586">
                    <a:extLst>
                      <a:ext uri="{FF2B5EF4-FFF2-40B4-BE49-F238E27FC236}">
                        <a16:creationId xmlns:a16="http://schemas.microsoft.com/office/drawing/2014/main" id="{22606858-E2B6-033C-E925-B35E90D6BD18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585" y="44535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88" name="ZoneTexte 587">
                    <a:extLst>
                      <a:ext uri="{FF2B5EF4-FFF2-40B4-BE49-F238E27FC236}">
                        <a16:creationId xmlns:a16="http://schemas.microsoft.com/office/drawing/2014/main" id="{57A022BC-38D0-D746-D73D-F8A6B7A318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385" y="47583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89" name="ZoneTexte 588">
                    <a:extLst>
                      <a:ext uri="{FF2B5EF4-FFF2-40B4-BE49-F238E27FC236}">
                        <a16:creationId xmlns:a16="http://schemas.microsoft.com/office/drawing/2014/main" id="{7868FC0A-2821-71AE-9698-723C5F7D04BA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482" y="4186223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90" name="ZoneTexte 589">
                    <a:extLst>
                      <a:ext uri="{FF2B5EF4-FFF2-40B4-BE49-F238E27FC236}">
                        <a16:creationId xmlns:a16="http://schemas.microsoft.com/office/drawing/2014/main" id="{92C555CE-F613-8910-A28E-347B7E195A9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6185" y="5063109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591" name="ZoneTexte 590">
                    <a:extLst>
                      <a:ext uri="{FF2B5EF4-FFF2-40B4-BE49-F238E27FC236}">
                        <a16:creationId xmlns:a16="http://schemas.microsoft.com/office/drawing/2014/main" id="{8B77F4E9-6DD7-E699-145F-F8B3E3C2ED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2488" y="499857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1</a:t>
                    </a:r>
                    <a:endParaRPr lang="fr-FR" b="1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7047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roupe 622">
            <a:extLst>
              <a:ext uri="{FF2B5EF4-FFF2-40B4-BE49-F238E27FC236}">
                <a16:creationId xmlns:a16="http://schemas.microsoft.com/office/drawing/2014/main" id="{F290CE56-5AE3-DEF1-1932-AF54DA42B07A}"/>
              </a:ext>
            </a:extLst>
          </p:cNvPr>
          <p:cNvGrpSpPr/>
          <p:nvPr/>
        </p:nvGrpSpPr>
        <p:grpSpPr>
          <a:xfrm>
            <a:off x="1215600" y="-1984724"/>
            <a:ext cx="8511117" cy="9027390"/>
            <a:chOff x="4009224" y="-1291755"/>
            <a:chExt cx="8511117" cy="9027390"/>
          </a:xfrm>
        </p:grpSpPr>
        <p:grpSp>
          <p:nvGrpSpPr>
            <p:cNvPr id="668" name="Groupe 667">
              <a:extLst>
                <a:ext uri="{FF2B5EF4-FFF2-40B4-BE49-F238E27FC236}">
                  <a16:creationId xmlns:a16="http://schemas.microsoft.com/office/drawing/2014/main" id="{DFE91D39-4A48-9CAC-B827-7E3E92110EF4}"/>
                </a:ext>
              </a:extLst>
            </p:cNvPr>
            <p:cNvGrpSpPr/>
            <p:nvPr/>
          </p:nvGrpSpPr>
          <p:grpSpPr>
            <a:xfrm>
              <a:off x="4009224" y="1549200"/>
              <a:ext cx="7068618" cy="6047371"/>
              <a:chOff x="4978237" y="-697067"/>
              <a:chExt cx="7068618" cy="6047371"/>
            </a:xfrm>
          </p:grpSpPr>
          <p:grpSp>
            <p:nvGrpSpPr>
              <p:cNvPr id="1275" name="Groupe 1274">
                <a:extLst>
                  <a:ext uri="{FF2B5EF4-FFF2-40B4-BE49-F238E27FC236}">
                    <a16:creationId xmlns:a16="http://schemas.microsoft.com/office/drawing/2014/main" id="{B388161F-6FF6-4631-D614-42756FD4394A}"/>
                  </a:ext>
                </a:extLst>
              </p:cNvPr>
              <p:cNvGrpSpPr/>
              <p:nvPr/>
            </p:nvGrpSpPr>
            <p:grpSpPr>
              <a:xfrm>
                <a:off x="4978237" y="1443506"/>
                <a:ext cx="3733666" cy="3906798"/>
                <a:chOff x="3008589" y="1830443"/>
                <a:chExt cx="3733666" cy="3906798"/>
              </a:xfrm>
            </p:grpSpPr>
            <p:sp>
              <p:nvSpPr>
                <p:cNvPr id="1431" name="ZoneTexte 1430">
                  <a:extLst>
                    <a:ext uri="{FF2B5EF4-FFF2-40B4-BE49-F238E27FC236}">
                      <a16:creationId xmlns:a16="http://schemas.microsoft.com/office/drawing/2014/main" id="{4D9E7A64-811C-A967-865F-EB46B3E955F4}"/>
                    </a:ext>
                  </a:extLst>
                </p:cNvPr>
                <p:cNvSpPr txBox="1"/>
                <p:nvPr/>
              </p:nvSpPr>
              <p:spPr>
                <a:xfrm>
                  <a:off x="3849769" y="1830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32" name="ZoneTexte 1431">
                  <a:extLst>
                    <a:ext uri="{FF2B5EF4-FFF2-40B4-BE49-F238E27FC236}">
                      <a16:creationId xmlns:a16="http://schemas.microsoft.com/office/drawing/2014/main" id="{66103339-971D-3B1B-881E-B17F2C0372CB}"/>
                    </a:ext>
                  </a:extLst>
                </p:cNvPr>
                <p:cNvSpPr txBox="1"/>
                <p:nvPr/>
              </p:nvSpPr>
              <p:spPr>
                <a:xfrm>
                  <a:off x="4002169" y="1982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33" name="ZoneTexte 1432">
                  <a:extLst>
                    <a:ext uri="{FF2B5EF4-FFF2-40B4-BE49-F238E27FC236}">
                      <a16:creationId xmlns:a16="http://schemas.microsoft.com/office/drawing/2014/main" id="{2C87B5C1-2DB7-CFF6-A205-A84D975A43E7}"/>
                    </a:ext>
                  </a:extLst>
                </p:cNvPr>
                <p:cNvSpPr txBox="1"/>
                <p:nvPr/>
              </p:nvSpPr>
              <p:spPr>
                <a:xfrm>
                  <a:off x="4154569" y="2135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34" name="ZoneTexte 1433">
                  <a:extLst>
                    <a:ext uri="{FF2B5EF4-FFF2-40B4-BE49-F238E27FC236}">
                      <a16:creationId xmlns:a16="http://schemas.microsoft.com/office/drawing/2014/main" id="{120C032D-233C-557D-0D38-0B259E049DBA}"/>
                    </a:ext>
                  </a:extLst>
                </p:cNvPr>
                <p:cNvSpPr txBox="1"/>
                <p:nvPr/>
              </p:nvSpPr>
              <p:spPr>
                <a:xfrm>
                  <a:off x="4306969" y="2287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35" name="ZoneTexte 1434">
                  <a:extLst>
                    <a:ext uri="{FF2B5EF4-FFF2-40B4-BE49-F238E27FC236}">
                      <a16:creationId xmlns:a16="http://schemas.microsoft.com/office/drawing/2014/main" id="{357DC7CC-90DF-8C59-4E24-4ACEFC9962FC}"/>
                    </a:ext>
                  </a:extLst>
                </p:cNvPr>
                <p:cNvSpPr txBox="1"/>
                <p:nvPr/>
              </p:nvSpPr>
              <p:spPr>
                <a:xfrm>
                  <a:off x="4459369" y="2440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36" name="ZoneTexte 1435">
                  <a:extLst>
                    <a:ext uri="{FF2B5EF4-FFF2-40B4-BE49-F238E27FC236}">
                      <a16:creationId xmlns:a16="http://schemas.microsoft.com/office/drawing/2014/main" id="{9A12AA6C-900E-0738-7BCD-A7F04D044DFB}"/>
                    </a:ext>
                  </a:extLst>
                </p:cNvPr>
                <p:cNvSpPr txBox="1"/>
                <p:nvPr/>
              </p:nvSpPr>
              <p:spPr>
                <a:xfrm>
                  <a:off x="4611769" y="2592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37" name="ZoneTexte 1436">
                  <a:extLst>
                    <a:ext uri="{FF2B5EF4-FFF2-40B4-BE49-F238E27FC236}">
                      <a16:creationId xmlns:a16="http://schemas.microsoft.com/office/drawing/2014/main" id="{FAE9B58B-1488-DC99-79D2-DFDFE9DEF7BE}"/>
                    </a:ext>
                  </a:extLst>
                </p:cNvPr>
                <p:cNvSpPr txBox="1"/>
                <p:nvPr/>
              </p:nvSpPr>
              <p:spPr>
                <a:xfrm>
                  <a:off x="4764169" y="2744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38" name="ZoneTexte 1437">
                  <a:extLst>
                    <a:ext uri="{FF2B5EF4-FFF2-40B4-BE49-F238E27FC236}">
                      <a16:creationId xmlns:a16="http://schemas.microsoft.com/office/drawing/2014/main" id="{1A01ABC3-0EAC-78BE-F79A-E0B3F2144855}"/>
                    </a:ext>
                  </a:extLst>
                </p:cNvPr>
                <p:cNvSpPr txBox="1"/>
                <p:nvPr/>
              </p:nvSpPr>
              <p:spPr>
                <a:xfrm>
                  <a:off x="491656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39" name="ZoneTexte 1438">
                  <a:extLst>
                    <a:ext uri="{FF2B5EF4-FFF2-40B4-BE49-F238E27FC236}">
                      <a16:creationId xmlns:a16="http://schemas.microsoft.com/office/drawing/2014/main" id="{CA04D601-A06C-00FC-AFCB-61204CBA34E0}"/>
                    </a:ext>
                  </a:extLst>
                </p:cNvPr>
                <p:cNvSpPr txBox="1"/>
                <p:nvPr/>
              </p:nvSpPr>
              <p:spPr>
                <a:xfrm>
                  <a:off x="5068969" y="3049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40" name="ZoneTexte 1439">
                  <a:extLst>
                    <a:ext uri="{FF2B5EF4-FFF2-40B4-BE49-F238E27FC236}">
                      <a16:creationId xmlns:a16="http://schemas.microsoft.com/office/drawing/2014/main" id="{955BB178-5829-41AD-8073-2119A89F0754}"/>
                    </a:ext>
                  </a:extLst>
                </p:cNvPr>
                <p:cNvSpPr txBox="1"/>
                <p:nvPr/>
              </p:nvSpPr>
              <p:spPr>
                <a:xfrm>
                  <a:off x="5221369" y="3202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41" name="ZoneTexte 1440">
                  <a:extLst>
                    <a:ext uri="{FF2B5EF4-FFF2-40B4-BE49-F238E27FC236}">
                      <a16:creationId xmlns:a16="http://schemas.microsoft.com/office/drawing/2014/main" id="{A086024B-F761-16A5-068F-07611C4F1174}"/>
                    </a:ext>
                  </a:extLst>
                </p:cNvPr>
                <p:cNvSpPr txBox="1"/>
                <p:nvPr/>
              </p:nvSpPr>
              <p:spPr>
                <a:xfrm>
                  <a:off x="5373769" y="3354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42" name="ZoneTexte 1441">
                  <a:extLst>
                    <a:ext uri="{FF2B5EF4-FFF2-40B4-BE49-F238E27FC236}">
                      <a16:creationId xmlns:a16="http://schemas.microsoft.com/office/drawing/2014/main" id="{C9521733-8619-E21F-1DDD-53DC25957D56}"/>
                    </a:ext>
                  </a:extLst>
                </p:cNvPr>
                <p:cNvSpPr txBox="1"/>
                <p:nvPr/>
              </p:nvSpPr>
              <p:spPr>
                <a:xfrm>
                  <a:off x="5526169" y="3506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43" name="ZoneTexte 1442">
                  <a:extLst>
                    <a:ext uri="{FF2B5EF4-FFF2-40B4-BE49-F238E27FC236}">
                      <a16:creationId xmlns:a16="http://schemas.microsoft.com/office/drawing/2014/main" id="{441A96C9-038C-6EC5-59CC-D91E709570EB}"/>
                    </a:ext>
                  </a:extLst>
                </p:cNvPr>
                <p:cNvSpPr txBox="1"/>
                <p:nvPr/>
              </p:nvSpPr>
              <p:spPr>
                <a:xfrm>
                  <a:off x="5678569" y="3659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44" name="ZoneTexte 1443">
                  <a:extLst>
                    <a:ext uri="{FF2B5EF4-FFF2-40B4-BE49-F238E27FC236}">
                      <a16:creationId xmlns:a16="http://schemas.microsoft.com/office/drawing/2014/main" id="{1FAF4602-8B39-430D-80D4-E591287164B2}"/>
                    </a:ext>
                  </a:extLst>
                </p:cNvPr>
                <p:cNvSpPr txBox="1"/>
                <p:nvPr/>
              </p:nvSpPr>
              <p:spPr>
                <a:xfrm>
                  <a:off x="5830969" y="3811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45" name="ZoneTexte 1444">
                  <a:extLst>
                    <a:ext uri="{FF2B5EF4-FFF2-40B4-BE49-F238E27FC236}">
                      <a16:creationId xmlns:a16="http://schemas.microsoft.com/office/drawing/2014/main" id="{AB1C25D4-84BB-2B94-C7F8-1ACE601A51CE}"/>
                    </a:ext>
                  </a:extLst>
                </p:cNvPr>
                <p:cNvSpPr txBox="1"/>
                <p:nvPr/>
              </p:nvSpPr>
              <p:spPr>
                <a:xfrm>
                  <a:off x="5983369" y="3964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46" name="ZoneTexte 1445">
                  <a:extLst>
                    <a:ext uri="{FF2B5EF4-FFF2-40B4-BE49-F238E27FC236}">
                      <a16:creationId xmlns:a16="http://schemas.microsoft.com/office/drawing/2014/main" id="{6937E728-3DB9-CA17-6427-65DD7EC0D165}"/>
                    </a:ext>
                  </a:extLst>
                </p:cNvPr>
                <p:cNvSpPr txBox="1"/>
                <p:nvPr/>
              </p:nvSpPr>
              <p:spPr>
                <a:xfrm>
                  <a:off x="6135769" y="4116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47" name="ZoneTexte 1446">
                  <a:extLst>
                    <a:ext uri="{FF2B5EF4-FFF2-40B4-BE49-F238E27FC236}">
                      <a16:creationId xmlns:a16="http://schemas.microsoft.com/office/drawing/2014/main" id="{67D67649-0D8D-0B9C-E6B3-0581AFCF8463}"/>
                    </a:ext>
                  </a:extLst>
                </p:cNvPr>
                <p:cNvSpPr txBox="1"/>
                <p:nvPr/>
              </p:nvSpPr>
              <p:spPr>
                <a:xfrm>
                  <a:off x="6288169" y="4268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48" name="ZoneTexte 1447">
                  <a:extLst>
                    <a:ext uri="{FF2B5EF4-FFF2-40B4-BE49-F238E27FC236}">
                      <a16:creationId xmlns:a16="http://schemas.microsoft.com/office/drawing/2014/main" id="{72C68003-F2DD-4FB1-734F-2718FFAEA0CC}"/>
                    </a:ext>
                  </a:extLst>
                </p:cNvPr>
                <p:cNvSpPr txBox="1"/>
                <p:nvPr/>
              </p:nvSpPr>
              <p:spPr>
                <a:xfrm>
                  <a:off x="6440569" y="4421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49" name="ZoneTexte 1448">
                  <a:extLst>
                    <a:ext uri="{FF2B5EF4-FFF2-40B4-BE49-F238E27FC236}">
                      <a16:creationId xmlns:a16="http://schemas.microsoft.com/office/drawing/2014/main" id="{DC2ABA9E-AF08-DBCA-9E0A-AEF46B7E7587}"/>
                    </a:ext>
                  </a:extLst>
                </p:cNvPr>
                <p:cNvSpPr txBox="1"/>
                <p:nvPr/>
              </p:nvSpPr>
              <p:spPr>
                <a:xfrm>
                  <a:off x="3512960" y="198586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0" name="ZoneTexte 1449">
                  <a:extLst>
                    <a:ext uri="{FF2B5EF4-FFF2-40B4-BE49-F238E27FC236}">
                      <a16:creationId xmlns:a16="http://schemas.microsoft.com/office/drawing/2014/main" id="{BB90B314-757A-27A1-D5E5-7527AAB4AEF4}"/>
                    </a:ext>
                  </a:extLst>
                </p:cNvPr>
                <p:cNvSpPr txBox="1"/>
                <p:nvPr/>
              </p:nvSpPr>
              <p:spPr>
                <a:xfrm>
                  <a:off x="3665360" y="2138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1" name="ZoneTexte 1450">
                  <a:extLst>
                    <a:ext uri="{FF2B5EF4-FFF2-40B4-BE49-F238E27FC236}">
                      <a16:creationId xmlns:a16="http://schemas.microsoft.com/office/drawing/2014/main" id="{225F6E4F-C97C-DC48-EC79-136AD95799A6}"/>
                    </a:ext>
                  </a:extLst>
                </p:cNvPr>
                <p:cNvSpPr txBox="1"/>
                <p:nvPr/>
              </p:nvSpPr>
              <p:spPr>
                <a:xfrm>
                  <a:off x="3817760" y="2290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2" name="ZoneTexte 1451">
                  <a:extLst>
                    <a:ext uri="{FF2B5EF4-FFF2-40B4-BE49-F238E27FC236}">
                      <a16:creationId xmlns:a16="http://schemas.microsoft.com/office/drawing/2014/main" id="{AAF89153-163E-CA02-B804-3C60453B7593}"/>
                    </a:ext>
                  </a:extLst>
                </p:cNvPr>
                <p:cNvSpPr txBox="1"/>
                <p:nvPr/>
              </p:nvSpPr>
              <p:spPr>
                <a:xfrm>
                  <a:off x="3970160" y="2443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3" name="ZoneTexte 1452">
                  <a:extLst>
                    <a:ext uri="{FF2B5EF4-FFF2-40B4-BE49-F238E27FC236}">
                      <a16:creationId xmlns:a16="http://schemas.microsoft.com/office/drawing/2014/main" id="{164E3FC7-4ADE-71E6-7D00-384C11392767}"/>
                    </a:ext>
                  </a:extLst>
                </p:cNvPr>
                <p:cNvSpPr txBox="1"/>
                <p:nvPr/>
              </p:nvSpPr>
              <p:spPr>
                <a:xfrm>
                  <a:off x="4122560" y="2595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4" name="ZoneTexte 1453">
                  <a:extLst>
                    <a:ext uri="{FF2B5EF4-FFF2-40B4-BE49-F238E27FC236}">
                      <a16:creationId xmlns:a16="http://schemas.microsoft.com/office/drawing/2014/main" id="{EF682301-8B13-EE0E-B0B3-66D4A4D0393C}"/>
                    </a:ext>
                  </a:extLst>
                </p:cNvPr>
                <p:cNvSpPr txBox="1"/>
                <p:nvPr/>
              </p:nvSpPr>
              <p:spPr>
                <a:xfrm>
                  <a:off x="4274960" y="2747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5" name="ZoneTexte 1454">
                  <a:extLst>
                    <a:ext uri="{FF2B5EF4-FFF2-40B4-BE49-F238E27FC236}">
                      <a16:creationId xmlns:a16="http://schemas.microsoft.com/office/drawing/2014/main" id="{C6E9FF2C-A783-895E-81D6-7D81E828C945}"/>
                    </a:ext>
                  </a:extLst>
                </p:cNvPr>
                <p:cNvSpPr txBox="1"/>
                <p:nvPr/>
              </p:nvSpPr>
              <p:spPr>
                <a:xfrm>
                  <a:off x="4427360" y="2900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6" name="ZoneTexte 1455">
                  <a:extLst>
                    <a:ext uri="{FF2B5EF4-FFF2-40B4-BE49-F238E27FC236}">
                      <a16:creationId xmlns:a16="http://schemas.microsoft.com/office/drawing/2014/main" id="{6BD9DD38-8F5E-03C0-8E19-0FEBE09ED649}"/>
                    </a:ext>
                  </a:extLst>
                </p:cNvPr>
                <p:cNvSpPr txBox="1"/>
                <p:nvPr/>
              </p:nvSpPr>
              <p:spPr>
                <a:xfrm>
                  <a:off x="4579760" y="3052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7" name="ZoneTexte 1456">
                  <a:extLst>
                    <a:ext uri="{FF2B5EF4-FFF2-40B4-BE49-F238E27FC236}">
                      <a16:creationId xmlns:a16="http://schemas.microsoft.com/office/drawing/2014/main" id="{2044EB0F-1D05-7CD1-C234-D90E2D70F912}"/>
                    </a:ext>
                  </a:extLst>
                </p:cNvPr>
                <p:cNvSpPr txBox="1"/>
                <p:nvPr/>
              </p:nvSpPr>
              <p:spPr>
                <a:xfrm>
                  <a:off x="4732160" y="3205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8" name="ZoneTexte 1457">
                  <a:extLst>
                    <a:ext uri="{FF2B5EF4-FFF2-40B4-BE49-F238E27FC236}">
                      <a16:creationId xmlns:a16="http://schemas.microsoft.com/office/drawing/2014/main" id="{7D3C28E0-7FC7-5956-4711-193026DAE1DB}"/>
                    </a:ext>
                  </a:extLst>
                </p:cNvPr>
                <p:cNvSpPr txBox="1"/>
                <p:nvPr/>
              </p:nvSpPr>
              <p:spPr>
                <a:xfrm>
                  <a:off x="4884560" y="3357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59" name="ZoneTexte 1458">
                  <a:extLst>
                    <a:ext uri="{FF2B5EF4-FFF2-40B4-BE49-F238E27FC236}">
                      <a16:creationId xmlns:a16="http://schemas.microsoft.com/office/drawing/2014/main" id="{58123BBB-C1F1-8B99-B99F-F418CF729760}"/>
                    </a:ext>
                  </a:extLst>
                </p:cNvPr>
                <p:cNvSpPr txBox="1"/>
                <p:nvPr/>
              </p:nvSpPr>
              <p:spPr>
                <a:xfrm>
                  <a:off x="5036960" y="3509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60" name="ZoneTexte 1459">
                  <a:extLst>
                    <a:ext uri="{FF2B5EF4-FFF2-40B4-BE49-F238E27FC236}">
                      <a16:creationId xmlns:a16="http://schemas.microsoft.com/office/drawing/2014/main" id="{2BEF69F3-D19A-B0F1-6EBE-F834DBD334D4}"/>
                    </a:ext>
                  </a:extLst>
                </p:cNvPr>
                <p:cNvSpPr txBox="1"/>
                <p:nvPr/>
              </p:nvSpPr>
              <p:spPr>
                <a:xfrm>
                  <a:off x="5189360" y="3662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61" name="ZoneTexte 1460">
                  <a:extLst>
                    <a:ext uri="{FF2B5EF4-FFF2-40B4-BE49-F238E27FC236}">
                      <a16:creationId xmlns:a16="http://schemas.microsoft.com/office/drawing/2014/main" id="{26758975-430B-6236-B3BD-1512EF0AE3DF}"/>
                    </a:ext>
                  </a:extLst>
                </p:cNvPr>
                <p:cNvSpPr txBox="1"/>
                <p:nvPr/>
              </p:nvSpPr>
              <p:spPr>
                <a:xfrm>
                  <a:off x="5341760" y="3814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62" name="ZoneTexte 1461">
                  <a:extLst>
                    <a:ext uri="{FF2B5EF4-FFF2-40B4-BE49-F238E27FC236}">
                      <a16:creationId xmlns:a16="http://schemas.microsoft.com/office/drawing/2014/main" id="{E626EAE1-BAA9-F1B4-4A87-2389D9106203}"/>
                    </a:ext>
                  </a:extLst>
                </p:cNvPr>
                <p:cNvSpPr txBox="1"/>
                <p:nvPr/>
              </p:nvSpPr>
              <p:spPr>
                <a:xfrm>
                  <a:off x="5494160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63" name="ZoneTexte 1462">
                  <a:extLst>
                    <a:ext uri="{FF2B5EF4-FFF2-40B4-BE49-F238E27FC236}">
                      <a16:creationId xmlns:a16="http://schemas.microsoft.com/office/drawing/2014/main" id="{B576C5BD-82FD-4E86-7868-DBD734809C08}"/>
                    </a:ext>
                  </a:extLst>
                </p:cNvPr>
                <p:cNvSpPr txBox="1"/>
                <p:nvPr/>
              </p:nvSpPr>
              <p:spPr>
                <a:xfrm>
                  <a:off x="5646560" y="4119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64" name="ZoneTexte 1463">
                  <a:extLst>
                    <a:ext uri="{FF2B5EF4-FFF2-40B4-BE49-F238E27FC236}">
                      <a16:creationId xmlns:a16="http://schemas.microsoft.com/office/drawing/2014/main" id="{98648AEF-92DA-0849-D172-BB954FB6CF91}"/>
                    </a:ext>
                  </a:extLst>
                </p:cNvPr>
                <p:cNvSpPr txBox="1"/>
                <p:nvPr/>
              </p:nvSpPr>
              <p:spPr>
                <a:xfrm>
                  <a:off x="5798960" y="4271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65" name="ZoneTexte 1464">
                  <a:extLst>
                    <a:ext uri="{FF2B5EF4-FFF2-40B4-BE49-F238E27FC236}">
                      <a16:creationId xmlns:a16="http://schemas.microsoft.com/office/drawing/2014/main" id="{9075655B-59E0-4557-0192-DDDE7BAF49B4}"/>
                    </a:ext>
                  </a:extLst>
                </p:cNvPr>
                <p:cNvSpPr txBox="1"/>
                <p:nvPr/>
              </p:nvSpPr>
              <p:spPr>
                <a:xfrm>
                  <a:off x="5951360" y="4424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66" name="ZoneTexte 1465">
                  <a:extLst>
                    <a:ext uri="{FF2B5EF4-FFF2-40B4-BE49-F238E27FC236}">
                      <a16:creationId xmlns:a16="http://schemas.microsoft.com/office/drawing/2014/main" id="{0C982B95-21C4-E2A4-2E27-1ABE23FDCEE0}"/>
                    </a:ext>
                  </a:extLst>
                </p:cNvPr>
                <p:cNvSpPr txBox="1"/>
                <p:nvPr/>
              </p:nvSpPr>
              <p:spPr>
                <a:xfrm>
                  <a:off x="6103760" y="4576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67" name="ZoneTexte 1466">
                  <a:extLst>
                    <a:ext uri="{FF2B5EF4-FFF2-40B4-BE49-F238E27FC236}">
                      <a16:creationId xmlns:a16="http://schemas.microsoft.com/office/drawing/2014/main" id="{8BD7FD3A-B014-653A-408C-6CD4E001E1E6}"/>
                    </a:ext>
                  </a:extLst>
                </p:cNvPr>
                <p:cNvSpPr txBox="1"/>
                <p:nvPr/>
              </p:nvSpPr>
              <p:spPr>
                <a:xfrm>
                  <a:off x="6256160" y="4729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68" name="ZoneTexte 1467">
                  <a:extLst>
                    <a:ext uri="{FF2B5EF4-FFF2-40B4-BE49-F238E27FC236}">
                      <a16:creationId xmlns:a16="http://schemas.microsoft.com/office/drawing/2014/main" id="{0B37F571-4AFF-0A89-8679-4785657B2A63}"/>
                    </a:ext>
                  </a:extLst>
                </p:cNvPr>
                <p:cNvSpPr txBox="1"/>
                <p:nvPr/>
              </p:nvSpPr>
              <p:spPr>
                <a:xfrm>
                  <a:off x="3411688" y="2407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69" name="ZoneTexte 1468">
                  <a:extLst>
                    <a:ext uri="{FF2B5EF4-FFF2-40B4-BE49-F238E27FC236}">
                      <a16:creationId xmlns:a16="http://schemas.microsoft.com/office/drawing/2014/main" id="{20B5D9DD-3CBE-939C-6B15-48D255026B6F}"/>
                    </a:ext>
                  </a:extLst>
                </p:cNvPr>
                <p:cNvSpPr txBox="1"/>
                <p:nvPr/>
              </p:nvSpPr>
              <p:spPr>
                <a:xfrm>
                  <a:off x="3564088" y="2560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0" name="ZoneTexte 1469">
                  <a:extLst>
                    <a:ext uri="{FF2B5EF4-FFF2-40B4-BE49-F238E27FC236}">
                      <a16:creationId xmlns:a16="http://schemas.microsoft.com/office/drawing/2014/main" id="{759CA63C-7A66-9EED-78A6-3F76E36BEF53}"/>
                    </a:ext>
                  </a:extLst>
                </p:cNvPr>
                <p:cNvSpPr txBox="1"/>
                <p:nvPr/>
              </p:nvSpPr>
              <p:spPr>
                <a:xfrm>
                  <a:off x="3716488" y="2712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1" name="ZoneTexte 1470">
                  <a:extLst>
                    <a:ext uri="{FF2B5EF4-FFF2-40B4-BE49-F238E27FC236}">
                      <a16:creationId xmlns:a16="http://schemas.microsoft.com/office/drawing/2014/main" id="{8D67C5A0-564D-29D2-758F-44AC3B2B5593}"/>
                    </a:ext>
                  </a:extLst>
                </p:cNvPr>
                <p:cNvSpPr txBox="1"/>
                <p:nvPr/>
              </p:nvSpPr>
              <p:spPr>
                <a:xfrm>
                  <a:off x="3868888" y="2864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2" name="ZoneTexte 1471">
                  <a:extLst>
                    <a:ext uri="{FF2B5EF4-FFF2-40B4-BE49-F238E27FC236}">
                      <a16:creationId xmlns:a16="http://schemas.microsoft.com/office/drawing/2014/main" id="{2465AA65-86A1-BF8E-0610-49CF95DC5024}"/>
                    </a:ext>
                  </a:extLst>
                </p:cNvPr>
                <p:cNvSpPr txBox="1"/>
                <p:nvPr/>
              </p:nvSpPr>
              <p:spPr>
                <a:xfrm>
                  <a:off x="4021288" y="3017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3" name="ZoneTexte 1472">
                  <a:extLst>
                    <a:ext uri="{FF2B5EF4-FFF2-40B4-BE49-F238E27FC236}">
                      <a16:creationId xmlns:a16="http://schemas.microsoft.com/office/drawing/2014/main" id="{BA58CD5E-55A5-5643-17F8-929A0D302E3B}"/>
                    </a:ext>
                  </a:extLst>
                </p:cNvPr>
                <p:cNvSpPr txBox="1"/>
                <p:nvPr/>
              </p:nvSpPr>
              <p:spPr>
                <a:xfrm>
                  <a:off x="4173688" y="3169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4" name="ZoneTexte 1473">
                  <a:extLst>
                    <a:ext uri="{FF2B5EF4-FFF2-40B4-BE49-F238E27FC236}">
                      <a16:creationId xmlns:a16="http://schemas.microsoft.com/office/drawing/2014/main" id="{CD15B661-0592-9DE1-898C-449F23052FF2}"/>
                    </a:ext>
                  </a:extLst>
                </p:cNvPr>
                <p:cNvSpPr txBox="1"/>
                <p:nvPr/>
              </p:nvSpPr>
              <p:spPr>
                <a:xfrm>
                  <a:off x="4326088" y="3322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5" name="ZoneTexte 1474">
                  <a:extLst>
                    <a:ext uri="{FF2B5EF4-FFF2-40B4-BE49-F238E27FC236}">
                      <a16:creationId xmlns:a16="http://schemas.microsoft.com/office/drawing/2014/main" id="{99D401C5-99A0-B6A8-7E02-5F52191800DA}"/>
                    </a:ext>
                  </a:extLst>
                </p:cNvPr>
                <p:cNvSpPr txBox="1"/>
                <p:nvPr/>
              </p:nvSpPr>
              <p:spPr>
                <a:xfrm>
                  <a:off x="4478488" y="3474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6" name="ZoneTexte 1475">
                  <a:extLst>
                    <a:ext uri="{FF2B5EF4-FFF2-40B4-BE49-F238E27FC236}">
                      <a16:creationId xmlns:a16="http://schemas.microsoft.com/office/drawing/2014/main" id="{29244CFF-3D2B-15F7-B0AA-B1593262087E}"/>
                    </a:ext>
                  </a:extLst>
                </p:cNvPr>
                <p:cNvSpPr txBox="1"/>
                <p:nvPr/>
              </p:nvSpPr>
              <p:spPr>
                <a:xfrm>
                  <a:off x="4630888" y="3626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7" name="ZoneTexte 1476">
                  <a:extLst>
                    <a:ext uri="{FF2B5EF4-FFF2-40B4-BE49-F238E27FC236}">
                      <a16:creationId xmlns:a16="http://schemas.microsoft.com/office/drawing/2014/main" id="{5983495C-4426-5BF0-EA67-7768AD77A30D}"/>
                    </a:ext>
                  </a:extLst>
                </p:cNvPr>
                <p:cNvSpPr txBox="1"/>
                <p:nvPr/>
              </p:nvSpPr>
              <p:spPr>
                <a:xfrm>
                  <a:off x="4783288" y="3779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8" name="ZoneTexte 1477">
                  <a:extLst>
                    <a:ext uri="{FF2B5EF4-FFF2-40B4-BE49-F238E27FC236}">
                      <a16:creationId xmlns:a16="http://schemas.microsoft.com/office/drawing/2014/main" id="{7E1BDA17-EF93-CC4D-7FD2-4F95DE91E16A}"/>
                    </a:ext>
                  </a:extLst>
                </p:cNvPr>
                <p:cNvSpPr txBox="1"/>
                <p:nvPr/>
              </p:nvSpPr>
              <p:spPr>
                <a:xfrm>
                  <a:off x="4935688" y="3931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79" name="ZoneTexte 1478">
                  <a:extLst>
                    <a:ext uri="{FF2B5EF4-FFF2-40B4-BE49-F238E27FC236}">
                      <a16:creationId xmlns:a16="http://schemas.microsoft.com/office/drawing/2014/main" id="{AFC8518C-881C-F8B2-0EE6-6E8343BA58AA}"/>
                    </a:ext>
                  </a:extLst>
                </p:cNvPr>
                <p:cNvSpPr txBox="1"/>
                <p:nvPr/>
              </p:nvSpPr>
              <p:spPr>
                <a:xfrm>
                  <a:off x="5088088" y="4084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80" name="ZoneTexte 1479">
                  <a:extLst>
                    <a:ext uri="{FF2B5EF4-FFF2-40B4-BE49-F238E27FC236}">
                      <a16:creationId xmlns:a16="http://schemas.microsoft.com/office/drawing/2014/main" id="{0B1D95AF-7B12-88F9-8205-8A8CDC4C8F97}"/>
                    </a:ext>
                  </a:extLst>
                </p:cNvPr>
                <p:cNvSpPr txBox="1"/>
                <p:nvPr/>
              </p:nvSpPr>
              <p:spPr>
                <a:xfrm>
                  <a:off x="5240488" y="4236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81" name="ZoneTexte 1480">
                  <a:extLst>
                    <a:ext uri="{FF2B5EF4-FFF2-40B4-BE49-F238E27FC236}">
                      <a16:creationId xmlns:a16="http://schemas.microsoft.com/office/drawing/2014/main" id="{00492AF2-F1C2-170B-4081-D65E156D7CA3}"/>
                    </a:ext>
                  </a:extLst>
                </p:cNvPr>
                <p:cNvSpPr txBox="1"/>
                <p:nvPr/>
              </p:nvSpPr>
              <p:spPr>
                <a:xfrm>
                  <a:off x="5392888" y="4388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82" name="ZoneTexte 1481">
                  <a:extLst>
                    <a:ext uri="{FF2B5EF4-FFF2-40B4-BE49-F238E27FC236}">
                      <a16:creationId xmlns:a16="http://schemas.microsoft.com/office/drawing/2014/main" id="{E5F42E0E-5B1B-9CC9-90ED-9279A07A85F4}"/>
                    </a:ext>
                  </a:extLst>
                </p:cNvPr>
                <p:cNvSpPr txBox="1"/>
                <p:nvPr/>
              </p:nvSpPr>
              <p:spPr>
                <a:xfrm>
                  <a:off x="5545288" y="4541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83" name="ZoneTexte 1482">
                  <a:extLst>
                    <a:ext uri="{FF2B5EF4-FFF2-40B4-BE49-F238E27FC236}">
                      <a16:creationId xmlns:a16="http://schemas.microsoft.com/office/drawing/2014/main" id="{6537072F-DF41-D28F-360F-AD8C25146BFE}"/>
                    </a:ext>
                  </a:extLst>
                </p:cNvPr>
                <p:cNvSpPr txBox="1"/>
                <p:nvPr/>
              </p:nvSpPr>
              <p:spPr>
                <a:xfrm>
                  <a:off x="5697688" y="4693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84" name="ZoneTexte 1483">
                  <a:extLst>
                    <a:ext uri="{FF2B5EF4-FFF2-40B4-BE49-F238E27FC236}">
                      <a16:creationId xmlns:a16="http://schemas.microsoft.com/office/drawing/2014/main" id="{E593D325-CCE6-7D84-A3F1-378F2EA2295A}"/>
                    </a:ext>
                  </a:extLst>
                </p:cNvPr>
                <p:cNvSpPr txBox="1"/>
                <p:nvPr/>
              </p:nvSpPr>
              <p:spPr>
                <a:xfrm>
                  <a:off x="5850088" y="4846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85" name="ZoneTexte 1484">
                  <a:extLst>
                    <a:ext uri="{FF2B5EF4-FFF2-40B4-BE49-F238E27FC236}">
                      <a16:creationId xmlns:a16="http://schemas.microsoft.com/office/drawing/2014/main" id="{BEC90FA3-F2BB-B7EE-97AF-1C1AF7C2D520}"/>
                    </a:ext>
                  </a:extLst>
                </p:cNvPr>
                <p:cNvSpPr txBox="1"/>
                <p:nvPr/>
              </p:nvSpPr>
              <p:spPr>
                <a:xfrm>
                  <a:off x="3159432" y="2614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86" name="ZoneTexte 1485">
                  <a:extLst>
                    <a:ext uri="{FF2B5EF4-FFF2-40B4-BE49-F238E27FC236}">
                      <a16:creationId xmlns:a16="http://schemas.microsoft.com/office/drawing/2014/main" id="{5730BFAE-8539-6851-2F93-B1E9B7A985ED}"/>
                    </a:ext>
                  </a:extLst>
                </p:cNvPr>
                <p:cNvSpPr txBox="1"/>
                <p:nvPr/>
              </p:nvSpPr>
              <p:spPr>
                <a:xfrm>
                  <a:off x="3311832" y="2766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87" name="ZoneTexte 1486">
                  <a:extLst>
                    <a:ext uri="{FF2B5EF4-FFF2-40B4-BE49-F238E27FC236}">
                      <a16:creationId xmlns:a16="http://schemas.microsoft.com/office/drawing/2014/main" id="{77A1B164-C17B-F50E-1E19-453641ACB56B}"/>
                    </a:ext>
                  </a:extLst>
                </p:cNvPr>
                <p:cNvSpPr txBox="1"/>
                <p:nvPr/>
              </p:nvSpPr>
              <p:spPr>
                <a:xfrm>
                  <a:off x="3464232" y="2918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88" name="ZoneTexte 1487">
                  <a:extLst>
                    <a:ext uri="{FF2B5EF4-FFF2-40B4-BE49-F238E27FC236}">
                      <a16:creationId xmlns:a16="http://schemas.microsoft.com/office/drawing/2014/main" id="{C19F3246-322A-027A-EA0C-2EF79EE647A5}"/>
                    </a:ext>
                  </a:extLst>
                </p:cNvPr>
                <p:cNvSpPr txBox="1"/>
                <p:nvPr/>
              </p:nvSpPr>
              <p:spPr>
                <a:xfrm>
                  <a:off x="3616632" y="3071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89" name="ZoneTexte 1488">
                  <a:extLst>
                    <a:ext uri="{FF2B5EF4-FFF2-40B4-BE49-F238E27FC236}">
                      <a16:creationId xmlns:a16="http://schemas.microsoft.com/office/drawing/2014/main" id="{7E22EB9C-CE14-D6EC-2D35-9A4134847D52}"/>
                    </a:ext>
                  </a:extLst>
                </p:cNvPr>
                <p:cNvSpPr txBox="1"/>
                <p:nvPr/>
              </p:nvSpPr>
              <p:spPr>
                <a:xfrm>
                  <a:off x="3769032" y="3223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90" name="ZoneTexte 1489">
                  <a:extLst>
                    <a:ext uri="{FF2B5EF4-FFF2-40B4-BE49-F238E27FC236}">
                      <a16:creationId xmlns:a16="http://schemas.microsoft.com/office/drawing/2014/main" id="{29E28495-D060-9996-D00A-7242B55E6A15}"/>
                    </a:ext>
                  </a:extLst>
                </p:cNvPr>
                <p:cNvSpPr txBox="1"/>
                <p:nvPr/>
              </p:nvSpPr>
              <p:spPr>
                <a:xfrm>
                  <a:off x="3921432" y="3376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91" name="ZoneTexte 1490">
                  <a:extLst>
                    <a:ext uri="{FF2B5EF4-FFF2-40B4-BE49-F238E27FC236}">
                      <a16:creationId xmlns:a16="http://schemas.microsoft.com/office/drawing/2014/main" id="{62C80CBD-5A20-314E-35B3-B580D567FC39}"/>
                    </a:ext>
                  </a:extLst>
                </p:cNvPr>
                <p:cNvSpPr txBox="1"/>
                <p:nvPr/>
              </p:nvSpPr>
              <p:spPr>
                <a:xfrm>
                  <a:off x="4073832" y="3528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92" name="ZoneTexte 1491">
                  <a:extLst>
                    <a:ext uri="{FF2B5EF4-FFF2-40B4-BE49-F238E27FC236}">
                      <a16:creationId xmlns:a16="http://schemas.microsoft.com/office/drawing/2014/main" id="{B8896CD5-20E0-0D3F-04E5-B4C5CA1B88D5}"/>
                    </a:ext>
                  </a:extLst>
                </p:cNvPr>
                <p:cNvSpPr txBox="1"/>
                <p:nvPr/>
              </p:nvSpPr>
              <p:spPr>
                <a:xfrm>
                  <a:off x="4226232" y="3680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93" name="ZoneTexte 1492">
                  <a:extLst>
                    <a:ext uri="{FF2B5EF4-FFF2-40B4-BE49-F238E27FC236}">
                      <a16:creationId xmlns:a16="http://schemas.microsoft.com/office/drawing/2014/main" id="{07BD04D4-F063-4250-67D4-8B9C9F873D42}"/>
                    </a:ext>
                  </a:extLst>
                </p:cNvPr>
                <p:cNvSpPr txBox="1"/>
                <p:nvPr/>
              </p:nvSpPr>
              <p:spPr>
                <a:xfrm>
                  <a:off x="4378632" y="3833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94" name="ZoneTexte 1493">
                  <a:extLst>
                    <a:ext uri="{FF2B5EF4-FFF2-40B4-BE49-F238E27FC236}">
                      <a16:creationId xmlns:a16="http://schemas.microsoft.com/office/drawing/2014/main" id="{65FB34DC-96CC-FA4F-179A-1105581E0D15}"/>
                    </a:ext>
                  </a:extLst>
                </p:cNvPr>
                <p:cNvSpPr txBox="1"/>
                <p:nvPr/>
              </p:nvSpPr>
              <p:spPr>
                <a:xfrm>
                  <a:off x="4531032" y="3985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95" name="ZoneTexte 1494">
                  <a:extLst>
                    <a:ext uri="{FF2B5EF4-FFF2-40B4-BE49-F238E27FC236}">
                      <a16:creationId xmlns:a16="http://schemas.microsoft.com/office/drawing/2014/main" id="{0EE013DE-E15C-D8AC-0DE5-57EE9B36079D}"/>
                    </a:ext>
                  </a:extLst>
                </p:cNvPr>
                <p:cNvSpPr txBox="1"/>
                <p:nvPr/>
              </p:nvSpPr>
              <p:spPr>
                <a:xfrm>
                  <a:off x="4683432" y="4138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96" name="ZoneTexte 1495">
                  <a:extLst>
                    <a:ext uri="{FF2B5EF4-FFF2-40B4-BE49-F238E27FC236}">
                      <a16:creationId xmlns:a16="http://schemas.microsoft.com/office/drawing/2014/main" id="{E93E16C4-B598-83D3-3ACB-C2290936EABF}"/>
                    </a:ext>
                  </a:extLst>
                </p:cNvPr>
                <p:cNvSpPr txBox="1"/>
                <p:nvPr/>
              </p:nvSpPr>
              <p:spPr>
                <a:xfrm>
                  <a:off x="4835832" y="4290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97" name="ZoneTexte 1496">
                  <a:extLst>
                    <a:ext uri="{FF2B5EF4-FFF2-40B4-BE49-F238E27FC236}">
                      <a16:creationId xmlns:a16="http://schemas.microsoft.com/office/drawing/2014/main" id="{DC1C3A0E-7B1A-69CF-F2DA-AB07837C5DDF}"/>
                    </a:ext>
                  </a:extLst>
                </p:cNvPr>
                <p:cNvSpPr txBox="1"/>
                <p:nvPr/>
              </p:nvSpPr>
              <p:spPr>
                <a:xfrm>
                  <a:off x="4988232" y="4442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98" name="ZoneTexte 1497">
                  <a:extLst>
                    <a:ext uri="{FF2B5EF4-FFF2-40B4-BE49-F238E27FC236}">
                      <a16:creationId xmlns:a16="http://schemas.microsoft.com/office/drawing/2014/main" id="{B53388D0-ADD0-C44C-34E2-4BAA781032D2}"/>
                    </a:ext>
                  </a:extLst>
                </p:cNvPr>
                <p:cNvSpPr txBox="1"/>
                <p:nvPr/>
              </p:nvSpPr>
              <p:spPr>
                <a:xfrm>
                  <a:off x="5140632" y="4595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99" name="ZoneTexte 1498">
                  <a:extLst>
                    <a:ext uri="{FF2B5EF4-FFF2-40B4-BE49-F238E27FC236}">
                      <a16:creationId xmlns:a16="http://schemas.microsoft.com/office/drawing/2014/main" id="{BF65CF01-2368-5A69-50CC-2375B8D76BCB}"/>
                    </a:ext>
                  </a:extLst>
                </p:cNvPr>
                <p:cNvSpPr txBox="1"/>
                <p:nvPr/>
              </p:nvSpPr>
              <p:spPr>
                <a:xfrm>
                  <a:off x="5293032" y="4747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00" name="ZoneTexte 1499">
                  <a:extLst>
                    <a:ext uri="{FF2B5EF4-FFF2-40B4-BE49-F238E27FC236}">
                      <a16:creationId xmlns:a16="http://schemas.microsoft.com/office/drawing/2014/main" id="{8F97D83E-8817-EAD0-9A4C-44BA5E206C44}"/>
                    </a:ext>
                  </a:extLst>
                </p:cNvPr>
                <p:cNvSpPr txBox="1"/>
                <p:nvPr/>
              </p:nvSpPr>
              <p:spPr>
                <a:xfrm>
                  <a:off x="5445432" y="4900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01" name="ZoneTexte 1500">
                  <a:extLst>
                    <a:ext uri="{FF2B5EF4-FFF2-40B4-BE49-F238E27FC236}">
                      <a16:creationId xmlns:a16="http://schemas.microsoft.com/office/drawing/2014/main" id="{0CC251E2-EE71-B1C6-0A7E-58DBDCAA50A0}"/>
                    </a:ext>
                  </a:extLst>
                </p:cNvPr>
                <p:cNvSpPr txBox="1"/>
                <p:nvPr/>
              </p:nvSpPr>
              <p:spPr>
                <a:xfrm>
                  <a:off x="5597832" y="5052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02" name="ZoneTexte 1501">
                  <a:extLst>
                    <a:ext uri="{FF2B5EF4-FFF2-40B4-BE49-F238E27FC236}">
                      <a16:creationId xmlns:a16="http://schemas.microsoft.com/office/drawing/2014/main" id="{041C6C54-98E4-CD4C-7F86-B681BB015B46}"/>
                    </a:ext>
                  </a:extLst>
                </p:cNvPr>
                <p:cNvSpPr txBox="1"/>
                <p:nvPr/>
              </p:nvSpPr>
              <p:spPr>
                <a:xfrm>
                  <a:off x="5750232" y="5204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03" name="ZoneTexte 1502">
                  <a:extLst>
                    <a:ext uri="{FF2B5EF4-FFF2-40B4-BE49-F238E27FC236}">
                      <a16:creationId xmlns:a16="http://schemas.microsoft.com/office/drawing/2014/main" id="{69E650E2-BFD3-B508-4D6B-10383AD30C23}"/>
                    </a:ext>
                  </a:extLst>
                </p:cNvPr>
                <p:cNvSpPr txBox="1"/>
                <p:nvPr/>
              </p:nvSpPr>
              <p:spPr>
                <a:xfrm>
                  <a:off x="3144985" y="3081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04" name="ZoneTexte 1503">
                  <a:extLst>
                    <a:ext uri="{FF2B5EF4-FFF2-40B4-BE49-F238E27FC236}">
                      <a16:creationId xmlns:a16="http://schemas.microsoft.com/office/drawing/2014/main" id="{A4B35FEC-19E7-7696-D9FA-01E15E69C233}"/>
                    </a:ext>
                  </a:extLst>
                </p:cNvPr>
                <p:cNvSpPr txBox="1"/>
                <p:nvPr/>
              </p:nvSpPr>
              <p:spPr>
                <a:xfrm>
                  <a:off x="3297385" y="32343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05" name="ZoneTexte 1504">
                  <a:extLst>
                    <a:ext uri="{FF2B5EF4-FFF2-40B4-BE49-F238E27FC236}">
                      <a16:creationId xmlns:a16="http://schemas.microsoft.com/office/drawing/2014/main" id="{B27E06AB-433D-3751-5F47-F87CB5400C1B}"/>
                    </a:ext>
                  </a:extLst>
                </p:cNvPr>
                <p:cNvSpPr txBox="1"/>
                <p:nvPr/>
              </p:nvSpPr>
              <p:spPr>
                <a:xfrm>
                  <a:off x="3449785" y="33867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06" name="ZoneTexte 1505">
                  <a:extLst>
                    <a:ext uri="{FF2B5EF4-FFF2-40B4-BE49-F238E27FC236}">
                      <a16:creationId xmlns:a16="http://schemas.microsoft.com/office/drawing/2014/main" id="{46593C82-5A79-11C8-C886-6C2A95751C16}"/>
                    </a:ext>
                  </a:extLst>
                </p:cNvPr>
                <p:cNvSpPr txBox="1"/>
                <p:nvPr/>
              </p:nvSpPr>
              <p:spPr>
                <a:xfrm>
                  <a:off x="3602185" y="35391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07" name="ZoneTexte 1506">
                  <a:extLst>
                    <a:ext uri="{FF2B5EF4-FFF2-40B4-BE49-F238E27FC236}">
                      <a16:creationId xmlns:a16="http://schemas.microsoft.com/office/drawing/2014/main" id="{D2557618-16AD-7593-BE14-D3E5A3D34FB2}"/>
                    </a:ext>
                  </a:extLst>
                </p:cNvPr>
                <p:cNvSpPr txBox="1"/>
                <p:nvPr/>
              </p:nvSpPr>
              <p:spPr>
                <a:xfrm>
                  <a:off x="3754585" y="3691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08" name="ZoneTexte 1507">
                  <a:extLst>
                    <a:ext uri="{FF2B5EF4-FFF2-40B4-BE49-F238E27FC236}">
                      <a16:creationId xmlns:a16="http://schemas.microsoft.com/office/drawing/2014/main" id="{9AA625E9-198F-35FE-EAC1-6A704CDD3B57}"/>
                    </a:ext>
                  </a:extLst>
                </p:cNvPr>
                <p:cNvSpPr txBox="1"/>
                <p:nvPr/>
              </p:nvSpPr>
              <p:spPr>
                <a:xfrm>
                  <a:off x="3906985" y="3843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09" name="ZoneTexte 1508">
                  <a:extLst>
                    <a:ext uri="{FF2B5EF4-FFF2-40B4-BE49-F238E27FC236}">
                      <a16:creationId xmlns:a16="http://schemas.microsoft.com/office/drawing/2014/main" id="{CCDBFF5D-19DB-2E36-7204-DE83285F1301}"/>
                    </a:ext>
                  </a:extLst>
                </p:cNvPr>
                <p:cNvSpPr txBox="1"/>
                <p:nvPr/>
              </p:nvSpPr>
              <p:spPr>
                <a:xfrm>
                  <a:off x="4059385" y="39963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10" name="ZoneTexte 1509">
                  <a:extLst>
                    <a:ext uri="{FF2B5EF4-FFF2-40B4-BE49-F238E27FC236}">
                      <a16:creationId xmlns:a16="http://schemas.microsoft.com/office/drawing/2014/main" id="{CA6153DD-5C0F-79F2-0264-EC1FDEABEBCD}"/>
                    </a:ext>
                  </a:extLst>
                </p:cNvPr>
                <p:cNvSpPr txBox="1"/>
                <p:nvPr/>
              </p:nvSpPr>
              <p:spPr>
                <a:xfrm>
                  <a:off x="4211785" y="41487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11" name="ZoneTexte 1510">
                  <a:extLst>
                    <a:ext uri="{FF2B5EF4-FFF2-40B4-BE49-F238E27FC236}">
                      <a16:creationId xmlns:a16="http://schemas.microsoft.com/office/drawing/2014/main" id="{E3D7AD77-8F5D-C9CE-0FBD-39534016AA7D}"/>
                    </a:ext>
                  </a:extLst>
                </p:cNvPr>
                <p:cNvSpPr txBox="1"/>
                <p:nvPr/>
              </p:nvSpPr>
              <p:spPr>
                <a:xfrm>
                  <a:off x="4364185" y="43011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12" name="ZoneTexte 1511">
                  <a:extLst>
                    <a:ext uri="{FF2B5EF4-FFF2-40B4-BE49-F238E27FC236}">
                      <a16:creationId xmlns:a16="http://schemas.microsoft.com/office/drawing/2014/main" id="{3B8A5304-0079-F0B4-2CD5-B2FC4BEB0EA7}"/>
                    </a:ext>
                  </a:extLst>
                </p:cNvPr>
                <p:cNvSpPr txBox="1"/>
                <p:nvPr/>
              </p:nvSpPr>
              <p:spPr>
                <a:xfrm>
                  <a:off x="4516585" y="445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13" name="ZoneTexte 1512">
                  <a:extLst>
                    <a:ext uri="{FF2B5EF4-FFF2-40B4-BE49-F238E27FC236}">
                      <a16:creationId xmlns:a16="http://schemas.microsoft.com/office/drawing/2014/main" id="{818FAA96-66DA-3C21-E6D5-2E1861CBD78E}"/>
                    </a:ext>
                  </a:extLst>
                </p:cNvPr>
                <p:cNvSpPr txBox="1"/>
                <p:nvPr/>
              </p:nvSpPr>
              <p:spPr>
                <a:xfrm>
                  <a:off x="4668985" y="4605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14" name="ZoneTexte 1513">
                  <a:extLst>
                    <a:ext uri="{FF2B5EF4-FFF2-40B4-BE49-F238E27FC236}">
                      <a16:creationId xmlns:a16="http://schemas.microsoft.com/office/drawing/2014/main" id="{43066EE3-8340-A2B0-BCD2-57DF8C88FBFB}"/>
                    </a:ext>
                  </a:extLst>
                </p:cNvPr>
                <p:cNvSpPr txBox="1"/>
                <p:nvPr/>
              </p:nvSpPr>
              <p:spPr>
                <a:xfrm>
                  <a:off x="4821385" y="47583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15" name="ZoneTexte 1514">
                  <a:extLst>
                    <a:ext uri="{FF2B5EF4-FFF2-40B4-BE49-F238E27FC236}">
                      <a16:creationId xmlns:a16="http://schemas.microsoft.com/office/drawing/2014/main" id="{D817C904-ED20-FA8B-9245-A31644B53403}"/>
                    </a:ext>
                  </a:extLst>
                </p:cNvPr>
                <p:cNvSpPr txBox="1"/>
                <p:nvPr/>
              </p:nvSpPr>
              <p:spPr>
                <a:xfrm>
                  <a:off x="4973785" y="49107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16" name="ZoneTexte 1515">
                  <a:extLst>
                    <a:ext uri="{FF2B5EF4-FFF2-40B4-BE49-F238E27FC236}">
                      <a16:creationId xmlns:a16="http://schemas.microsoft.com/office/drawing/2014/main" id="{390F4CC9-762C-A0BF-F784-37E4D630B17E}"/>
                    </a:ext>
                  </a:extLst>
                </p:cNvPr>
                <p:cNvSpPr txBox="1"/>
                <p:nvPr/>
              </p:nvSpPr>
              <p:spPr>
                <a:xfrm>
                  <a:off x="3339482" y="41862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17" name="ZoneTexte 1516">
                  <a:extLst>
                    <a:ext uri="{FF2B5EF4-FFF2-40B4-BE49-F238E27FC236}">
                      <a16:creationId xmlns:a16="http://schemas.microsoft.com/office/drawing/2014/main" id="{1E35EA05-53F3-3164-2720-240D5D183BD3}"/>
                    </a:ext>
                  </a:extLst>
                </p:cNvPr>
                <p:cNvSpPr txBox="1"/>
                <p:nvPr/>
              </p:nvSpPr>
              <p:spPr>
                <a:xfrm>
                  <a:off x="300858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18" name="ZoneTexte 1517">
                  <a:extLst>
                    <a:ext uri="{FF2B5EF4-FFF2-40B4-BE49-F238E27FC236}">
                      <a16:creationId xmlns:a16="http://schemas.microsoft.com/office/drawing/2014/main" id="{24302E27-5265-0F34-3BCE-DD22FC6FBECB}"/>
                    </a:ext>
                  </a:extLst>
                </p:cNvPr>
                <p:cNvSpPr txBox="1"/>
                <p:nvPr/>
              </p:nvSpPr>
              <p:spPr>
                <a:xfrm>
                  <a:off x="5126185" y="50631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19" name="ZoneTexte 1518">
                  <a:extLst>
                    <a:ext uri="{FF2B5EF4-FFF2-40B4-BE49-F238E27FC236}">
                      <a16:creationId xmlns:a16="http://schemas.microsoft.com/office/drawing/2014/main" id="{91DCC8F3-0BAC-E8B5-44BE-8CFBB98E37C5}"/>
                    </a:ext>
                  </a:extLst>
                </p:cNvPr>
                <p:cNvSpPr txBox="1"/>
                <p:nvPr/>
              </p:nvSpPr>
              <p:spPr>
                <a:xfrm>
                  <a:off x="5278585" y="5215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20" name="ZoneTexte 1519">
                  <a:extLst>
                    <a:ext uri="{FF2B5EF4-FFF2-40B4-BE49-F238E27FC236}">
                      <a16:creationId xmlns:a16="http://schemas.microsoft.com/office/drawing/2014/main" id="{2C4F14B4-C880-11C7-94BB-D40368AB817A}"/>
                    </a:ext>
                  </a:extLst>
                </p:cNvPr>
                <p:cNvSpPr txBox="1"/>
                <p:nvPr/>
              </p:nvSpPr>
              <p:spPr>
                <a:xfrm>
                  <a:off x="5430985" y="5367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76" name="Groupe 1275">
                <a:extLst>
                  <a:ext uri="{FF2B5EF4-FFF2-40B4-BE49-F238E27FC236}">
                    <a16:creationId xmlns:a16="http://schemas.microsoft.com/office/drawing/2014/main" id="{C0A9A9E1-5EA0-32AC-702E-895DB706D0C8}"/>
                  </a:ext>
                </a:extLst>
              </p:cNvPr>
              <p:cNvGrpSpPr/>
              <p:nvPr/>
            </p:nvGrpSpPr>
            <p:grpSpPr>
              <a:xfrm>
                <a:off x="6016044" y="417574"/>
                <a:ext cx="3597270" cy="3743792"/>
                <a:chOff x="3144985" y="1830443"/>
                <a:chExt cx="3597270" cy="3743792"/>
              </a:xfrm>
            </p:grpSpPr>
            <p:sp>
              <p:nvSpPr>
                <p:cNvPr id="1350" name="ZoneTexte 1349">
                  <a:extLst>
                    <a:ext uri="{FF2B5EF4-FFF2-40B4-BE49-F238E27FC236}">
                      <a16:creationId xmlns:a16="http://schemas.microsoft.com/office/drawing/2014/main" id="{ED8BA705-DCD4-35F4-5738-8057B11F869F}"/>
                    </a:ext>
                  </a:extLst>
                </p:cNvPr>
                <p:cNvSpPr txBox="1"/>
                <p:nvPr/>
              </p:nvSpPr>
              <p:spPr>
                <a:xfrm>
                  <a:off x="3849769" y="1830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51" name="ZoneTexte 1350">
                  <a:extLst>
                    <a:ext uri="{FF2B5EF4-FFF2-40B4-BE49-F238E27FC236}">
                      <a16:creationId xmlns:a16="http://schemas.microsoft.com/office/drawing/2014/main" id="{84C5679E-2F72-C32C-9EBC-15A12A91D399}"/>
                    </a:ext>
                  </a:extLst>
                </p:cNvPr>
                <p:cNvSpPr txBox="1"/>
                <p:nvPr/>
              </p:nvSpPr>
              <p:spPr>
                <a:xfrm>
                  <a:off x="4002169" y="1982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52" name="ZoneTexte 1351">
                  <a:extLst>
                    <a:ext uri="{FF2B5EF4-FFF2-40B4-BE49-F238E27FC236}">
                      <a16:creationId xmlns:a16="http://schemas.microsoft.com/office/drawing/2014/main" id="{CF88F76B-87AB-60BE-476B-975988D402C2}"/>
                    </a:ext>
                  </a:extLst>
                </p:cNvPr>
                <p:cNvSpPr txBox="1"/>
                <p:nvPr/>
              </p:nvSpPr>
              <p:spPr>
                <a:xfrm>
                  <a:off x="4154569" y="2135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53" name="ZoneTexte 1352">
                  <a:extLst>
                    <a:ext uri="{FF2B5EF4-FFF2-40B4-BE49-F238E27FC236}">
                      <a16:creationId xmlns:a16="http://schemas.microsoft.com/office/drawing/2014/main" id="{F0282B92-73E0-6858-5454-A2A84A2B2F64}"/>
                    </a:ext>
                  </a:extLst>
                </p:cNvPr>
                <p:cNvSpPr txBox="1"/>
                <p:nvPr/>
              </p:nvSpPr>
              <p:spPr>
                <a:xfrm>
                  <a:off x="4306969" y="2287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54" name="ZoneTexte 1353">
                  <a:extLst>
                    <a:ext uri="{FF2B5EF4-FFF2-40B4-BE49-F238E27FC236}">
                      <a16:creationId xmlns:a16="http://schemas.microsoft.com/office/drawing/2014/main" id="{9594AF04-ECA0-18E8-8FB4-EF7BFAAD7E07}"/>
                    </a:ext>
                  </a:extLst>
                </p:cNvPr>
                <p:cNvSpPr txBox="1"/>
                <p:nvPr/>
              </p:nvSpPr>
              <p:spPr>
                <a:xfrm>
                  <a:off x="4459369" y="2440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55" name="ZoneTexte 1354">
                  <a:extLst>
                    <a:ext uri="{FF2B5EF4-FFF2-40B4-BE49-F238E27FC236}">
                      <a16:creationId xmlns:a16="http://schemas.microsoft.com/office/drawing/2014/main" id="{C0383DF3-0AC8-1FE1-FDE3-71C4ED932159}"/>
                    </a:ext>
                  </a:extLst>
                </p:cNvPr>
                <p:cNvSpPr txBox="1"/>
                <p:nvPr/>
              </p:nvSpPr>
              <p:spPr>
                <a:xfrm>
                  <a:off x="4611769" y="2592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56" name="ZoneTexte 1355">
                  <a:extLst>
                    <a:ext uri="{FF2B5EF4-FFF2-40B4-BE49-F238E27FC236}">
                      <a16:creationId xmlns:a16="http://schemas.microsoft.com/office/drawing/2014/main" id="{E34D62A2-6440-7B5C-8FCB-E1EB435E559F}"/>
                    </a:ext>
                  </a:extLst>
                </p:cNvPr>
                <p:cNvSpPr txBox="1"/>
                <p:nvPr/>
              </p:nvSpPr>
              <p:spPr>
                <a:xfrm>
                  <a:off x="4764169" y="2744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57" name="ZoneTexte 1356">
                  <a:extLst>
                    <a:ext uri="{FF2B5EF4-FFF2-40B4-BE49-F238E27FC236}">
                      <a16:creationId xmlns:a16="http://schemas.microsoft.com/office/drawing/2014/main" id="{CAA8AD07-08E2-1EA2-5F8B-4100C14DE7C5}"/>
                    </a:ext>
                  </a:extLst>
                </p:cNvPr>
                <p:cNvSpPr txBox="1"/>
                <p:nvPr/>
              </p:nvSpPr>
              <p:spPr>
                <a:xfrm>
                  <a:off x="491656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58" name="ZoneTexte 1357">
                  <a:extLst>
                    <a:ext uri="{FF2B5EF4-FFF2-40B4-BE49-F238E27FC236}">
                      <a16:creationId xmlns:a16="http://schemas.microsoft.com/office/drawing/2014/main" id="{5AA7516B-780B-948C-4B3C-F6905A74F7CD}"/>
                    </a:ext>
                  </a:extLst>
                </p:cNvPr>
                <p:cNvSpPr txBox="1"/>
                <p:nvPr/>
              </p:nvSpPr>
              <p:spPr>
                <a:xfrm>
                  <a:off x="5068969" y="3049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59" name="ZoneTexte 1358">
                  <a:extLst>
                    <a:ext uri="{FF2B5EF4-FFF2-40B4-BE49-F238E27FC236}">
                      <a16:creationId xmlns:a16="http://schemas.microsoft.com/office/drawing/2014/main" id="{9F9E8928-3E34-789B-00DC-9950CC1577BF}"/>
                    </a:ext>
                  </a:extLst>
                </p:cNvPr>
                <p:cNvSpPr txBox="1"/>
                <p:nvPr/>
              </p:nvSpPr>
              <p:spPr>
                <a:xfrm>
                  <a:off x="5221369" y="3202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60" name="ZoneTexte 1359">
                  <a:extLst>
                    <a:ext uri="{FF2B5EF4-FFF2-40B4-BE49-F238E27FC236}">
                      <a16:creationId xmlns:a16="http://schemas.microsoft.com/office/drawing/2014/main" id="{C034E295-47D1-CC1A-AA7D-A0F93A54B8E8}"/>
                    </a:ext>
                  </a:extLst>
                </p:cNvPr>
                <p:cNvSpPr txBox="1"/>
                <p:nvPr/>
              </p:nvSpPr>
              <p:spPr>
                <a:xfrm>
                  <a:off x="5373769" y="3354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61" name="ZoneTexte 1360">
                  <a:extLst>
                    <a:ext uri="{FF2B5EF4-FFF2-40B4-BE49-F238E27FC236}">
                      <a16:creationId xmlns:a16="http://schemas.microsoft.com/office/drawing/2014/main" id="{C2B91AD8-9DB2-4D05-9BE2-B63A950D4797}"/>
                    </a:ext>
                  </a:extLst>
                </p:cNvPr>
                <p:cNvSpPr txBox="1"/>
                <p:nvPr/>
              </p:nvSpPr>
              <p:spPr>
                <a:xfrm>
                  <a:off x="5526169" y="3506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62" name="ZoneTexte 1361">
                  <a:extLst>
                    <a:ext uri="{FF2B5EF4-FFF2-40B4-BE49-F238E27FC236}">
                      <a16:creationId xmlns:a16="http://schemas.microsoft.com/office/drawing/2014/main" id="{A806D43C-F1C7-584E-B820-A961B740E730}"/>
                    </a:ext>
                  </a:extLst>
                </p:cNvPr>
                <p:cNvSpPr txBox="1"/>
                <p:nvPr/>
              </p:nvSpPr>
              <p:spPr>
                <a:xfrm>
                  <a:off x="5678569" y="3659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63" name="ZoneTexte 1362">
                  <a:extLst>
                    <a:ext uri="{FF2B5EF4-FFF2-40B4-BE49-F238E27FC236}">
                      <a16:creationId xmlns:a16="http://schemas.microsoft.com/office/drawing/2014/main" id="{721AE348-F989-E12D-9077-022C7E34980E}"/>
                    </a:ext>
                  </a:extLst>
                </p:cNvPr>
                <p:cNvSpPr txBox="1"/>
                <p:nvPr/>
              </p:nvSpPr>
              <p:spPr>
                <a:xfrm>
                  <a:off x="5830969" y="3811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64" name="ZoneTexte 1363">
                  <a:extLst>
                    <a:ext uri="{FF2B5EF4-FFF2-40B4-BE49-F238E27FC236}">
                      <a16:creationId xmlns:a16="http://schemas.microsoft.com/office/drawing/2014/main" id="{F6F97B53-6635-8FAB-923E-826A905B8499}"/>
                    </a:ext>
                  </a:extLst>
                </p:cNvPr>
                <p:cNvSpPr txBox="1"/>
                <p:nvPr/>
              </p:nvSpPr>
              <p:spPr>
                <a:xfrm>
                  <a:off x="5983369" y="3964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65" name="ZoneTexte 1364">
                  <a:extLst>
                    <a:ext uri="{FF2B5EF4-FFF2-40B4-BE49-F238E27FC236}">
                      <a16:creationId xmlns:a16="http://schemas.microsoft.com/office/drawing/2014/main" id="{DE7049CF-943E-D2F0-CCEA-CF26DF150FC3}"/>
                    </a:ext>
                  </a:extLst>
                </p:cNvPr>
                <p:cNvSpPr txBox="1"/>
                <p:nvPr/>
              </p:nvSpPr>
              <p:spPr>
                <a:xfrm>
                  <a:off x="6135769" y="4116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66" name="ZoneTexte 1365">
                  <a:extLst>
                    <a:ext uri="{FF2B5EF4-FFF2-40B4-BE49-F238E27FC236}">
                      <a16:creationId xmlns:a16="http://schemas.microsoft.com/office/drawing/2014/main" id="{9C7573EB-CB35-C868-4677-F3F4C61169C0}"/>
                    </a:ext>
                  </a:extLst>
                </p:cNvPr>
                <p:cNvSpPr txBox="1"/>
                <p:nvPr/>
              </p:nvSpPr>
              <p:spPr>
                <a:xfrm>
                  <a:off x="6288169" y="4268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67" name="ZoneTexte 1366">
                  <a:extLst>
                    <a:ext uri="{FF2B5EF4-FFF2-40B4-BE49-F238E27FC236}">
                      <a16:creationId xmlns:a16="http://schemas.microsoft.com/office/drawing/2014/main" id="{6D681229-11F8-244B-C528-D90C472708E4}"/>
                    </a:ext>
                  </a:extLst>
                </p:cNvPr>
                <p:cNvSpPr txBox="1"/>
                <p:nvPr/>
              </p:nvSpPr>
              <p:spPr>
                <a:xfrm>
                  <a:off x="6440569" y="4421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68" name="ZoneTexte 1367">
                  <a:extLst>
                    <a:ext uri="{FF2B5EF4-FFF2-40B4-BE49-F238E27FC236}">
                      <a16:creationId xmlns:a16="http://schemas.microsoft.com/office/drawing/2014/main" id="{64501A5F-EB77-D0CD-7C3F-AA8792B10460}"/>
                    </a:ext>
                  </a:extLst>
                </p:cNvPr>
                <p:cNvSpPr txBox="1"/>
                <p:nvPr/>
              </p:nvSpPr>
              <p:spPr>
                <a:xfrm>
                  <a:off x="3665360" y="2138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69" name="ZoneTexte 1368">
                  <a:extLst>
                    <a:ext uri="{FF2B5EF4-FFF2-40B4-BE49-F238E27FC236}">
                      <a16:creationId xmlns:a16="http://schemas.microsoft.com/office/drawing/2014/main" id="{F740C9EA-8DB9-41F7-8D20-B1BDE122FEAD}"/>
                    </a:ext>
                  </a:extLst>
                </p:cNvPr>
                <p:cNvSpPr txBox="1"/>
                <p:nvPr/>
              </p:nvSpPr>
              <p:spPr>
                <a:xfrm>
                  <a:off x="3817760" y="2290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70" name="ZoneTexte 1369">
                  <a:extLst>
                    <a:ext uri="{FF2B5EF4-FFF2-40B4-BE49-F238E27FC236}">
                      <a16:creationId xmlns:a16="http://schemas.microsoft.com/office/drawing/2014/main" id="{EC8C5AA4-F55D-C237-5F71-54A169FD5E29}"/>
                    </a:ext>
                  </a:extLst>
                </p:cNvPr>
                <p:cNvSpPr txBox="1"/>
                <p:nvPr/>
              </p:nvSpPr>
              <p:spPr>
                <a:xfrm>
                  <a:off x="3970160" y="2443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71" name="ZoneTexte 1370">
                  <a:extLst>
                    <a:ext uri="{FF2B5EF4-FFF2-40B4-BE49-F238E27FC236}">
                      <a16:creationId xmlns:a16="http://schemas.microsoft.com/office/drawing/2014/main" id="{D37A4B46-9F93-6547-280D-00D9F6D60EEB}"/>
                    </a:ext>
                  </a:extLst>
                </p:cNvPr>
                <p:cNvSpPr txBox="1"/>
                <p:nvPr/>
              </p:nvSpPr>
              <p:spPr>
                <a:xfrm>
                  <a:off x="4122560" y="2595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72" name="ZoneTexte 1371">
                  <a:extLst>
                    <a:ext uri="{FF2B5EF4-FFF2-40B4-BE49-F238E27FC236}">
                      <a16:creationId xmlns:a16="http://schemas.microsoft.com/office/drawing/2014/main" id="{4A8FDF4C-CF73-A5DD-D0BF-E2352D03BA1C}"/>
                    </a:ext>
                  </a:extLst>
                </p:cNvPr>
                <p:cNvSpPr txBox="1"/>
                <p:nvPr/>
              </p:nvSpPr>
              <p:spPr>
                <a:xfrm>
                  <a:off x="4274960" y="2747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73" name="ZoneTexte 1372">
                  <a:extLst>
                    <a:ext uri="{FF2B5EF4-FFF2-40B4-BE49-F238E27FC236}">
                      <a16:creationId xmlns:a16="http://schemas.microsoft.com/office/drawing/2014/main" id="{C4F6B451-0748-D7DE-BC3B-71F4D88E451C}"/>
                    </a:ext>
                  </a:extLst>
                </p:cNvPr>
                <p:cNvSpPr txBox="1"/>
                <p:nvPr/>
              </p:nvSpPr>
              <p:spPr>
                <a:xfrm>
                  <a:off x="4427360" y="2900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74" name="ZoneTexte 1373">
                  <a:extLst>
                    <a:ext uri="{FF2B5EF4-FFF2-40B4-BE49-F238E27FC236}">
                      <a16:creationId xmlns:a16="http://schemas.microsoft.com/office/drawing/2014/main" id="{4B1584CF-D011-7526-F155-000392D16362}"/>
                    </a:ext>
                  </a:extLst>
                </p:cNvPr>
                <p:cNvSpPr txBox="1"/>
                <p:nvPr/>
              </p:nvSpPr>
              <p:spPr>
                <a:xfrm>
                  <a:off x="4579760" y="3052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75" name="ZoneTexte 1374">
                  <a:extLst>
                    <a:ext uri="{FF2B5EF4-FFF2-40B4-BE49-F238E27FC236}">
                      <a16:creationId xmlns:a16="http://schemas.microsoft.com/office/drawing/2014/main" id="{B55A3C14-42F8-54AD-ADA9-4E8AD78B7EDA}"/>
                    </a:ext>
                  </a:extLst>
                </p:cNvPr>
                <p:cNvSpPr txBox="1"/>
                <p:nvPr/>
              </p:nvSpPr>
              <p:spPr>
                <a:xfrm>
                  <a:off x="4732160" y="3205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76" name="ZoneTexte 1375">
                  <a:extLst>
                    <a:ext uri="{FF2B5EF4-FFF2-40B4-BE49-F238E27FC236}">
                      <a16:creationId xmlns:a16="http://schemas.microsoft.com/office/drawing/2014/main" id="{2FE50D18-76E2-CC62-E158-67C9CCE652F9}"/>
                    </a:ext>
                  </a:extLst>
                </p:cNvPr>
                <p:cNvSpPr txBox="1"/>
                <p:nvPr/>
              </p:nvSpPr>
              <p:spPr>
                <a:xfrm>
                  <a:off x="4884560" y="3357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77" name="ZoneTexte 1376">
                  <a:extLst>
                    <a:ext uri="{FF2B5EF4-FFF2-40B4-BE49-F238E27FC236}">
                      <a16:creationId xmlns:a16="http://schemas.microsoft.com/office/drawing/2014/main" id="{6E77E6AA-80A7-A3C5-C3E4-AD8D50447DA3}"/>
                    </a:ext>
                  </a:extLst>
                </p:cNvPr>
                <p:cNvSpPr txBox="1"/>
                <p:nvPr/>
              </p:nvSpPr>
              <p:spPr>
                <a:xfrm>
                  <a:off x="5036960" y="3509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78" name="ZoneTexte 1377">
                  <a:extLst>
                    <a:ext uri="{FF2B5EF4-FFF2-40B4-BE49-F238E27FC236}">
                      <a16:creationId xmlns:a16="http://schemas.microsoft.com/office/drawing/2014/main" id="{2DEE3050-E32F-8EAF-5776-C22C83A87A4A}"/>
                    </a:ext>
                  </a:extLst>
                </p:cNvPr>
                <p:cNvSpPr txBox="1"/>
                <p:nvPr/>
              </p:nvSpPr>
              <p:spPr>
                <a:xfrm>
                  <a:off x="5189360" y="3662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79" name="ZoneTexte 1378">
                  <a:extLst>
                    <a:ext uri="{FF2B5EF4-FFF2-40B4-BE49-F238E27FC236}">
                      <a16:creationId xmlns:a16="http://schemas.microsoft.com/office/drawing/2014/main" id="{AA968868-767D-F279-7699-C44382A62C81}"/>
                    </a:ext>
                  </a:extLst>
                </p:cNvPr>
                <p:cNvSpPr txBox="1"/>
                <p:nvPr/>
              </p:nvSpPr>
              <p:spPr>
                <a:xfrm>
                  <a:off x="5341760" y="3814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80" name="ZoneTexte 1379">
                  <a:extLst>
                    <a:ext uri="{FF2B5EF4-FFF2-40B4-BE49-F238E27FC236}">
                      <a16:creationId xmlns:a16="http://schemas.microsoft.com/office/drawing/2014/main" id="{32F3C348-07B1-CA55-8E3F-0CFD749D2FB1}"/>
                    </a:ext>
                  </a:extLst>
                </p:cNvPr>
                <p:cNvSpPr txBox="1"/>
                <p:nvPr/>
              </p:nvSpPr>
              <p:spPr>
                <a:xfrm>
                  <a:off x="5494160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81" name="ZoneTexte 1380">
                  <a:extLst>
                    <a:ext uri="{FF2B5EF4-FFF2-40B4-BE49-F238E27FC236}">
                      <a16:creationId xmlns:a16="http://schemas.microsoft.com/office/drawing/2014/main" id="{831C4301-7FBC-E8F5-D6DE-296D8C53591D}"/>
                    </a:ext>
                  </a:extLst>
                </p:cNvPr>
                <p:cNvSpPr txBox="1"/>
                <p:nvPr/>
              </p:nvSpPr>
              <p:spPr>
                <a:xfrm>
                  <a:off x="5646560" y="4119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82" name="ZoneTexte 1381">
                  <a:extLst>
                    <a:ext uri="{FF2B5EF4-FFF2-40B4-BE49-F238E27FC236}">
                      <a16:creationId xmlns:a16="http://schemas.microsoft.com/office/drawing/2014/main" id="{0BB2FE82-E52D-D89D-07F4-623742234345}"/>
                    </a:ext>
                  </a:extLst>
                </p:cNvPr>
                <p:cNvSpPr txBox="1"/>
                <p:nvPr/>
              </p:nvSpPr>
              <p:spPr>
                <a:xfrm>
                  <a:off x="5798960" y="4271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83" name="ZoneTexte 1382">
                  <a:extLst>
                    <a:ext uri="{FF2B5EF4-FFF2-40B4-BE49-F238E27FC236}">
                      <a16:creationId xmlns:a16="http://schemas.microsoft.com/office/drawing/2014/main" id="{AFBC992C-1547-3471-154D-5800B3B87161}"/>
                    </a:ext>
                  </a:extLst>
                </p:cNvPr>
                <p:cNvSpPr txBox="1"/>
                <p:nvPr/>
              </p:nvSpPr>
              <p:spPr>
                <a:xfrm>
                  <a:off x="5951360" y="4424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84" name="ZoneTexte 1383">
                  <a:extLst>
                    <a:ext uri="{FF2B5EF4-FFF2-40B4-BE49-F238E27FC236}">
                      <a16:creationId xmlns:a16="http://schemas.microsoft.com/office/drawing/2014/main" id="{27C34B02-4629-4D1B-BB17-F086F4A2896F}"/>
                    </a:ext>
                  </a:extLst>
                </p:cNvPr>
                <p:cNvSpPr txBox="1"/>
                <p:nvPr/>
              </p:nvSpPr>
              <p:spPr>
                <a:xfrm>
                  <a:off x="6103760" y="4576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85" name="ZoneTexte 1384">
                  <a:extLst>
                    <a:ext uri="{FF2B5EF4-FFF2-40B4-BE49-F238E27FC236}">
                      <a16:creationId xmlns:a16="http://schemas.microsoft.com/office/drawing/2014/main" id="{44B2E472-5FCA-54BB-F409-1B24ED22E50E}"/>
                    </a:ext>
                  </a:extLst>
                </p:cNvPr>
                <p:cNvSpPr txBox="1"/>
                <p:nvPr/>
              </p:nvSpPr>
              <p:spPr>
                <a:xfrm>
                  <a:off x="6256160" y="4729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86" name="ZoneTexte 1385">
                  <a:extLst>
                    <a:ext uri="{FF2B5EF4-FFF2-40B4-BE49-F238E27FC236}">
                      <a16:creationId xmlns:a16="http://schemas.microsoft.com/office/drawing/2014/main" id="{84EA32F8-A97E-34AE-C1FB-278C4C9D660E}"/>
                    </a:ext>
                  </a:extLst>
                </p:cNvPr>
                <p:cNvSpPr txBox="1"/>
                <p:nvPr/>
              </p:nvSpPr>
              <p:spPr>
                <a:xfrm>
                  <a:off x="3411688" y="2407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87" name="ZoneTexte 1386">
                  <a:extLst>
                    <a:ext uri="{FF2B5EF4-FFF2-40B4-BE49-F238E27FC236}">
                      <a16:creationId xmlns:a16="http://schemas.microsoft.com/office/drawing/2014/main" id="{D3B61EE1-DA2D-C566-7343-6AE73821739C}"/>
                    </a:ext>
                  </a:extLst>
                </p:cNvPr>
                <p:cNvSpPr txBox="1"/>
                <p:nvPr/>
              </p:nvSpPr>
              <p:spPr>
                <a:xfrm>
                  <a:off x="3564088" y="2560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88" name="ZoneTexte 1387">
                  <a:extLst>
                    <a:ext uri="{FF2B5EF4-FFF2-40B4-BE49-F238E27FC236}">
                      <a16:creationId xmlns:a16="http://schemas.microsoft.com/office/drawing/2014/main" id="{4124028B-D9C5-42F4-1041-DBC9B8C69C41}"/>
                    </a:ext>
                  </a:extLst>
                </p:cNvPr>
                <p:cNvSpPr txBox="1"/>
                <p:nvPr/>
              </p:nvSpPr>
              <p:spPr>
                <a:xfrm>
                  <a:off x="3716488" y="2712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89" name="ZoneTexte 1388">
                  <a:extLst>
                    <a:ext uri="{FF2B5EF4-FFF2-40B4-BE49-F238E27FC236}">
                      <a16:creationId xmlns:a16="http://schemas.microsoft.com/office/drawing/2014/main" id="{DAA7D0E9-A435-17F6-BDF3-4613C15D8FAB}"/>
                    </a:ext>
                  </a:extLst>
                </p:cNvPr>
                <p:cNvSpPr txBox="1"/>
                <p:nvPr/>
              </p:nvSpPr>
              <p:spPr>
                <a:xfrm>
                  <a:off x="3868888" y="2864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0" name="ZoneTexte 1389">
                  <a:extLst>
                    <a:ext uri="{FF2B5EF4-FFF2-40B4-BE49-F238E27FC236}">
                      <a16:creationId xmlns:a16="http://schemas.microsoft.com/office/drawing/2014/main" id="{114495BD-C738-74DF-4423-81CC1E9919E8}"/>
                    </a:ext>
                  </a:extLst>
                </p:cNvPr>
                <p:cNvSpPr txBox="1"/>
                <p:nvPr/>
              </p:nvSpPr>
              <p:spPr>
                <a:xfrm>
                  <a:off x="4021288" y="3017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1" name="ZoneTexte 1390">
                  <a:extLst>
                    <a:ext uri="{FF2B5EF4-FFF2-40B4-BE49-F238E27FC236}">
                      <a16:creationId xmlns:a16="http://schemas.microsoft.com/office/drawing/2014/main" id="{7FC72314-3F96-4780-1592-8092D27F41A9}"/>
                    </a:ext>
                  </a:extLst>
                </p:cNvPr>
                <p:cNvSpPr txBox="1"/>
                <p:nvPr/>
              </p:nvSpPr>
              <p:spPr>
                <a:xfrm>
                  <a:off x="4173688" y="3169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2" name="ZoneTexte 1391">
                  <a:extLst>
                    <a:ext uri="{FF2B5EF4-FFF2-40B4-BE49-F238E27FC236}">
                      <a16:creationId xmlns:a16="http://schemas.microsoft.com/office/drawing/2014/main" id="{AF9F6AA6-C8D4-F0B3-7ACE-882FB4035243}"/>
                    </a:ext>
                  </a:extLst>
                </p:cNvPr>
                <p:cNvSpPr txBox="1"/>
                <p:nvPr/>
              </p:nvSpPr>
              <p:spPr>
                <a:xfrm>
                  <a:off x="4326088" y="3322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3" name="ZoneTexte 1392">
                  <a:extLst>
                    <a:ext uri="{FF2B5EF4-FFF2-40B4-BE49-F238E27FC236}">
                      <a16:creationId xmlns:a16="http://schemas.microsoft.com/office/drawing/2014/main" id="{466B8A41-97C6-E731-A1D1-8D7DAA3E184C}"/>
                    </a:ext>
                  </a:extLst>
                </p:cNvPr>
                <p:cNvSpPr txBox="1"/>
                <p:nvPr/>
              </p:nvSpPr>
              <p:spPr>
                <a:xfrm>
                  <a:off x="4478488" y="3474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4" name="ZoneTexte 1393">
                  <a:extLst>
                    <a:ext uri="{FF2B5EF4-FFF2-40B4-BE49-F238E27FC236}">
                      <a16:creationId xmlns:a16="http://schemas.microsoft.com/office/drawing/2014/main" id="{EA69D116-A394-11DD-FB4D-5D58F5A5CAD7}"/>
                    </a:ext>
                  </a:extLst>
                </p:cNvPr>
                <p:cNvSpPr txBox="1"/>
                <p:nvPr/>
              </p:nvSpPr>
              <p:spPr>
                <a:xfrm>
                  <a:off x="4630888" y="3626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5" name="ZoneTexte 1394">
                  <a:extLst>
                    <a:ext uri="{FF2B5EF4-FFF2-40B4-BE49-F238E27FC236}">
                      <a16:creationId xmlns:a16="http://schemas.microsoft.com/office/drawing/2014/main" id="{571AAB8B-121E-AAA9-BB52-7090A9386551}"/>
                    </a:ext>
                  </a:extLst>
                </p:cNvPr>
                <p:cNvSpPr txBox="1"/>
                <p:nvPr/>
              </p:nvSpPr>
              <p:spPr>
                <a:xfrm>
                  <a:off x="4783288" y="3779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6" name="ZoneTexte 1395">
                  <a:extLst>
                    <a:ext uri="{FF2B5EF4-FFF2-40B4-BE49-F238E27FC236}">
                      <a16:creationId xmlns:a16="http://schemas.microsoft.com/office/drawing/2014/main" id="{08D1C1C6-EB0F-AAC1-F551-2411E2466CC9}"/>
                    </a:ext>
                  </a:extLst>
                </p:cNvPr>
                <p:cNvSpPr txBox="1"/>
                <p:nvPr/>
              </p:nvSpPr>
              <p:spPr>
                <a:xfrm>
                  <a:off x="4935688" y="3931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7" name="ZoneTexte 1396">
                  <a:extLst>
                    <a:ext uri="{FF2B5EF4-FFF2-40B4-BE49-F238E27FC236}">
                      <a16:creationId xmlns:a16="http://schemas.microsoft.com/office/drawing/2014/main" id="{69776505-9415-8F02-5FFD-144E165EB23E}"/>
                    </a:ext>
                  </a:extLst>
                </p:cNvPr>
                <p:cNvSpPr txBox="1"/>
                <p:nvPr/>
              </p:nvSpPr>
              <p:spPr>
                <a:xfrm>
                  <a:off x="5088088" y="4084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8" name="ZoneTexte 1397">
                  <a:extLst>
                    <a:ext uri="{FF2B5EF4-FFF2-40B4-BE49-F238E27FC236}">
                      <a16:creationId xmlns:a16="http://schemas.microsoft.com/office/drawing/2014/main" id="{5096C13D-BE7D-9414-DF78-D47809030BB7}"/>
                    </a:ext>
                  </a:extLst>
                </p:cNvPr>
                <p:cNvSpPr txBox="1"/>
                <p:nvPr/>
              </p:nvSpPr>
              <p:spPr>
                <a:xfrm>
                  <a:off x="5240488" y="4236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99" name="ZoneTexte 1398">
                  <a:extLst>
                    <a:ext uri="{FF2B5EF4-FFF2-40B4-BE49-F238E27FC236}">
                      <a16:creationId xmlns:a16="http://schemas.microsoft.com/office/drawing/2014/main" id="{2BE4F4B7-23ED-08E0-FE3B-6D3599D93446}"/>
                    </a:ext>
                  </a:extLst>
                </p:cNvPr>
                <p:cNvSpPr txBox="1"/>
                <p:nvPr/>
              </p:nvSpPr>
              <p:spPr>
                <a:xfrm>
                  <a:off x="5392888" y="4388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00" name="ZoneTexte 1399">
                  <a:extLst>
                    <a:ext uri="{FF2B5EF4-FFF2-40B4-BE49-F238E27FC236}">
                      <a16:creationId xmlns:a16="http://schemas.microsoft.com/office/drawing/2014/main" id="{FB98A741-9A72-D36C-854D-CFF61F44D326}"/>
                    </a:ext>
                  </a:extLst>
                </p:cNvPr>
                <p:cNvSpPr txBox="1"/>
                <p:nvPr/>
              </p:nvSpPr>
              <p:spPr>
                <a:xfrm>
                  <a:off x="5545288" y="4541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01" name="ZoneTexte 1400">
                  <a:extLst>
                    <a:ext uri="{FF2B5EF4-FFF2-40B4-BE49-F238E27FC236}">
                      <a16:creationId xmlns:a16="http://schemas.microsoft.com/office/drawing/2014/main" id="{E6A34299-7CDA-9487-AEBA-1D2F69FED4A8}"/>
                    </a:ext>
                  </a:extLst>
                </p:cNvPr>
                <p:cNvSpPr txBox="1"/>
                <p:nvPr/>
              </p:nvSpPr>
              <p:spPr>
                <a:xfrm>
                  <a:off x="5697688" y="4693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02" name="ZoneTexte 1401">
                  <a:extLst>
                    <a:ext uri="{FF2B5EF4-FFF2-40B4-BE49-F238E27FC236}">
                      <a16:creationId xmlns:a16="http://schemas.microsoft.com/office/drawing/2014/main" id="{D155999F-9151-C23B-4018-6BD32D26A45B}"/>
                    </a:ext>
                  </a:extLst>
                </p:cNvPr>
                <p:cNvSpPr txBox="1"/>
                <p:nvPr/>
              </p:nvSpPr>
              <p:spPr>
                <a:xfrm>
                  <a:off x="5850088" y="4846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03" name="ZoneTexte 1402">
                  <a:extLst>
                    <a:ext uri="{FF2B5EF4-FFF2-40B4-BE49-F238E27FC236}">
                      <a16:creationId xmlns:a16="http://schemas.microsoft.com/office/drawing/2014/main" id="{D813E8BD-0FEB-C39A-1080-5FE02389F61C}"/>
                    </a:ext>
                  </a:extLst>
                </p:cNvPr>
                <p:cNvSpPr txBox="1"/>
                <p:nvPr/>
              </p:nvSpPr>
              <p:spPr>
                <a:xfrm>
                  <a:off x="3159432" y="2614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04" name="ZoneTexte 1403">
                  <a:extLst>
                    <a:ext uri="{FF2B5EF4-FFF2-40B4-BE49-F238E27FC236}">
                      <a16:creationId xmlns:a16="http://schemas.microsoft.com/office/drawing/2014/main" id="{58DD77FD-DF21-2776-84C4-864A73A574DA}"/>
                    </a:ext>
                  </a:extLst>
                </p:cNvPr>
                <p:cNvSpPr txBox="1"/>
                <p:nvPr/>
              </p:nvSpPr>
              <p:spPr>
                <a:xfrm>
                  <a:off x="3311832" y="2766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05" name="ZoneTexte 1404">
                  <a:extLst>
                    <a:ext uri="{FF2B5EF4-FFF2-40B4-BE49-F238E27FC236}">
                      <a16:creationId xmlns:a16="http://schemas.microsoft.com/office/drawing/2014/main" id="{35293E24-5D4B-3E19-E313-1D18CA917206}"/>
                    </a:ext>
                  </a:extLst>
                </p:cNvPr>
                <p:cNvSpPr txBox="1"/>
                <p:nvPr/>
              </p:nvSpPr>
              <p:spPr>
                <a:xfrm>
                  <a:off x="3464232" y="2918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06" name="ZoneTexte 1405">
                  <a:extLst>
                    <a:ext uri="{FF2B5EF4-FFF2-40B4-BE49-F238E27FC236}">
                      <a16:creationId xmlns:a16="http://schemas.microsoft.com/office/drawing/2014/main" id="{5332EEAB-29AF-FFA8-D67D-98B93EF5A7BE}"/>
                    </a:ext>
                  </a:extLst>
                </p:cNvPr>
                <p:cNvSpPr txBox="1"/>
                <p:nvPr/>
              </p:nvSpPr>
              <p:spPr>
                <a:xfrm>
                  <a:off x="3616632" y="3071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07" name="ZoneTexte 1406">
                  <a:extLst>
                    <a:ext uri="{FF2B5EF4-FFF2-40B4-BE49-F238E27FC236}">
                      <a16:creationId xmlns:a16="http://schemas.microsoft.com/office/drawing/2014/main" id="{7A00C0BD-FE51-B029-5B5B-D50B91D7D61C}"/>
                    </a:ext>
                  </a:extLst>
                </p:cNvPr>
                <p:cNvSpPr txBox="1"/>
                <p:nvPr/>
              </p:nvSpPr>
              <p:spPr>
                <a:xfrm>
                  <a:off x="3769032" y="3223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08" name="ZoneTexte 1407">
                  <a:extLst>
                    <a:ext uri="{FF2B5EF4-FFF2-40B4-BE49-F238E27FC236}">
                      <a16:creationId xmlns:a16="http://schemas.microsoft.com/office/drawing/2014/main" id="{038E93B7-F213-F53B-8C5A-D0CC85CF15E8}"/>
                    </a:ext>
                  </a:extLst>
                </p:cNvPr>
                <p:cNvSpPr txBox="1"/>
                <p:nvPr/>
              </p:nvSpPr>
              <p:spPr>
                <a:xfrm>
                  <a:off x="3921432" y="3376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09" name="ZoneTexte 1408">
                  <a:extLst>
                    <a:ext uri="{FF2B5EF4-FFF2-40B4-BE49-F238E27FC236}">
                      <a16:creationId xmlns:a16="http://schemas.microsoft.com/office/drawing/2014/main" id="{10515A04-ED6E-81D7-0D0A-EE62C80186E5}"/>
                    </a:ext>
                  </a:extLst>
                </p:cNvPr>
                <p:cNvSpPr txBox="1"/>
                <p:nvPr/>
              </p:nvSpPr>
              <p:spPr>
                <a:xfrm>
                  <a:off x="4073832" y="3528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0" name="ZoneTexte 1409">
                  <a:extLst>
                    <a:ext uri="{FF2B5EF4-FFF2-40B4-BE49-F238E27FC236}">
                      <a16:creationId xmlns:a16="http://schemas.microsoft.com/office/drawing/2014/main" id="{EACC53F2-8091-75F0-F148-41814896995F}"/>
                    </a:ext>
                  </a:extLst>
                </p:cNvPr>
                <p:cNvSpPr txBox="1"/>
                <p:nvPr/>
              </p:nvSpPr>
              <p:spPr>
                <a:xfrm>
                  <a:off x="4226232" y="3680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1" name="ZoneTexte 1410">
                  <a:extLst>
                    <a:ext uri="{FF2B5EF4-FFF2-40B4-BE49-F238E27FC236}">
                      <a16:creationId xmlns:a16="http://schemas.microsoft.com/office/drawing/2014/main" id="{4729BCEC-6870-9AFA-A824-B45FD4D35A08}"/>
                    </a:ext>
                  </a:extLst>
                </p:cNvPr>
                <p:cNvSpPr txBox="1"/>
                <p:nvPr/>
              </p:nvSpPr>
              <p:spPr>
                <a:xfrm>
                  <a:off x="4378632" y="3833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2" name="ZoneTexte 1411">
                  <a:extLst>
                    <a:ext uri="{FF2B5EF4-FFF2-40B4-BE49-F238E27FC236}">
                      <a16:creationId xmlns:a16="http://schemas.microsoft.com/office/drawing/2014/main" id="{07A9C8E6-F8E5-A3F5-B5E1-910028ED0951}"/>
                    </a:ext>
                  </a:extLst>
                </p:cNvPr>
                <p:cNvSpPr txBox="1"/>
                <p:nvPr/>
              </p:nvSpPr>
              <p:spPr>
                <a:xfrm>
                  <a:off x="4531032" y="3985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3" name="ZoneTexte 1412">
                  <a:extLst>
                    <a:ext uri="{FF2B5EF4-FFF2-40B4-BE49-F238E27FC236}">
                      <a16:creationId xmlns:a16="http://schemas.microsoft.com/office/drawing/2014/main" id="{6936C8E5-61A6-D8AA-A3CA-A16852505F72}"/>
                    </a:ext>
                  </a:extLst>
                </p:cNvPr>
                <p:cNvSpPr txBox="1"/>
                <p:nvPr/>
              </p:nvSpPr>
              <p:spPr>
                <a:xfrm>
                  <a:off x="4683432" y="4138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4" name="ZoneTexte 1413">
                  <a:extLst>
                    <a:ext uri="{FF2B5EF4-FFF2-40B4-BE49-F238E27FC236}">
                      <a16:creationId xmlns:a16="http://schemas.microsoft.com/office/drawing/2014/main" id="{19FA010E-018F-0FCD-9395-852FF1F4F9BC}"/>
                    </a:ext>
                  </a:extLst>
                </p:cNvPr>
                <p:cNvSpPr txBox="1"/>
                <p:nvPr/>
              </p:nvSpPr>
              <p:spPr>
                <a:xfrm>
                  <a:off x="4835832" y="4290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5" name="ZoneTexte 1414">
                  <a:extLst>
                    <a:ext uri="{FF2B5EF4-FFF2-40B4-BE49-F238E27FC236}">
                      <a16:creationId xmlns:a16="http://schemas.microsoft.com/office/drawing/2014/main" id="{507AB7E6-6441-6A63-C7E2-5DFD28E7E6BF}"/>
                    </a:ext>
                  </a:extLst>
                </p:cNvPr>
                <p:cNvSpPr txBox="1"/>
                <p:nvPr/>
              </p:nvSpPr>
              <p:spPr>
                <a:xfrm>
                  <a:off x="4988232" y="4442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6" name="ZoneTexte 1415">
                  <a:extLst>
                    <a:ext uri="{FF2B5EF4-FFF2-40B4-BE49-F238E27FC236}">
                      <a16:creationId xmlns:a16="http://schemas.microsoft.com/office/drawing/2014/main" id="{21F4F466-4AA9-CDF0-9FCF-A63785A5EB4C}"/>
                    </a:ext>
                  </a:extLst>
                </p:cNvPr>
                <p:cNvSpPr txBox="1"/>
                <p:nvPr/>
              </p:nvSpPr>
              <p:spPr>
                <a:xfrm>
                  <a:off x="5140632" y="4595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7" name="ZoneTexte 1416">
                  <a:extLst>
                    <a:ext uri="{FF2B5EF4-FFF2-40B4-BE49-F238E27FC236}">
                      <a16:creationId xmlns:a16="http://schemas.microsoft.com/office/drawing/2014/main" id="{0FF19DD8-10D5-8B1D-3024-4D0E13C618AB}"/>
                    </a:ext>
                  </a:extLst>
                </p:cNvPr>
                <p:cNvSpPr txBox="1"/>
                <p:nvPr/>
              </p:nvSpPr>
              <p:spPr>
                <a:xfrm>
                  <a:off x="5293032" y="4747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8" name="ZoneTexte 1417">
                  <a:extLst>
                    <a:ext uri="{FF2B5EF4-FFF2-40B4-BE49-F238E27FC236}">
                      <a16:creationId xmlns:a16="http://schemas.microsoft.com/office/drawing/2014/main" id="{A049E04F-AC06-C54C-9B2C-C573DB425486}"/>
                    </a:ext>
                  </a:extLst>
                </p:cNvPr>
                <p:cNvSpPr txBox="1"/>
                <p:nvPr/>
              </p:nvSpPr>
              <p:spPr>
                <a:xfrm>
                  <a:off x="5445432" y="4900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19" name="ZoneTexte 1418">
                  <a:extLst>
                    <a:ext uri="{FF2B5EF4-FFF2-40B4-BE49-F238E27FC236}">
                      <a16:creationId xmlns:a16="http://schemas.microsoft.com/office/drawing/2014/main" id="{A1082C2D-5F75-EB28-34A4-8251981781EE}"/>
                    </a:ext>
                  </a:extLst>
                </p:cNvPr>
                <p:cNvSpPr txBox="1"/>
                <p:nvPr/>
              </p:nvSpPr>
              <p:spPr>
                <a:xfrm>
                  <a:off x="5597832" y="5052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20" name="ZoneTexte 1419">
                  <a:extLst>
                    <a:ext uri="{FF2B5EF4-FFF2-40B4-BE49-F238E27FC236}">
                      <a16:creationId xmlns:a16="http://schemas.microsoft.com/office/drawing/2014/main" id="{F96532AF-F84B-4746-8CAB-1F47B3FE4EB2}"/>
                    </a:ext>
                  </a:extLst>
                </p:cNvPr>
                <p:cNvSpPr txBox="1"/>
                <p:nvPr/>
              </p:nvSpPr>
              <p:spPr>
                <a:xfrm>
                  <a:off x="5750232" y="5204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21" name="ZoneTexte 1420">
                  <a:extLst>
                    <a:ext uri="{FF2B5EF4-FFF2-40B4-BE49-F238E27FC236}">
                      <a16:creationId xmlns:a16="http://schemas.microsoft.com/office/drawing/2014/main" id="{DF573C88-DFF2-C007-5141-F953251D25E5}"/>
                    </a:ext>
                  </a:extLst>
                </p:cNvPr>
                <p:cNvSpPr txBox="1"/>
                <p:nvPr/>
              </p:nvSpPr>
              <p:spPr>
                <a:xfrm>
                  <a:off x="3144985" y="3081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22" name="ZoneTexte 1421">
                  <a:extLst>
                    <a:ext uri="{FF2B5EF4-FFF2-40B4-BE49-F238E27FC236}">
                      <a16:creationId xmlns:a16="http://schemas.microsoft.com/office/drawing/2014/main" id="{2423EB22-1CAC-83B0-599E-304A6B4A345E}"/>
                    </a:ext>
                  </a:extLst>
                </p:cNvPr>
                <p:cNvSpPr txBox="1"/>
                <p:nvPr/>
              </p:nvSpPr>
              <p:spPr>
                <a:xfrm>
                  <a:off x="3297385" y="3234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23" name="ZoneTexte 1422">
                  <a:extLst>
                    <a:ext uri="{FF2B5EF4-FFF2-40B4-BE49-F238E27FC236}">
                      <a16:creationId xmlns:a16="http://schemas.microsoft.com/office/drawing/2014/main" id="{D532695E-8FEE-8FE7-4ECF-993A81DECF27}"/>
                    </a:ext>
                  </a:extLst>
                </p:cNvPr>
                <p:cNvSpPr txBox="1"/>
                <p:nvPr/>
              </p:nvSpPr>
              <p:spPr>
                <a:xfrm>
                  <a:off x="3602185" y="3539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24" name="ZoneTexte 1423">
                  <a:extLst>
                    <a:ext uri="{FF2B5EF4-FFF2-40B4-BE49-F238E27FC236}">
                      <a16:creationId xmlns:a16="http://schemas.microsoft.com/office/drawing/2014/main" id="{1052A178-122B-9CEE-1A86-6DFFA32C7F91}"/>
                    </a:ext>
                  </a:extLst>
                </p:cNvPr>
                <p:cNvSpPr txBox="1"/>
                <p:nvPr/>
              </p:nvSpPr>
              <p:spPr>
                <a:xfrm>
                  <a:off x="3906985" y="3843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25" name="ZoneTexte 1424">
                  <a:extLst>
                    <a:ext uri="{FF2B5EF4-FFF2-40B4-BE49-F238E27FC236}">
                      <a16:creationId xmlns:a16="http://schemas.microsoft.com/office/drawing/2014/main" id="{C0DED1C8-DE65-28F8-A5E3-4B9675AE14E1}"/>
                    </a:ext>
                  </a:extLst>
                </p:cNvPr>
                <p:cNvSpPr txBox="1"/>
                <p:nvPr/>
              </p:nvSpPr>
              <p:spPr>
                <a:xfrm>
                  <a:off x="4211785" y="41487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26" name="ZoneTexte 1425">
                  <a:extLst>
                    <a:ext uri="{FF2B5EF4-FFF2-40B4-BE49-F238E27FC236}">
                      <a16:creationId xmlns:a16="http://schemas.microsoft.com/office/drawing/2014/main" id="{19D83300-311C-3FF1-5EA6-78BC92F35633}"/>
                    </a:ext>
                  </a:extLst>
                </p:cNvPr>
                <p:cNvSpPr txBox="1"/>
                <p:nvPr/>
              </p:nvSpPr>
              <p:spPr>
                <a:xfrm>
                  <a:off x="4516585" y="44535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27" name="ZoneTexte 1426">
                  <a:extLst>
                    <a:ext uri="{FF2B5EF4-FFF2-40B4-BE49-F238E27FC236}">
                      <a16:creationId xmlns:a16="http://schemas.microsoft.com/office/drawing/2014/main" id="{B6E3EF76-37BD-26B9-2577-17EAD3472F67}"/>
                    </a:ext>
                  </a:extLst>
                </p:cNvPr>
                <p:cNvSpPr txBox="1"/>
                <p:nvPr/>
              </p:nvSpPr>
              <p:spPr>
                <a:xfrm>
                  <a:off x="4821385" y="4758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28" name="ZoneTexte 1427">
                  <a:extLst>
                    <a:ext uri="{FF2B5EF4-FFF2-40B4-BE49-F238E27FC236}">
                      <a16:creationId xmlns:a16="http://schemas.microsoft.com/office/drawing/2014/main" id="{B0FA433E-AC7E-B4E0-1B22-77BBE8B45CAD}"/>
                    </a:ext>
                  </a:extLst>
                </p:cNvPr>
                <p:cNvSpPr txBox="1"/>
                <p:nvPr/>
              </p:nvSpPr>
              <p:spPr>
                <a:xfrm>
                  <a:off x="3339482" y="41862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29" name="ZoneTexte 1428">
                  <a:extLst>
                    <a:ext uri="{FF2B5EF4-FFF2-40B4-BE49-F238E27FC236}">
                      <a16:creationId xmlns:a16="http://schemas.microsoft.com/office/drawing/2014/main" id="{F44D8D85-31E7-F0DA-A8F8-D6866EDCF13D}"/>
                    </a:ext>
                  </a:extLst>
                </p:cNvPr>
                <p:cNvSpPr txBox="1"/>
                <p:nvPr/>
              </p:nvSpPr>
              <p:spPr>
                <a:xfrm>
                  <a:off x="5126185" y="5063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430" name="ZoneTexte 1429">
                  <a:extLst>
                    <a:ext uri="{FF2B5EF4-FFF2-40B4-BE49-F238E27FC236}">
                      <a16:creationId xmlns:a16="http://schemas.microsoft.com/office/drawing/2014/main" id="{8330DF85-1C4F-FE71-91E7-C7F6AB3D6850}"/>
                    </a:ext>
                  </a:extLst>
                </p:cNvPr>
                <p:cNvSpPr txBox="1"/>
                <p:nvPr/>
              </p:nvSpPr>
              <p:spPr>
                <a:xfrm>
                  <a:off x="6058708" y="497936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277" name="Groupe 1276">
                <a:extLst>
                  <a:ext uri="{FF2B5EF4-FFF2-40B4-BE49-F238E27FC236}">
                    <a16:creationId xmlns:a16="http://schemas.microsoft.com/office/drawing/2014/main" id="{242F5E33-04D4-99A8-8AC6-A636817EE02D}"/>
                  </a:ext>
                </a:extLst>
              </p:cNvPr>
              <p:cNvGrpSpPr/>
              <p:nvPr/>
            </p:nvGrpSpPr>
            <p:grpSpPr>
              <a:xfrm>
                <a:off x="7003494" y="-697067"/>
                <a:ext cx="5043361" cy="3896192"/>
                <a:chOff x="3144985" y="1678043"/>
                <a:chExt cx="5043361" cy="3896192"/>
              </a:xfrm>
            </p:grpSpPr>
            <p:sp>
              <p:nvSpPr>
                <p:cNvPr id="1278" name="ZoneTexte 1277">
                  <a:extLst>
                    <a:ext uri="{FF2B5EF4-FFF2-40B4-BE49-F238E27FC236}">
                      <a16:creationId xmlns:a16="http://schemas.microsoft.com/office/drawing/2014/main" id="{F3C32083-C440-F03F-DD18-17566674C01B}"/>
                    </a:ext>
                  </a:extLst>
                </p:cNvPr>
                <p:cNvSpPr txBox="1"/>
                <p:nvPr/>
              </p:nvSpPr>
              <p:spPr>
                <a:xfrm>
                  <a:off x="3697369" y="167804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79" name="ZoneTexte 1278">
                  <a:extLst>
                    <a:ext uri="{FF2B5EF4-FFF2-40B4-BE49-F238E27FC236}">
                      <a16:creationId xmlns:a16="http://schemas.microsoft.com/office/drawing/2014/main" id="{429D3A3B-C099-6971-312F-4F39BC08B18B}"/>
                    </a:ext>
                  </a:extLst>
                </p:cNvPr>
                <p:cNvSpPr txBox="1"/>
                <p:nvPr/>
              </p:nvSpPr>
              <p:spPr>
                <a:xfrm>
                  <a:off x="4002169" y="198284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0" name="ZoneTexte 1279">
                  <a:extLst>
                    <a:ext uri="{FF2B5EF4-FFF2-40B4-BE49-F238E27FC236}">
                      <a16:creationId xmlns:a16="http://schemas.microsoft.com/office/drawing/2014/main" id="{5255D59F-A416-D928-C4D0-8A5B1525CD94}"/>
                    </a:ext>
                  </a:extLst>
                </p:cNvPr>
                <p:cNvSpPr txBox="1"/>
                <p:nvPr/>
              </p:nvSpPr>
              <p:spPr>
                <a:xfrm>
                  <a:off x="5221369" y="320204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1" name="ZoneTexte 1280">
                  <a:extLst>
                    <a:ext uri="{FF2B5EF4-FFF2-40B4-BE49-F238E27FC236}">
                      <a16:creationId xmlns:a16="http://schemas.microsoft.com/office/drawing/2014/main" id="{97E8705B-D911-4A0D-3BFB-4E208C73FB06}"/>
                    </a:ext>
                  </a:extLst>
                </p:cNvPr>
                <p:cNvSpPr txBox="1"/>
                <p:nvPr/>
              </p:nvSpPr>
              <p:spPr>
                <a:xfrm>
                  <a:off x="5373769" y="335444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2" name="ZoneTexte 1281">
                  <a:extLst>
                    <a:ext uri="{FF2B5EF4-FFF2-40B4-BE49-F238E27FC236}">
                      <a16:creationId xmlns:a16="http://schemas.microsoft.com/office/drawing/2014/main" id="{C7662989-F1E1-F192-CF42-0FB559E39E0F}"/>
                    </a:ext>
                  </a:extLst>
                </p:cNvPr>
                <p:cNvSpPr txBox="1"/>
                <p:nvPr/>
              </p:nvSpPr>
              <p:spPr>
                <a:xfrm>
                  <a:off x="5678569" y="365924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3" name="ZoneTexte 1282">
                  <a:extLst>
                    <a:ext uri="{FF2B5EF4-FFF2-40B4-BE49-F238E27FC236}">
                      <a16:creationId xmlns:a16="http://schemas.microsoft.com/office/drawing/2014/main" id="{D1AC9491-183B-D06D-7866-CF81E852243D}"/>
                    </a:ext>
                  </a:extLst>
                </p:cNvPr>
                <p:cNvSpPr txBox="1"/>
                <p:nvPr/>
              </p:nvSpPr>
              <p:spPr>
                <a:xfrm>
                  <a:off x="3512960" y="198586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4" name="ZoneTexte 1283">
                  <a:extLst>
                    <a:ext uri="{FF2B5EF4-FFF2-40B4-BE49-F238E27FC236}">
                      <a16:creationId xmlns:a16="http://schemas.microsoft.com/office/drawing/2014/main" id="{4C938483-5C39-94A5-5FDA-D1866C12C71F}"/>
                    </a:ext>
                  </a:extLst>
                </p:cNvPr>
                <p:cNvSpPr txBox="1"/>
                <p:nvPr/>
              </p:nvSpPr>
              <p:spPr>
                <a:xfrm>
                  <a:off x="3677886" y="2138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5" name="ZoneTexte 1284">
                  <a:extLst>
                    <a:ext uri="{FF2B5EF4-FFF2-40B4-BE49-F238E27FC236}">
                      <a16:creationId xmlns:a16="http://schemas.microsoft.com/office/drawing/2014/main" id="{BF88621F-B72C-7C59-1124-36BCD3F68361}"/>
                    </a:ext>
                  </a:extLst>
                </p:cNvPr>
                <p:cNvSpPr txBox="1"/>
                <p:nvPr/>
              </p:nvSpPr>
              <p:spPr>
                <a:xfrm>
                  <a:off x="3817760" y="2290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6" name="ZoneTexte 1285">
                  <a:extLst>
                    <a:ext uri="{FF2B5EF4-FFF2-40B4-BE49-F238E27FC236}">
                      <a16:creationId xmlns:a16="http://schemas.microsoft.com/office/drawing/2014/main" id="{0ACB23E7-C5C3-2EA1-6E56-B865C269B22E}"/>
                    </a:ext>
                  </a:extLst>
                </p:cNvPr>
                <p:cNvSpPr txBox="1"/>
                <p:nvPr/>
              </p:nvSpPr>
              <p:spPr>
                <a:xfrm>
                  <a:off x="3970160" y="2443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7" name="ZoneTexte 1286">
                  <a:extLst>
                    <a:ext uri="{FF2B5EF4-FFF2-40B4-BE49-F238E27FC236}">
                      <a16:creationId xmlns:a16="http://schemas.microsoft.com/office/drawing/2014/main" id="{2E29A029-9A5B-E984-760B-E1AE623580A2}"/>
                    </a:ext>
                  </a:extLst>
                </p:cNvPr>
                <p:cNvSpPr txBox="1"/>
                <p:nvPr/>
              </p:nvSpPr>
              <p:spPr>
                <a:xfrm>
                  <a:off x="4122560" y="2595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8" name="ZoneTexte 1287">
                  <a:extLst>
                    <a:ext uri="{FF2B5EF4-FFF2-40B4-BE49-F238E27FC236}">
                      <a16:creationId xmlns:a16="http://schemas.microsoft.com/office/drawing/2014/main" id="{D8EEFC31-22F6-7F09-0043-6416D8FFD303}"/>
                    </a:ext>
                  </a:extLst>
                </p:cNvPr>
                <p:cNvSpPr txBox="1"/>
                <p:nvPr/>
              </p:nvSpPr>
              <p:spPr>
                <a:xfrm>
                  <a:off x="4274960" y="2747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89" name="ZoneTexte 1288">
                  <a:extLst>
                    <a:ext uri="{FF2B5EF4-FFF2-40B4-BE49-F238E27FC236}">
                      <a16:creationId xmlns:a16="http://schemas.microsoft.com/office/drawing/2014/main" id="{3F9ABE63-E6FF-3A10-5B07-90276E64E240}"/>
                    </a:ext>
                  </a:extLst>
                </p:cNvPr>
                <p:cNvSpPr txBox="1"/>
                <p:nvPr/>
              </p:nvSpPr>
              <p:spPr>
                <a:xfrm>
                  <a:off x="4427360" y="2900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90" name="ZoneTexte 1289">
                  <a:extLst>
                    <a:ext uri="{FF2B5EF4-FFF2-40B4-BE49-F238E27FC236}">
                      <a16:creationId xmlns:a16="http://schemas.microsoft.com/office/drawing/2014/main" id="{B368DE84-E2FA-CE3C-351A-A102E1DD65AF}"/>
                    </a:ext>
                  </a:extLst>
                </p:cNvPr>
                <p:cNvSpPr txBox="1"/>
                <p:nvPr/>
              </p:nvSpPr>
              <p:spPr>
                <a:xfrm>
                  <a:off x="4579760" y="3052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91" name="ZoneTexte 1290">
                  <a:extLst>
                    <a:ext uri="{FF2B5EF4-FFF2-40B4-BE49-F238E27FC236}">
                      <a16:creationId xmlns:a16="http://schemas.microsoft.com/office/drawing/2014/main" id="{CE7B6FBF-3F46-09B0-20F4-F075CD2BB197}"/>
                    </a:ext>
                  </a:extLst>
                </p:cNvPr>
                <p:cNvSpPr txBox="1"/>
                <p:nvPr/>
              </p:nvSpPr>
              <p:spPr>
                <a:xfrm>
                  <a:off x="4732160" y="3205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92" name="ZoneTexte 1291">
                  <a:extLst>
                    <a:ext uri="{FF2B5EF4-FFF2-40B4-BE49-F238E27FC236}">
                      <a16:creationId xmlns:a16="http://schemas.microsoft.com/office/drawing/2014/main" id="{678F4058-9A72-D80A-B1CD-F86C5EDD711D}"/>
                    </a:ext>
                  </a:extLst>
                </p:cNvPr>
                <p:cNvSpPr txBox="1"/>
                <p:nvPr/>
              </p:nvSpPr>
              <p:spPr>
                <a:xfrm>
                  <a:off x="4884560" y="3357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93" name="ZoneTexte 1292">
                  <a:extLst>
                    <a:ext uri="{FF2B5EF4-FFF2-40B4-BE49-F238E27FC236}">
                      <a16:creationId xmlns:a16="http://schemas.microsoft.com/office/drawing/2014/main" id="{A508E205-8FD8-07A4-08C5-B0B8B5A720AC}"/>
                    </a:ext>
                  </a:extLst>
                </p:cNvPr>
                <p:cNvSpPr txBox="1"/>
                <p:nvPr/>
              </p:nvSpPr>
              <p:spPr>
                <a:xfrm>
                  <a:off x="5036960" y="3509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94" name="ZoneTexte 1293">
                  <a:extLst>
                    <a:ext uri="{FF2B5EF4-FFF2-40B4-BE49-F238E27FC236}">
                      <a16:creationId xmlns:a16="http://schemas.microsoft.com/office/drawing/2014/main" id="{F1F4CBA1-CF40-57D3-5444-43B7874B8B98}"/>
                    </a:ext>
                  </a:extLst>
                </p:cNvPr>
                <p:cNvSpPr txBox="1"/>
                <p:nvPr/>
              </p:nvSpPr>
              <p:spPr>
                <a:xfrm>
                  <a:off x="5189360" y="3662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95" name="ZoneTexte 1294">
                  <a:extLst>
                    <a:ext uri="{FF2B5EF4-FFF2-40B4-BE49-F238E27FC236}">
                      <a16:creationId xmlns:a16="http://schemas.microsoft.com/office/drawing/2014/main" id="{BCF4F21A-4977-3538-9AF8-B94C8534AFDF}"/>
                    </a:ext>
                  </a:extLst>
                </p:cNvPr>
                <p:cNvSpPr txBox="1"/>
                <p:nvPr/>
              </p:nvSpPr>
              <p:spPr>
                <a:xfrm>
                  <a:off x="5341760" y="3814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96" name="ZoneTexte 1295">
                  <a:extLst>
                    <a:ext uri="{FF2B5EF4-FFF2-40B4-BE49-F238E27FC236}">
                      <a16:creationId xmlns:a16="http://schemas.microsoft.com/office/drawing/2014/main" id="{BFF6BBC1-46D2-4477-507A-262664CCB041}"/>
                    </a:ext>
                  </a:extLst>
                </p:cNvPr>
                <p:cNvSpPr txBox="1"/>
                <p:nvPr/>
              </p:nvSpPr>
              <p:spPr>
                <a:xfrm>
                  <a:off x="5494160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97" name="ZoneTexte 1296">
                  <a:extLst>
                    <a:ext uri="{FF2B5EF4-FFF2-40B4-BE49-F238E27FC236}">
                      <a16:creationId xmlns:a16="http://schemas.microsoft.com/office/drawing/2014/main" id="{62A157FB-1836-CA6D-CF4F-4652DAFC5281}"/>
                    </a:ext>
                  </a:extLst>
                </p:cNvPr>
                <p:cNvSpPr txBox="1"/>
                <p:nvPr/>
              </p:nvSpPr>
              <p:spPr>
                <a:xfrm>
                  <a:off x="5646560" y="4119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98" name="ZoneTexte 1297">
                  <a:extLst>
                    <a:ext uri="{FF2B5EF4-FFF2-40B4-BE49-F238E27FC236}">
                      <a16:creationId xmlns:a16="http://schemas.microsoft.com/office/drawing/2014/main" id="{EC2ACAA3-0419-2B90-F831-846DC232BCC9}"/>
                    </a:ext>
                  </a:extLst>
                </p:cNvPr>
                <p:cNvSpPr txBox="1"/>
                <p:nvPr/>
              </p:nvSpPr>
              <p:spPr>
                <a:xfrm>
                  <a:off x="5798960" y="4271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99" name="ZoneTexte 1298">
                  <a:extLst>
                    <a:ext uri="{FF2B5EF4-FFF2-40B4-BE49-F238E27FC236}">
                      <a16:creationId xmlns:a16="http://schemas.microsoft.com/office/drawing/2014/main" id="{0A3B0B4A-7470-7F99-E5DB-080D0BB84BD1}"/>
                    </a:ext>
                  </a:extLst>
                </p:cNvPr>
                <p:cNvSpPr txBox="1"/>
                <p:nvPr/>
              </p:nvSpPr>
              <p:spPr>
                <a:xfrm>
                  <a:off x="5951360" y="4424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0" name="ZoneTexte 1299">
                  <a:extLst>
                    <a:ext uri="{FF2B5EF4-FFF2-40B4-BE49-F238E27FC236}">
                      <a16:creationId xmlns:a16="http://schemas.microsoft.com/office/drawing/2014/main" id="{FE157946-1877-C7C9-81A3-3CE06CC0F942}"/>
                    </a:ext>
                  </a:extLst>
                </p:cNvPr>
                <p:cNvSpPr txBox="1"/>
                <p:nvPr/>
              </p:nvSpPr>
              <p:spPr>
                <a:xfrm>
                  <a:off x="6103760" y="4576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1" name="ZoneTexte 1300">
                  <a:extLst>
                    <a:ext uri="{FF2B5EF4-FFF2-40B4-BE49-F238E27FC236}">
                      <a16:creationId xmlns:a16="http://schemas.microsoft.com/office/drawing/2014/main" id="{80B91900-AE62-05BC-8515-568402F44B34}"/>
                    </a:ext>
                  </a:extLst>
                </p:cNvPr>
                <p:cNvSpPr txBox="1"/>
                <p:nvPr/>
              </p:nvSpPr>
              <p:spPr>
                <a:xfrm>
                  <a:off x="6256160" y="4729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2" name="ZoneTexte 1301">
                  <a:extLst>
                    <a:ext uri="{FF2B5EF4-FFF2-40B4-BE49-F238E27FC236}">
                      <a16:creationId xmlns:a16="http://schemas.microsoft.com/office/drawing/2014/main" id="{E52A4934-F313-4C3E-85D9-160FA9212BDF}"/>
                    </a:ext>
                  </a:extLst>
                </p:cNvPr>
                <p:cNvSpPr txBox="1"/>
                <p:nvPr/>
              </p:nvSpPr>
              <p:spPr>
                <a:xfrm>
                  <a:off x="3259288" y="2255377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3" name="ZoneTexte 1302">
                  <a:extLst>
                    <a:ext uri="{FF2B5EF4-FFF2-40B4-BE49-F238E27FC236}">
                      <a16:creationId xmlns:a16="http://schemas.microsoft.com/office/drawing/2014/main" id="{E9DA6BAE-B160-9229-BF6D-708193602534}"/>
                    </a:ext>
                  </a:extLst>
                </p:cNvPr>
                <p:cNvSpPr txBox="1"/>
                <p:nvPr/>
              </p:nvSpPr>
              <p:spPr>
                <a:xfrm>
                  <a:off x="3411688" y="2407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4" name="ZoneTexte 1303">
                  <a:extLst>
                    <a:ext uri="{FF2B5EF4-FFF2-40B4-BE49-F238E27FC236}">
                      <a16:creationId xmlns:a16="http://schemas.microsoft.com/office/drawing/2014/main" id="{55F98DDE-AE14-56DC-D77D-4F71507B558E}"/>
                    </a:ext>
                  </a:extLst>
                </p:cNvPr>
                <p:cNvSpPr txBox="1"/>
                <p:nvPr/>
              </p:nvSpPr>
              <p:spPr>
                <a:xfrm>
                  <a:off x="3564088" y="2560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5" name="ZoneTexte 1304">
                  <a:extLst>
                    <a:ext uri="{FF2B5EF4-FFF2-40B4-BE49-F238E27FC236}">
                      <a16:creationId xmlns:a16="http://schemas.microsoft.com/office/drawing/2014/main" id="{1D578D70-7A15-746B-1809-B99227CB70E9}"/>
                    </a:ext>
                  </a:extLst>
                </p:cNvPr>
                <p:cNvSpPr txBox="1"/>
                <p:nvPr/>
              </p:nvSpPr>
              <p:spPr>
                <a:xfrm>
                  <a:off x="3716488" y="2712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6" name="ZoneTexte 1305">
                  <a:extLst>
                    <a:ext uri="{FF2B5EF4-FFF2-40B4-BE49-F238E27FC236}">
                      <a16:creationId xmlns:a16="http://schemas.microsoft.com/office/drawing/2014/main" id="{A3E289E1-7814-F517-705E-3463485B29D8}"/>
                    </a:ext>
                  </a:extLst>
                </p:cNvPr>
                <p:cNvSpPr txBox="1"/>
                <p:nvPr/>
              </p:nvSpPr>
              <p:spPr>
                <a:xfrm>
                  <a:off x="3868888" y="2864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7" name="ZoneTexte 1306">
                  <a:extLst>
                    <a:ext uri="{FF2B5EF4-FFF2-40B4-BE49-F238E27FC236}">
                      <a16:creationId xmlns:a16="http://schemas.microsoft.com/office/drawing/2014/main" id="{50D7FAC9-E6E6-908C-B6E8-196BAFC009C3}"/>
                    </a:ext>
                  </a:extLst>
                </p:cNvPr>
                <p:cNvSpPr txBox="1"/>
                <p:nvPr/>
              </p:nvSpPr>
              <p:spPr>
                <a:xfrm>
                  <a:off x="4021288" y="3017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8" name="ZoneTexte 1307">
                  <a:extLst>
                    <a:ext uri="{FF2B5EF4-FFF2-40B4-BE49-F238E27FC236}">
                      <a16:creationId xmlns:a16="http://schemas.microsoft.com/office/drawing/2014/main" id="{EDFF9B1C-E119-2644-ABA7-296D76423D91}"/>
                    </a:ext>
                  </a:extLst>
                </p:cNvPr>
                <p:cNvSpPr txBox="1"/>
                <p:nvPr/>
              </p:nvSpPr>
              <p:spPr>
                <a:xfrm>
                  <a:off x="4173688" y="3169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09" name="ZoneTexte 1308">
                  <a:extLst>
                    <a:ext uri="{FF2B5EF4-FFF2-40B4-BE49-F238E27FC236}">
                      <a16:creationId xmlns:a16="http://schemas.microsoft.com/office/drawing/2014/main" id="{97709092-972D-E819-CB58-A77CA4F14BA4}"/>
                    </a:ext>
                  </a:extLst>
                </p:cNvPr>
                <p:cNvSpPr txBox="1"/>
                <p:nvPr/>
              </p:nvSpPr>
              <p:spPr>
                <a:xfrm>
                  <a:off x="4326088" y="3322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10" name="ZoneTexte 1309">
                  <a:extLst>
                    <a:ext uri="{FF2B5EF4-FFF2-40B4-BE49-F238E27FC236}">
                      <a16:creationId xmlns:a16="http://schemas.microsoft.com/office/drawing/2014/main" id="{37980248-EF26-150B-5097-9317381BBE28}"/>
                    </a:ext>
                  </a:extLst>
                </p:cNvPr>
                <p:cNvSpPr txBox="1"/>
                <p:nvPr/>
              </p:nvSpPr>
              <p:spPr>
                <a:xfrm>
                  <a:off x="4478488" y="3474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11" name="ZoneTexte 1310">
                  <a:extLst>
                    <a:ext uri="{FF2B5EF4-FFF2-40B4-BE49-F238E27FC236}">
                      <a16:creationId xmlns:a16="http://schemas.microsoft.com/office/drawing/2014/main" id="{D60949F0-F531-0EB2-F943-89FE75291731}"/>
                    </a:ext>
                  </a:extLst>
                </p:cNvPr>
                <p:cNvSpPr txBox="1"/>
                <p:nvPr/>
              </p:nvSpPr>
              <p:spPr>
                <a:xfrm>
                  <a:off x="4630888" y="3626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12" name="ZoneTexte 1311">
                  <a:extLst>
                    <a:ext uri="{FF2B5EF4-FFF2-40B4-BE49-F238E27FC236}">
                      <a16:creationId xmlns:a16="http://schemas.microsoft.com/office/drawing/2014/main" id="{941496DD-8AC4-61F5-61ED-78AB06F8BE4B}"/>
                    </a:ext>
                  </a:extLst>
                </p:cNvPr>
                <p:cNvSpPr txBox="1"/>
                <p:nvPr/>
              </p:nvSpPr>
              <p:spPr>
                <a:xfrm>
                  <a:off x="4783288" y="3779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13" name="ZoneTexte 1312">
                  <a:extLst>
                    <a:ext uri="{FF2B5EF4-FFF2-40B4-BE49-F238E27FC236}">
                      <a16:creationId xmlns:a16="http://schemas.microsoft.com/office/drawing/2014/main" id="{85FBD376-BC78-72CC-C171-30D82F47BF2B}"/>
                    </a:ext>
                  </a:extLst>
                </p:cNvPr>
                <p:cNvSpPr txBox="1"/>
                <p:nvPr/>
              </p:nvSpPr>
              <p:spPr>
                <a:xfrm>
                  <a:off x="4935688" y="3931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14" name="ZoneTexte 1313">
                  <a:extLst>
                    <a:ext uri="{FF2B5EF4-FFF2-40B4-BE49-F238E27FC236}">
                      <a16:creationId xmlns:a16="http://schemas.microsoft.com/office/drawing/2014/main" id="{97D2F653-CD6A-9589-81B2-8BCC96B83A5A}"/>
                    </a:ext>
                  </a:extLst>
                </p:cNvPr>
                <p:cNvSpPr txBox="1"/>
                <p:nvPr/>
              </p:nvSpPr>
              <p:spPr>
                <a:xfrm>
                  <a:off x="5088088" y="4084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15" name="ZoneTexte 1314">
                  <a:extLst>
                    <a:ext uri="{FF2B5EF4-FFF2-40B4-BE49-F238E27FC236}">
                      <a16:creationId xmlns:a16="http://schemas.microsoft.com/office/drawing/2014/main" id="{ACBA1517-30E5-9F77-244F-7193F056F1D3}"/>
                    </a:ext>
                  </a:extLst>
                </p:cNvPr>
                <p:cNvSpPr txBox="1"/>
                <p:nvPr/>
              </p:nvSpPr>
              <p:spPr>
                <a:xfrm>
                  <a:off x="5240488" y="4236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16" name="ZoneTexte 1315">
                  <a:extLst>
                    <a:ext uri="{FF2B5EF4-FFF2-40B4-BE49-F238E27FC236}">
                      <a16:creationId xmlns:a16="http://schemas.microsoft.com/office/drawing/2014/main" id="{E7B5F646-092D-10EA-E028-3211D4E1744F}"/>
                    </a:ext>
                  </a:extLst>
                </p:cNvPr>
                <p:cNvSpPr txBox="1"/>
                <p:nvPr/>
              </p:nvSpPr>
              <p:spPr>
                <a:xfrm>
                  <a:off x="5392888" y="4388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17" name="ZoneTexte 1316">
                  <a:extLst>
                    <a:ext uri="{FF2B5EF4-FFF2-40B4-BE49-F238E27FC236}">
                      <a16:creationId xmlns:a16="http://schemas.microsoft.com/office/drawing/2014/main" id="{568A0F33-EA80-E9FA-C2F4-2F2D76789BED}"/>
                    </a:ext>
                  </a:extLst>
                </p:cNvPr>
                <p:cNvSpPr txBox="1"/>
                <p:nvPr/>
              </p:nvSpPr>
              <p:spPr>
                <a:xfrm>
                  <a:off x="5545288" y="4541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18" name="ZoneTexte 1317">
                  <a:extLst>
                    <a:ext uri="{FF2B5EF4-FFF2-40B4-BE49-F238E27FC236}">
                      <a16:creationId xmlns:a16="http://schemas.microsoft.com/office/drawing/2014/main" id="{D5A4B9C2-90CE-6614-DA7C-184EE537B2F1}"/>
                    </a:ext>
                  </a:extLst>
                </p:cNvPr>
                <p:cNvSpPr txBox="1"/>
                <p:nvPr/>
              </p:nvSpPr>
              <p:spPr>
                <a:xfrm>
                  <a:off x="5697688" y="4693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19" name="ZoneTexte 1318">
                  <a:extLst>
                    <a:ext uri="{FF2B5EF4-FFF2-40B4-BE49-F238E27FC236}">
                      <a16:creationId xmlns:a16="http://schemas.microsoft.com/office/drawing/2014/main" id="{8A4D6A2E-4B43-3DF1-1F9F-67E85BAC063F}"/>
                    </a:ext>
                  </a:extLst>
                </p:cNvPr>
                <p:cNvSpPr txBox="1"/>
                <p:nvPr/>
              </p:nvSpPr>
              <p:spPr>
                <a:xfrm>
                  <a:off x="5850088" y="4846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0" name="ZoneTexte 1319">
                  <a:extLst>
                    <a:ext uri="{FF2B5EF4-FFF2-40B4-BE49-F238E27FC236}">
                      <a16:creationId xmlns:a16="http://schemas.microsoft.com/office/drawing/2014/main" id="{CAA04FB8-A841-C614-069A-E82E6DCD8524}"/>
                    </a:ext>
                  </a:extLst>
                </p:cNvPr>
                <p:cNvSpPr txBox="1"/>
                <p:nvPr/>
              </p:nvSpPr>
              <p:spPr>
                <a:xfrm>
                  <a:off x="3159432" y="2614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1" name="ZoneTexte 1320">
                  <a:extLst>
                    <a:ext uri="{FF2B5EF4-FFF2-40B4-BE49-F238E27FC236}">
                      <a16:creationId xmlns:a16="http://schemas.microsoft.com/office/drawing/2014/main" id="{F5F1600F-E6B7-4141-BE81-5B29F33D0BFA}"/>
                    </a:ext>
                  </a:extLst>
                </p:cNvPr>
                <p:cNvSpPr txBox="1"/>
                <p:nvPr/>
              </p:nvSpPr>
              <p:spPr>
                <a:xfrm>
                  <a:off x="3311832" y="2766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2" name="ZoneTexte 1321">
                  <a:extLst>
                    <a:ext uri="{FF2B5EF4-FFF2-40B4-BE49-F238E27FC236}">
                      <a16:creationId xmlns:a16="http://schemas.microsoft.com/office/drawing/2014/main" id="{C998CA6A-1304-E620-B82F-788D6AF80682}"/>
                    </a:ext>
                  </a:extLst>
                </p:cNvPr>
                <p:cNvSpPr txBox="1"/>
                <p:nvPr/>
              </p:nvSpPr>
              <p:spPr>
                <a:xfrm>
                  <a:off x="3464232" y="2918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3" name="ZoneTexte 1322">
                  <a:extLst>
                    <a:ext uri="{FF2B5EF4-FFF2-40B4-BE49-F238E27FC236}">
                      <a16:creationId xmlns:a16="http://schemas.microsoft.com/office/drawing/2014/main" id="{8ED34CF2-0C10-18ED-C684-5869EFDB9EF4}"/>
                    </a:ext>
                  </a:extLst>
                </p:cNvPr>
                <p:cNvSpPr txBox="1"/>
                <p:nvPr/>
              </p:nvSpPr>
              <p:spPr>
                <a:xfrm>
                  <a:off x="3616632" y="3071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4" name="ZoneTexte 1323">
                  <a:extLst>
                    <a:ext uri="{FF2B5EF4-FFF2-40B4-BE49-F238E27FC236}">
                      <a16:creationId xmlns:a16="http://schemas.microsoft.com/office/drawing/2014/main" id="{91BB9CD9-71A2-D655-2389-D25040D4BF93}"/>
                    </a:ext>
                  </a:extLst>
                </p:cNvPr>
                <p:cNvSpPr txBox="1"/>
                <p:nvPr/>
              </p:nvSpPr>
              <p:spPr>
                <a:xfrm>
                  <a:off x="3769032" y="3223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5" name="ZoneTexte 1324">
                  <a:extLst>
                    <a:ext uri="{FF2B5EF4-FFF2-40B4-BE49-F238E27FC236}">
                      <a16:creationId xmlns:a16="http://schemas.microsoft.com/office/drawing/2014/main" id="{7FA3FD09-FE9D-505D-9310-28A5D2B163AB}"/>
                    </a:ext>
                  </a:extLst>
                </p:cNvPr>
                <p:cNvSpPr txBox="1"/>
                <p:nvPr/>
              </p:nvSpPr>
              <p:spPr>
                <a:xfrm>
                  <a:off x="3921432" y="3376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6" name="ZoneTexte 1325">
                  <a:extLst>
                    <a:ext uri="{FF2B5EF4-FFF2-40B4-BE49-F238E27FC236}">
                      <a16:creationId xmlns:a16="http://schemas.microsoft.com/office/drawing/2014/main" id="{8C78FF7B-DD2E-5CB6-9F84-EE6F2D78E33F}"/>
                    </a:ext>
                  </a:extLst>
                </p:cNvPr>
                <p:cNvSpPr txBox="1"/>
                <p:nvPr/>
              </p:nvSpPr>
              <p:spPr>
                <a:xfrm>
                  <a:off x="4073832" y="3528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7" name="ZoneTexte 1326">
                  <a:extLst>
                    <a:ext uri="{FF2B5EF4-FFF2-40B4-BE49-F238E27FC236}">
                      <a16:creationId xmlns:a16="http://schemas.microsoft.com/office/drawing/2014/main" id="{08E907B3-D8BB-5BBA-2A77-0D6701E3FB0B}"/>
                    </a:ext>
                  </a:extLst>
                </p:cNvPr>
                <p:cNvSpPr txBox="1"/>
                <p:nvPr/>
              </p:nvSpPr>
              <p:spPr>
                <a:xfrm>
                  <a:off x="4226232" y="3680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8" name="ZoneTexte 1327">
                  <a:extLst>
                    <a:ext uri="{FF2B5EF4-FFF2-40B4-BE49-F238E27FC236}">
                      <a16:creationId xmlns:a16="http://schemas.microsoft.com/office/drawing/2014/main" id="{C54BFF76-CFFE-79D6-6276-D8170B8A1772}"/>
                    </a:ext>
                  </a:extLst>
                </p:cNvPr>
                <p:cNvSpPr txBox="1"/>
                <p:nvPr/>
              </p:nvSpPr>
              <p:spPr>
                <a:xfrm>
                  <a:off x="4378632" y="3833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29" name="ZoneTexte 1328">
                  <a:extLst>
                    <a:ext uri="{FF2B5EF4-FFF2-40B4-BE49-F238E27FC236}">
                      <a16:creationId xmlns:a16="http://schemas.microsoft.com/office/drawing/2014/main" id="{8C68053F-907E-A737-E1DF-E7BE89A7466B}"/>
                    </a:ext>
                  </a:extLst>
                </p:cNvPr>
                <p:cNvSpPr txBox="1"/>
                <p:nvPr/>
              </p:nvSpPr>
              <p:spPr>
                <a:xfrm>
                  <a:off x="4531032" y="3985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30" name="ZoneTexte 1329">
                  <a:extLst>
                    <a:ext uri="{FF2B5EF4-FFF2-40B4-BE49-F238E27FC236}">
                      <a16:creationId xmlns:a16="http://schemas.microsoft.com/office/drawing/2014/main" id="{AD0D9C00-420D-6D22-013A-2B5CA186AA45}"/>
                    </a:ext>
                  </a:extLst>
                </p:cNvPr>
                <p:cNvSpPr txBox="1"/>
                <p:nvPr/>
              </p:nvSpPr>
              <p:spPr>
                <a:xfrm>
                  <a:off x="4683432" y="4138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31" name="ZoneTexte 1330">
                  <a:extLst>
                    <a:ext uri="{FF2B5EF4-FFF2-40B4-BE49-F238E27FC236}">
                      <a16:creationId xmlns:a16="http://schemas.microsoft.com/office/drawing/2014/main" id="{FBFDD27F-6274-0C4B-D02E-7E99927BFD28}"/>
                    </a:ext>
                  </a:extLst>
                </p:cNvPr>
                <p:cNvSpPr txBox="1"/>
                <p:nvPr/>
              </p:nvSpPr>
              <p:spPr>
                <a:xfrm>
                  <a:off x="4835832" y="4290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32" name="ZoneTexte 1331">
                  <a:extLst>
                    <a:ext uri="{FF2B5EF4-FFF2-40B4-BE49-F238E27FC236}">
                      <a16:creationId xmlns:a16="http://schemas.microsoft.com/office/drawing/2014/main" id="{0975A9AB-7292-BF8E-C398-BA0BDB9E8A5B}"/>
                    </a:ext>
                  </a:extLst>
                </p:cNvPr>
                <p:cNvSpPr txBox="1"/>
                <p:nvPr/>
              </p:nvSpPr>
              <p:spPr>
                <a:xfrm>
                  <a:off x="4988232" y="4442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33" name="ZoneTexte 1332">
                  <a:extLst>
                    <a:ext uri="{FF2B5EF4-FFF2-40B4-BE49-F238E27FC236}">
                      <a16:creationId xmlns:a16="http://schemas.microsoft.com/office/drawing/2014/main" id="{B3CF2DC7-0920-AEEB-665D-6D4D918A91B7}"/>
                    </a:ext>
                  </a:extLst>
                </p:cNvPr>
                <p:cNvSpPr txBox="1"/>
                <p:nvPr/>
              </p:nvSpPr>
              <p:spPr>
                <a:xfrm>
                  <a:off x="5140632" y="4595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34" name="ZoneTexte 1333">
                  <a:extLst>
                    <a:ext uri="{FF2B5EF4-FFF2-40B4-BE49-F238E27FC236}">
                      <a16:creationId xmlns:a16="http://schemas.microsoft.com/office/drawing/2014/main" id="{4B2B60A2-D955-CFC8-7132-144621F5A224}"/>
                    </a:ext>
                  </a:extLst>
                </p:cNvPr>
                <p:cNvSpPr txBox="1"/>
                <p:nvPr/>
              </p:nvSpPr>
              <p:spPr>
                <a:xfrm>
                  <a:off x="5293032" y="4747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35" name="ZoneTexte 1334">
                  <a:extLst>
                    <a:ext uri="{FF2B5EF4-FFF2-40B4-BE49-F238E27FC236}">
                      <a16:creationId xmlns:a16="http://schemas.microsoft.com/office/drawing/2014/main" id="{AA59C721-9501-B16C-4A3D-62B37B656E57}"/>
                    </a:ext>
                  </a:extLst>
                </p:cNvPr>
                <p:cNvSpPr txBox="1"/>
                <p:nvPr/>
              </p:nvSpPr>
              <p:spPr>
                <a:xfrm>
                  <a:off x="5445432" y="4900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36" name="ZoneTexte 1335">
                  <a:extLst>
                    <a:ext uri="{FF2B5EF4-FFF2-40B4-BE49-F238E27FC236}">
                      <a16:creationId xmlns:a16="http://schemas.microsoft.com/office/drawing/2014/main" id="{D115D5D7-3F00-7B09-CF0E-38D4AD3BDDBF}"/>
                    </a:ext>
                  </a:extLst>
                </p:cNvPr>
                <p:cNvSpPr txBox="1"/>
                <p:nvPr/>
              </p:nvSpPr>
              <p:spPr>
                <a:xfrm>
                  <a:off x="5597832" y="5052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37" name="ZoneTexte 1336">
                  <a:extLst>
                    <a:ext uri="{FF2B5EF4-FFF2-40B4-BE49-F238E27FC236}">
                      <a16:creationId xmlns:a16="http://schemas.microsoft.com/office/drawing/2014/main" id="{68774BCF-9DD6-B47B-9815-06A485F70EF6}"/>
                    </a:ext>
                  </a:extLst>
                </p:cNvPr>
                <p:cNvSpPr txBox="1"/>
                <p:nvPr/>
              </p:nvSpPr>
              <p:spPr>
                <a:xfrm>
                  <a:off x="5750232" y="5204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38" name="ZoneTexte 1337">
                  <a:extLst>
                    <a:ext uri="{FF2B5EF4-FFF2-40B4-BE49-F238E27FC236}">
                      <a16:creationId xmlns:a16="http://schemas.microsoft.com/office/drawing/2014/main" id="{5AC67B24-5944-BD35-2CFC-B998937331F6}"/>
                    </a:ext>
                  </a:extLst>
                </p:cNvPr>
                <p:cNvSpPr txBox="1"/>
                <p:nvPr/>
              </p:nvSpPr>
              <p:spPr>
                <a:xfrm>
                  <a:off x="3144985" y="3081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39" name="ZoneTexte 1338">
                  <a:extLst>
                    <a:ext uri="{FF2B5EF4-FFF2-40B4-BE49-F238E27FC236}">
                      <a16:creationId xmlns:a16="http://schemas.microsoft.com/office/drawing/2014/main" id="{1284F82C-F956-0AFC-FB9C-C8C0D420D1C2}"/>
                    </a:ext>
                  </a:extLst>
                </p:cNvPr>
                <p:cNvSpPr txBox="1"/>
                <p:nvPr/>
              </p:nvSpPr>
              <p:spPr>
                <a:xfrm>
                  <a:off x="3297385" y="3234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40" name="ZoneTexte 1339">
                  <a:extLst>
                    <a:ext uri="{FF2B5EF4-FFF2-40B4-BE49-F238E27FC236}">
                      <a16:creationId xmlns:a16="http://schemas.microsoft.com/office/drawing/2014/main" id="{282DDC76-C871-504F-2C4B-E91B66581D30}"/>
                    </a:ext>
                  </a:extLst>
                </p:cNvPr>
                <p:cNvSpPr txBox="1"/>
                <p:nvPr/>
              </p:nvSpPr>
              <p:spPr>
                <a:xfrm>
                  <a:off x="3602185" y="3539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41" name="ZoneTexte 1340">
                  <a:extLst>
                    <a:ext uri="{FF2B5EF4-FFF2-40B4-BE49-F238E27FC236}">
                      <a16:creationId xmlns:a16="http://schemas.microsoft.com/office/drawing/2014/main" id="{DCA2A39A-7D18-1270-77E5-11E6C7262C4F}"/>
                    </a:ext>
                  </a:extLst>
                </p:cNvPr>
                <p:cNvSpPr txBox="1"/>
                <p:nvPr/>
              </p:nvSpPr>
              <p:spPr>
                <a:xfrm>
                  <a:off x="3906985" y="3843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42" name="ZoneTexte 1341">
                  <a:extLst>
                    <a:ext uri="{FF2B5EF4-FFF2-40B4-BE49-F238E27FC236}">
                      <a16:creationId xmlns:a16="http://schemas.microsoft.com/office/drawing/2014/main" id="{E24AD93C-A73C-C9D2-A935-22D4F7FA94C1}"/>
                    </a:ext>
                  </a:extLst>
                </p:cNvPr>
                <p:cNvSpPr txBox="1"/>
                <p:nvPr/>
              </p:nvSpPr>
              <p:spPr>
                <a:xfrm>
                  <a:off x="4211785" y="41487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43" name="ZoneTexte 1342">
                  <a:extLst>
                    <a:ext uri="{FF2B5EF4-FFF2-40B4-BE49-F238E27FC236}">
                      <a16:creationId xmlns:a16="http://schemas.microsoft.com/office/drawing/2014/main" id="{3565009F-93C9-0E8B-808F-E2AC7ECD6485}"/>
                    </a:ext>
                  </a:extLst>
                </p:cNvPr>
                <p:cNvSpPr txBox="1"/>
                <p:nvPr/>
              </p:nvSpPr>
              <p:spPr>
                <a:xfrm>
                  <a:off x="4516585" y="44535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44" name="ZoneTexte 1343">
                  <a:extLst>
                    <a:ext uri="{FF2B5EF4-FFF2-40B4-BE49-F238E27FC236}">
                      <a16:creationId xmlns:a16="http://schemas.microsoft.com/office/drawing/2014/main" id="{22CBFD15-163A-75DE-72CD-BD9E1A60A67B}"/>
                    </a:ext>
                  </a:extLst>
                </p:cNvPr>
                <p:cNvSpPr txBox="1"/>
                <p:nvPr/>
              </p:nvSpPr>
              <p:spPr>
                <a:xfrm>
                  <a:off x="4821385" y="4758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45" name="ZoneTexte 1344">
                  <a:extLst>
                    <a:ext uri="{FF2B5EF4-FFF2-40B4-BE49-F238E27FC236}">
                      <a16:creationId xmlns:a16="http://schemas.microsoft.com/office/drawing/2014/main" id="{2146D87F-9E85-FE8B-ED1C-A97B214ECFED}"/>
                    </a:ext>
                  </a:extLst>
                </p:cNvPr>
                <p:cNvSpPr txBox="1"/>
                <p:nvPr/>
              </p:nvSpPr>
              <p:spPr>
                <a:xfrm>
                  <a:off x="3339482" y="41862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46" name="ZoneTexte 1345">
                  <a:extLst>
                    <a:ext uri="{FF2B5EF4-FFF2-40B4-BE49-F238E27FC236}">
                      <a16:creationId xmlns:a16="http://schemas.microsoft.com/office/drawing/2014/main" id="{CA161D76-EDAF-EC88-0BAF-69795F23A856}"/>
                    </a:ext>
                  </a:extLst>
                </p:cNvPr>
                <p:cNvSpPr txBox="1"/>
                <p:nvPr/>
              </p:nvSpPr>
              <p:spPr>
                <a:xfrm>
                  <a:off x="5126185" y="5063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47" name="ZoneTexte 1346">
                  <a:extLst>
                    <a:ext uri="{FF2B5EF4-FFF2-40B4-BE49-F238E27FC236}">
                      <a16:creationId xmlns:a16="http://schemas.microsoft.com/office/drawing/2014/main" id="{2B8F22B5-A9E1-3651-5851-C0CD6C74AA84}"/>
                    </a:ext>
                  </a:extLst>
                </p:cNvPr>
                <p:cNvSpPr txBox="1"/>
                <p:nvPr/>
              </p:nvSpPr>
              <p:spPr>
                <a:xfrm>
                  <a:off x="6016571" y="498051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348" name="ZoneTexte 1347">
                  <a:extLst>
                    <a:ext uri="{FF2B5EF4-FFF2-40B4-BE49-F238E27FC236}">
                      <a16:creationId xmlns:a16="http://schemas.microsoft.com/office/drawing/2014/main" id="{E6BB7485-59BB-C8EE-3DE3-11BFC61EA908}"/>
                    </a:ext>
                  </a:extLst>
                </p:cNvPr>
                <p:cNvSpPr txBox="1"/>
                <p:nvPr/>
              </p:nvSpPr>
              <p:spPr>
                <a:xfrm>
                  <a:off x="7008036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349" name="ZoneTexte 1348">
                  <a:extLst>
                    <a:ext uri="{FF2B5EF4-FFF2-40B4-BE49-F238E27FC236}">
                      <a16:creationId xmlns:a16="http://schemas.microsoft.com/office/drawing/2014/main" id="{799BB6B0-4D29-65EF-9920-5954F48C6ECA}"/>
                    </a:ext>
                  </a:extLst>
                </p:cNvPr>
                <p:cNvSpPr txBox="1"/>
                <p:nvPr/>
              </p:nvSpPr>
              <p:spPr>
                <a:xfrm>
                  <a:off x="7886660" y="294508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706" name="Groupe 705">
              <a:extLst>
                <a:ext uri="{FF2B5EF4-FFF2-40B4-BE49-F238E27FC236}">
                  <a16:creationId xmlns:a16="http://schemas.microsoft.com/office/drawing/2014/main" id="{23D2D731-0294-FAAD-6C12-2532C2EF98B8}"/>
                </a:ext>
              </a:extLst>
            </p:cNvPr>
            <p:cNvGrpSpPr/>
            <p:nvPr/>
          </p:nvGrpSpPr>
          <p:grpSpPr>
            <a:xfrm>
              <a:off x="6625385" y="-1291755"/>
              <a:ext cx="5894956" cy="9027390"/>
              <a:chOff x="4705808" y="-544667"/>
              <a:chExt cx="5894956" cy="9027390"/>
            </a:xfrm>
          </p:grpSpPr>
          <p:grpSp>
            <p:nvGrpSpPr>
              <p:cNvPr id="757" name="Groupe 756">
                <a:extLst>
                  <a:ext uri="{FF2B5EF4-FFF2-40B4-BE49-F238E27FC236}">
                    <a16:creationId xmlns:a16="http://schemas.microsoft.com/office/drawing/2014/main" id="{92229198-C4F7-4914-CA1E-9BE888490A9D}"/>
                  </a:ext>
                </a:extLst>
              </p:cNvPr>
              <p:cNvGrpSpPr/>
              <p:nvPr/>
            </p:nvGrpSpPr>
            <p:grpSpPr>
              <a:xfrm>
                <a:off x="4841841" y="1595906"/>
                <a:ext cx="3870062" cy="3928320"/>
                <a:chOff x="2872193" y="1982843"/>
                <a:chExt cx="3870062" cy="3928320"/>
              </a:xfrm>
            </p:grpSpPr>
            <p:sp>
              <p:nvSpPr>
                <p:cNvPr id="1185" name="ZoneTexte 1184">
                  <a:extLst>
                    <a:ext uri="{FF2B5EF4-FFF2-40B4-BE49-F238E27FC236}">
                      <a16:creationId xmlns:a16="http://schemas.microsoft.com/office/drawing/2014/main" id="{F85C93D4-3329-488D-238E-AD50B0E1697F}"/>
                    </a:ext>
                  </a:extLst>
                </p:cNvPr>
                <p:cNvSpPr txBox="1"/>
                <p:nvPr/>
              </p:nvSpPr>
              <p:spPr>
                <a:xfrm>
                  <a:off x="5603266" y="55418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86" name="ZoneTexte 1185">
                  <a:extLst>
                    <a:ext uri="{FF2B5EF4-FFF2-40B4-BE49-F238E27FC236}">
                      <a16:creationId xmlns:a16="http://schemas.microsoft.com/office/drawing/2014/main" id="{4A7CB7B7-5C6B-1677-DACB-2AEF9F9A440E}"/>
                    </a:ext>
                  </a:extLst>
                </p:cNvPr>
                <p:cNvSpPr txBox="1"/>
                <p:nvPr/>
              </p:nvSpPr>
              <p:spPr>
                <a:xfrm>
                  <a:off x="4002169" y="1982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87" name="ZoneTexte 1186">
                  <a:extLst>
                    <a:ext uri="{FF2B5EF4-FFF2-40B4-BE49-F238E27FC236}">
                      <a16:creationId xmlns:a16="http://schemas.microsoft.com/office/drawing/2014/main" id="{01E4D37B-2BF2-91F3-00AE-D0242EB0938C}"/>
                    </a:ext>
                  </a:extLst>
                </p:cNvPr>
                <p:cNvSpPr txBox="1"/>
                <p:nvPr/>
              </p:nvSpPr>
              <p:spPr>
                <a:xfrm>
                  <a:off x="4154569" y="2135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88" name="ZoneTexte 1187">
                  <a:extLst>
                    <a:ext uri="{FF2B5EF4-FFF2-40B4-BE49-F238E27FC236}">
                      <a16:creationId xmlns:a16="http://schemas.microsoft.com/office/drawing/2014/main" id="{8446144B-6DAF-DBBE-63F9-DC847AFFAFCB}"/>
                    </a:ext>
                  </a:extLst>
                </p:cNvPr>
                <p:cNvSpPr txBox="1"/>
                <p:nvPr/>
              </p:nvSpPr>
              <p:spPr>
                <a:xfrm>
                  <a:off x="4306969" y="2287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89" name="ZoneTexte 1188">
                  <a:extLst>
                    <a:ext uri="{FF2B5EF4-FFF2-40B4-BE49-F238E27FC236}">
                      <a16:creationId xmlns:a16="http://schemas.microsoft.com/office/drawing/2014/main" id="{4DE61721-0713-E9A8-81CE-01868854EECB}"/>
                    </a:ext>
                  </a:extLst>
                </p:cNvPr>
                <p:cNvSpPr txBox="1"/>
                <p:nvPr/>
              </p:nvSpPr>
              <p:spPr>
                <a:xfrm>
                  <a:off x="4459369" y="2440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90" name="ZoneTexte 1189">
                  <a:extLst>
                    <a:ext uri="{FF2B5EF4-FFF2-40B4-BE49-F238E27FC236}">
                      <a16:creationId xmlns:a16="http://schemas.microsoft.com/office/drawing/2014/main" id="{673BE1E5-DE0C-4B85-AC51-B308DE54F18C}"/>
                    </a:ext>
                  </a:extLst>
                </p:cNvPr>
                <p:cNvSpPr txBox="1"/>
                <p:nvPr/>
              </p:nvSpPr>
              <p:spPr>
                <a:xfrm>
                  <a:off x="4611769" y="2592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91" name="ZoneTexte 1190">
                  <a:extLst>
                    <a:ext uri="{FF2B5EF4-FFF2-40B4-BE49-F238E27FC236}">
                      <a16:creationId xmlns:a16="http://schemas.microsoft.com/office/drawing/2014/main" id="{C68BCBD4-CCC3-72B3-B8C6-5CE7B53BD1F0}"/>
                    </a:ext>
                  </a:extLst>
                </p:cNvPr>
                <p:cNvSpPr txBox="1"/>
                <p:nvPr/>
              </p:nvSpPr>
              <p:spPr>
                <a:xfrm>
                  <a:off x="4764169" y="2744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92" name="ZoneTexte 1191">
                  <a:extLst>
                    <a:ext uri="{FF2B5EF4-FFF2-40B4-BE49-F238E27FC236}">
                      <a16:creationId xmlns:a16="http://schemas.microsoft.com/office/drawing/2014/main" id="{132AAE3E-4AEB-C59C-7CDC-8E53F5E76CFC}"/>
                    </a:ext>
                  </a:extLst>
                </p:cNvPr>
                <p:cNvSpPr txBox="1"/>
                <p:nvPr/>
              </p:nvSpPr>
              <p:spPr>
                <a:xfrm>
                  <a:off x="491656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93" name="ZoneTexte 1192">
                  <a:extLst>
                    <a:ext uri="{FF2B5EF4-FFF2-40B4-BE49-F238E27FC236}">
                      <a16:creationId xmlns:a16="http://schemas.microsoft.com/office/drawing/2014/main" id="{4C92EB8B-636A-5A35-159B-6DDDAC9A8BE7}"/>
                    </a:ext>
                  </a:extLst>
                </p:cNvPr>
                <p:cNvSpPr txBox="1"/>
                <p:nvPr/>
              </p:nvSpPr>
              <p:spPr>
                <a:xfrm>
                  <a:off x="5068969" y="3049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94" name="ZoneTexte 1193">
                  <a:extLst>
                    <a:ext uri="{FF2B5EF4-FFF2-40B4-BE49-F238E27FC236}">
                      <a16:creationId xmlns:a16="http://schemas.microsoft.com/office/drawing/2014/main" id="{0CAA3E1D-31BF-1C56-FE6F-9F7CF2CA7789}"/>
                    </a:ext>
                  </a:extLst>
                </p:cNvPr>
                <p:cNvSpPr txBox="1"/>
                <p:nvPr/>
              </p:nvSpPr>
              <p:spPr>
                <a:xfrm>
                  <a:off x="5221369" y="3202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95" name="ZoneTexte 1194">
                  <a:extLst>
                    <a:ext uri="{FF2B5EF4-FFF2-40B4-BE49-F238E27FC236}">
                      <a16:creationId xmlns:a16="http://schemas.microsoft.com/office/drawing/2014/main" id="{817465DA-5FD6-D8FF-4CE3-F1911CA24779}"/>
                    </a:ext>
                  </a:extLst>
                </p:cNvPr>
                <p:cNvSpPr txBox="1"/>
                <p:nvPr/>
              </p:nvSpPr>
              <p:spPr>
                <a:xfrm>
                  <a:off x="5373769" y="3354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96" name="ZoneTexte 1195">
                  <a:extLst>
                    <a:ext uri="{FF2B5EF4-FFF2-40B4-BE49-F238E27FC236}">
                      <a16:creationId xmlns:a16="http://schemas.microsoft.com/office/drawing/2014/main" id="{11E3C592-64C1-4D42-DBAE-A3ADCC119924}"/>
                    </a:ext>
                  </a:extLst>
                </p:cNvPr>
                <p:cNvSpPr txBox="1"/>
                <p:nvPr/>
              </p:nvSpPr>
              <p:spPr>
                <a:xfrm>
                  <a:off x="5526169" y="3506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97" name="ZoneTexte 1196">
                  <a:extLst>
                    <a:ext uri="{FF2B5EF4-FFF2-40B4-BE49-F238E27FC236}">
                      <a16:creationId xmlns:a16="http://schemas.microsoft.com/office/drawing/2014/main" id="{F23EA5E4-5502-FED8-D171-B61F77D5F3E5}"/>
                    </a:ext>
                  </a:extLst>
                </p:cNvPr>
                <p:cNvSpPr txBox="1"/>
                <p:nvPr/>
              </p:nvSpPr>
              <p:spPr>
                <a:xfrm>
                  <a:off x="5678569" y="3659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98" name="ZoneTexte 1197">
                  <a:extLst>
                    <a:ext uri="{FF2B5EF4-FFF2-40B4-BE49-F238E27FC236}">
                      <a16:creationId xmlns:a16="http://schemas.microsoft.com/office/drawing/2014/main" id="{826D24F8-A90A-1C67-B20D-BCF42D5A4E20}"/>
                    </a:ext>
                  </a:extLst>
                </p:cNvPr>
                <p:cNvSpPr txBox="1"/>
                <p:nvPr/>
              </p:nvSpPr>
              <p:spPr>
                <a:xfrm>
                  <a:off x="5830969" y="3811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99" name="ZoneTexte 1198">
                  <a:extLst>
                    <a:ext uri="{FF2B5EF4-FFF2-40B4-BE49-F238E27FC236}">
                      <a16:creationId xmlns:a16="http://schemas.microsoft.com/office/drawing/2014/main" id="{73DA5B98-28E9-DD97-C3AB-11FF348ADDC2}"/>
                    </a:ext>
                  </a:extLst>
                </p:cNvPr>
                <p:cNvSpPr txBox="1"/>
                <p:nvPr/>
              </p:nvSpPr>
              <p:spPr>
                <a:xfrm>
                  <a:off x="5983369" y="3964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00" name="ZoneTexte 1199">
                  <a:extLst>
                    <a:ext uri="{FF2B5EF4-FFF2-40B4-BE49-F238E27FC236}">
                      <a16:creationId xmlns:a16="http://schemas.microsoft.com/office/drawing/2014/main" id="{C5538AC9-1560-60B7-CCE1-148E5EFF592A}"/>
                    </a:ext>
                  </a:extLst>
                </p:cNvPr>
                <p:cNvSpPr txBox="1"/>
                <p:nvPr/>
              </p:nvSpPr>
              <p:spPr>
                <a:xfrm>
                  <a:off x="6135769" y="4116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01" name="ZoneTexte 1200">
                  <a:extLst>
                    <a:ext uri="{FF2B5EF4-FFF2-40B4-BE49-F238E27FC236}">
                      <a16:creationId xmlns:a16="http://schemas.microsoft.com/office/drawing/2014/main" id="{F3BDEC00-3D43-134F-4FB8-8015B5828BC1}"/>
                    </a:ext>
                  </a:extLst>
                </p:cNvPr>
                <p:cNvSpPr txBox="1"/>
                <p:nvPr/>
              </p:nvSpPr>
              <p:spPr>
                <a:xfrm>
                  <a:off x="6288169" y="4268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02" name="ZoneTexte 1201">
                  <a:extLst>
                    <a:ext uri="{FF2B5EF4-FFF2-40B4-BE49-F238E27FC236}">
                      <a16:creationId xmlns:a16="http://schemas.microsoft.com/office/drawing/2014/main" id="{3A193D2C-23E6-4798-F070-FCC0489A80C7}"/>
                    </a:ext>
                  </a:extLst>
                </p:cNvPr>
                <p:cNvSpPr txBox="1"/>
                <p:nvPr/>
              </p:nvSpPr>
              <p:spPr>
                <a:xfrm>
                  <a:off x="6440569" y="4421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03" name="ZoneTexte 1202">
                  <a:extLst>
                    <a:ext uri="{FF2B5EF4-FFF2-40B4-BE49-F238E27FC236}">
                      <a16:creationId xmlns:a16="http://schemas.microsoft.com/office/drawing/2014/main" id="{8FC1F344-9A2D-653E-D007-E41CFCF6EF7E}"/>
                    </a:ext>
                  </a:extLst>
                </p:cNvPr>
                <p:cNvSpPr txBox="1"/>
                <p:nvPr/>
              </p:nvSpPr>
              <p:spPr>
                <a:xfrm>
                  <a:off x="3665360" y="2138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04" name="ZoneTexte 1203">
                  <a:extLst>
                    <a:ext uri="{FF2B5EF4-FFF2-40B4-BE49-F238E27FC236}">
                      <a16:creationId xmlns:a16="http://schemas.microsoft.com/office/drawing/2014/main" id="{EAAD0330-0E63-4D05-ECE3-6D8ED411B03F}"/>
                    </a:ext>
                  </a:extLst>
                </p:cNvPr>
                <p:cNvSpPr txBox="1"/>
                <p:nvPr/>
              </p:nvSpPr>
              <p:spPr>
                <a:xfrm>
                  <a:off x="3817760" y="2290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05" name="ZoneTexte 1204">
                  <a:extLst>
                    <a:ext uri="{FF2B5EF4-FFF2-40B4-BE49-F238E27FC236}">
                      <a16:creationId xmlns:a16="http://schemas.microsoft.com/office/drawing/2014/main" id="{4FDDBECD-C3F6-738E-A9B5-1F7E9C5D4940}"/>
                    </a:ext>
                  </a:extLst>
                </p:cNvPr>
                <p:cNvSpPr txBox="1"/>
                <p:nvPr/>
              </p:nvSpPr>
              <p:spPr>
                <a:xfrm>
                  <a:off x="3970160" y="2443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06" name="ZoneTexte 1205">
                  <a:extLst>
                    <a:ext uri="{FF2B5EF4-FFF2-40B4-BE49-F238E27FC236}">
                      <a16:creationId xmlns:a16="http://schemas.microsoft.com/office/drawing/2014/main" id="{485390C6-4DE9-E39A-6CD5-F3DEB5A60CE5}"/>
                    </a:ext>
                  </a:extLst>
                </p:cNvPr>
                <p:cNvSpPr txBox="1"/>
                <p:nvPr/>
              </p:nvSpPr>
              <p:spPr>
                <a:xfrm>
                  <a:off x="4122560" y="2595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07" name="ZoneTexte 1206">
                  <a:extLst>
                    <a:ext uri="{FF2B5EF4-FFF2-40B4-BE49-F238E27FC236}">
                      <a16:creationId xmlns:a16="http://schemas.microsoft.com/office/drawing/2014/main" id="{8E73C0E5-AC18-BDFD-BFE7-00815C849D37}"/>
                    </a:ext>
                  </a:extLst>
                </p:cNvPr>
                <p:cNvSpPr txBox="1"/>
                <p:nvPr/>
              </p:nvSpPr>
              <p:spPr>
                <a:xfrm>
                  <a:off x="4274960" y="2747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08" name="ZoneTexte 1207">
                  <a:extLst>
                    <a:ext uri="{FF2B5EF4-FFF2-40B4-BE49-F238E27FC236}">
                      <a16:creationId xmlns:a16="http://schemas.microsoft.com/office/drawing/2014/main" id="{57D528A9-9BC8-F4C6-6D45-23B7F1D184F9}"/>
                    </a:ext>
                  </a:extLst>
                </p:cNvPr>
                <p:cNvSpPr txBox="1"/>
                <p:nvPr/>
              </p:nvSpPr>
              <p:spPr>
                <a:xfrm>
                  <a:off x="4427360" y="2900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09" name="ZoneTexte 1208">
                  <a:extLst>
                    <a:ext uri="{FF2B5EF4-FFF2-40B4-BE49-F238E27FC236}">
                      <a16:creationId xmlns:a16="http://schemas.microsoft.com/office/drawing/2014/main" id="{EE4805DE-A496-7226-7F43-3A23474AD370}"/>
                    </a:ext>
                  </a:extLst>
                </p:cNvPr>
                <p:cNvSpPr txBox="1"/>
                <p:nvPr/>
              </p:nvSpPr>
              <p:spPr>
                <a:xfrm>
                  <a:off x="4579760" y="3052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10" name="ZoneTexte 1209">
                  <a:extLst>
                    <a:ext uri="{FF2B5EF4-FFF2-40B4-BE49-F238E27FC236}">
                      <a16:creationId xmlns:a16="http://schemas.microsoft.com/office/drawing/2014/main" id="{F8538274-E478-E673-F431-9BEE1C5DD08D}"/>
                    </a:ext>
                  </a:extLst>
                </p:cNvPr>
                <p:cNvSpPr txBox="1"/>
                <p:nvPr/>
              </p:nvSpPr>
              <p:spPr>
                <a:xfrm>
                  <a:off x="4732160" y="3205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11" name="ZoneTexte 1210">
                  <a:extLst>
                    <a:ext uri="{FF2B5EF4-FFF2-40B4-BE49-F238E27FC236}">
                      <a16:creationId xmlns:a16="http://schemas.microsoft.com/office/drawing/2014/main" id="{B109FFD1-241A-0107-F802-388C0A3E8C8D}"/>
                    </a:ext>
                  </a:extLst>
                </p:cNvPr>
                <p:cNvSpPr txBox="1"/>
                <p:nvPr/>
              </p:nvSpPr>
              <p:spPr>
                <a:xfrm>
                  <a:off x="4884560" y="3357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12" name="ZoneTexte 1211">
                  <a:extLst>
                    <a:ext uri="{FF2B5EF4-FFF2-40B4-BE49-F238E27FC236}">
                      <a16:creationId xmlns:a16="http://schemas.microsoft.com/office/drawing/2014/main" id="{F9B1A037-772D-E575-0B0C-DFC04DE2D93B}"/>
                    </a:ext>
                  </a:extLst>
                </p:cNvPr>
                <p:cNvSpPr txBox="1"/>
                <p:nvPr/>
              </p:nvSpPr>
              <p:spPr>
                <a:xfrm>
                  <a:off x="5036960" y="3509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13" name="ZoneTexte 1212">
                  <a:extLst>
                    <a:ext uri="{FF2B5EF4-FFF2-40B4-BE49-F238E27FC236}">
                      <a16:creationId xmlns:a16="http://schemas.microsoft.com/office/drawing/2014/main" id="{AA77B30B-1DE3-0D94-492B-3FA5101D9A38}"/>
                    </a:ext>
                  </a:extLst>
                </p:cNvPr>
                <p:cNvSpPr txBox="1"/>
                <p:nvPr/>
              </p:nvSpPr>
              <p:spPr>
                <a:xfrm>
                  <a:off x="5189360" y="3662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14" name="ZoneTexte 1213">
                  <a:extLst>
                    <a:ext uri="{FF2B5EF4-FFF2-40B4-BE49-F238E27FC236}">
                      <a16:creationId xmlns:a16="http://schemas.microsoft.com/office/drawing/2014/main" id="{A7BBF150-791C-D524-F2EC-8F7CF94E5C20}"/>
                    </a:ext>
                  </a:extLst>
                </p:cNvPr>
                <p:cNvSpPr txBox="1"/>
                <p:nvPr/>
              </p:nvSpPr>
              <p:spPr>
                <a:xfrm>
                  <a:off x="5341760" y="3814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15" name="ZoneTexte 1214">
                  <a:extLst>
                    <a:ext uri="{FF2B5EF4-FFF2-40B4-BE49-F238E27FC236}">
                      <a16:creationId xmlns:a16="http://schemas.microsoft.com/office/drawing/2014/main" id="{A4DEF719-38B9-3A58-7381-46F095A7015E}"/>
                    </a:ext>
                  </a:extLst>
                </p:cNvPr>
                <p:cNvSpPr txBox="1"/>
                <p:nvPr/>
              </p:nvSpPr>
              <p:spPr>
                <a:xfrm>
                  <a:off x="5494160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16" name="ZoneTexte 1215">
                  <a:extLst>
                    <a:ext uri="{FF2B5EF4-FFF2-40B4-BE49-F238E27FC236}">
                      <a16:creationId xmlns:a16="http://schemas.microsoft.com/office/drawing/2014/main" id="{8374684F-C791-318B-4946-51010718A0D4}"/>
                    </a:ext>
                  </a:extLst>
                </p:cNvPr>
                <p:cNvSpPr txBox="1"/>
                <p:nvPr/>
              </p:nvSpPr>
              <p:spPr>
                <a:xfrm>
                  <a:off x="5646560" y="4119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17" name="ZoneTexte 1216">
                  <a:extLst>
                    <a:ext uri="{FF2B5EF4-FFF2-40B4-BE49-F238E27FC236}">
                      <a16:creationId xmlns:a16="http://schemas.microsoft.com/office/drawing/2014/main" id="{4C7D5C94-1879-F9C5-2B81-4203CD231A97}"/>
                    </a:ext>
                  </a:extLst>
                </p:cNvPr>
                <p:cNvSpPr txBox="1"/>
                <p:nvPr/>
              </p:nvSpPr>
              <p:spPr>
                <a:xfrm>
                  <a:off x="5798960" y="4271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18" name="ZoneTexte 1217">
                  <a:extLst>
                    <a:ext uri="{FF2B5EF4-FFF2-40B4-BE49-F238E27FC236}">
                      <a16:creationId xmlns:a16="http://schemas.microsoft.com/office/drawing/2014/main" id="{9FA91EB7-56B0-38FF-3879-F93AFBCF79A8}"/>
                    </a:ext>
                  </a:extLst>
                </p:cNvPr>
                <p:cNvSpPr txBox="1"/>
                <p:nvPr/>
              </p:nvSpPr>
              <p:spPr>
                <a:xfrm>
                  <a:off x="5951360" y="4424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19" name="ZoneTexte 1218">
                  <a:extLst>
                    <a:ext uri="{FF2B5EF4-FFF2-40B4-BE49-F238E27FC236}">
                      <a16:creationId xmlns:a16="http://schemas.microsoft.com/office/drawing/2014/main" id="{F9C8EB86-A5B9-4C07-D586-3BBC10935BC5}"/>
                    </a:ext>
                  </a:extLst>
                </p:cNvPr>
                <p:cNvSpPr txBox="1"/>
                <p:nvPr/>
              </p:nvSpPr>
              <p:spPr>
                <a:xfrm>
                  <a:off x="6103760" y="4576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20" name="ZoneTexte 1219">
                  <a:extLst>
                    <a:ext uri="{FF2B5EF4-FFF2-40B4-BE49-F238E27FC236}">
                      <a16:creationId xmlns:a16="http://schemas.microsoft.com/office/drawing/2014/main" id="{E201B4AA-AFB5-D8D8-B3B1-2D8924B29505}"/>
                    </a:ext>
                  </a:extLst>
                </p:cNvPr>
                <p:cNvSpPr txBox="1"/>
                <p:nvPr/>
              </p:nvSpPr>
              <p:spPr>
                <a:xfrm>
                  <a:off x="6256160" y="4729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21" name="ZoneTexte 1220">
                  <a:extLst>
                    <a:ext uri="{FF2B5EF4-FFF2-40B4-BE49-F238E27FC236}">
                      <a16:creationId xmlns:a16="http://schemas.microsoft.com/office/drawing/2014/main" id="{7C6BE321-ADB6-3ED5-47E0-E91695E1ECF0}"/>
                    </a:ext>
                  </a:extLst>
                </p:cNvPr>
                <p:cNvSpPr txBox="1"/>
                <p:nvPr/>
              </p:nvSpPr>
              <p:spPr>
                <a:xfrm>
                  <a:off x="3411688" y="2407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22" name="ZoneTexte 1221">
                  <a:extLst>
                    <a:ext uri="{FF2B5EF4-FFF2-40B4-BE49-F238E27FC236}">
                      <a16:creationId xmlns:a16="http://schemas.microsoft.com/office/drawing/2014/main" id="{B332717E-669F-777B-C448-6B4A51CDAD4B}"/>
                    </a:ext>
                  </a:extLst>
                </p:cNvPr>
                <p:cNvSpPr txBox="1"/>
                <p:nvPr/>
              </p:nvSpPr>
              <p:spPr>
                <a:xfrm>
                  <a:off x="3564088" y="2560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23" name="ZoneTexte 1222">
                  <a:extLst>
                    <a:ext uri="{FF2B5EF4-FFF2-40B4-BE49-F238E27FC236}">
                      <a16:creationId xmlns:a16="http://schemas.microsoft.com/office/drawing/2014/main" id="{A684AA54-CA6A-18F1-E692-C934D0D63B30}"/>
                    </a:ext>
                  </a:extLst>
                </p:cNvPr>
                <p:cNvSpPr txBox="1"/>
                <p:nvPr/>
              </p:nvSpPr>
              <p:spPr>
                <a:xfrm>
                  <a:off x="3716488" y="2712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24" name="ZoneTexte 1223">
                  <a:extLst>
                    <a:ext uri="{FF2B5EF4-FFF2-40B4-BE49-F238E27FC236}">
                      <a16:creationId xmlns:a16="http://schemas.microsoft.com/office/drawing/2014/main" id="{F4BD0405-2266-BC22-7085-B8B70BD682E6}"/>
                    </a:ext>
                  </a:extLst>
                </p:cNvPr>
                <p:cNvSpPr txBox="1"/>
                <p:nvPr/>
              </p:nvSpPr>
              <p:spPr>
                <a:xfrm>
                  <a:off x="3868888" y="2864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25" name="ZoneTexte 1224">
                  <a:extLst>
                    <a:ext uri="{FF2B5EF4-FFF2-40B4-BE49-F238E27FC236}">
                      <a16:creationId xmlns:a16="http://schemas.microsoft.com/office/drawing/2014/main" id="{658D6962-FC93-E8F4-AA4C-5891481D80F0}"/>
                    </a:ext>
                  </a:extLst>
                </p:cNvPr>
                <p:cNvSpPr txBox="1"/>
                <p:nvPr/>
              </p:nvSpPr>
              <p:spPr>
                <a:xfrm>
                  <a:off x="4021288" y="3017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26" name="ZoneTexte 1225">
                  <a:extLst>
                    <a:ext uri="{FF2B5EF4-FFF2-40B4-BE49-F238E27FC236}">
                      <a16:creationId xmlns:a16="http://schemas.microsoft.com/office/drawing/2014/main" id="{5F3FA807-2472-434C-1497-2D11649E0AF4}"/>
                    </a:ext>
                  </a:extLst>
                </p:cNvPr>
                <p:cNvSpPr txBox="1"/>
                <p:nvPr/>
              </p:nvSpPr>
              <p:spPr>
                <a:xfrm>
                  <a:off x="4173688" y="3169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27" name="ZoneTexte 1226">
                  <a:extLst>
                    <a:ext uri="{FF2B5EF4-FFF2-40B4-BE49-F238E27FC236}">
                      <a16:creationId xmlns:a16="http://schemas.microsoft.com/office/drawing/2014/main" id="{96B58344-5452-820E-FAA4-596C4CBC0A19}"/>
                    </a:ext>
                  </a:extLst>
                </p:cNvPr>
                <p:cNvSpPr txBox="1"/>
                <p:nvPr/>
              </p:nvSpPr>
              <p:spPr>
                <a:xfrm>
                  <a:off x="4326088" y="3322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28" name="ZoneTexte 1227">
                  <a:extLst>
                    <a:ext uri="{FF2B5EF4-FFF2-40B4-BE49-F238E27FC236}">
                      <a16:creationId xmlns:a16="http://schemas.microsoft.com/office/drawing/2014/main" id="{C0028B49-06F0-1A8E-4F12-A2FD53F14D1C}"/>
                    </a:ext>
                  </a:extLst>
                </p:cNvPr>
                <p:cNvSpPr txBox="1"/>
                <p:nvPr/>
              </p:nvSpPr>
              <p:spPr>
                <a:xfrm>
                  <a:off x="4478488" y="3474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29" name="ZoneTexte 1228">
                  <a:extLst>
                    <a:ext uri="{FF2B5EF4-FFF2-40B4-BE49-F238E27FC236}">
                      <a16:creationId xmlns:a16="http://schemas.microsoft.com/office/drawing/2014/main" id="{038D4AE4-CB06-742D-CAB0-89779143DE5D}"/>
                    </a:ext>
                  </a:extLst>
                </p:cNvPr>
                <p:cNvSpPr txBox="1"/>
                <p:nvPr/>
              </p:nvSpPr>
              <p:spPr>
                <a:xfrm>
                  <a:off x="4630888" y="3626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30" name="ZoneTexte 1229">
                  <a:extLst>
                    <a:ext uri="{FF2B5EF4-FFF2-40B4-BE49-F238E27FC236}">
                      <a16:creationId xmlns:a16="http://schemas.microsoft.com/office/drawing/2014/main" id="{B6CAA3ED-C96B-371E-5FCC-6890D0AA3757}"/>
                    </a:ext>
                  </a:extLst>
                </p:cNvPr>
                <p:cNvSpPr txBox="1"/>
                <p:nvPr/>
              </p:nvSpPr>
              <p:spPr>
                <a:xfrm>
                  <a:off x="4783288" y="3779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31" name="ZoneTexte 1230">
                  <a:extLst>
                    <a:ext uri="{FF2B5EF4-FFF2-40B4-BE49-F238E27FC236}">
                      <a16:creationId xmlns:a16="http://schemas.microsoft.com/office/drawing/2014/main" id="{5C444F62-0338-AB19-3B06-1E46F23F84E1}"/>
                    </a:ext>
                  </a:extLst>
                </p:cNvPr>
                <p:cNvSpPr txBox="1"/>
                <p:nvPr/>
              </p:nvSpPr>
              <p:spPr>
                <a:xfrm>
                  <a:off x="4935688" y="3931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32" name="ZoneTexte 1231">
                  <a:extLst>
                    <a:ext uri="{FF2B5EF4-FFF2-40B4-BE49-F238E27FC236}">
                      <a16:creationId xmlns:a16="http://schemas.microsoft.com/office/drawing/2014/main" id="{DEB0E95B-E413-FA20-7AFA-01F09C0EFF39}"/>
                    </a:ext>
                  </a:extLst>
                </p:cNvPr>
                <p:cNvSpPr txBox="1"/>
                <p:nvPr/>
              </p:nvSpPr>
              <p:spPr>
                <a:xfrm>
                  <a:off x="5088088" y="4084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33" name="ZoneTexte 1232">
                  <a:extLst>
                    <a:ext uri="{FF2B5EF4-FFF2-40B4-BE49-F238E27FC236}">
                      <a16:creationId xmlns:a16="http://schemas.microsoft.com/office/drawing/2014/main" id="{0AC821EF-2DA7-6A22-797C-41EF8490718A}"/>
                    </a:ext>
                  </a:extLst>
                </p:cNvPr>
                <p:cNvSpPr txBox="1"/>
                <p:nvPr/>
              </p:nvSpPr>
              <p:spPr>
                <a:xfrm>
                  <a:off x="5240488" y="4236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34" name="ZoneTexte 1233">
                  <a:extLst>
                    <a:ext uri="{FF2B5EF4-FFF2-40B4-BE49-F238E27FC236}">
                      <a16:creationId xmlns:a16="http://schemas.microsoft.com/office/drawing/2014/main" id="{EDF5694E-CB6E-802A-3C63-0734FC44B6FD}"/>
                    </a:ext>
                  </a:extLst>
                </p:cNvPr>
                <p:cNvSpPr txBox="1"/>
                <p:nvPr/>
              </p:nvSpPr>
              <p:spPr>
                <a:xfrm>
                  <a:off x="5392888" y="4388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35" name="ZoneTexte 1234">
                  <a:extLst>
                    <a:ext uri="{FF2B5EF4-FFF2-40B4-BE49-F238E27FC236}">
                      <a16:creationId xmlns:a16="http://schemas.microsoft.com/office/drawing/2014/main" id="{570984BC-DC69-5DE3-146C-B90CE7C88B02}"/>
                    </a:ext>
                  </a:extLst>
                </p:cNvPr>
                <p:cNvSpPr txBox="1"/>
                <p:nvPr/>
              </p:nvSpPr>
              <p:spPr>
                <a:xfrm>
                  <a:off x="5545288" y="4541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36" name="ZoneTexte 1235">
                  <a:extLst>
                    <a:ext uri="{FF2B5EF4-FFF2-40B4-BE49-F238E27FC236}">
                      <a16:creationId xmlns:a16="http://schemas.microsoft.com/office/drawing/2014/main" id="{04F3E352-EA2F-2DBF-CC49-D47D2180EF45}"/>
                    </a:ext>
                  </a:extLst>
                </p:cNvPr>
                <p:cNvSpPr txBox="1"/>
                <p:nvPr/>
              </p:nvSpPr>
              <p:spPr>
                <a:xfrm>
                  <a:off x="5697688" y="4693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37" name="ZoneTexte 1236">
                  <a:extLst>
                    <a:ext uri="{FF2B5EF4-FFF2-40B4-BE49-F238E27FC236}">
                      <a16:creationId xmlns:a16="http://schemas.microsoft.com/office/drawing/2014/main" id="{8141D03C-100E-215D-C54A-BD03633AC131}"/>
                    </a:ext>
                  </a:extLst>
                </p:cNvPr>
                <p:cNvSpPr txBox="1"/>
                <p:nvPr/>
              </p:nvSpPr>
              <p:spPr>
                <a:xfrm>
                  <a:off x="5850088" y="4846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38" name="ZoneTexte 1237">
                  <a:extLst>
                    <a:ext uri="{FF2B5EF4-FFF2-40B4-BE49-F238E27FC236}">
                      <a16:creationId xmlns:a16="http://schemas.microsoft.com/office/drawing/2014/main" id="{94C04D0D-BF64-D603-933E-694AB2677FE9}"/>
                    </a:ext>
                  </a:extLst>
                </p:cNvPr>
                <p:cNvSpPr txBox="1"/>
                <p:nvPr/>
              </p:nvSpPr>
              <p:spPr>
                <a:xfrm>
                  <a:off x="3159432" y="2614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39" name="ZoneTexte 1238">
                  <a:extLst>
                    <a:ext uri="{FF2B5EF4-FFF2-40B4-BE49-F238E27FC236}">
                      <a16:creationId xmlns:a16="http://schemas.microsoft.com/office/drawing/2014/main" id="{F364C5D4-DB89-3798-C024-C3E22F252D33}"/>
                    </a:ext>
                  </a:extLst>
                </p:cNvPr>
                <p:cNvSpPr txBox="1"/>
                <p:nvPr/>
              </p:nvSpPr>
              <p:spPr>
                <a:xfrm>
                  <a:off x="3311832" y="2766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0" name="ZoneTexte 1239">
                  <a:extLst>
                    <a:ext uri="{FF2B5EF4-FFF2-40B4-BE49-F238E27FC236}">
                      <a16:creationId xmlns:a16="http://schemas.microsoft.com/office/drawing/2014/main" id="{E6C31F55-8FA7-2C9E-191D-A60541A05FCB}"/>
                    </a:ext>
                  </a:extLst>
                </p:cNvPr>
                <p:cNvSpPr txBox="1"/>
                <p:nvPr/>
              </p:nvSpPr>
              <p:spPr>
                <a:xfrm>
                  <a:off x="3464232" y="2918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1" name="ZoneTexte 1240">
                  <a:extLst>
                    <a:ext uri="{FF2B5EF4-FFF2-40B4-BE49-F238E27FC236}">
                      <a16:creationId xmlns:a16="http://schemas.microsoft.com/office/drawing/2014/main" id="{AC1C3204-0EC6-26F6-3482-7F3FED7DE241}"/>
                    </a:ext>
                  </a:extLst>
                </p:cNvPr>
                <p:cNvSpPr txBox="1"/>
                <p:nvPr/>
              </p:nvSpPr>
              <p:spPr>
                <a:xfrm>
                  <a:off x="3616632" y="3071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2" name="ZoneTexte 1241">
                  <a:extLst>
                    <a:ext uri="{FF2B5EF4-FFF2-40B4-BE49-F238E27FC236}">
                      <a16:creationId xmlns:a16="http://schemas.microsoft.com/office/drawing/2014/main" id="{EC288A92-38F8-9771-439E-BA017FDC3462}"/>
                    </a:ext>
                  </a:extLst>
                </p:cNvPr>
                <p:cNvSpPr txBox="1"/>
                <p:nvPr/>
              </p:nvSpPr>
              <p:spPr>
                <a:xfrm>
                  <a:off x="3769032" y="3223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3" name="ZoneTexte 1242">
                  <a:extLst>
                    <a:ext uri="{FF2B5EF4-FFF2-40B4-BE49-F238E27FC236}">
                      <a16:creationId xmlns:a16="http://schemas.microsoft.com/office/drawing/2014/main" id="{01FD7D8A-12B1-70AC-44A3-9DC817C98FEB}"/>
                    </a:ext>
                  </a:extLst>
                </p:cNvPr>
                <p:cNvSpPr txBox="1"/>
                <p:nvPr/>
              </p:nvSpPr>
              <p:spPr>
                <a:xfrm>
                  <a:off x="3921432" y="3376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4" name="ZoneTexte 1243">
                  <a:extLst>
                    <a:ext uri="{FF2B5EF4-FFF2-40B4-BE49-F238E27FC236}">
                      <a16:creationId xmlns:a16="http://schemas.microsoft.com/office/drawing/2014/main" id="{1055CA3E-0C80-844A-8A7F-FBAA51197C62}"/>
                    </a:ext>
                  </a:extLst>
                </p:cNvPr>
                <p:cNvSpPr txBox="1"/>
                <p:nvPr/>
              </p:nvSpPr>
              <p:spPr>
                <a:xfrm>
                  <a:off x="4073832" y="3528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5" name="ZoneTexte 1244">
                  <a:extLst>
                    <a:ext uri="{FF2B5EF4-FFF2-40B4-BE49-F238E27FC236}">
                      <a16:creationId xmlns:a16="http://schemas.microsoft.com/office/drawing/2014/main" id="{4F615D20-F200-4573-DD38-4D0E2028E60D}"/>
                    </a:ext>
                  </a:extLst>
                </p:cNvPr>
                <p:cNvSpPr txBox="1"/>
                <p:nvPr/>
              </p:nvSpPr>
              <p:spPr>
                <a:xfrm>
                  <a:off x="4226232" y="3680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6" name="ZoneTexte 1245">
                  <a:extLst>
                    <a:ext uri="{FF2B5EF4-FFF2-40B4-BE49-F238E27FC236}">
                      <a16:creationId xmlns:a16="http://schemas.microsoft.com/office/drawing/2014/main" id="{88395354-6127-12E4-209B-844800C4DE5D}"/>
                    </a:ext>
                  </a:extLst>
                </p:cNvPr>
                <p:cNvSpPr txBox="1"/>
                <p:nvPr/>
              </p:nvSpPr>
              <p:spPr>
                <a:xfrm>
                  <a:off x="4378632" y="3833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7" name="ZoneTexte 1246">
                  <a:extLst>
                    <a:ext uri="{FF2B5EF4-FFF2-40B4-BE49-F238E27FC236}">
                      <a16:creationId xmlns:a16="http://schemas.microsoft.com/office/drawing/2014/main" id="{E6F315B4-61DB-892A-2E42-6602142462C1}"/>
                    </a:ext>
                  </a:extLst>
                </p:cNvPr>
                <p:cNvSpPr txBox="1"/>
                <p:nvPr/>
              </p:nvSpPr>
              <p:spPr>
                <a:xfrm>
                  <a:off x="4531032" y="3985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8" name="ZoneTexte 1247">
                  <a:extLst>
                    <a:ext uri="{FF2B5EF4-FFF2-40B4-BE49-F238E27FC236}">
                      <a16:creationId xmlns:a16="http://schemas.microsoft.com/office/drawing/2014/main" id="{F1BCB84B-490A-D965-B6C0-21BD2294D548}"/>
                    </a:ext>
                  </a:extLst>
                </p:cNvPr>
                <p:cNvSpPr txBox="1"/>
                <p:nvPr/>
              </p:nvSpPr>
              <p:spPr>
                <a:xfrm>
                  <a:off x="4683432" y="4138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49" name="ZoneTexte 1248">
                  <a:extLst>
                    <a:ext uri="{FF2B5EF4-FFF2-40B4-BE49-F238E27FC236}">
                      <a16:creationId xmlns:a16="http://schemas.microsoft.com/office/drawing/2014/main" id="{C6AC4691-6CE0-CFDE-D728-F09B3A17C629}"/>
                    </a:ext>
                  </a:extLst>
                </p:cNvPr>
                <p:cNvSpPr txBox="1"/>
                <p:nvPr/>
              </p:nvSpPr>
              <p:spPr>
                <a:xfrm>
                  <a:off x="4835832" y="4290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50" name="ZoneTexte 1249">
                  <a:extLst>
                    <a:ext uri="{FF2B5EF4-FFF2-40B4-BE49-F238E27FC236}">
                      <a16:creationId xmlns:a16="http://schemas.microsoft.com/office/drawing/2014/main" id="{CEB36E87-79B0-6550-AF24-AB566B0E505C}"/>
                    </a:ext>
                  </a:extLst>
                </p:cNvPr>
                <p:cNvSpPr txBox="1"/>
                <p:nvPr/>
              </p:nvSpPr>
              <p:spPr>
                <a:xfrm>
                  <a:off x="4988232" y="4442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51" name="ZoneTexte 1250">
                  <a:extLst>
                    <a:ext uri="{FF2B5EF4-FFF2-40B4-BE49-F238E27FC236}">
                      <a16:creationId xmlns:a16="http://schemas.microsoft.com/office/drawing/2014/main" id="{52679CC2-D36F-2CF2-BB9E-B037B7802B64}"/>
                    </a:ext>
                  </a:extLst>
                </p:cNvPr>
                <p:cNvSpPr txBox="1"/>
                <p:nvPr/>
              </p:nvSpPr>
              <p:spPr>
                <a:xfrm>
                  <a:off x="5140632" y="4595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52" name="ZoneTexte 1251">
                  <a:extLst>
                    <a:ext uri="{FF2B5EF4-FFF2-40B4-BE49-F238E27FC236}">
                      <a16:creationId xmlns:a16="http://schemas.microsoft.com/office/drawing/2014/main" id="{BA1FA3A5-7178-8C83-E57B-52F1B00BCCE9}"/>
                    </a:ext>
                  </a:extLst>
                </p:cNvPr>
                <p:cNvSpPr txBox="1"/>
                <p:nvPr/>
              </p:nvSpPr>
              <p:spPr>
                <a:xfrm>
                  <a:off x="5293032" y="4747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53" name="ZoneTexte 1252">
                  <a:extLst>
                    <a:ext uri="{FF2B5EF4-FFF2-40B4-BE49-F238E27FC236}">
                      <a16:creationId xmlns:a16="http://schemas.microsoft.com/office/drawing/2014/main" id="{733A5A34-690E-5EDD-D3E0-30FFA063CF22}"/>
                    </a:ext>
                  </a:extLst>
                </p:cNvPr>
                <p:cNvSpPr txBox="1"/>
                <p:nvPr/>
              </p:nvSpPr>
              <p:spPr>
                <a:xfrm>
                  <a:off x="5445432" y="4900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54" name="ZoneTexte 1253">
                  <a:extLst>
                    <a:ext uri="{FF2B5EF4-FFF2-40B4-BE49-F238E27FC236}">
                      <a16:creationId xmlns:a16="http://schemas.microsoft.com/office/drawing/2014/main" id="{BF700EDF-609A-140A-7E6A-EADC850F67EA}"/>
                    </a:ext>
                  </a:extLst>
                </p:cNvPr>
                <p:cNvSpPr txBox="1"/>
                <p:nvPr/>
              </p:nvSpPr>
              <p:spPr>
                <a:xfrm>
                  <a:off x="5597832" y="5052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55" name="ZoneTexte 1254">
                  <a:extLst>
                    <a:ext uri="{FF2B5EF4-FFF2-40B4-BE49-F238E27FC236}">
                      <a16:creationId xmlns:a16="http://schemas.microsoft.com/office/drawing/2014/main" id="{8E4BA7EB-8F92-4527-BDFA-8D451B50270E}"/>
                    </a:ext>
                  </a:extLst>
                </p:cNvPr>
                <p:cNvSpPr txBox="1"/>
                <p:nvPr/>
              </p:nvSpPr>
              <p:spPr>
                <a:xfrm>
                  <a:off x="5750232" y="5204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56" name="ZoneTexte 1255">
                  <a:extLst>
                    <a:ext uri="{FF2B5EF4-FFF2-40B4-BE49-F238E27FC236}">
                      <a16:creationId xmlns:a16="http://schemas.microsoft.com/office/drawing/2014/main" id="{58DC7D08-4554-7E6A-DADB-091B769CE8A8}"/>
                    </a:ext>
                  </a:extLst>
                </p:cNvPr>
                <p:cNvSpPr txBox="1"/>
                <p:nvPr/>
              </p:nvSpPr>
              <p:spPr>
                <a:xfrm>
                  <a:off x="3144985" y="3081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57" name="ZoneTexte 1256">
                  <a:extLst>
                    <a:ext uri="{FF2B5EF4-FFF2-40B4-BE49-F238E27FC236}">
                      <a16:creationId xmlns:a16="http://schemas.microsoft.com/office/drawing/2014/main" id="{258F0FFB-AD5E-495F-334D-1A05FCB78DDF}"/>
                    </a:ext>
                  </a:extLst>
                </p:cNvPr>
                <p:cNvSpPr txBox="1"/>
                <p:nvPr/>
              </p:nvSpPr>
              <p:spPr>
                <a:xfrm>
                  <a:off x="3297385" y="32343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58" name="ZoneTexte 1257">
                  <a:extLst>
                    <a:ext uri="{FF2B5EF4-FFF2-40B4-BE49-F238E27FC236}">
                      <a16:creationId xmlns:a16="http://schemas.microsoft.com/office/drawing/2014/main" id="{620E2921-2B63-C651-226D-401009B44590}"/>
                    </a:ext>
                  </a:extLst>
                </p:cNvPr>
                <p:cNvSpPr txBox="1"/>
                <p:nvPr/>
              </p:nvSpPr>
              <p:spPr>
                <a:xfrm>
                  <a:off x="3449785" y="33867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59" name="ZoneTexte 1258">
                  <a:extLst>
                    <a:ext uri="{FF2B5EF4-FFF2-40B4-BE49-F238E27FC236}">
                      <a16:creationId xmlns:a16="http://schemas.microsoft.com/office/drawing/2014/main" id="{6DD20F67-2AFE-2497-BBF9-D82B604499D8}"/>
                    </a:ext>
                  </a:extLst>
                </p:cNvPr>
                <p:cNvSpPr txBox="1"/>
                <p:nvPr/>
              </p:nvSpPr>
              <p:spPr>
                <a:xfrm>
                  <a:off x="3602185" y="35391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0" name="ZoneTexte 1259">
                  <a:extLst>
                    <a:ext uri="{FF2B5EF4-FFF2-40B4-BE49-F238E27FC236}">
                      <a16:creationId xmlns:a16="http://schemas.microsoft.com/office/drawing/2014/main" id="{7443C8FB-D044-FB2E-DB49-59E435BE8C51}"/>
                    </a:ext>
                  </a:extLst>
                </p:cNvPr>
                <p:cNvSpPr txBox="1"/>
                <p:nvPr/>
              </p:nvSpPr>
              <p:spPr>
                <a:xfrm>
                  <a:off x="3754585" y="3691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1" name="ZoneTexte 1260">
                  <a:extLst>
                    <a:ext uri="{FF2B5EF4-FFF2-40B4-BE49-F238E27FC236}">
                      <a16:creationId xmlns:a16="http://schemas.microsoft.com/office/drawing/2014/main" id="{6915D333-221D-389E-EC18-A96C11548B33}"/>
                    </a:ext>
                  </a:extLst>
                </p:cNvPr>
                <p:cNvSpPr txBox="1"/>
                <p:nvPr/>
              </p:nvSpPr>
              <p:spPr>
                <a:xfrm>
                  <a:off x="3906985" y="3843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2" name="ZoneTexte 1261">
                  <a:extLst>
                    <a:ext uri="{FF2B5EF4-FFF2-40B4-BE49-F238E27FC236}">
                      <a16:creationId xmlns:a16="http://schemas.microsoft.com/office/drawing/2014/main" id="{74374473-A6C2-71B1-DE72-C7A5FDC1B42B}"/>
                    </a:ext>
                  </a:extLst>
                </p:cNvPr>
                <p:cNvSpPr txBox="1"/>
                <p:nvPr/>
              </p:nvSpPr>
              <p:spPr>
                <a:xfrm>
                  <a:off x="4059385" y="39963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3" name="ZoneTexte 1262">
                  <a:extLst>
                    <a:ext uri="{FF2B5EF4-FFF2-40B4-BE49-F238E27FC236}">
                      <a16:creationId xmlns:a16="http://schemas.microsoft.com/office/drawing/2014/main" id="{B9AA3D92-75C6-BA8A-2C3E-BE0B89D3BB0D}"/>
                    </a:ext>
                  </a:extLst>
                </p:cNvPr>
                <p:cNvSpPr txBox="1"/>
                <p:nvPr/>
              </p:nvSpPr>
              <p:spPr>
                <a:xfrm>
                  <a:off x="4211785" y="41487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4" name="ZoneTexte 1263">
                  <a:extLst>
                    <a:ext uri="{FF2B5EF4-FFF2-40B4-BE49-F238E27FC236}">
                      <a16:creationId xmlns:a16="http://schemas.microsoft.com/office/drawing/2014/main" id="{D925A141-DB27-1B6D-E6F9-F0F13D055420}"/>
                    </a:ext>
                  </a:extLst>
                </p:cNvPr>
                <p:cNvSpPr txBox="1"/>
                <p:nvPr/>
              </p:nvSpPr>
              <p:spPr>
                <a:xfrm>
                  <a:off x="4364185" y="43011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5" name="ZoneTexte 1264">
                  <a:extLst>
                    <a:ext uri="{FF2B5EF4-FFF2-40B4-BE49-F238E27FC236}">
                      <a16:creationId xmlns:a16="http://schemas.microsoft.com/office/drawing/2014/main" id="{B937DEF2-B65B-8584-93BE-AE1BE4D85FF7}"/>
                    </a:ext>
                  </a:extLst>
                </p:cNvPr>
                <p:cNvSpPr txBox="1"/>
                <p:nvPr/>
              </p:nvSpPr>
              <p:spPr>
                <a:xfrm>
                  <a:off x="4516585" y="445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6" name="ZoneTexte 1265">
                  <a:extLst>
                    <a:ext uri="{FF2B5EF4-FFF2-40B4-BE49-F238E27FC236}">
                      <a16:creationId xmlns:a16="http://schemas.microsoft.com/office/drawing/2014/main" id="{789B52CB-105B-D545-154E-F504407F02EF}"/>
                    </a:ext>
                  </a:extLst>
                </p:cNvPr>
                <p:cNvSpPr txBox="1"/>
                <p:nvPr/>
              </p:nvSpPr>
              <p:spPr>
                <a:xfrm>
                  <a:off x="4668985" y="4605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7" name="ZoneTexte 1266">
                  <a:extLst>
                    <a:ext uri="{FF2B5EF4-FFF2-40B4-BE49-F238E27FC236}">
                      <a16:creationId xmlns:a16="http://schemas.microsoft.com/office/drawing/2014/main" id="{921427E7-0EF9-2256-C47A-D4604F8E1835}"/>
                    </a:ext>
                  </a:extLst>
                </p:cNvPr>
                <p:cNvSpPr txBox="1"/>
                <p:nvPr/>
              </p:nvSpPr>
              <p:spPr>
                <a:xfrm>
                  <a:off x="4821385" y="47583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8" name="ZoneTexte 1267">
                  <a:extLst>
                    <a:ext uri="{FF2B5EF4-FFF2-40B4-BE49-F238E27FC236}">
                      <a16:creationId xmlns:a16="http://schemas.microsoft.com/office/drawing/2014/main" id="{08EC2447-3BD2-BC95-35BE-FE6DBCD0C08A}"/>
                    </a:ext>
                  </a:extLst>
                </p:cNvPr>
                <p:cNvSpPr txBox="1"/>
                <p:nvPr/>
              </p:nvSpPr>
              <p:spPr>
                <a:xfrm>
                  <a:off x="4973785" y="49107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69" name="ZoneTexte 1268">
                  <a:extLst>
                    <a:ext uri="{FF2B5EF4-FFF2-40B4-BE49-F238E27FC236}">
                      <a16:creationId xmlns:a16="http://schemas.microsoft.com/office/drawing/2014/main" id="{F4ED4732-1915-80F1-42C7-20A229026325}"/>
                    </a:ext>
                  </a:extLst>
                </p:cNvPr>
                <p:cNvSpPr txBox="1"/>
                <p:nvPr/>
              </p:nvSpPr>
              <p:spPr>
                <a:xfrm>
                  <a:off x="3339482" y="41862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70" name="ZoneTexte 1269">
                  <a:extLst>
                    <a:ext uri="{FF2B5EF4-FFF2-40B4-BE49-F238E27FC236}">
                      <a16:creationId xmlns:a16="http://schemas.microsoft.com/office/drawing/2014/main" id="{DD89E69C-5839-A8E6-EF92-940CC534AE9B}"/>
                    </a:ext>
                  </a:extLst>
                </p:cNvPr>
                <p:cNvSpPr txBox="1"/>
                <p:nvPr/>
              </p:nvSpPr>
              <p:spPr>
                <a:xfrm>
                  <a:off x="300858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71" name="ZoneTexte 1270">
                  <a:extLst>
                    <a:ext uri="{FF2B5EF4-FFF2-40B4-BE49-F238E27FC236}">
                      <a16:creationId xmlns:a16="http://schemas.microsoft.com/office/drawing/2014/main" id="{E5882440-C0A9-7EC8-83C2-5199D11C6CEB}"/>
                    </a:ext>
                  </a:extLst>
                </p:cNvPr>
                <p:cNvSpPr txBox="1"/>
                <p:nvPr/>
              </p:nvSpPr>
              <p:spPr>
                <a:xfrm>
                  <a:off x="2872193" y="2712577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72" name="ZoneTexte 1271">
                  <a:extLst>
                    <a:ext uri="{FF2B5EF4-FFF2-40B4-BE49-F238E27FC236}">
                      <a16:creationId xmlns:a16="http://schemas.microsoft.com/office/drawing/2014/main" id="{F3C0F1CF-504F-9839-805C-AFBB7FFC6ABB}"/>
                    </a:ext>
                  </a:extLst>
                </p:cNvPr>
                <p:cNvSpPr txBox="1"/>
                <p:nvPr/>
              </p:nvSpPr>
              <p:spPr>
                <a:xfrm>
                  <a:off x="5126185" y="50631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73" name="ZoneTexte 1272">
                  <a:extLst>
                    <a:ext uri="{FF2B5EF4-FFF2-40B4-BE49-F238E27FC236}">
                      <a16:creationId xmlns:a16="http://schemas.microsoft.com/office/drawing/2014/main" id="{8AB83BB8-81DE-8520-DEBA-9C8ACD24F637}"/>
                    </a:ext>
                  </a:extLst>
                </p:cNvPr>
                <p:cNvSpPr txBox="1"/>
                <p:nvPr/>
              </p:nvSpPr>
              <p:spPr>
                <a:xfrm>
                  <a:off x="5278585" y="5215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74" name="ZoneTexte 1273">
                  <a:extLst>
                    <a:ext uri="{FF2B5EF4-FFF2-40B4-BE49-F238E27FC236}">
                      <a16:creationId xmlns:a16="http://schemas.microsoft.com/office/drawing/2014/main" id="{CE276F3C-DE01-CFD8-95DD-B53C15A815CC}"/>
                    </a:ext>
                  </a:extLst>
                </p:cNvPr>
                <p:cNvSpPr txBox="1"/>
                <p:nvPr/>
              </p:nvSpPr>
              <p:spPr>
                <a:xfrm>
                  <a:off x="5430985" y="5367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765" name="Groupe 764">
                <a:extLst>
                  <a:ext uri="{FF2B5EF4-FFF2-40B4-BE49-F238E27FC236}">
                    <a16:creationId xmlns:a16="http://schemas.microsoft.com/office/drawing/2014/main" id="{B5FE577B-F6DE-C3E5-BCD2-DB9FF89216DF}"/>
                  </a:ext>
                </a:extLst>
              </p:cNvPr>
              <p:cNvGrpSpPr/>
              <p:nvPr/>
            </p:nvGrpSpPr>
            <p:grpSpPr>
              <a:xfrm>
                <a:off x="6016044" y="417574"/>
                <a:ext cx="3597270" cy="3743792"/>
                <a:chOff x="3144985" y="1830443"/>
                <a:chExt cx="3597270" cy="3743792"/>
              </a:xfrm>
            </p:grpSpPr>
            <p:sp>
              <p:nvSpPr>
                <p:cNvPr id="1105" name="ZoneTexte 1104">
                  <a:extLst>
                    <a:ext uri="{FF2B5EF4-FFF2-40B4-BE49-F238E27FC236}">
                      <a16:creationId xmlns:a16="http://schemas.microsoft.com/office/drawing/2014/main" id="{E9E8F90E-88A1-78A8-6860-8CFF428419CC}"/>
                    </a:ext>
                  </a:extLst>
                </p:cNvPr>
                <p:cNvSpPr txBox="1"/>
                <p:nvPr/>
              </p:nvSpPr>
              <p:spPr>
                <a:xfrm>
                  <a:off x="3849769" y="1830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06" name="ZoneTexte 1105">
                  <a:extLst>
                    <a:ext uri="{FF2B5EF4-FFF2-40B4-BE49-F238E27FC236}">
                      <a16:creationId xmlns:a16="http://schemas.microsoft.com/office/drawing/2014/main" id="{898714B9-A1AA-0003-9339-50A9BE38EB2E}"/>
                    </a:ext>
                  </a:extLst>
                </p:cNvPr>
                <p:cNvSpPr txBox="1"/>
                <p:nvPr/>
              </p:nvSpPr>
              <p:spPr>
                <a:xfrm>
                  <a:off x="4002169" y="1982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07" name="ZoneTexte 1106">
                  <a:extLst>
                    <a:ext uri="{FF2B5EF4-FFF2-40B4-BE49-F238E27FC236}">
                      <a16:creationId xmlns:a16="http://schemas.microsoft.com/office/drawing/2014/main" id="{D63B3B38-B759-5CD0-1EF0-9AD392278DBE}"/>
                    </a:ext>
                  </a:extLst>
                </p:cNvPr>
                <p:cNvSpPr txBox="1"/>
                <p:nvPr/>
              </p:nvSpPr>
              <p:spPr>
                <a:xfrm>
                  <a:off x="4154569" y="2135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08" name="ZoneTexte 1107">
                  <a:extLst>
                    <a:ext uri="{FF2B5EF4-FFF2-40B4-BE49-F238E27FC236}">
                      <a16:creationId xmlns:a16="http://schemas.microsoft.com/office/drawing/2014/main" id="{32C5845D-3444-082F-E927-1B42200E64A9}"/>
                    </a:ext>
                  </a:extLst>
                </p:cNvPr>
                <p:cNvSpPr txBox="1"/>
                <p:nvPr/>
              </p:nvSpPr>
              <p:spPr>
                <a:xfrm>
                  <a:off x="4306969" y="2287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09" name="ZoneTexte 1108">
                  <a:extLst>
                    <a:ext uri="{FF2B5EF4-FFF2-40B4-BE49-F238E27FC236}">
                      <a16:creationId xmlns:a16="http://schemas.microsoft.com/office/drawing/2014/main" id="{B576B029-E178-E1F9-58F4-FA6B00413EC7}"/>
                    </a:ext>
                  </a:extLst>
                </p:cNvPr>
                <p:cNvSpPr txBox="1"/>
                <p:nvPr/>
              </p:nvSpPr>
              <p:spPr>
                <a:xfrm>
                  <a:off x="4459369" y="2440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10" name="ZoneTexte 1109">
                  <a:extLst>
                    <a:ext uri="{FF2B5EF4-FFF2-40B4-BE49-F238E27FC236}">
                      <a16:creationId xmlns:a16="http://schemas.microsoft.com/office/drawing/2014/main" id="{D5F0C46F-C6BA-4F7A-FE80-C2C3949051F9}"/>
                    </a:ext>
                  </a:extLst>
                </p:cNvPr>
                <p:cNvSpPr txBox="1"/>
                <p:nvPr/>
              </p:nvSpPr>
              <p:spPr>
                <a:xfrm>
                  <a:off x="4611769" y="2592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11" name="ZoneTexte 1110">
                  <a:extLst>
                    <a:ext uri="{FF2B5EF4-FFF2-40B4-BE49-F238E27FC236}">
                      <a16:creationId xmlns:a16="http://schemas.microsoft.com/office/drawing/2014/main" id="{D0B5A132-03C9-F3C1-983C-4AFAA81F2AD7}"/>
                    </a:ext>
                  </a:extLst>
                </p:cNvPr>
                <p:cNvSpPr txBox="1"/>
                <p:nvPr/>
              </p:nvSpPr>
              <p:spPr>
                <a:xfrm>
                  <a:off x="4764169" y="2744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12" name="ZoneTexte 1111">
                  <a:extLst>
                    <a:ext uri="{FF2B5EF4-FFF2-40B4-BE49-F238E27FC236}">
                      <a16:creationId xmlns:a16="http://schemas.microsoft.com/office/drawing/2014/main" id="{3E167509-AA59-C5FB-7D9D-BBB3F2B4D1D0}"/>
                    </a:ext>
                  </a:extLst>
                </p:cNvPr>
                <p:cNvSpPr txBox="1"/>
                <p:nvPr/>
              </p:nvSpPr>
              <p:spPr>
                <a:xfrm>
                  <a:off x="491656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13" name="ZoneTexte 1112">
                  <a:extLst>
                    <a:ext uri="{FF2B5EF4-FFF2-40B4-BE49-F238E27FC236}">
                      <a16:creationId xmlns:a16="http://schemas.microsoft.com/office/drawing/2014/main" id="{42C40AFB-4071-8780-215C-480930D0D2E5}"/>
                    </a:ext>
                  </a:extLst>
                </p:cNvPr>
                <p:cNvSpPr txBox="1"/>
                <p:nvPr/>
              </p:nvSpPr>
              <p:spPr>
                <a:xfrm>
                  <a:off x="5068969" y="3049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14" name="ZoneTexte 1113">
                  <a:extLst>
                    <a:ext uri="{FF2B5EF4-FFF2-40B4-BE49-F238E27FC236}">
                      <a16:creationId xmlns:a16="http://schemas.microsoft.com/office/drawing/2014/main" id="{78B37B04-5E9A-7F24-424B-6230938CB085}"/>
                    </a:ext>
                  </a:extLst>
                </p:cNvPr>
                <p:cNvSpPr txBox="1"/>
                <p:nvPr/>
              </p:nvSpPr>
              <p:spPr>
                <a:xfrm>
                  <a:off x="5221369" y="3202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15" name="ZoneTexte 1114">
                  <a:extLst>
                    <a:ext uri="{FF2B5EF4-FFF2-40B4-BE49-F238E27FC236}">
                      <a16:creationId xmlns:a16="http://schemas.microsoft.com/office/drawing/2014/main" id="{416797C1-80ED-1D3F-BE15-B366CCDB3230}"/>
                    </a:ext>
                  </a:extLst>
                </p:cNvPr>
                <p:cNvSpPr txBox="1"/>
                <p:nvPr/>
              </p:nvSpPr>
              <p:spPr>
                <a:xfrm>
                  <a:off x="5373769" y="3354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16" name="ZoneTexte 1115">
                  <a:extLst>
                    <a:ext uri="{FF2B5EF4-FFF2-40B4-BE49-F238E27FC236}">
                      <a16:creationId xmlns:a16="http://schemas.microsoft.com/office/drawing/2014/main" id="{90F058D4-9969-9858-0774-AF6F280D0E75}"/>
                    </a:ext>
                  </a:extLst>
                </p:cNvPr>
                <p:cNvSpPr txBox="1"/>
                <p:nvPr/>
              </p:nvSpPr>
              <p:spPr>
                <a:xfrm>
                  <a:off x="5526169" y="3506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17" name="ZoneTexte 1116">
                  <a:extLst>
                    <a:ext uri="{FF2B5EF4-FFF2-40B4-BE49-F238E27FC236}">
                      <a16:creationId xmlns:a16="http://schemas.microsoft.com/office/drawing/2014/main" id="{EEDF6E0F-278D-26E2-00BA-C37C08718218}"/>
                    </a:ext>
                  </a:extLst>
                </p:cNvPr>
                <p:cNvSpPr txBox="1"/>
                <p:nvPr/>
              </p:nvSpPr>
              <p:spPr>
                <a:xfrm>
                  <a:off x="5678569" y="3659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18" name="ZoneTexte 1117">
                  <a:extLst>
                    <a:ext uri="{FF2B5EF4-FFF2-40B4-BE49-F238E27FC236}">
                      <a16:creationId xmlns:a16="http://schemas.microsoft.com/office/drawing/2014/main" id="{CA125059-0C47-2F49-2CAF-0B0081AD8587}"/>
                    </a:ext>
                  </a:extLst>
                </p:cNvPr>
                <p:cNvSpPr txBox="1"/>
                <p:nvPr/>
              </p:nvSpPr>
              <p:spPr>
                <a:xfrm>
                  <a:off x="5830969" y="3811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19" name="ZoneTexte 1118">
                  <a:extLst>
                    <a:ext uri="{FF2B5EF4-FFF2-40B4-BE49-F238E27FC236}">
                      <a16:creationId xmlns:a16="http://schemas.microsoft.com/office/drawing/2014/main" id="{1AAFA47C-149A-1730-2DE7-F002809A1CE8}"/>
                    </a:ext>
                  </a:extLst>
                </p:cNvPr>
                <p:cNvSpPr txBox="1"/>
                <p:nvPr/>
              </p:nvSpPr>
              <p:spPr>
                <a:xfrm>
                  <a:off x="5983369" y="3964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20" name="ZoneTexte 1119">
                  <a:extLst>
                    <a:ext uri="{FF2B5EF4-FFF2-40B4-BE49-F238E27FC236}">
                      <a16:creationId xmlns:a16="http://schemas.microsoft.com/office/drawing/2014/main" id="{F623DC95-A2E6-BD3F-A963-B44C04496BBF}"/>
                    </a:ext>
                  </a:extLst>
                </p:cNvPr>
                <p:cNvSpPr txBox="1"/>
                <p:nvPr/>
              </p:nvSpPr>
              <p:spPr>
                <a:xfrm>
                  <a:off x="6135769" y="4116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21" name="ZoneTexte 1120">
                  <a:extLst>
                    <a:ext uri="{FF2B5EF4-FFF2-40B4-BE49-F238E27FC236}">
                      <a16:creationId xmlns:a16="http://schemas.microsoft.com/office/drawing/2014/main" id="{1F6E7AED-F28A-98EB-00DA-E5D90B956C77}"/>
                    </a:ext>
                  </a:extLst>
                </p:cNvPr>
                <p:cNvSpPr txBox="1"/>
                <p:nvPr/>
              </p:nvSpPr>
              <p:spPr>
                <a:xfrm>
                  <a:off x="6288169" y="4268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22" name="ZoneTexte 1121">
                  <a:extLst>
                    <a:ext uri="{FF2B5EF4-FFF2-40B4-BE49-F238E27FC236}">
                      <a16:creationId xmlns:a16="http://schemas.microsoft.com/office/drawing/2014/main" id="{209889B8-7CCE-A685-2028-219DB1A26FCD}"/>
                    </a:ext>
                  </a:extLst>
                </p:cNvPr>
                <p:cNvSpPr txBox="1"/>
                <p:nvPr/>
              </p:nvSpPr>
              <p:spPr>
                <a:xfrm>
                  <a:off x="6440569" y="4421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23" name="ZoneTexte 1122">
                  <a:extLst>
                    <a:ext uri="{FF2B5EF4-FFF2-40B4-BE49-F238E27FC236}">
                      <a16:creationId xmlns:a16="http://schemas.microsoft.com/office/drawing/2014/main" id="{14AE1AA4-1856-7F0F-1221-1EB0C1058D31}"/>
                    </a:ext>
                  </a:extLst>
                </p:cNvPr>
                <p:cNvSpPr txBox="1"/>
                <p:nvPr/>
              </p:nvSpPr>
              <p:spPr>
                <a:xfrm>
                  <a:off x="3665360" y="2138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24" name="ZoneTexte 1123">
                  <a:extLst>
                    <a:ext uri="{FF2B5EF4-FFF2-40B4-BE49-F238E27FC236}">
                      <a16:creationId xmlns:a16="http://schemas.microsoft.com/office/drawing/2014/main" id="{F13C77AA-F368-4839-759B-CC2C4D5A0E6E}"/>
                    </a:ext>
                  </a:extLst>
                </p:cNvPr>
                <p:cNvSpPr txBox="1"/>
                <p:nvPr/>
              </p:nvSpPr>
              <p:spPr>
                <a:xfrm>
                  <a:off x="3817760" y="2290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25" name="ZoneTexte 1124">
                  <a:extLst>
                    <a:ext uri="{FF2B5EF4-FFF2-40B4-BE49-F238E27FC236}">
                      <a16:creationId xmlns:a16="http://schemas.microsoft.com/office/drawing/2014/main" id="{2D73F2DD-0098-D9CE-6678-23BE49AA619F}"/>
                    </a:ext>
                  </a:extLst>
                </p:cNvPr>
                <p:cNvSpPr txBox="1"/>
                <p:nvPr/>
              </p:nvSpPr>
              <p:spPr>
                <a:xfrm>
                  <a:off x="3970160" y="2443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26" name="ZoneTexte 1125">
                  <a:extLst>
                    <a:ext uri="{FF2B5EF4-FFF2-40B4-BE49-F238E27FC236}">
                      <a16:creationId xmlns:a16="http://schemas.microsoft.com/office/drawing/2014/main" id="{4A507099-0709-7328-338A-500418727742}"/>
                    </a:ext>
                  </a:extLst>
                </p:cNvPr>
                <p:cNvSpPr txBox="1"/>
                <p:nvPr/>
              </p:nvSpPr>
              <p:spPr>
                <a:xfrm>
                  <a:off x="4122560" y="2595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27" name="ZoneTexte 1126">
                  <a:extLst>
                    <a:ext uri="{FF2B5EF4-FFF2-40B4-BE49-F238E27FC236}">
                      <a16:creationId xmlns:a16="http://schemas.microsoft.com/office/drawing/2014/main" id="{027BD54F-3B53-BD15-5A63-20B5546568E4}"/>
                    </a:ext>
                  </a:extLst>
                </p:cNvPr>
                <p:cNvSpPr txBox="1"/>
                <p:nvPr/>
              </p:nvSpPr>
              <p:spPr>
                <a:xfrm>
                  <a:off x="4274960" y="2747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28" name="ZoneTexte 1127">
                  <a:extLst>
                    <a:ext uri="{FF2B5EF4-FFF2-40B4-BE49-F238E27FC236}">
                      <a16:creationId xmlns:a16="http://schemas.microsoft.com/office/drawing/2014/main" id="{54FB536F-20B3-E909-A872-7F31923FC607}"/>
                    </a:ext>
                  </a:extLst>
                </p:cNvPr>
                <p:cNvSpPr txBox="1"/>
                <p:nvPr/>
              </p:nvSpPr>
              <p:spPr>
                <a:xfrm>
                  <a:off x="4427360" y="2900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29" name="ZoneTexte 1128">
                  <a:extLst>
                    <a:ext uri="{FF2B5EF4-FFF2-40B4-BE49-F238E27FC236}">
                      <a16:creationId xmlns:a16="http://schemas.microsoft.com/office/drawing/2014/main" id="{CDC42A2B-9171-2145-450F-E3E0DD8C2E68}"/>
                    </a:ext>
                  </a:extLst>
                </p:cNvPr>
                <p:cNvSpPr txBox="1"/>
                <p:nvPr/>
              </p:nvSpPr>
              <p:spPr>
                <a:xfrm>
                  <a:off x="4579760" y="3052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30" name="ZoneTexte 1129">
                  <a:extLst>
                    <a:ext uri="{FF2B5EF4-FFF2-40B4-BE49-F238E27FC236}">
                      <a16:creationId xmlns:a16="http://schemas.microsoft.com/office/drawing/2014/main" id="{E4AD243E-6834-1608-4FBA-D819ED0B5EA4}"/>
                    </a:ext>
                  </a:extLst>
                </p:cNvPr>
                <p:cNvSpPr txBox="1"/>
                <p:nvPr/>
              </p:nvSpPr>
              <p:spPr>
                <a:xfrm>
                  <a:off x="4732160" y="3205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31" name="ZoneTexte 1130">
                  <a:extLst>
                    <a:ext uri="{FF2B5EF4-FFF2-40B4-BE49-F238E27FC236}">
                      <a16:creationId xmlns:a16="http://schemas.microsoft.com/office/drawing/2014/main" id="{F540E942-D9F4-E842-72B2-BCED8B32538D}"/>
                    </a:ext>
                  </a:extLst>
                </p:cNvPr>
                <p:cNvSpPr txBox="1"/>
                <p:nvPr/>
              </p:nvSpPr>
              <p:spPr>
                <a:xfrm>
                  <a:off x="4884560" y="3357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32" name="ZoneTexte 1131">
                  <a:extLst>
                    <a:ext uri="{FF2B5EF4-FFF2-40B4-BE49-F238E27FC236}">
                      <a16:creationId xmlns:a16="http://schemas.microsoft.com/office/drawing/2014/main" id="{EB4355D6-8383-1A80-7757-7B17CD5EB292}"/>
                    </a:ext>
                  </a:extLst>
                </p:cNvPr>
                <p:cNvSpPr txBox="1"/>
                <p:nvPr/>
              </p:nvSpPr>
              <p:spPr>
                <a:xfrm>
                  <a:off x="5036960" y="3509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33" name="ZoneTexte 1132">
                  <a:extLst>
                    <a:ext uri="{FF2B5EF4-FFF2-40B4-BE49-F238E27FC236}">
                      <a16:creationId xmlns:a16="http://schemas.microsoft.com/office/drawing/2014/main" id="{F8C0A9D3-9DE3-9868-A51A-C4E692AEFB94}"/>
                    </a:ext>
                  </a:extLst>
                </p:cNvPr>
                <p:cNvSpPr txBox="1"/>
                <p:nvPr/>
              </p:nvSpPr>
              <p:spPr>
                <a:xfrm>
                  <a:off x="5189360" y="3662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34" name="ZoneTexte 1133">
                  <a:extLst>
                    <a:ext uri="{FF2B5EF4-FFF2-40B4-BE49-F238E27FC236}">
                      <a16:creationId xmlns:a16="http://schemas.microsoft.com/office/drawing/2014/main" id="{A91417D1-A20A-BDE2-764D-BEF2C2019EFA}"/>
                    </a:ext>
                  </a:extLst>
                </p:cNvPr>
                <p:cNvSpPr txBox="1"/>
                <p:nvPr/>
              </p:nvSpPr>
              <p:spPr>
                <a:xfrm>
                  <a:off x="5341760" y="3814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35" name="ZoneTexte 1134">
                  <a:extLst>
                    <a:ext uri="{FF2B5EF4-FFF2-40B4-BE49-F238E27FC236}">
                      <a16:creationId xmlns:a16="http://schemas.microsoft.com/office/drawing/2014/main" id="{003A23C9-5955-1579-590F-7980C4DC7CD1}"/>
                    </a:ext>
                  </a:extLst>
                </p:cNvPr>
                <p:cNvSpPr txBox="1"/>
                <p:nvPr/>
              </p:nvSpPr>
              <p:spPr>
                <a:xfrm>
                  <a:off x="5494160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36" name="ZoneTexte 1135">
                  <a:extLst>
                    <a:ext uri="{FF2B5EF4-FFF2-40B4-BE49-F238E27FC236}">
                      <a16:creationId xmlns:a16="http://schemas.microsoft.com/office/drawing/2014/main" id="{71A95A50-D5E5-4F77-B08D-518E10AFEC9B}"/>
                    </a:ext>
                  </a:extLst>
                </p:cNvPr>
                <p:cNvSpPr txBox="1"/>
                <p:nvPr/>
              </p:nvSpPr>
              <p:spPr>
                <a:xfrm>
                  <a:off x="5646560" y="4119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37" name="ZoneTexte 1136">
                  <a:extLst>
                    <a:ext uri="{FF2B5EF4-FFF2-40B4-BE49-F238E27FC236}">
                      <a16:creationId xmlns:a16="http://schemas.microsoft.com/office/drawing/2014/main" id="{3F29089D-A3B8-2E3B-68CB-1AE11BC7EE20}"/>
                    </a:ext>
                  </a:extLst>
                </p:cNvPr>
                <p:cNvSpPr txBox="1"/>
                <p:nvPr/>
              </p:nvSpPr>
              <p:spPr>
                <a:xfrm>
                  <a:off x="5798960" y="4271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38" name="ZoneTexte 1137">
                  <a:extLst>
                    <a:ext uri="{FF2B5EF4-FFF2-40B4-BE49-F238E27FC236}">
                      <a16:creationId xmlns:a16="http://schemas.microsoft.com/office/drawing/2014/main" id="{EEB4CFE4-C07A-92BE-E863-79333302BC7A}"/>
                    </a:ext>
                  </a:extLst>
                </p:cNvPr>
                <p:cNvSpPr txBox="1"/>
                <p:nvPr/>
              </p:nvSpPr>
              <p:spPr>
                <a:xfrm>
                  <a:off x="5951360" y="4424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39" name="ZoneTexte 1138">
                  <a:extLst>
                    <a:ext uri="{FF2B5EF4-FFF2-40B4-BE49-F238E27FC236}">
                      <a16:creationId xmlns:a16="http://schemas.microsoft.com/office/drawing/2014/main" id="{9F6E6189-A5D7-CECA-46D2-CD2A4B7A3EFA}"/>
                    </a:ext>
                  </a:extLst>
                </p:cNvPr>
                <p:cNvSpPr txBox="1"/>
                <p:nvPr/>
              </p:nvSpPr>
              <p:spPr>
                <a:xfrm>
                  <a:off x="6103760" y="4576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40" name="ZoneTexte 1139">
                  <a:extLst>
                    <a:ext uri="{FF2B5EF4-FFF2-40B4-BE49-F238E27FC236}">
                      <a16:creationId xmlns:a16="http://schemas.microsoft.com/office/drawing/2014/main" id="{1F43E961-9411-ABE2-A5DB-9837C7AA6AEE}"/>
                    </a:ext>
                  </a:extLst>
                </p:cNvPr>
                <p:cNvSpPr txBox="1"/>
                <p:nvPr/>
              </p:nvSpPr>
              <p:spPr>
                <a:xfrm>
                  <a:off x="6256160" y="4729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41" name="ZoneTexte 1140">
                  <a:extLst>
                    <a:ext uri="{FF2B5EF4-FFF2-40B4-BE49-F238E27FC236}">
                      <a16:creationId xmlns:a16="http://schemas.microsoft.com/office/drawing/2014/main" id="{45A1E7DE-5433-4D50-2164-B07347A24D08}"/>
                    </a:ext>
                  </a:extLst>
                </p:cNvPr>
                <p:cNvSpPr txBox="1"/>
                <p:nvPr/>
              </p:nvSpPr>
              <p:spPr>
                <a:xfrm>
                  <a:off x="3411688" y="2407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42" name="ZoneTexte 1141">
                  <a:extLst>
                    <a:ext uri="{FF2B5EF4-FFF2-40B4-BE49-F238E27FC236}">
                      <a16:creationId xmlns:a16="http://schemas.microsoft.com/office/drawing/2014/main" id="{58EC3A69-296B-6E15-A6CC-A22FAC431BD4}"/>
                    </a:ext>
                  </a:extLst>
                </p:cNvPr>
                <p:cNvSpPr txBox="1"/>
                <p:nvPr/>
              </p:nvSpPr>
              <p:spPr>
                <a:xfrm>
                  <a:off x="3564088" y="2560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43" name="ZoneTexte 1142">
                  <a:extLst>
                    <a:ext uri="{FF2B5EF4-FFF2-40B4-BE49-F238E27FC236}">
                      <a16:creationId xmlns:a16="http://schemas.microsoft.com/office/drawing/2014/main" id="{23796317-80EB-168C-0630-9EC866A121E8}"/>
                    </a:ext>
                  </a:extLst>
                </p:cNvPr>
                <p:cNvSpPr txBox="1"/>
                <p:nvPr/>
              </p:nvSpPr>
              <p:spPr>
                <a:xfrm>
                  <a:off x="3716488" y="2712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44" name="ZoneTexte 1143">
                  <a:extLst>
                    <a:ext uri="{FF2B5EF4-FFF2-40B4-BE49-F238E27FC236}">
                      <a16:creationId xmlns:a16="http://schemas.microsoft.com/office/drawing/2014/main" id="{087CAC88-87CF-5D32-F682-F6BBA6D17F62}"/>
                    </a:ext>
                  </a:extLst>
                </p:cNvPr>
                <p:cNvSpPr txBox="1"/>
                <p:nvPr/>
              </p:nvSpPr>
              <p:spPr>
                <a:xfrm>
                  <a:off x="3868888" y="2864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45" name="ZoneTexte 1144">
                  <a:extLst>
                    <a:ext uri="{FF2B5EF4-FFF2-40B4-BE49-F238E27FC236}">
                      <a16:creationId xmlns:a16="http://schemas.microsoft.com/office/drawing/2014/main" id="{ED8DFB85-B820-34D5-82CA-4F3903E6698D}"/>
                    </a:ext>
                  </a:extLst>
                </p:cNvPr>
                <p:cNvSpPr txBox="1"/>
                <p:nvPr/>
              </p:nvSpPr>
              <p:spPr>
                <a:xfrm>
                  <a:off x="4021288" y="3017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46" name="ZoneTexte 1145">
                  <a:extLst>
                    <a:ext uri="{FF2B5EF4-FFF2-40B4-BE49-F238E27FC236}">
                      <a16:creationId xmlns:a16="http://schemas.microsoft.com/office/drawing/2014/main" id="{2F698E72-30C9-76CB-7627-55A14056F2BF}"/>
                    </a:ext>
                  </a:extLst>
                </p:cNvPr>
                <p:cNvSpPr txBox="1"/>
                <p:nvPr/>
              </p:nvSpPr>
              <p:spPr>
                <a:xfrm>
                  <a:off x="4173688" y="3169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47" name="ZoneTexte 1146">
                  <a:extLst>
                    <a:ext uri="{FF2B5EF4-FFF2-40B4-BE49-F238E27FC236}">
                      <a16:creationId xmlns:a16="http://schemas.microsoft.com/office/drawing/2014/main" id="{3DC6FE45-6455-9553-8863-87E06E800FB1}"/>
                    </a:ext>
                  </a:extLst>
                </p:cNvPr>
                <p:cNvSpPr txBox="1"/>
                <p:nvPr/>
              </p:nvSpPr>
              <p:spPr>
                <a:xfrm>
                  <a:off x="4326088" y="3322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48" name="ZoneTexte 1147">
                  <a:extLst>
                    <a:ext uri="{FF2B5EF4-FFF2-40B4-BE49-F238E27FC236}">
                      <a16:creationId xmlns:a16="http://schemas.microsoft.com/office/drawing/2014/main" id="{E87FB0BD-A65E-184E-3208-31B660A95E79}"/>
                    </a:ext>
                  </a:extLst>
                </p:cNvPr>
                <p:cNvSpPr txBox="1"/>
                <p:nvPr/>
              </p:nvSpPr>
              <p:spPr>
                <a:xfrm>
                  <a:off x="4478488" y="3474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49" name="ZoneTexte 1148">
                  <a:extLst>
                    <a:ext uri="{FF2B5EF4-FFF2-40B4-BE49-F238E27FC236}">
                      <a16:creationId xmlns:a16="http://schemas.microsoft.com/office/drawing/2014/main" id="{06B08B40-DE3E-65C7-97C9-757344C1A28C}"/>
                    </a:ext>
                  </a:extLst>
                </p:cNvPr>
                <p:cNvSpPr txBox="1"/>
                <p:nvPr/>
              </p:nvSpPr>
              <p:spPr>
                <a:xfrm>
                  <a:off x="4630888" y="3626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50" name="ZoneTexte 1149">
                  <a:extLst>
                    <a:ext uri="{FF2B5EF4-FFF2-40B4-BE49-F238E27FC236}">
                      <a16:creationId xmlns:a16="http://schemas.microsoft.com/office/drawing/2014/main" id="{58306332-C42E-78CC-690B-859E7383B613}"/>
                    </a:ext>
                  </a:extLst>
                </p:cNvPr>
                <p:cNvSpPr txBox="1"/>
                <p:nvPr/>
              </p:nvSpPr>
              <p:spPr>
                <a:xfrm>
                  <a:off x="4783288" y="3779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51" name="ZoneTexte 1150">
                  <a:extLst>
                    <a:ext uri="{FF2B5EF4-FFF2-40B4-BE49-F238E27FC236}">
                      <a16:creationId xmlns:a16="http://schemas.microsoft.com/office/drawing/2014/main" id="{7C8D07E4-1578-A4BE-E39A-9480D67A2DAB}"/>
                    </a:ext>
                  </a:extLst>
                </p:cNvPr>
                <p:cNvSpPr txBox="1"/>
                <p:nvPr/>
              </p:nvSpPr>
              <p:spPr>
                <a:xfrm>
                  <a:off x="4935688" y="3931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52" name="ZoneTexte 1151">
                  <a:extLst>
                    <a:ext uri="{FF2B5EF4-FFF2-40B4-BE49-F238E27FC236}">
                      <a16:creationId xmlns:a16="http://schemas.microsoft.com/office/drawing/2014/main" id="{06ACA289-4D56-1A3A-74BD-98D69238CA01}"/>
                    </a:ext>
                  </a:extLst>
                </p:cNvPr>
                <p:cNvSpPr txBox="1"/>
                <p:nvPr/>
              </p:nvSpPr>
              <p:spPr>
                <a:xfrm>
                  <a:off x="5088088" y="4084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53" name="ZoneTexte 1152">
                  <a:extLst>
                    <a:ext uri="{FF2B5EF4-FFF2-40B4-BE49-F238E27FC236}">
                      <a16:creationId xmlns:a16="http://schemas.microsoft.com/office/drawing/2014/main" id="{78759197-DE65-4D7F-9B0F-8A74B7CCAA43}"/>
                    </a:ext>
                  </a:extLst>
                </p:cNvPr>
                <p:cNvSpPr txBox="1"/>
                <p:nvPr/>
              </p:nvSpPr>
              <p:spPr>
                <a:xfrm>
                  <a:off x="5240488" y="4236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54" name="ZoneTexte 1153">
                  <a:extLst>
                    <a:ext uri="{FF2B5EF4-FFF2-40B4-BE49-F238E27FC236}">
                      <a16:creationId xmlns:a16="http://schemas.microsoft.com/office/drawing/2014/main" id="{87A71FF1-E6E2-0617-915C-9356B9FF05B8}"/>
                    </a:ext>
                  </a:extLst>
                </p:cNvPr>
                <p:cNvSpPr txBox="1"/>
                <p:nvPr/>
              </p:nvSpPr>
              <p:spPr>
                <a:xfrm>
                  <a:off x="5392888" y="4388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55" name="ZoneTexte 1154">
                  <a:extLst>
                    <a:ext uri="{FF2B5EF4-FFF2-40B4-BE49-F238E27FC236}">
                      <a16:creationId xmlns:a16="http://schemas.microsoft.com/office/drawing/2014/main" id="{4E7B9CC1-B233-98DD-6BA5-5C08221E9AC5}"/>
                    </a:ext>
                  </a:extLst>
                </p:cNvPr>
                <p:cNvSpPr txBox="1"/>
                <p:nvPr/>
              </p:nvSpPr>
              <p:spPr>
                <a:xfrm>
                  <a:off x="5545288" y="4541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56" name="ZoneTexte 1155">
                  <a:extLst>
                    <a:ext uri="{FF2B5EF4-FFF2-40B4-BE49-F238E27FC236}">
                      <a16:creationId xmlns:a16="http://schemas.microsoft.com/office/drawing/2014/main" id="{426C0C04-3FCA-F6F6-A575-F9944A79804F}"/>
                    </a:ext>
                  </a:extLst>
                </p:cNvPr>
                <p:cNvSpPr txBox="1"/>
                <p:nvPr/>
              </p:nvSpPr>
              <p:spPr>
                <a:xfrm>
                  <a:off x="5697688" y="4693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57" name="ZoneTexte 1156">
                  <a:extLst>
                    <a:ext uri="{FF2B5EF4-FFF2-40B4-BE49-F238E27FC236}">
                      <a16:creationId xmlns:a16="http://schemas.microsoft.com/office/drawing/2014/main" id="{F9C2412C-C786-761F-20FC-EE18B48BAAA0}"/>
                    </a:ext>
                  </a:extLst>
                </p:cNvPr>
                <p:cNvSpPr txBox="1"/>
                <p:nvPr/>
              </p:nvSpPr>
              <p:spPr>
                <a:xfrm>
                  <a:off x="5850088" y="4846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58" name="ZoneTexte 1157">
                  <a:extLst>
                    <a:ext uri="{FF2B5EF4-FFF2-40B4-BE49-F238E27FC236}">
                      <a16:creationId xmlns:a16="http://schemas.microsoft.com/office/drawing/2014/main" id="{6BFB2410-357A-3331-10A2-A0F6F9DF73D2}"/>
                    </a:ext>
                  </a:extLst>
                </p:cNvPr>
                <p:cNvSpPr txBox="1"/>
                <p:nvPr/>
              </p:nvSpPr>
              <p:spPr>
                <a:xfrm>
                  <a:off x="3159432" y="2614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59" name="ZoneTexte 1158">
                  <a:extLst>
                    <a:ext uri="{FF2B5EF4-FFF2-40B4-BE49-F238E27FC236}">
                      <a16:creationId xmlns:a16="http://schemas.microsoft.com/office/drawing/2014/main" id="{EE5CE9E4-94AE-7917-4417-12C3EFEB5D1E}"/>
                    </a:ext>
                  </a:extLst>
                </p:cNvPr>
                <p:cNvSpPr txBox="1"/>
                <p:nvPr/>
              </p:nvSpPr>
              <p:spPr>
                <a:xfrm>
                  <a:off x="3311832" y="2766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60" name="ZoneTexte 1159">
                  <a:extLst>
                    <a:ext uri="{FF2B5EF4-FFF2-40B4-BE49-F238E27FC236}">
                      <a16:creationId xmlns:a16="http://schemas.microsoft.com/office/drawing/2014/main" id="{AEDC99B0-3049-70C9-AAC5-682C9E3E8C5D}"/>
                    </a:ext>
                  </a:extLst>
                </p:cNvPr>
                <p:cNvSpPr txBox="1"/>
                <p:nvPr/>
              </p:nvSpPr>
              <p:spPr>
                <a:xfrm>
                  <a:off x="3464232" y="2918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61" name="ZoneTexte 1160">
                  <a:extLst>
                    <a:ext uri="{FF2B5EF4-FFF2-40B4-BE49-F238E27FC236}">
                      <a16:creationId xmlns:a16="http://schemas.microsoft.com/office/drawing/2014/main" id="{1636886F-1146-DA0A-11C3-1EE18D118B33}"/>
                    </a:ext>
                  </a:extLst>
                </p:cNvPr>
                <p:cNvSpPr txBox="1"/>
                <p:nvPr/>
              </p:nvSpPr>
              <p:spPr>
                <a:xfrm>
                  <a:off x="3616632" y="3071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62" name="ZoneTexte 1161">
                  <a:extLst>
                    <a:ext uri="{FF2B5EF4-FFF2-40B4-BE49-F238E27FC236}">
                      <a16:creationId xmlns:a16="http://schemas.microsoft.com/office/drawing/2014/main" id="{748315A2-FC60-C084-BFE9-CFC3B0650BDD}"/>
                    </a:ext>
                  </a:extLst>
                </p:cNvPr>
                <p:cNvSpPr txBox="1"/>
                <p:nvPr/>
              </p:nvSpPr>
              <p:spPr>
                <a:xfrm>
                  <a:off x="3769032" y="3223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63" name="ZoneTexte 1162">
                  <a:extLst>
                    <a:ext uri="{FF2B5EF4-FFF2-40B4-BE49-F238E27FC236}">
                      <a16:creationId xmlns:a16="http://schemas.microsoft.com/office/drawing/2014/main" id="{1780BD0F-9299-B516-E93D-1F11E7CD32C9}"/>
                    </a:ext>
                  </a:extLst>
                </p:cNvPr>
                <p:cNvSpPr txBox="1"/>
                <p:nvPr/>
              </p:nvSpPr>
              <p:spPr>
                <a:xfrm>
                  <a:off x="3921432" y="3376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64" name="ZoneTexte 1163">
                  <a:extLst>
                    <a:ext uri="{FF2B5EF4-FFF2-40B4-BE49-F238E27FC236}">
                      <a16:creationId xmlns:a16="http://schemas.microsoft.com/office/drawing/2014/main" id="{CB2E080E-2573-5893-B685-DEDEFB1C79C9}"/>
                    </a:ext>
                  </a:extLst>
                </p:cNvPr>
                <p:cNvSpPr txBox="1"/>
                <p:nvPr/>
              </p:nvSpPr>
              <p:spPr>
                <a:xfrm>
                  <a:off x="4073832" y="3528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65" name="ZoneTexte 1164">
                  <a:extLst>
                    <a:ext uri="{FF2B5EF4-FFF2-40B4-BE49-F238E27FC236}">
                      <a16:creationId xmlns:a16="http://schemas.microsoft.com/office/drawing/2014/main" id="{A33CCE98-43E5-4B64-E42E-914B5A5333AC}"/>
                    </a:ext>
                  </a:extLst>
                </p:cNvPr>
                <p:cNvSpPr txBox="1"/>
                <p:nvPr/>
              </p:nvSpPr>
              <p:spPr>
                <a:xfrm>
                  <a:off x="4226232" y="3680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66" name="ZoneTexte 1165">
                  <a:extLst>
                    <a:ext uri="{FF2B5EF4-FFF2-40B4-BE49-F238E27FC236}">
                      <a16:creationId xmlns:a16="http://schemas.microsoft.com/office/drawing/2014/main" id="{C4AF2250-BB62-616A-7670-D7867289000D}"/>
                    </a:ext>
                  </a:extLst>
                </p:cNvPr>
                <p:cNvSpPr txBox="1"/>
                <p:nvPr/>
              </p:nvSpPr>
              <p:spPr>
                <a:xfrm>
                  <a:off x="4378632" y="3833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67" name="ZoneTexte 1166">
                  <a:extLst>
                    <a:ext uri="{FF2B5EF4-FFF2-40B4-BE49-F238E27FC236}">
                      <a16:creationId xmlns:a16="http://schemas.microsoft.com/office/drawing/2014/main" id="{321CEDB3-1BC8-C5C5-A9F5-ED6DFAE30439}"/>
                    </a:ext>
                  </a:extLst>
                </p:cNvPr>
                <p:cNvSpPr txBox="1"/>
                <p:nvPr/>
              </p:nvSpPr>
              <p:spPr>
                <a:xfrm>
                  <a:off x="4531032" y="3985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68" name="ZoneTexte 1167">
                  <a:extLst>
                    <a:ext uri="{FF2B5EF4-FFF2-40B4-BE49-F238E27FC236}">
                      <a16:creationId xmlns:a16="http://schemas.microsoft.com/office/drawing/2014/main" id="{4506B01D-0ACA-D581-296D-D2A3188B4D12}"/>
                    </a:ext>
                  </a:extLst>
                </p:cNvPr>
                <p:cNvSpPr txBox="1"/>
                <p:nvPr/>
              </p:nvSpPr>
              <p:spPr>
                <a:xfrm>
                  <a:off x="4683432" y="4138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69" name="ZoneTexte 1168">
                  <a:extLst>
                    <a:ext uri="{FF2B5EF4-FFF2-40B4-BE49-F238E27FC236}">
                      <a16:creationId xmlns:a16="http://schemas.microsoft.com/office/drawing/2014/main" id="{0BF33129-3190-D20A-8471-B14274F94A06}"/>
                    </a:ext>
                  </a:extLst>
                </p:cNvPr>
                <p:cNvSpPr txBox="1"/>
                <p:nvPr/>
              </p:nvSpPr>
              <p:spPr>
                <a:xfrm>
                  <a:off x="4835832" y="4290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70" name="ZoneTexte 1169">
                  <a:extLst>
                    <a:ext uri="{FF2B5EF4-FFF2-40B4-BE49-F238E27FC236}">
                      <a16:creationId xmlns:a16="http://schemas.microsoft.com/office/drawing/2014/main" id="{2AD9F5B0-1557-B396-5AA3-C8B151CCAF4F}"/>
                    </a:ext>
                  </a:extLst>
                </p:cNvPr>
                <p:cNvSpPr txBox="1"/>
                <p:nvPr/>
              </p:nvSpPr>
              <p:spPr>
                <a:xfrm>
                  <a:off x="4988232" y="4442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71" name="ZoneTexte 1170">
                  <a:extLst>
                    <a:ext uri="{FF2B5EF4-FFF2-40B4-BE49-F238E27FC236}">
                      <a16:creationId xmlns:a16="http://schemas.microsoft.com/office/drawing/2014/main" id="{65791F5D-ACEF-1B2E-BC7B-03706E8979C7}"/>
                    </a:ext>
                  </a:extLst>
                </p:cNvPr>
                <p:cNvSpPr txBox="1"/>
                <p:nvPr/>
              </p:nvSpPr>
              <p:spPr>
                <a:xfrm>
                  <a:off x="5140632" y="4595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72" name="ZoneTexte 1171">
                  <a:extLst>
                    <a:ext uri="{FF2B5EF4-FFF2-40B4-BE49-F238E27FC236}">
                      <a16:creationId xmlns:a16="http://schemas.microsoft.com/office/drawing/2014/main" id="{A3696AF8-2DAD-E541-6F1F-6087F9967FB5}"/>
                    </a:ext>
                  </a:extLst>
                </p:cNvPr>
                <p:cNvSpPr txBox="1"/>
                <p:nvPr/>
              </p:nvSpPr>
              <p:spPr>
                <a:xfrm>
                  <a:off x="5293032" y="4747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73" name="ZoneTexte 1172">
                  <a:extLst>
                    <a:ext uri="{FF2B5EF4-FFF2-40B4-BE49-F238E27FC236}">
                      <a16:creationId xmlns:a16="http://schemas.microsoft.com/office/drawing/2014/main" id="{7F3FCA59-B083-65D6-6917-6A089D52F5AC}"/>
                    </a:ext>
                  </a:extLst>
                </p:cNvPr>
                <p:cNvSpPr txBox="1"/>
                <p:nvPr/>
              </p:nvSpPr>
              <p:spPr>
                <a:xfrm>
                  <a:off x="5445432" y="4900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74" name="ZoneTexte 1173">
                  <a:extLst>
                    <a:ext uri="{FF2B5EF4-FFF2-40B4-BE49-F238E27FC236}">
                      <a16:creationId xmlns:a16="http://schemas.microsoft.com/office/drawing/2014/main" id="{FCA336FB-2FBB-731B-EE75-3D6946428FA2}"/>
                    </a:ext>
                  </a:extLst>
                </p:cNvPr>
                <p:cNvSpPr txBox="1"/>
                <p:nvPr/>
              </p:nvSpPr>
              <p:spPr>
                <a:xfrm>
                  <a:off x="5597832" y="5052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75" name="ZoneTexte 1174">
                  <a:extLst>
                    <a:ext uri="{FF2B5EF4-FFF2-40B4-BE49-F238E27FC236}">
                      <a16:creationId xmlns:a16="http://schemas.microsoft.com/office/drawing/2014/main" id="{200FE4C7-E870-7F59-B877-3A69DC27EB21}"/>
                    </a:ext>
                  </a:extLst>
                </p:cNvPr>
                <p:cNvSpPr txBox="1"/>
                <p:nvPr/>
              </p:nvSpPr>
              <p:spPr>
                <a:xfrm>
                  <a:off x="5750232" y="5204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76" name="ZoneTexte 1175">
                  <a:extLst>
                    <a:ext uri="{FF2B5EF4-FFF2-40B4-BE49-F238E27FC236}">
                      <a16:creationId xmlns:a16="http://schemas.microsoft.com/office/drawing/2014/main" id="{7CAFBE5E-E0E6-4B57-7058-99A301C55379}"/>
                    </a:ext>
                  </a:extLst>
                </p:cNvPr>
                <p:cNvSpPr txBox="1"/>
                <p:nvPr/>
              </p:nvSpPr>
              <p:spPr>
                <a:xfrm>
                  <a:off x="3144985" y="3081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77" name="ZoneTexte 1176">
                  <a:extLst>
                    <a:ext uri="{FF2B5EF4-FFF2-40B4-BE49-F238E27FC236}">
                      <a16:creationId xmlns:a16="http://schemas.microsoft.com/office/drawing/2014/main" id="{BE37B35B-A8A4-4CD3-47B5-D2740B7D4DF7}"/>
                    </a:ext>
                  </a:extLst>
                </p:cNvPr>
                <p:cNvSpPr txBox="1"/>
                <p:nvPr/>
              </p:nvSpPr>
              <p:spPr>
                <a:xfrm>
                  <a:off x="3297385" y="3234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78" name="ZoneTexte 1177">
                  <a:extLst>
                    <a:ext uri="{FF2B5EF4-FFF2-40B4-BE49-F238E27FC236}">
                      <a16:creationId xmlns:a16="http://schemas.microsoft.com/office/drawing/2014/main" id="{B3556AEC-9048-A056-8BB1-F6B4AECE58B5}"/>
                    </a:ext>
                  </a:extLst>
                </p:cNvPr>
                <p:cNvSpPr txBox="1"/>
                <p:nvPr/>
              </p:nvSpPr>
              <p:spPr>
                <a:xfrm>
                  <a:off x="3602185" y="3539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79" name="ZoneTexte 1178">
                  <a:extLst>
                    <a:ext uri="{FF2B5EF4-FFF2-40B4-BE49-F238E27FC236}">
                      <a16:creationId xmlns:a16="http://schemas.microsoft.com/office/drawing/2014/main" id="{C82EF9C1-1AE9-9D8C-9D5E-82F28767B293}"/>
                    </a:ext>
                  </a:extLst>
                </p:cNvPr>
                <p:cNvSpPr txBox="1"/>
                <p:nvPr/>
              </p:nvSpPr>
              <p:spPr>
                <a:xfrm>
                  <a:off x="3906985" y="3843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80" name="ZoneTexte 1179">
                  <a:extLst>
                    <a:ext uri="{FF2B5EF4-FFF2-40B4-BE49-F238E27FC236}">
                      <a16:creationId xmlns:a16="http://schemas.microsoft.com/office/drawing/2014/main" id="{B3465B58-A7C2-44D0-5B30-7E0353258525}"/>
                    </a:ext>
                  </a:extLst>
                </p:cNvPr>
                <p:cNvSpPr txBox="1"/>
                <p:nvPr/>
              </p:nvSpPr>
              <p:spPr>
                <a:xfrm>
                  <a:off x="4211785" y="41487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81" name="ZoneTexte 1180">
                  <a:extLst>
                    <a:ext uri="{FF2B5EF4-FFF2-40B4-BE49-F238E27FC236}">
                      <a16:creationId xmlns:a16="http://schemas.microsoft.com/office/drawing/2014/main" id="{9CE805F2-4E4D-4BEE-9531-6393D796C70C}"/>
                    </a:ext>
                  </a:extLst>
                </p:cNvPr>
                <p:cNvSpPr txBox="1"/>
                <p:nvPr/>
              </p:nvSpPr>
              <p:spPr>
                <a:xfrm>
                  <a:off x="4516585" y="44535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82" name="ZoneTexte 1181">
                  <a:extLst>
                    <a:ext uri="{FF2B5EF4-FFF2-40B4-BE49-F238E27FC236}">
                      <a16:creationId xmlns:a16="http://schemas.microsoft.com/office/drawing/2014/main" id="{CC0E2091-BFD1-A9BA-8759-19EFD791279C}"/>
                    </a:ext>
                  </a:extLst>
                </p:cNvPr>
                <p:cNvSpPr txBox="1"/>
                <p:nvPr/>
              </p:nvSpPr>
              <p:spPr>
                <a:xfrm>
                  <a:off x="4821385" y="4758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83" name="ZoneTexte 1182">
                  <a:extLst>
                    <a:ext uri="{FF2B5EF4-FFF2-40B4-BE49-F238E27FC236}">
                      <a16:creationId xmlns:a16="http://schemas.microsoft.com/office/drawing/2014/main" id="{BB9B0474-F4B1-7DDE-2388-E4B873C3072B}"/>
                    </a:ext>
                  </a:extLst>
                </p:cNvPr>
                <p:cNvSpPr txBox="1"/>
                <p:nvPr/>
              </p:nvSpPr>
              <p:spPr>
                <a:xfrm>
                  <a:off x="3339482" y="41862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84" name="ZoneTexte 1183">
                  <a:extLst>
                    <a:ext uri="{FF2B5EF4-FFF2-40B4-BE49-F238E27FC236}">
                      <a16:creationId xmlns:a16="http://schemas.microsoft.com/office/drawing/2014/main" id="{54C66909-8865-8D2A-53BC-8A74D6D61012}"/>
                    </a:ext>
                  </a:extLst>
                </p:cNvPr>
                <p:cNvSpPr txBox="1"/>
                <p:nvPr/>
              </p:nvSpPr>
              <p:spPr>
                <a:xfrm>
                  <a:off x="5126185" y="5063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784" name="Groupe 783">
                <a:extLst>
                  <a:ext uri="{FF2B5EF4-FFF2-40B4-BE49-F238E27FC236}">
                    <a16:creationId xmlns:a16="http://schemas.microsoft.com/office/drawing/2014/main" id="{CD747AFD-FB3F-D6FA-08B7-D51549C61C12}"/>
                  </a:ext>
                </a:extLst>
              </p:cNvPr>
              <p:cNvGrpSpPr/>
              <p:nvPr/>
            </p:nvGrpSpPr>
            <p:grpSpPr>
              <a:xfrm>
                <a:off x="4705808" y="-544667"/>
                <a:ext cx="5894956" cy="9027390"/>
                <a:chOff x="847299" y="1830443"/>
                <a:chExt cx="5894956" cy="9027390"/>
              </a:xfrm>
            </p:grpSpPr>
            <p:sp>
              <p:nvSpPr>
                <p:cNvPr id="803" name="ZoneTexte 802">
                  <a:extLst>
                    <a:ext uri="{FF2B5EF4-FFF2-40B4-BE49-F238E27FC236}">
                      <a16:creationId xmlns:a16="http://schemas.microsoft.com/office/drawing/2014/main" id="{74F2F325-2129-5760-D65D-F416E8E699D3}"/>
                    </a:ext>
                  </a:extLst>
                </p:cNvPr>
                <p:cNvSpPr txBox="1"/>
                <p:nvPr/>
              </p:nvSpPr>
              <p:spPr>
                <a:xfrm>
                  <a:off x="3849769" y="1830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48" name="ZoneTexte 847">
                  <a:extLst>
                    <a:ext uri="{FF2B5EF4-FFF2-40B4-BE49-F238E27FC236}">
                      <a16:creationId xmlns:a16="http://schemas.microsoft.com/office/drawing/2014/main" id="{D25A6CA3-8032-9B75-50AE-AE3B95D3968C}"/>
                    </a:ext>
                  </a:extLst>
                </p:cNvPr>
                <p:cNvSpPr txBox="1"/>
                <p:nvPr/>
              </p:nvSpPr>
              <p:spPr>
                <a:xfrm>
                  <a:off x="1236321" y="1000289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67" name="ZoneTexte 866">
                  <a:extLst>
                    <a:ext uri="{FF2B5EF4-FFF2-40B4-BE49-F238E27FC236}">
                      <a16:creationId xmlns:a16="http://schemas.microsoft.com/office/drawing/2014/main" id="{792FEE10-0D2E-D61A-BAAA-ECB3CA531877}"/>
                    </a:ext>
                  </a:extLst>
                </p:cNvPr>
                <p:cNvSpPr txBox="1"/>
                <p:nvPr/>
              </p:nvSpPr>
              <p:spPr>
                <a:xfrm>
                  <a:off x="4154569" y="2135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86" name="ZoneTexte 885">
                  <a:extLst>
                    <a:ext uri="{FF2B5EF4-FFF2-40B4-BE49-F238E27FC236}">
                      <a16:creationId xmlns:a16="http://schemas.microsoft.com/office/drawing/2014/main" id="{4878389F-23CD-FF96-7AB6-66F099F8C031}"/>
                    </a:ext>
                  </a:extLst>
                </p:cNvPr>
                <p:cNvSpPr txBox="1"/>
                <p:nvPr/>
              </p:nvSpPr>
              <p:spPr>
                <a:xfrm>
                  <a:off x="4306969" y="2287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31" name="ZoneTexte 930">
                  <a:extLst>
                    <a:ext uri="{FF2B5EF4-FFF2-40B4-BE49-F238E27FC236}">
                      <a16:creationId xmlns:a16="http://schemas.microsoft.com/office/drawing/2014/main" id="{8211AC13-36E8-674D-AE2C-8BE041765D8F}"/>
                    </a:ext>
                  </a:extLst>
                </p:cNvPr>
                <p:cNvSpPr txBox="1"/>
                <p:nvPr/>
              </p:nvSpPr>
              <p:spPr>
                <a:xfrm>
                  <a:off x="4459369" y="2440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0" name="ZoneTexte 949">
                  <a:extLst>
                    <a:ext uri="{FF2B5EF4-FFF2-40B4-BE49-F238E27FC236}">
                      <a16:creationId xmlns:a16="http://schemas.microsoft.com/office/drawing/2014/main" id="{A8A0BCED-B3CE-F903-4917-FDCBD85696DB}"/>
                    </a:ext>
                  </a:extLst>
                </p:cNvPr>
                <p:cNvSpPr txBox="1"/>
                <p:nvPr/>
              </p:nvSpPr>
              <p:spPr>
                <a:xfrm>
                  <a:off x="4611769" y="2592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69" name="ZoneTexte 968">
                  <a:extLst>
                    <a:ext uri="{FF2B5EF4-FFF2-40B4-BE49-F238E27FC236}">
                      <a16:creationId xmlns:a16="http://schemas.microsoft.com/office/drawing/2014/main" id="{ED642E21-D757-02AE-913E-28968438EEAF}"/>
                    </a:ext>
                  </a:extLst>
                </p:cNvPr>
                <p:cNvSpPr txBox="1"/>
                <p:nvPr/>
              </p:nvSpPr>
              <p:spPr>
                <a:xfrm>
                  <a:off x="4764169" y="2744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30" name="ZoneTexte 1029">
                  <a:extLst>
                    <a:ext uri="{FF2B5EF4-FFF2-40B4-BE49-F238E27FC236}">
                      <a16:creationId xmlns:a16="http://schemas.microsoft.com/office/drawing/2014/main" id="{488FCFD7-7CF6-96F9-8E51-C2194AD5D58B}"/>
                    </a:ext>
                  </a:extLst>
                </p:cNvPr>
                <p:cNvSpPr txBox="1"/>
                <p:nvPr/>
              </p:nvSpPr>
              <p:spPr>
                <a:xfrm>
                  <a:off x="491656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31" name="ZoneTexte 1030">
                  <a:extLst>
                    <a:ext uri="{FF2B5EF4-FFF2-40B4-BE49-F238E27FC236}">
                      <a16:creationId xmlns:a16="http://schemas.microsoft.com/office/drawing/2014/main" id="{4F72EA6B-BE33-557B-9AFA-4AC79654B2EC}"/>
                    </a:ext>
                  </a:extLst>
                </p:cNvPr>
                <p:cNvSpPr txBox="1"/>
                <p:nvPr/>
              </p:nvSpPr>
              <p:spPr>
                <a:xfrm>
                  <a:off x="5068969" y="3049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32" name="ZoneTexte 1031">
                  <a:extLst>
                    <a:ext uri="{FF2B5EF4-FFF2-40B4-BE49-F238E27FC236}">
                      <a16:creationId xmlns:a16="http://schemas.microsoft.com/office/drawing/2014/main" id="{E6596D91-A5FF-8A2D-0B09-764FF6677893}"/>
                    </a:ext>
                  </a:extLst>
                </p:cNvPr>
                <p:cNvSpPr txBox="1"/>
                <p:nvPr/>
              </p:nvSpPr>
              <p:spPr>
                <a:xfrm>
                  <a:off x="5221369" y="3202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33" name="ZoneTexte 1032">
                  <a:extLst>
                    <a:ext uri="{FF2B5EF4-FFF2-40B4-BE49-F238E27FC236}">
                      <a16:creationId xmlns:a16="http://schemas.microsoft.com/office/drawing/2014/main" id="{40B2A98F-8FB7-155D-5926-39F103DCEE9E}"/>
                    </a:ext>
                  </a:extLst>
                </p:cNvPr>
                <p:cNvSpPr txBox="1"/>
                <p:nvPr/>
              </p:nvSpPr>
              <p:spPr>
                <a:xfrm>
                  <a:off x="5373769" y="3354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34" name="ZoneTexte 1033">
                  <a:extLst>
                    <a:ext uri="{FF2B5EF4-FFF2-40B4-BE49-F238E27FC236}">
                      <a16:creationId xmlns:a16="http://schemas.microsoft.com/office/drawing/2014/main" id="{BB256911-BCF8-BD53-6563-6F38813A0922}"/>
                    </a:ext>
                  </a:extLst>
                </p:cNvPr>
                <p:cNvSpPr txBox="1"/>
                <p:nvPr/>
              </p:nvSpPr>
              <p:spPr>
                <a:xfrm>
                  <a:off x="5526169" y="3506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35" name="ZoneTexte 1034">
                  <a:extLst>
                    <a:ext uri="{FF2B5EF4-FFF2-40B4-BE49-F238E27FC236}">
                      <a16:creationId xmlns:a16="http://schemas.microsoft.com/office/drawing/2014/main" id="{DBB58D2C-3006-3B44-9AB9-8B2D6DBD4F10}"/>
                    </a:ext>
                  </a:extLst>
                </p:cNvPr>
                <p:cNvSpPr txBox="1"/>
                <p:nvPr/>
              </p:nvSpPr>
              <p:spPr>
                <a:xfrm>
                  <a:off x="5678569" y="3659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36" name="ZoneTexte 1035">
                  <a:extLst>
                    <a:ext uri="{FF2B5EF4-FFF2-40B4-BE49-F238E27FC236}">
                      <a16:creationId xmlns:a16="http://schemas.microsoft.com/office/drawing/2014/main" id="{FB62DC6B-DA9A-A84E-455F-493EDE16378B}"/>
                    </a:ext>
                  </a:extLst>
                </p:cNvPr>
                <p:cNvSpPr txBox="1"/>
                <p:nvPr/>
              </p:nvSpPr>
              <p:spPr>
                <a:xfrm>
                  <a:off x="5830969" y="3811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37" name="ZoneTexte 1036">
                  <a:extLst>
                    <a:ext uri="{FF2B5EF4-FFF2-40B4-BE49-F238E27FC236}">
                      <a16:creationId xmlns:a16="http://schemas.microsoft.com/office/drawing/2014/main" id="{A8B86467-6F3E-802A-3E2B-5F430B73F9A5}"/>
                    </a:ext>
                  </a:extLst>
                </p:cNvPr>
                <p:cNvSpPr txBox="1"/>
                <p:nvPr/>
              </p:nvSpPr>
              <p:spPr>
                <a:xfrm>
                  <a:off x="5983369" y="3964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38" name="ZoneTexte 1037">
                  <a:extLst>
                    <a:ext uri="{FF2B5EF4-FFF2-40B4-BE49-F238E27FC236}">
                      <a16:creationId xmlns:a16="http://schemas.microsoft.com/office/drawing/2014/main" id="{9A13F72A-EAAC-026C-236A-563242A708E4}"/>
                    </a:ext>
                  </a:extLst>
                </p:cNvPr>
                <p:cNvSpPr txBox="1"/>
                <p:nvPr/>
              </p:nvSpPr>
              <p:spPr>
                <a:xfrm>
                  <a:off x="6135769" y="4116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39" name="ZoneTexte 1038">
                  <a:extLst>
                    <a:ext uri="{FF2B5EF4-FFF2-40B4-BE49-F238E27FC236}">
                      <a16:creationId xmlns:a16="http://schemas.microsoft.com/office/drawing/2014/main" id="{2FDDDC79-3B61-CDDC-2923-A0C4427F795F}"/>
                    </a:ext>
                  </a:extLst>
                </p:cNvPr>
                <p:cNvSpPr txBox="1"/>
                <p:nvPr/>
              </p:nvSpPr>
              <p:spPr>
                <a:xfrm>
                  <a:off x="6288169" y="4268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40" name="ZoneTexte 1039">
                  <a:extLst>
                    <a:ext uri="{FF2B5EF4-FFF2-40B4-BE49-F238E27FC236}">
                      <a16:creationId xmlns:a16="http://schemas.microsoft.com/office/drawing/2014/main" id="{D537AE6B-A354-8FDA-2884-EC96B09B1EE5}"/>
                    </a:ext>
                  </a:extLst>
                </p:cNvPr>
                <p:cNvSpPr txBox="1"/>
                <p:nvPr/>
              </p:nvSpPr>
              <p:spPr>
                <a:xfrm>
                  <a:off x="6440569" y="4421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891A9E8D-FEF1-05F2-137F-E94F1EAC0B3C}"/>
                    </a:ext>
                  </a:extLst>
                </p:cNvPr>
                <p:cNvSpPr txBox="1"/>
                <p:nvPr/>
              </p:nvSpPr>
              <p:spPr>
                <a:xfrm>
                  <a:off x="3665360" y="2138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42" name="ZoneTexte 1041">
                  <a:extLst>
                    <a:ext uri="{FF2B5EF4-FFF2-40B4-BE49-F238E27FC236}">
                      <a16:creationId xmlns:a16="http://schemas.microsoft.com/office/drawing/2014/main" id="{8EE4B45E-93D6-E6F2-80F0-F610ADF3022E}"/>
                    </a:ext>
                  </a:extLst>
                </p:cNvPr>
                <p:cNvSpPr txBox="1"/>
                <p:nvPr/>
              </p:nvSpPr>
              <p:spPr>
                <a:xfrm>
                  <a:off x="3817760" y="2290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43" name="ZoneTexte 1042">
                  <a:extLst>
                    <a:ext uri="{FF2B5EF4-FFF2-40B4-BE49-F238E27FC236}">
                      <a16:creationId xmlns:a16="http://schemas.microsoft.com/office/drawing/2014/main" id="{07B2F78F-4C4E-C661-88DB-8024CDC7AAC9}"/>
                    </a:ext>
                  </a:extLst>
                </p:cNvPr>
                <p:cNvSpPr txBox="1"/>
                <p:nvPr/>
              </p:nvSpPr>
              <p:spPr>
                <a:xfrm>
                  <a:off x="3970160" y="2443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44" name="ZoneTexte 1043">
                  <a:extLst>
                    <a:ext uri="{FF2B5EF4-FFF2-40B4-BE49-F238E27FC236}">
                      <a16:creationId xmlns:a16="http://schemas.microsoft.com/office/drawing/2014/main" id="{C6342EAA-5916-1336-9436-294C39EF93E3}"/>
                    </a:ext>
                  </a:extLst>
                </p:cNvPr>
                <p:cNvSpPr txBox="1"/>
                <p:nvPr/>
              </p:nvSpPr>
              <p:spPr>
                <a:xfrm>
                  <a:off x="4122560" y="2595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45" name="ZoneTexte 1044">
                  <a:extLst>
                    <a:ext uri="{FF2B5EF4-FFF2-40B4-BE49-F238E27FC236}">
                      <a16:creationId xmlns:a16="http://schemas.microsoft.com/office/drawing/2014/main" id="{331D16DE-29B1-4712-4FAA-EB37F8D435CA}"/>
                    </a:ext>
                  </a:extLst>
                </p:cNvPr>
                <p:cNvSpPr txBox="1"/>
                <p:nvPr/>
              </p:nvSpPr>
              <p:spPr>
                <a:xfrm>
                  <a:off x="4274960" y="2747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46" name="ZoneTexte 1045">
                  <a:extLst>
                    <a:ext uri="{FF2B5EF4-FFF2-40B4-BE49-F238E27FC236}">
                      <a16:creationId xmlns:a16="http://schemas.microsoft.com/office/drawing/2014/main" id="{CB7B9FA2-AC83-87E8-AE30-19BDC2A906E3}"/>
                    </a:ext>
                  </a:extLst>
                </p:cNvPr>
                <p:cNvSpPr txBox="1"/>
                <p:nvPr/>
              </p:nvSpPr>
              <p:spPr>
                <a:xfrm>
                  <a:off x="4427360" y="2900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47" name="ZoneTexte 1046">
                  <a:extLst>
                    <a:ext uri="{FF2B5EF4-FFF2-40B4-BE49-F238E27FC236}">
                      <a16:creationId xmlns:a16="http://schemas.microsoft.com/office/drawing/2014/main" id="{94EF735E-8134-5247-7E62-5E978B75E9BB}"/>
                    </a:ext>
                  </a:extLst>
                </p:cNvPr>
                <p:cNvSpPr txBox="1"/>
                <p:nvPr/>
              </p:nvSpPr>
              <p:spPr>
                <a:xfrm>
                  <a:off x="4579760" y="3052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48" name="ZoneTexte 1047">
                  <a:extLst>
                    <a:ext uri="{FF2B5EF4-FFF2-40B4-BE49-F238E27FC236}">
                      <a16:creationId xmlns:a16="http://schemas.microsoft.com/office/drawing/2014/main" id="{1C311646-4375-ED46-FA89-6D2F73085E3D}"/>
                    </a:ext>
                  </a:extLst>
                </p:cNvPr>
                <p:cNvSpPr txBox="1"/>
                <p:nvPr/>
              </p:nvSpPr>
              <p:spPr>
                <a:xfrm>
                  <a:off x="4732160" y="3205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49" name="ZoneTexte 1048">
                  <a:extLst>
                    <a:ext uri="{FF2B5EF4-FFF2-40B4-BE49-F238E27FC236}">
                      <a16:creationId xmlns:a16="http://schemas.microsoft.com/office/drawing/2014/main" id="{95BBF2D5-D23C-D267-C8A5-CA4FABFF8D0A}"/>
                    </a:ext>
                  </a:extLst>
                </p:cNvPr>
                <p:cNvSpPr txBox="1"/>
                <p:nvPr/>
              </p:nvSpPr>
              <p:spPr>
                <a:xfrm>
                  <a:off x="4884560" y="3357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50" name="ZoneTexte 1049">
                  <a:extLst>
                    <a:ext uri="{FF2B5EF4-FFF2-40B4-BE49-F238E27FC236}">
                      <a16:creationId xmlns:a16="http://schemas.microsoft.com/office/drawing/2014/main" id="{F95B153B-A70C-5191-E89C-8F28731E345B}"/>
                    </a:ext>
                  </a:extLst>
                </p:cNvPr>
                <p:cNvSpPr txBox="1"/>
                <p:nvPr/>
              </p:nvSpPr>
              <p:spPr>
                <a:xfrm>
                  <a:off x="5036960" y="3509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51" name="ZoneTexte 1050">
                  <a:extLst>
                    <a:ext uri="{FF2B5EF4-FFF2-40B4-BE49-F238E27FC236}">
                      <a16:creationId xmlns:a16="http://schemas.microsoft.com/office/drawing/2014/main" id="{7405A459-BB65-7AF2-CB8F-A33FEC23B11D}"/>
                    </a:ext>
                  </a:extLst>
                </p:cNvPr>
                <p:cNvSpPr txBox="1"/>
                <p:nvPr/>
              </p:nvSpPr>
              <p:spPr>
                <a:xfrm>
                  <a:off x="5189360" y="3662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3CD463BB-98D3-9B88-5335-2F868B77C48E}"/>
                    </a:ext>
                  </a:extLst>
                </p:cNvPr>
                <p:cNvSpPr txBox="1"/>
                <p:nvPr/>
              </p:nvSpPr>
              <p:spPr>
                <a:xfrm>
                  <a:off x="5341760" y="3814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7FFF440A-B543-6284-1126-14F4162E19A3}"/>
                    </a:ext>
                  </a:extLst>
                </p:cNvPr>
                <p:cNvSpPr txBox="1"/>
                <p:nvPr/>
              </p:nvSpPr>
              <p:spPr>
                <a:xfrm>
                  <a:off x="5494160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13F14BDB-975D-89E5-20EA-1AF3F28C92A1}"/>
                    </a:ext>
                  </a:extLst>
                </p:cNvPr>
                <p:cNvSpPr txBox="1"/>
                <p:nvPr/>
              </p:nvSpPr>
              <p:spPr>
                <a:xfrm>
                  <a:off x="5646560" y="4119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26A2BA24-A65A-89F8-34A1-F6D3E5A08BBE}"/>
                    </a:ext>
                  </a:extLst>
                </p:cNvPr>
                <p:cNvSpPr txBox="1"/>
                <p:nvPr/>
              </p:nvSpPr>
              <p:spPr>
                <a:xfrm>
                  <a:off x="5798960" y="4271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3A15AEAD-FFF9-AD45-488F-250BB9835DC9}"/>
                    </a:ext>
                  </a:extLst>
                </p:cNvPr>
                <p:cNvSpPr txBox="1"/>
                <p:nvPr/>
              </p:nvSpPr>
              <p:spPr>
                <a:xfrm>
                  <a:off x="5951360" y="4424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CC278503-DAE1-AD6A-0D5E-74482A3A3808}"/>
                    </a:ext>
                  </a:extLst>
                </p:cNvPr>
                <p:cNvSpPr txBox="1"/>
                <p:nvPr/>
              </p:nvSpPr>
              <p:spPr>
                <a:xfrm>
                  <a:off x="6103760" y="4576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DBD9CEF1-03B8-2021-2F9C-882820F7B6AE}"/>
                    </a:ext>
                  </a:extLst>
                </p:cNvPr>
                <p:cNvSpPr txBox="1"/>
                <p:nvPr/>
              </p:nvSpPr>
              <p:spPr>
                <a:xfrm>
                  <a:off x="6256160" y="4729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B4C520A9-62E8-5CBE-84CB-20040E554C91}"/>
                    </a:ext>
                  </a:extLst>
                </p:cNvPr>
                <p:cNvSpPr txBox="1"/>
                <p:nvPr/>
              </p:nvSpPr>
              <p:spPr>
                <a:xfrm>
                  <a:off x="3411688" y="2407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0545607D-FC99-78B5-68FB-F7A4A9E1DDB4}"/>
                    </a:ext>
                  </a:extLst>
                </p:cNvPr>
                <p:cNvSpPr txBox="1"/>
                <p:nvPr/>
              </p:nvSpPr>
              <p:spPr>
                <a:xfrm>
                  <a:off x="3564088" y="2560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BCD504B-09E1-CBBF-DEB3-556E22CCFE36}"/>
                    </a:ext>
                  </a:extLst>
                </p:cNvPr>
                <p:cNvSpPr txBox="1"/>
                <p:nvPr/>
              </p:nvSpPr>
              <p:spPr>
                <a:xfrm>
                  <a:off x="3716488" y="2712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99D7214C-CE96-1B4D-F7CD-A32359660813}"/>
                    </a:ext>
                  </a:extLst>
                </p:cNvPr>
                <p:cNvSpPr txBox="1"/>
                <p:nvPr/>
              </p:nvSpPr>
              <p:spPr>
                <a:xfrm>
                  <a:off x="3868888" y="2864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38DE279-CBA7-FD71-92E5-9867B9C4F136}"/>
                    </a:ext>
                  </a:extLst>
                </p:cNvPr>
                <p:cNvSpPr txBox="1"/>
                <p:nvPr/>
              </p:nvSpPr>
              <p:spPr>
                <a:xfrm>
                  <a:off x="4021288" y="3017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64" name="ZoneTexte 1063">
                  <a:extLst>
                    <a:ext uri="{FF2B5EF4-FFF2-40B4-BE49-F238E27FC236}">
                      <a16:creationId xmlns:a16="http://schemas.microsoft.com/office/drawing/2014/main" id="{DB4FD657-1F04-CFF6-443D-5B1A442B2744}"/>
                    </a:ext>
                  </a:extLst>
                </p:cNvPr>
                <p:cNvSpPr txBox="1"/>
                <p:nvPr/>
              </p:nvSpPr>
              <p:spPr>
                <a:xfrm>
                  <a:off x="4173688" y="3169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65" name="ZoneTexte 1064">
                  <a:extLst>
                    <a:ext uri="{FF2B5EF4-FFF2-40B4-BE49-F238E27FC236}">
                      <a16:creationId xmlns:a16="http://schemas.microsoft.com/office/drawing/2014/main" id="{45E06B7B-26B0-3E88-A381-3A49B8BDB66C}"/>
                    </a:ext>
                  </a:extLst>
                </p:cNvPr>
                <p:cNvSpPr txBox="1"/>
                <p:nvPr/>
              </p:nvSpPr>
              <p:spPr>
                <a:xfrm>
                  <a:off x="4326088" y="3322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66" name="ZoneTexte 1065">
                  <a:extLst>
                    <a:ext uri="{FF2B5EF4-FFF2-40B4-BE49-F238E27FC236}">
                      <a16:creationId xmlns:a16="http://schemas.microsoft.com/office/drawing/2014/main" id="{A30ABDA1-B77C-E291-DA7F-68BF64A270CC}"/>
                    </a:ext>
                  </a:extLst>
                </p:cNvPr>
                <p:cNvSpPr txBox="1"/>
                <p:nvPr/>
              </p:nvSpPr>
              <p:spPr>
                <a:xfrm>
                  <a:off x="4478488" y="3474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67" name="ZoneTexte 1066">
                  <a:extLst>
                    <a:ext uri="{FF2B5EF4-FFF2-40B4-BE49-F238E27FC236}">
                      <a16:creationId xmlns:a16="http://schemas.microsoft.com/office/drawing/2014/main" id="{B0FF26F0-D090-7307-52BA-52EB3652565D}"/>
                    </a:ext>
                  </a:extLst>
                </p:cNvPr>
                <p:cNvSpPr txBox="1"/>
                <p:nvPr/>
              </p:nvSpPr>
              <p:spPr>
                <a:xfrm>
                  <a:off x="4630888" y="3626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68" name="ZoneTexte 1067">
                  <a:extLst>
                    <a:ext uri="{FF2B5EF4-FFF2-40B4-BE49-F238E27FC236}">
                      <a16:creationId xmlns:a16="http://schemas.microsoft.com/office/drawing/2014/main" id="{240A259C-8F95-4311-D3F2-E227F321512F}"/>
                    </a:ext>
                  </a:extLst>
                </p:cNvPr>
                <p:cNvSpPr txBox="1"/>
                <p:nvPr/>
              </p:nvSpPr>
              <p:spPr>
                <a:xfrm>
                  <a:off x="4783288" y="3779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69" name="ZoneTexte 1068">
                  <a:extLst>
                    <a:ext uri="{FF2B5EF4-FFF2-40B4-BE49-F238E27FC236}">
                      <a16:creationId xmlns:a16="http://schemas.microsoft.com/office/drawing/2014/main" id="{E3ECDAE5-5916-DF5C-1B40-B5ED12DA1372}"/>
                    </a:ext>
                  </a:extLst>
                </p:cNvPr>
                <p:cNvSpPr txBox="1"/>
                <p:nvPr/>
              </p:nvSpPr>
              <p:spPr>
                <a:xfrm>
                  <a:off x="4935688" y="3931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70" name="ZoneTexte 1069">
                  <a:extLst>
                    <a:ext uri="{FF2B5EF4-FFF2-40B4-BE49-F238E27FC236}">
                      <a16:creationId xmlns:a16="http://schemas.microsoft.com/office/drawing/2014/main" id="{BA5BC92C-739A-0FD4-F3AF-A73B0E9F9F2C}"/>
                    </a:ext>
                  </a:extLst>
                </p:cNvPr>
                <p:cNvSpPr txBox="1"/>
                <p:nvPr/>
              </p:nvSpPr>
              <p:spPr>
                <a:xfrm>
                  <a:off x="5088088" y="4084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71" name="ZoneTexte 1070">
                  <a:extLst>
                    <a:ext uri="{FF2B5EF4-FFF2-40B4-BE49-F238E27FC236}">
                      <a16:creationId xmlns:a16="http://schemas.microsoft.com/office/drawing/2014/main" id="{C1BD0E70-C4A0-DF2E-6D78-4463247B05B1}"/>
                    </a:ext>
                  </a:extLst>
                </p:cNvPr>
                <p:cNvSpPr txBox="1"/>
                <p:nvPr/>
              </p:nvSpPr>
              <p:spPr>
                <a:xfrm>
                  <a:off x="5240488" y="4236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72" name="ZoneTexte 1071">
                  <a:extLst>
                    <a:ext uri="{FF2B5EF4-FFF2-40B4-BE49-F238E27FC236}">
                      <a16:creationId xmlns:a16="http://schemas.microsoft.com/office/drawing/2014/main" id="{0DE33521-3867-75B6-0717-4AA7C1936D79}"/>
                    </a:ext>
                  </a:extLst>
                </p:cNvPr>
                <p:cNvSpPr txBox="1"/>
                <p:nvPr/>
              </p:nvSpPr>
              <p:spPr>
                <a:xfrm>
                  <a:off x="5392888" y="4388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73" name="ZoneTexte 1072">
                  <a:extLst>
                    <a:ext uri="{FF2B5EF4-FFF2-40B4-BE49-F238E27FC236}">
                      <a16:creationId xmlns:a16="http://schemas.microsoft.com/office/drawing/2014/main" id="{6031FA01-E37A-5269-4DF3-1118DF451255}"/>
                    </a:ext>
                  </a:extLst>
                </p:cNvPr>
                <p:cNvSpPr txBox="1"/>
                <p:nvPr/>
              </p:nvSpPr>
              <p:spPr>
                <a:xfrm>
                  <a:off x="5545288" y="4541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74" name="ZoneTexte 1073">
                  <a:extLst>
                    <a:ext uri="{FF2B5EF4-FFF2-40B4-BE49-F238E27FC236}">
                      <a16:creationId xmlns:a16="http://schemas.microsoft.com/office/drawing/2014/main" id="{3B79A6EF-CE3F-3BED-BE8D-E1BB3D46C7D3}"/>
                    </a:ext>
                  </a:extLst>
                </p:cNvPr>
                <p:cNvSpPr txBox="1"/>
                <p:nvPr/>
              </p:nvSpPr>
              <p:spPr>
                <a:xfrm>
                  <a:off x="5697688" y="4693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75" name="ZoneTexte 1074">
                  <a:extLst>
                    <a:ext uri="{FF2B5EF4-FFF2-40B4-BE49-F238E27FC236}">
                      <a16:creationId xmlns:a16="http://schemas.microsoft.com/office/drawing/2014/main" id="{2A55B499-1231-777A-C493-3054087FFD72}"/>
                    </a:ext>
                  </a:extLst>
                </p:cNvPr>
                <p:cNvSpPr txBox="1"/>
                <p:nvPr/>
              </p:nvSpPr>
              <p:spPr>
                <a:xfrm>
                  <a:off x="5850088" y="4846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76" name="ZoneTexte 1075">
                  <a:extLst>
                    <a:ext uri="{FF2B5EF4-FFF2-40B4-BE49-F238E27FC236}">
                      <a16:creationId xmlns:a16="http://schemas.microsoft.com/office/drawing/2014/main" id="{2DE48F04-2309-60C0-19EF-5B18AAF81E3C}"/>
                    </a:ext>
                  </a:extLst>
                </p:cNvPr>
                <p:cNvSpPr txBox="1"/>
                <p:nvPr/>
              </p:nvSpPr>
              <p:spPr>
                <a:xfrm>
                  <a:off x="3159432" y="2614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77" name="ZoneTexte 1076">
                  <a:extLst>
                    <a:ext uri="{FF2B5EF4-FFF2-40B4-BE49-F238E27FC236}">
                      <a16:creationId xmlns:a16="http://schemas.microsoft.com/office/drawing/2014/main" id="{F55E7557-C0E3-F669-0C89-EAD41D109DB1}"/>
                    </a:ext>
                  </a:extLst>
                </p:cNvPr>
                <p:cNvSpPr txBox="1"/>
                <p:nvPr/>
              </p:nvSpPr>
              <p:spPr>
                <a:xfrm>
                  <a:off x="3311832" y="2766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78" name="ZoneTexte 1077">
                  <a:extLst>
                    <a:ext uri="{FF2B5EF4-FFF2-40B4-BE49-F238E27FC236}">
                      <a16:creationId xmlns:a16="http://schemas.microsoft.com/office/drawing/2014/main" id="{B52CCC62-8B45-F826-A341-DFD1FCDFB61B}"/>
                    </a:ext>
                  </a:extLst>
                </p:cNvPr>
                <p:cNvSpPr txBox="1"/>
                <p:nvPr/>
              </p:nvSpPr>
              <p:spPr>
                <a:xfrm>
                  <a:off x="3464232" y="2918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79" name="ZoneTexte 1078">
                  <a:extLst>
                    <a:ext uri="{FF2B5EF4-FFF2-40B4-BE49-F238E27FC236}">
                      <a16:creationId xmlns:a16="http://schemas.microsoft.com/office/drawing/2014/main" id="{045BE406-57F5-9A88-3A6C-B072077F9364}"/>
                    </a:ext>
                  </a:extLst>
                </p:cNvPr>
                <p:cNvSpPr txBox="1"/>
                <p:nvPr/>
              </p:nvSpPr>
              <p:spPr>
                <a:xfrm>
                  <a:off x="3616632" y="3071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80" name="ZoneTexte 1079">
                  <a:extLst>
                    <a:ext uri="{FF2B5EF4-FFF2-40B4-BE49-F238E27FC236}">
                      <a16:creationId xmlns:a16="http://schemas.microsoft.com/office/drawing/2014/main" id="{8CF0855E-4AA2-9C1E-DDF6-E39F057F4ABA}"/>
                    </a:ext>
                  </a:extLst>
                </p:cNvPr>
                <p:cNvSpPr txBox="1"/>
                <p:nvPr/>
              </p:nvSpPr>
              <p:spPr>
                <a:xfrm>
                  <a:off x="3769032" y="3223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81" name="ZoneTexte 1080">
                  <a:extLst>
                    <a:ext uri="{FF2B5EF4-FFF2-40B4-BE49-F238E27FC236}">
                      <a16:creationId xmlns:a16="http://schemas.microsoft.com/office/drawing/2014/main" id="{39032124-2E21-6AB6-77E0-F4723A090BC8}"/>
                    </a:ext>
                  </a:extLst>
                </p:cNvPr>
                <p:cNvSpPr txBox="1"/>
                <p:nvPr/>
              </p:nvSpPr>
              <p:spPr>
                <a:xfrm>
                  <a:off x="3921432" y="3376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82" name="ZoneTexte 1081">
                  <a:extLst>
                    <a:ext uri="{FF2B5EF4-FFF2-40B4-BE49-F238E27FC236}">
                      <a16:creationId xmlns:a16="http://schemas.microsoft.com/office/drawing/2014/main" id="{257C0CCE-E163-4035-D14E-1A01329B8E01}"/>
                    </a:ext>
                  </a:extLst>
                </p:cNvPr>
                <p:cNvSpPr txBox="1"/>
                <p:nvPr/>
              </p:nvSpPr>
              <p:spPr>
                <a:xfrm>
                  <a:off x="4073832" y="3528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83" name="ZoneTexte 1082">
                  <a:extLst>
                    <a:ext uri="{FF2B5EF4-FFF2-40B4-BE49-F238E27FC236}">
                      <a16:creationId xmlns:a16="http://schemas.microsoft.com/office/drawing/2014/main" id="{8FB58317-3521-37EE-A0C2-14286E741CA7}"/>
                    </a:ext>
                  </a:extLst>
                </p:cNvPr>
                <p:cNvSpPr txBox="1"/>
                <p:nvPr/>
              </p:nvSpPr>
              <p:spPr>
                <a:xfrm>
                  <a:off x="4226232" y="3680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84" name="ZoneTexte 1083">
                  <a:extLst>
                    <a:ext uri="{FF2B5EF4-FFF2-40B4-BE49-F238E27FC236}">
                      <a16:creationId xmlns:a16="http://schemas.microsoft.com/office/drawing/2014/main" id="{8EB05239-3818-56DD-85F3-A0DA4EFFA381}"/>
                    </a:ext>
                  </a:extLst>
                </p:cNvPr>
                <p:cNvSpPr txBox="1"/>
                <p:nvPr/>
              </p:nvSpPr>
              <p:spPr>
                <a:xfrm>
                  <a:off x="4378632" y="3833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85" name="ZoneTexte 1084">
                  <a:extLst>
                    <a:ext uri="{FF2B5EF4-FFF2-40B4-BE49-F238E27FC236}">
                      <a16:creationId xmlns:a16="http://schemas.microsoft.com/office/drawing/2014/main" id="{BB5C2ACE-F3F1-FE9C-B55B-187239B96372}"/>
                    </a:ext>
                  </a:extLst>
                </p:cNvPr>
                <p:cNvSpPr txBox="1"/>
                <p:nvPr/>
              </p:nvSpPr>
              <p:spPr>
                <a:xfrm>
                  <a:off x="4531032" y="3985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86" name="ZoneTexte 1085">
                  <a:extLst>
                    <a:ext uri="{FF2B5EF4-FFF2-40B4-BE49-F238E27FC236}">
                      <a16:creationId xmlns:a16="http://schemas.microsoft.com/office/drawing/2014/main" id="{36F1D9B5-A27F-5CE1-00A4-8F63E1590BD4}"/>
                    </a:ext>
                  </a:extLst>
                </p:cNvPr>
                <p:cNvSpPr txBox="1"/>
                <p:nvPr/>
              </p:nvSpPr>
              <p:spPr>
                <a:xfrm>
                  <a:off x="4683432" y="4138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87" name="ZoneTexte 1086">
                  <a:extLst>
                    <a:ext uri="{FF2B5EF4-FFF2-40B4-BE49-F238E27FC236}">
                      <a16:creationId xmlns:a16="http://schemas.microsoft.com/office/drawing/2014/main" id="{5B71ABC2-D713-917D-1D7B-0A658B06E507}"/>
                    </a:ext>
                  </a:extLst>
                </p:cNvPr>
                <p:cNvSpPr txBox="1"/>
                <p:nvPr/>
              </p:nvSpPr>
              <p:spPr>
                <a:xfrm>
                  <a:off x="4835832" y="4290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88" name="ZoneTexte 1087">
                  <a:extLst>
                    <a:ext uri="{FF2B5EF4-FFF2-40B4-BE49-F238E27FC236}">
                      <a16:creationId xmlns:a16="http://schemas.microsoft.com/office/drawing/2014/main" id="{94D66B2F-FEB3-80F5-7A7F-5AEDB178DFA8}"/>
                    </a:ext>
                  </a:extLst>
                </p:cNvPr>
                <p:cNvSpPr txBox="1"/>
                <p:nvPr/>
              </p:nvSpPr>
              <p:spPr>
                <a:xfrm>
                  <a:off x="4988232" y="4442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89" name="ZoneTexte 1088">
                  <a:extLst>
                    <a:ext uri="{FF2B5EF4-FFF2-40B4-BE49-F238E27FC236}">
                      <a16:creationId xmlns:a16="http://schemas.microsoft.com/office/drawing/2014/main" id="{866A2A40-88DC-743F-4C5C-CA3D497E1655}"/>
                    </a:ext>
                  </a:extLst>
                </p:cNvPr>
                <p:cNvSpPr txBox="1"/>
                <p:nvPr/>
              </p:nvSpPr>
              <p:spPr>
                <a:xfrm>
                  <a:off x="5140632" y="4595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90" name="ZoneTexte 1089">
                  <a:extLst>
                    <a:ext uri="{FF2B5EF4-FFF2-40B4-BE49-F238E27FC236}">
                      <a16:creationId xmlns:a16="http://schemas.microsoft.com/office/drawing/2014/main" id="{820B8E15-8687-2EB4-708E-363710DF1315}"/>
                    </a:ext>
                  </a:extLst>
                </p:cNvPr>
                <p:cNvSpPr txBox="1"/>
                <p:nvPr/>
              </p:nvSpPr>
              <p:spPr>
                <a:xfrm>
                  <a:off x="5293032" y="4747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91" name="ZoneTexte 1090">
                  <a:extLst>
                    <a:ext uri="{FF2B5EF4-FFF2-40B4-BE49-F238E27FC236}">
                      <a16:creationId xmlns:a16="http://schemas.microsoft.com/office/drawing/2014/main" id="{9B5DBC2C-852C-C4D0-EFC8-A064C38D2380}"/>
                    </a:ext>
                  </a:extLst>
                </p:cNvPr>
                <p:cNvSpPr txBox="1"/>
                <p:nvPr/>
              </p:nvSpPr>
              <p:spPr>
                <a:xfrm>
                  <a:off x="5445432" y="4900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92" name="ZoneTexte 1091">
                  <a:extLst>
                    <a:ext uri="{FF2B5EF4-FFF2-40B4-BE49-F238E27FC236}">
                      <a16:creationId xmlns:a16="http://schemas.microsoft.com/office/drawing/2014/main" id="{CFAE4E50-711E-06B4-B688-FE8220CF7352}"/>
                    </a:ext>
                  </a:extLst>
                </p:cNvPr>
                <p:cNvSpPr txBox="1"/>
                <p:nvPr/>
              </p:nvSpPr>
              <p:spPr>
                <a:xfrm>
                  <a:off x="5597832" y="5052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93" name="ZoneTexte 1092">
                  <a:extLst>
                    <a:ext uri="{FF2B5EF4-FFF2-40B4-BE49-F238E27FC236}">
                      <a16:creationId xmlns:a16="http://schemas.microsoft.com/office/drawing/2014/main" id="{8F246F9D-2D06-1FDB-B075-741C6C277C22}"/>
                    </a:ext>
                  </a:extLst>
                </p:cNvPr>
                <p:cNvSpPr txBox="1"/>
                <p:nvPr/>
              </p:nvSpPr>
              <p:spPr>
                <a:xfrm>
                  <a:off x="5750232" y="5204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94" name="ZoneTexte 1093">
                  <a:extLst>
                    <a:ext uri="{FF2B5EF4-FFF2-40B4-BE49-F238E27FC236}">
                      <a16:creationId xmlns:a16="http://schemas.microsoft.com/office/drawing/2014/main" id="{756354D3-5B26-64C2-A7FF-F91FB4DFA555}"/>
                    </a:ext>
                  </a:extLst>
                </p:cNvPr>
                <p:cNvSpPr txBox="1"/>
                <p:nvPr/>
              </p:nvSpPr>
              <p:spPr>
                <a:xfrm>
                  <a:off x="3144985" y="3081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95" name="ZoneTexte 1094">
                  <a:extLst>
                    <a:ext uri="{FF2B5EF4-FFF2-40B4-BE49-F238E27FC236}">
                      <a16:creationId xmlns:a16="http://schemas.microsoft.com/office/drawing/2014/main" id="{9705BBE7-916C-D10B-6C27-AC2FB9BE8CAD}"/>
                    </a:ext>
                  </a:extLst>
                </p:cNvPr>
                <p:cNvSpPr txBox="1"/>
                <p:nvPr/>
              </p:nvSpPr>
              <p:spPr>
                <a:xfrm>
                  <a:off x="3297385" y="3234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96" name="ZoneTexte 1095">
                  <a:extLst>
                    <a:ext uri="{FF2B5EF4-FFF2-40B4-BE49-F238E27FC236}">
                      <a16:creationId xmlns:a16="http://schemas.microsoft.com/office/drawing/2014/main" id="{5CDFF897-65A9-A3FA-0019-8AAE2FA7F556}"/>
                    </a:ext>
                  </a:extLst>
                </p:cNvPr>
                <p:cNvSpPr txBox="1"/>
                <p:nvPr/>
              </p:nvSpPr>
              <p:spPr>
                <a:xfrm>
                  <a:off x="3602185" y="3539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97" name="ZoneTexte 1096">
                  <a:extLst>
                    <a:ext uri="{FF2B5EF4-FFF2-40B4-BE49-F238E27FC236}">
                      <a16:creationId xmlns:a16="http://schemas.microsoft.com/office/drawing/2014/main" id="{EFE1B2CF-04C1-1148-4149-493E5548D4B7}"/>
                    </a:ext>
                  </a:extLst>
                </p:cNvPr>
                <p:cNvSpPr txBox="1"/>
                <p:nvPr/>
              </p:nvSpPr>
              <p:spPr>
                <a:xfrm>
                  <a:off x="3906985" y="3843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98" name="ZoneTexte 1097">
                  <a:extLst>
                    <a:ext uri="{FF2B5EF4-FFF2-40B4-BE49-F238E27FC236}">
                      <a16:creationId xmlns:a16="http://schemas.microsoft.com/office/drawing/2014/main" id="{51B79C4C-8309-4CA6-2D76-D2DE19B65410}"/>
                    </a:ext>
                  </a:extLst>
                </p:cNvPr>
                <p:cNvSpPr txBox="1"/>
                <p:nvPr/>
              </p:nvSpPr>
              <p:spPr>
                <a:xfrm>
                  <a:off x="4211785" y="41487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99" name="ZoneTexte 1098">
                  <a:extLst>
                    <a:ext uri="{FF2B5EF4-FFF2-40B4-BE49-F238E27FC236}">
                      <a16:creationId xmlns:a16="http://schemas.microsoft.com/office/drawing/2014/main" id="{B5350B3B-6884-12C3-A3A1-A3C369208F89}"/>
                    </a:ext>
                  </a:extLst>
                </p:cNvPr>
                <p:cNvSpPr txBox="1"/>
                <p:nvPr/>
              </p:nvSpPr>
              <p:spPr>
                <a:xfrm>
                  <a:off x="4516585" y="44535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00" name="ZoneTexte 1099">
                  <a:extLst>
                    <a:ext uri="{FF2B5EF4-FFF2-40B4-BE49-F238E27FC236}">
                      <a16:creationId xmlns:a16="http://schemas.microsoft.com/office/drawing/2014/main" id="{69746F41-8DC7-E1A2-E9C3-0C6CCA7FFBA9}"/>
                    </a:ext>
                  </a:extLst>
                </p:cNvPr>
                <p:cNvSpPr txBox="1"/>
                <p:nvPr/>
              </p:nvSpPr>
              <p:spPr>
                <a:xfrm>
                  <a:off x="4821385" y="4758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01" name="ZoneTexte 1100">
                  <a:extLst>
                    <a:ext uri="{FF2B5EF4-FFF2-40B4-BE49-F238E27FC236}">
                      <a16:creationId xmlns:a16="http://schemas.microsoft.com/office/drawing/2014/main" id="{FC305EFC-1649-C670-8E5F-FA41CF0C52E7}"/>
                    </a:ext>
                  </a:extLst>
                </p:cNvPr>
                <p:cNvSpPr txBox="1"/>
                <p:nvPr/>
              </p:nvSpPr>
              <p:spPr>
                <a:xfrm>
                  <a:off x="3339482" y="41862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02" name="ZoneTexte 1101">
                  <a:extLst>
                    <a:ext uri="{FF2B5EF4-FFF2-40B4-BE49-F238E27FC236}">
                      <a16:creationId xmlns:a16="http://schemas.microsoft.com/office/drawing/2014/main" id="{C09760A8-1E06-AFC8-5A6F-763A168BB300}"/>
                    </a:ext>
                  </a:extLst>
                </p:cNvPr>
                <p:cNvSpPr txBox="1"/>
                <p:nvPr/>
              </p:nvSpPr>
              <p:spPr>
                <a:xfrm>
                  <a:off x="5126185" y="5063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03" name="ZoneTexte 1102">
                  <a:extLst>
                    <a:ext uri="{FF2B5EF4-FFF2-40B4-BE49-F238E27FC236}">
                      <a16:creationId xmlns:a16="http://schemas.microsoft.com/office/drawing/2014/main" id="{20CBC083-33BF-3103-0EB9-EE88031A4026}"/>
                    </a:ext>
                  </a:extLst>
                </p:cNvPr>
                <p:cNvSpPr txBox="1"/>
                <p:nvPr/>
              </p:nvSpPr>
              <p:spPr>
                <a:xfrm>
                  <a:off x="6002488" y="4998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04" name="ZoneTexte 1103">
                  <a:extLst>
                    <a:ext uri="{FF2B5EF4-FFF2-40B4-BE49-F238E27FC236}">
                      <a16:creationId xmlns:a16="http://schemas.microsoft.com/office/drawing/2014/main" id="{01499628-0967-BD92-6BC4-4D079C69882D}"/>
                    </a:ext>
                  </a:extLst>
                </p:cNvPr>
                <p:cNvSpPr txBox="1"/>
                <p:nvPr/>
              </p:nvSpPr>
              <p:spPr>
                <a:xfrm>
                  <a:off x="847299" y="1048850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521" name="Groupe 1520">
            <a:extLst>
              <a:ext uri="{FF2B5EF4-FFF2-40B4-BE49-F238E27FC236}">
                <a16:creationId xmlns:a16="http://schemas.microsoft.com/office/drawing/2014/main" id="{CC4F883F-5971-A395-408E-6579C8194413}"/>
              </a:ext>
            </a:extLst>
          </p:cNvPr>
          <p:cNvGrpSpPr/>
          <p:nvPr/>
        </p:nvGrpSpPr>
        <p:grpSpPr>
          <a:xfrm>
            <a:off x="4000662" y="811641"/>
            <a:ext cx="8511117" cy="8888326"/>
            <a:chOff x="4009224" y="-1291755"/>
            <a:chExt cx="8511117" cy="8888326"/>
          </a:xfrm>
        </p:grpSpPr>
        <p:grpSp>
          <p:nvGrpSpPr>
            <p:cNvPr id="1522" name="Groupe 1521">
              <a:extLst>
                <a:ext uri="{FF2B5EF4-FFF2-40B4-BE49-F238E27FC236}">
                  <a16:creationId xmlns:a16="http://schemas.microsoft.com/office/drawing/2014/main" id="{4F5644C3-75EF-7D7D-462E-56090CEF4CDC}"/>
                </a:ext>
              </a:extLst>
            </p:cNvPr>
            <p:cNvGrpSpPr/>
            <p:nvPr/>
          </p:nvGrpSpPr>
          <p:grpSpPr>
            <a:xfrm>
              <a:off x="4009224" y="1549200"/>
              <a:ext cx="7068618" cy="6047371"/>
              <a:chOff x="4978237" y="-697067"/>
              <a:chExt cx="7068618" cy="6047371"/>
            </a:xfrm>
          </p:grpSpPr>
          <p:grpSp>
            <p:nvGrpSpPr>
              <p:cNvPr id="1778" name="Groupe 1777">
                <a:extLst>
                  <a:ext uri="{FF2B5EF4-FFF2-40B4-BE49-F238E27FC236}">
                    <a16:creationId xmlns:a16="http://schemas.microsoft.com/office/drawing/2014/main" id="{61ADCB96-D7D7-534D-7E65-ABEA95FD5312}"/>
                  </a:ext>
                </a:extLst>
              </p:cNvPr>
              <p:cNvGrpSpPr/>
              <p:nvPr/>
            </p:nvGrpSpPr>
            <p:grpSpPr>
              <a:xfrm>
                <a:off x="4978237" y="1443506"/>
                <a:ext cx="3733666" cy="3906798"/>
                <a:chOff x="3008589" y="1830443"/>
                <a:chExt cx="3733666" cy="3906798"/>
              </a:xfrm>
            </p:grpSpPr>
            <p:sp>
              <p:nvSpPr>
                <p:cNvPr id="1934" name="ZoneTexte 1933">
                  <a:extLst>
                    <a:ext uri="{FF2B5EF4-FFF2-40B4-BE49-F238E27FC236}">
                      <a16:creationId xmlns:a16="http://schemas.microsoft.com/office/drawing/2014/main" id="{840ED123-D584-A649-0243-94AABBA981A4}"/>
                    </a:ext>
                  </a:extLst>
                </p:cNvPr>
                <p:cNvSpPr txBox="1"/>
                <p:nvPr/>
              </p:nvSpPr>
              <p:spPr>
                <a:xfrm>
                  <a:off x="3849769" y="1830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35" name="ZoneTexte 1934">
                  <a:extLst>
                    <a:ext uri="{FF2B5EF4-FFF2-40B4-BE49-F238E27FC236}">
                      <a16:creationId xmlns:a16="http://schemas.microsoft.com/office/drawing/2014/main" id="{3B6DF40D-7AC9-C296-A080-C1AF22B8CA81}"/>
                    </a:ext>
                  </a:extLst>
                </p:cNvPr>
                <p:cNvSpPr txBox="1"/>
                <p:nvPr/>
              </p:nvSpPr>
              <p:spPr>
                <a:xfrm>
                  <a:off x="4002169" y="1982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36" name="ZoneTexte 1935">
                  <a:extLst>
                    <a:ext uri="{FF2B5EF4-FFF2-40B4-BE49-F238E27FC236}">
                      <a16:creationId xmlns:a16="http://schemas.microsoft.com/office/drawing/2014/main" id="{1B574153-3901-5688-2B88-3EC36E77A593}"/>
                    </a:ext>
                  </a:extLst>
                </p:cNvPr>
                <p:cNvSpPr txBox="1"/>
                <p:nvPr/>
              </p:nvSpPr>
              <p:spPr>
                <a:xfrm>
                  <a:off x="4154569" y="2135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37" name="ZoneTexte 1936">
                  <a:extLst>
                    <a:ext uri="{FF2B5EF4-FFF2-40B4-BE49-F238E27FC236}">
                      <a16:creationId xmlns:a16="http://schemas.microsoft.com/office/drawing/2014/main" id="{FCC3EB6D-8049-6CF3-1EE4-6A0362621B36}"/>
                    </a:ext>
                  </a:extLst>
                </p:cNvPr>
                <p:cNvSpPr txBox="1"/>
                <p:nvPr/>
              </p:nvSpPr>
              <p:spPr>
                <a:xfrm>
                  <a:off x="4306969" y="2287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38" name="ZoneTexte 1937">
                  <a:extLst>
                    <a:ext uri="{FF2B5EF4-FFF2-40B4-BE49-F238E27FC236}">
                      <a16:creationId xmlns:a16="http://schemas.microsoft.com/office/drawing/2014/main" id="{5486EA26-BE82-EC83-9E68-0D560A06058D}"/>
                    </a:ext>
                  </a:extLst>
                </p:cNvPr>
                <p:cNvSpPr txBox="1"/>
                <p:nvPr/>
              </p:nvSpPr>
              <p:spPr>
                <a:xfrm>
                  <a:off x="4459369" y="2440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39" name="ZoneTexte 1938">
                  <a:extLst>
                    <a:ext uri="{FF2B5EF4-FFF2-40B4-BE49-F238E27FC236}">
                      <a16:creationId xmlns:a16="http://schemas.microsoft.com/office/drawing/2014/main" id="{AC203F5A-8574-38AC-A110-BC77CC1BA326}"/>
                    </a:ext>
                  </a:extLst>
                </p:cNvPr>
                <p:cNvSpPr txBox="1"/>
                <p:nvPr/>
              </p:nvSpPr>
              <p:spPr>
                <a:xfrm>
                  <a:off x="4611769" y="2592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40" name="ZoneTexte 1939">
                  <a:extLst>
                    <a:ext uri="{FF2B5EF4-FFF2-40B4-BE49-F238E27FC236}">
                      <a16:creationId xmlns:a16="http://schemas.microsoft.com/office/drawing/2014/main" id="{BA6B891C-DF04-262D-9311-7DD9BA2F9468}"/>
                    </a:ext>
                  </a:extLst>
                </p:cNvPr>
                <p:cNvSpPr txBox="1"/>
                <p:nvPr/>
              </p:nvSpPr>
              <p:spPr>
                <a:xfrm>
                  <a:off x="4764169" y="2744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41" name="ZoneTexte 1940">
                  <a:extLst>
                    <a:ext uri="{FF2B5EF4-FFF2-40B4-BE49-F238E27FC236}">
                      <a16:creationId xmlns:a16="http://schemas.microsoft.com/office/drawing/2014/main" id="{CBBDFE91-A7ED-9699-3BB0-6571D8781E8E}"/>
                    </a:ext>
                  </a:extLst>
                </p:cNvPr>
                <p:cNvSpPr txBox="1"/>
                <p:nvPr/>
              </p:nvSpPr>
              <p:spPr>
                <a:xfrm>
                  <a:off x="491656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42" name="ZoneTexte 1941">
                  <a:extLst>
                    <a:ext uri="{FF2B5EF4-FFF2-40B4-BE49-F238E27FC236}">
                      <a16:creationId xmlns:a16="http://schemas.microsoft.com/office/drawing/2014/main" id="{BED22D1D-1974-4450-82F5-5B6400677FED}"/>
                    </a:ext>
                  </a:extLst>
                </p:cNvPr>
                <p:cNvSpPr txBox="1"/>
                <p:nvPr/>
              </p:nvSpPr>
              <p:spPr>
                <a:xfrm>
                  <a:off x="5068969" y="3049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43" name="ZoneTexte 1942">
                  <a:extLst>
                    <a:ext uri="{FF2B5EF4-FFF2-40B4-BE49-F238E27FC236}">
                      <a16:creationId xmlns:a16="http://schemas.microsoft.com/office/drawing/2014/main" id="{02CCA16D-FDB5-B086-7F1C-9EB1DFA115EA}"/>
                    </a:ext>
                  </a:extLst>
                </p:cNvPr>
                <p:cNvSpPr txBox="1"/>
                <p:nvPr/>
              </p:nvSpPr>
              <p:spPr>
                <a:xfrm>
                  <a:off x="5221369" y="3202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44" name="ZoneTexte 1943">
                  <a:extLst>
                    <a:ext uri="{FF2B5EF4-FFF2-40B4-BE49-F238E27FC236}">
                      <a16:creationId xmlns:a16="http://schemas.microsoft.com/office/drawing/2014/main" id="{7A79C9F0-0BD1-40AE-5596-A4B8161797DC}"/>
                    </a:ext>
                  </a:extLst>
                </p:cNvPr>
                <p:cNvSpPr txBox="1"/>
                <p:nvPr/>
              </p:nvSpPr>
              <p:spPr>
                <a:xfrm>
                  <a:off x="5373769" y="3354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45" name="ZoneTexte 1944">
                  <a:extLst>
                    <a:ext uri="{FF2B5EF4-FFF2-40B4-BE49-F238E27FC236}">
                      <a16:creationId xmlns:a16="http://schemas.microsoft.com/office/drawing/2014/main" id="{232C81DA-C9A7-40ED-78D4-65A7C08D96CC}"/>
                    </a:ext>
                  </a:extLst>
                </p:cNvPr>
                <p:cNvSpPr txBox="1"/>
                <p:nvPr/>
              </p:nvSpPr>
              <p:spPr>
                <a:xfrm>
                  <a:off x="5526169" y="3506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46" name="ZoneTexte 1945">
                  <a:extLst>
                    <a:ext uri="{FF2B5EF4-FFF2-40B4-BE49-F238E27FC236}">
                      <a16:creationId xmlns:a16="http://schemas.microsoft.com/office/drawing/2014/main" id="{7149B8A1-8073-A071-8CFD-142705C0A3F8}"/>
                    </a:ext>
                  </a:extLst>
                </p:cNvPr>
                <p:cNvSpPr txBox="1"/>
                <p:nvPr/>
              </p:nvSpPr>
              <p:spPr>
                <a:xfrm>
                  <a:off x="5678569" y="3659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47" name="ZoneTexte 1946">
                  <a:extLst>
                    <a:ext uri="{FF2B5EF4-FFF2-40B4-BE49-F238E27FC236}">
                      <a16:creationId xmlns:a16="http://schemas.microsoft.com/office/drawing/2014/main" id="{9A24F9AC-52A3-F6F4-B107-0924215ECB20}"/>
                    </a:ext>
                  </a:extLst>
                </p:cNvPr>
                <p:cNvSpPr txBox="1"/>
                <p:nvPr/>
              </p:nvSpPr>
              <p:spPr>
                <a:xfrm>
                  <a:off x="5830969" y="3811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48" name="ZoneTexte 1947">
                  <a:extLst>
                    <a:ext uri="{FF2B5EF4-FFF2-40B4-BE49-F238E27FC236}">
                      <a16:creationId xmlns:a16="http://schemas.microsoft.com/office/drawing/2014/main" id="{809CAA31-F70D-7B5D-A157-C2BFE56F14FC}"/>
                    </a:ext>
                  </a:extLst>
                </p:cNvPr>
                <p:cNvSpPr txBox="1"/>
                <p:nvPr/>
              </p:nvSpPr>
              <p:spPr>
                <a:xfrm>
                  <a:off x="5983369" y="3964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49" name="ZoneTexte 1948">
                  <a:extLst>
                    <a:ext uri="{FF2B5EF4-FFF2-40B4-BE49-F238E27FC236}">
                      <a16:creationId xmlns:a16="http://schemas.microsoft.com/office/drawing/2014/main" id="{57EA2A3D-397E-B81B-4441-65506350A6E2}"/>
                    </a:ext>
                  </a:extLst>
                </p:cNvPr>
                <p:cNvSpPr txBox="1"/>
                <p:nvPr/>
              </p:nvSpPr>
              <p:spPr>
                <a:xfrm>
                  <a:off x="6135769" y="4116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50" name="ZoneTexte 1949">
                  <a:extLst>
                    <a:ext uri="{FF2B5EF4-FFF2-40B4-BE49-F238E27FC236}">
                      <a16:creationId xmlns:a16="http://schemas.microsoft.com/office/drawing/2014/main" id="{560FE09C-0818-2B03-ECDE-F453857C6C94}"/>
                    </a:ext>
                  </a:extLst>
                </p:cNvPr>
                <p:cNvSpPr txBox="1"/>
                <p:nvPr/>
              </p:nvSpPr>
              <p:spPr>
                <a:xfrm>
                  <a:off x="6288169" y="4268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51" name="ZoneTexte 1950">
                  <a:extLst>
                    <a:ext uri="{FF2B5EF4-FFF2-40B4-BE49-F238E27FC236}">
                      <a16:creationId xmlns:a16="http://schemas.microsoft.com/office/drawing/2014/main" id="{175911A3-75D3-852B-BD17-1A42BEE4BA65}"/>
                    </a:ext>
                  </a:extLst>
                </p:cNvPr>
                <p:cNvSpPr txBox="1"/>
                <p:nvPr/>
              </p:nvSpPr>
              <p:spPr>
                <a:xfrm>
                  <a:off x="6440569" y="4421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52" name="ZoneTexte 1951">
                  <a:extLst>
                    <a:ext uri="{FF2B5EF4-FFF2-40B4-BE49-F238E27FC236}">
                      <a16:creationId xmlns:a16="http://schemas.microsoft.com/office/drawing/2014/main" id="{8F600CC2-025F-093D-AC47-3F65E6EE37F2}"/>
                    </a:ext>
                  </a:extLst>
                </p:cNvPr>
                <p:cNvSpPr txBox="1"/>
                <p:nvPr/>
              </p:nvSpPr>
              <p:spPr>
                <a:xfrm>
                  <a:off x="3512960" y="198586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53" name="ZoneTexte 1952">
                  <a:extLst>
                    <a:ext uri="{FF2B5EF4-FFF2-40B4-BE49-F238E27FC236}">
                      <a16:creationId xmlns:a16="http://schemas.microsoft.com/office/drawing/2014/main" id="{233B9882-0053-1CD3-0182-D91A283967E1}"/>
                    </a:ext>
                  </a:extLst>
                </p:cNvPr>
                <p:cNvSpPr txBox="1"/>
                <p:nvPr/>
              </p:nvSpPr>
              <p:spPr>
                <a:xfrm>
                  <a:off x="3665360" y="2138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54" name="ZoneTexte 1953">
                  <a:extLst>
                    <a:ext uri="{FF2B5EF4-FFF2-40B4-BE49-F238E27FC236}">
                      <a16:creationId xmlns:a16="http://schemas.microsoft.com/office/drawing/2014/main" id="{83991F53-CBF2-349F-00AC-B2417BBAC835}"/>
                    </a:ext>
                  </a:extLst>
                </p:cNvPr>
                <p:cNvSpPr txBox="1"/>
                <p:nvPr/>
              </p:nvSpPr>
              <p:spPr>
                <a:xfrm>
                  <a:off x="3817760" y="2290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55" name="ZoneTexte 1954">
                  <a:extLst>
                    <a:ext uri="{FF2B5EF4-FFF2-40B4-BE49-F238E27FC236}">
                      <a16:creationId xmlns:a16="http://schemas.microsoft.com/office/drawing/2014/main" id="{8855D8F8-43FF-C240-66C3-C79E0C382D20}"/>
                    </a:ext>
                  </a:extLst>
                </p:cNvPr>
                <p:cNvSpPr txBox="1"/>
                <p:nvPr/>
              </p:nvSpPr>
              <p:spPr>
                <a:xfrm>
                  <a:off x="3970160" y="2443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56" name="ZoneTexte 1955">
                  <a:extLst>
                    <a:ext uri="{FF2B5EF4-FFF2-40B4-BE49-F238E27FC236}">
                      <a16:creationId xmlns:a16="http://schemas.microsoft.com/office/drawing/2014/main" id="{8D0B678D-7EAD-1BE0-3789-A2A984E2944D}"/>
                    </a:ext>
                  </a:extLst>
                </p:cNvPr>
                <p:cNvSpPr txBox="1"/>
                <p:nvPr/>
              </p:nvSpPr>
              <p:spPr>
                <a:xfrm>
                  <a:off x="4122560" y="2595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57" name="ZoneTexte 1956">
                  <a:extLst>
                    <a:ext uri="{FF2B5EF4-FFF2-40B4-BE49-F238E27FC236}">
                      <a16:creationId xmlns:a16="http://schemas.microsoft.com/office/drawing/2014/main" id="{C972423F-E178-9008-0DB5-062341045593}"/>
                    </a:ext>
                  </a:extLst>
                </p:cNvPr>
                <p:cNvSpPr txBox="1"/>
                <p:nvPr/>
              </p:nvSpPr>
              <p:spPr>
                <a:xfrm>
                  <a:off x="4274960" y="2747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58" name="ZoneTexte 1957">
                  <a:extLst>
                    <a:ext uri="{FF2B5EF4-FFF2-40B4-BE49-F238E27FC236}">
                      <a16:creationId xmlns:a16="http://schemas.microsoft.com/office/drawing/2014/main" id="{ACA57096-66DF-FEB9-089D-4BDBB6E1C0C9}"/>
                    </a:ext>
                  </a:extLst>
                </p:cNvPr>
                <p:cNvSpPr txBox="1"/>
                <p:nvPr/>
              </p:nvSpPr>
              <p:spPr>
                <a:xfrm>
                  <a:off x="4427360" y="2900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59" name="ZoneTexte 1958">
                  <a:extLst>
                    <a:ext uri="{FF2B5EF4-FFF2-40B4-BE49-F238E27FC236}">
                      <a16:creationId xmlns:a16="http://schemas.microsoft.com/office/drawing/2014/main" id="{1F6631A4-E5E0-B443-FE66-0968636E876D}"/>
                    </a:ext>
                  </a:extLst>
                </p:cNvPr>
                <p:cNvSpPr txBox="1"/>
                <p:nvPr/>
              </p:nvSpPr>
              <p:spPr>
                <a:xfrm>
                  <a:off x="4579760" y="3052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60" name="ZoneTexte 1959">
                  <a:extLst>
                    <a:ext uri="{FF2B5EF4-FFF2-40B4-BE49-F238E27FC236}">
                      <a16:creationId xmlns:a16="http://schemas.microsoft.com/office/drawing/2014/main" id="{32C944CE-F6BD-F16C-EB18-0363A6001744}"/>
                    </a:ext>
                  </a:extLst>
                </p:cNvPr>
                <p:cNvSpPr txBox="1"/>
                <p:nvPr/>
              </p:nvSpPr>
              <p:spPr>
                <a:xfrm>
                  <a:off x="4732160" y="3205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61" name="ZoneTexte 1960">
                  <a:extLst>
                    <a:ext uri="{FF2B5EF4-FFF2-40B4-BE49-F238E27FC236}">
                      <a16:creationId xmlns:a16="http://schemas.microsoft.com/office/drawing/2014/main" id="{27D268CE-2528-47D1-AF2B-2381D8FFF563}"/>
                    </a:ext>
                  </a:extLst>
                </p:cNvPr>
                <p:cNvSpPr txBox="1"/>
                <p:nvPr/>
              </p:nvSpPr>
              <p:spPr>
                <a:xfrm>
                  <a:off x="4884560" y="3357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62" name="ZoneTexte 1961">
                  <a:extLst>
                    <a:ext uri="{FF2B5EF4-FFF2-40B4-BE49-F238E27FC236}">
                      <a16:creationId xmlns:a16="http://schemas.microsoft.com/office/drawing/2014/main" id="{23478CE6-75D7-1E22-F346-25299DA11149}"/>
                    </a:ext>
                  </a:extLst>
                </p:cNvPr>
                <p:cNvSpPr txBox="1"/>
                <p:nvPr/>
              </p:nvSpPr>
              <p:spPr>
                <a:xfrm>
                  <a:off x="5036960" y="3509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63" name="ZoneTexte 1962">
                  <a:extLst>
                    <a:ext uri="{FF2B5EF4-FFF2-40B4-BE49-F238E27FC236}">
                      <a16:creationId xmlns:a16="http://schemas.microsoft.com/office/drawing/2014/main" id="{55866D43-6532-6536-A8F3-D2513C83461E}"/>
                    </a:ext>
                  </a:extLst>
                </p:cNvPr>
                <p:cNvSpPr txBox="1"/>
                <p:nvPr/>
              </p:nvSpPr>
              <p:spPr>
                <a:xfrm>
                  <a:off x="5189360" y="3662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64" name="ZoneTexte 1963">
                  <a:extLst>
                    <a:ext uri="{FF2B5EF4-FFF2-40B4-BE49-F238E27FC236}">
                      <a16:creationId xmlns:a16="http://schemas.microsoft.com/office/drawing/2014/main" id="{33598F0E-533B-B9D6-8A03-B1BFD8029D5F}"/>
                    </a:ext>
                  </a:extLst>
                </p:cNvPr>
                <p:cNvSpPr txBox="1"/>
                <p:nvPr/>
              </p:nvSpPr>
              <p:spPr>
                <a:xfrm>
                  <a:off x="5341760" y="3814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65" name="ZoneTexte 1964">
                  <a:extLst>
                    <a:ext uri="{FF2B5EF4-FFF2-40B4-BE49-F238E27FC236}">
                      <a16:creationId xmlns:a16="http://schemas.microsoft.com/office/drawing/2014/main" id="{42D36D86-3BBF-5301-7275-D89C9417C9FC}"/>
                    </a:ext>
                  </a:extLst>
                </p:cNvPr>
                <p:cNvSpPr txBox="1"/>
                <p:nvPr/>
              </p:nvSpPr>
              <p:spPr>
                <a:xfrm>
                  <a:off x="5494160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66" name="ZoneTexte 1965">
                  <a:extLst>
                    <a:ext uri="{FF2B5EF4-FFF2-40B4-BE49-F238E27FC236}">
                      <a16:creationId xmlns:a16="http://schemas.microsoft.com/office/drawing/2014/main" id="{FA874CF9-6BB5-C236-535F-B6E6B95A1199}"/>
                    </a:ext>
                  </a:extLst>
                </p:cNvPr>
                <p:cNvSpPr txBox="1"/>
                <p:nvPr/>
              </p:nvSpPr>
              <p:spPr>
                <a:xfrm>
                  <a:off x="5646560" y="4119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67" name="ZoneTexte 1966">
                  <a:extLst>
                    <a:ext uri="{FF2B5EF4-FFF2-40B4-BE49-F238E27FC236}">
                      <a16:creationId xmlns:a16="http://schemas.microsoft.com/office/drawing/2014/main" id="{7B322B9E-6BBC-EA59-0B2A-C334BFB8EBD8}"/>
                    </a:ext>
                  </a:extLst>
                </p:cNvPr>
                <p:cNvSpPr txBox="1"/>
                <p:nvPr/>
              </p:nvSpPr>
              <p:spPr>
                <a:xfrm>
                  <a:off x="5798960" y="4271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68" name="ZoneTexte 1967">
                  <a:extLst>
                    <a:ext uri="{FF2B5EF4-FFF2-40B4-BE49-F238E27FC236}">
                      <a16:creationId xmlns:a16="http://schemas.microsoft.com/office/drawing/2014/main" id="{AC667585-64D9-8507-06B0-14071A6EB79F}"/>
                    </a:ext>
                  </a:extLst>
                </p:cNvPr>
                <p:cNvSpPr txBox="1"/>
                <p:nvPr/>
              </p:nvSpPr>
              <p:spPr>
                <a:xfrm>
                  <a:off x="5951360" y="4424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69" name="ZoneTexte 1968">
                  <a:extLst>
                    <a:ext uri="{FF2B5EF4-FFF2-40B4-BE49-F238E27FC236}">
                      <a16:creationId xmlns:a16="http://schemas.microsoft.com/office/drawing/2014/main" id="{1AEFEF93-FA22-DBA7-7BCC-F3826FCDCFF3}"/>
                    </a:ext>
                  </a:extLst>
                </p:cNvPr>
                <p:cNvSpPr txBox="1"/>
                <p:nvPr/>
              </p:nvSpPr>
              <p:spPr>
                <a:xfrm>
                  <a:off x="6103760" y="4576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70" name="ZoneTexte 1969">
                  <a:extLst>
                    <a:ext uri="{FF2B5EF4-FFF2-40B4-BE49-F238E27FC236}">
                      <a16:creationId xmlns:a16="http://schemas.microsoft.com/office/drawing/2014/main" id="{CDF4B241-51D3-4020-4A86-053CB5715100}"/>
                    </a:ext>
                  </a:extLst>
                </p:cNvPr>
                <p:cNvSpPr txBox="1"/>
                <p:nvPr/>
              </p:nvSpPr>
              <p:spPr>
                <a:xfrm>
                  <a:off x="6256160" y="4729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71" name="ZoneTexte 1970">
                  <a:extLst>
                    <a:ext uri="{FF2B5EF4-FFF2-40B4-BE49-F238E27FC236}">
                      <a16:creationId xmlns:a16="http://schemas.microsoft.com/office/drawing/2014/main" id="{54C55DE2-5985-3BC4-81DE-6078267E22C5}"/>
                    </a:ext>
                  </a:extLst>
                </p:cNvPr>
                <p:cNvSpPr txBox="1"/>
                <p:nvPr/>
              </p:nvSpPr>
              <p:spPr>
                <a:xfrm>
                  <a:off x="3411688" y="2407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72" name="ZoneTexte 1971">
                  <a:extLst>
                    <a:ext uri="{FF2B5EF4-FFF2-40B4-BE49-F238E27FC236}">
                      <a16:creationId xmlns:a16="http://schemas.microsoft.com/office/drawing/2014/main" id="{68CAB480-4FEA-A83E-231C-5373BF5A2D0A}"/>
                    </a:ext>
                  </a:extLst>
                </p:cNvPr>
                <p:cNvSpPr txBox="1"/>
                <p:nvPr/>
              </p:nvSpPr>
              <p:spPr>
                <a:xfrm>
                  <a:off x="3564088" y="2560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73" name="ZoneTexte 1972">
                  <a:extLst>
                    <a:ext uri="{FF2B5EF4-FFF2-40B4-BE49-F238E27FC236}">
                      <a16:creationId xmlns:a16="http://schemas.microsoft.com/office/drawing/2014/main" id="{FB531B3B-FD4F-CCF5-115E-67380B67DED0}"/>
                    </a:ext>
                  </a:extLst>
                </p:cNvPr>
                <p:cNvSpPr txBox="1"/>
                <p:nvPr/>
              </p:nvSpPr>
              <p:spPr>
                <a:xfrm>
                  <a:off x="3716488" y="2712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74" name="ZoneTexte 1973">
                  <a:extLst>
                    <a:ext uri="{FF2B5EF4-FFF2-40B4-BE49-F238E27FC236}">
                      <a16:creationId xmlns:a16="http://schemas.microsoft.com/office/drawing/2014/main" id="{4F82410A-7FF8-C7B7-3F98-ADF4DE6D8A42}"/>
                    </a:ext>
                  </a:extLst>
                </p:cNvPr>
                <p:cNvSpPr txBox="1"/>
                <p:nvPr/>
              </p:nvSpPr>
              <p:spPr>
                <a:xfrm>
                  <a:off x="3868888" y="2864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75" name="ZoneTexte 1974">
                  <a:extLst>
                    <a:ext uri="{FF2B5EF4-FFF2-40B4-BE49-F238E27FC236}">
                      <a16:creationId xmlns:a16="http://schemas.microsoft.com/office/drawing/2014/main" id="{0EFFF065-71E4-636D-A8A2-3464706E3819}"/>
                    </a:ext>
                  </a:extLst>
                </p:cNvPr>
                <p:cNvSpPr txBox="1"/>
                <p:nvPr/>
              </p:nvSpPr>
              <p:spPr>
                <a:xfrm>
                  <a:off x="4021288" y="3017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76" name="ZoneTexte 1975">
                  <a:extLst>
                    <a:ext uri="{FF2B5EF4-FFF2-40B4-BE49-F238E27FC236}">
                      <a16:creationId xmlns:a16="http://schemas.microsoft.com/office/drawing/2014/main" id="{76569CC3-6FEE-BA8C-7BDA-26C2DE3B1619}"/>
                    </a:ext>
                  </a:extLst>
                </p:cNvPr>
                <p:cNvSpPr txBox="1"/>
                <p:nvPr/>
              </p:nvSpPr>
              <p:spPr>
                <a:xfrm>
                  <a:off x="4173688" y="3169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77" name="ZoneTexte 1976">
                  <a:extLst>
                    <a:ext uri="{FF2B5EF4-FFF2-40B4-BE49-F238E27FC236}">
                      <a16:creationId xmlns:a16="http://schemas.microsoft.com/office/drawing/2014/main" id="{09AB3E8E-2957-18D5-E253-4FF056DFC5DC}"/>
                    </a:ext>
                  </a:extLst>
                </p:cNvPr>
                <p:cNvSpPr txBox="1"/>
                <p:nvPr/>
              </p:nvSpPr>
              <p:spPr>
                <a:xfrm>
                  <a:off x="4326088" y="3322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78" name="ZoneTexte 1977">
                  <a:extLst>
                    <a:ext uri="{FF2B5EF4-FFF2-40B4-BE49-F238E27FC236}">
                      <a16:creationId xmlns:a16="http://schemas.microsoft.com/office/drawing/2014/main" id="{406A6D21-A963-B8BF-FFE6-6CA8E37D25DA}"/>
                    </a:ext>
                  </a:extLst>
                </p:cNvPr>
                <p:cNvSpPr txBox="1"/>
                <p:nvPr/>
              </p:nvSpPr>
              <p:spPr>
                <a:xfrm>
                  <a:off x="4478488" y="3474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79" name="ZoneTexte 1978">
                  <a:extLst>
                    <a:ext uri="{FF2B5EF4-FFF2-40B4-BE49-F238E27FC236}">
                      <a16:creationId xmlns:a16="http://schemas.microsoft.com/office/drawing/2014/main" id="{65F7D8A2-B000-EA92-53FE-3739A9C4089F}"/>
                    </a:ext>
                  </a:extLst>
                </p:cNvPr>
                <p:cNvSpPr txBox="1"/>
                <p:nvPr/>
              </p:nvSpPr>
              <p:spPr>
                <a:xfrm>
                  <a:off x="4630888" y="3626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80" name="ZoneTexte 1979">
                  <a:extLst>
                    <a:ext uri="{FF2B5EF4-FFF2-40B4-BE49-F238E27FC236}">
                      <a16:creationId xmlns:a16="http://schemas.microsoft.com/office/drawing/2014/main" id="{9F14871F-5B05-5C16-850E-C70F85DFAC2E}"/>
                    </a:ext>
                  </a:extLst>
                </p:cNvPr>
                <p:cNvSpPr txBox="1"/>
                <p:nvPr/>
              </p:nvSpPr>
              <p:spPr>
                <a:xfrm>
                  <a:off x="4783288" y="3779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81" name="ZoneTexte 1980">
                  <a:extLst>
                    <a:ext uri="{FF2B5EF4-FFF2-40B4-BE49-F238E27FC236}">
                      <a16:creationId xmlns:a16="http://schemas.microsoft.com/office/drawing/2014/main" id="{057C7220-E266-2501-C539-A634E93CC140}"/>
                    </a:ext>
                  </a:extLst>
                </p:cNvPr>
                <p:cNvSpPr txBox="1"/>
                <p:nvPr/>
              </p:nvSpPr>
              <p:spPr>
                <a:xfrm>
                  <a:off x="4935688" y="3931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82" name="ZoneTexte 1981">
                  <a:extLst>
                    <a:ext uri="{FF2B5EF4-FFF2-40B4-BE49-F238E27FC236}">
                      <a16:creationId xmlns:a16="http://schemas.microsoft.com/office/drawing/2014/main" id="{E4C2C49A-9361-5916-8CF4-5A64526FAD4C}"/>
                    </a:ext>
                  </a:extLst>
                </p:cNvPr>
                <p:cNvSpPr txBox="1"/>
                <p:nvPr/>
              </p:nvSpPr>
              <p:spPr>
                <a:xfrm>
                  <a:off x="5088088" y="4084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83" name="ZoneTexte 1982">
                  <a:extLst>
                    <a:ext uri="{FF2B5EF4-FFF2-40B4-BE49-F238E27FC236}">
                      <a16:creationId xmlns:a16="http://schemas.microsoft.com/office/drawing/2014/main" id="{0A59C26F-AE22-9108-CDA1-DFF6246F4FCB}"/>
                    </a:ext>
                  </a:extLst>
                </p:cNvPr>
                <p:cNvSpPr txBox="1"/>
                <p:nvPr/>
              </p:nvSpPr>
              <p:spPr>
                <a:xfrm>
                  <a:off x="5240488" y="4236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84" name="ZoneTexte 1983">
                  <a:extLst>
                    <a:ext uri="{FF2B5EF4-FFF2-40B4-BE49-F238E27FC236}">
                      <a16:creationId xmlns:a16="http://schemas.microsoft.com/office/drawing/2014/main" id="{CC7AF928-D9A0-8CD7-F4D4-91B3C02F2DBB}"/>
                    </a:ext>
                  </a:extLst>
                </p:cNvPr>
                <p:cNvSpPr txBox="1"/>
                <p:nvPr/>
              </p:nvSpPr>
              <p:spPr>
                <a:xfrm>
                  <a:off x="5392888" y="4388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85" name="ZoneTexte 1984">
                  <a:extLst>
                    <a:ext uri="{FF2B5EF4-FFF2-40B4-BE49-F238E27FC236}">
                      <a16:creationId xmlns:a16="http://schemas.microsoft.com/office/drawing/2014/main" id="{157C32F7-41EE-7B96-06CA-BF80FEB5D28E}"/>
                    </a:ext>
                  </a:extLst>
                </p:cNvPr>
                <p:cNvSpPr txBox="1"/>
                <p:nvPr/>
              </p:nvSpPr>
              <p:spPr>
                <a:xfrm>
                  <a:off x="5545288" y="4541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86" name="ZoneTexte 1985">
                  <a:extLst>
                    <a:ext uri="{FF2B5EF4-FFF2-40B4-BE49-F238E27FC236}">
                      <a16:creationId xmlns:a16="http://schemas.microsoft.com/office/drawing/2014/main" id="{F61F5D66-B5E2-E35B-7B54-585E60F8D94F}"/>
                    </a:ext>
                  </a:extLst>
                </p:cNvPr>
                <p:cNvSpPr txBox="1"/>
                <p:nvPr/>
              </p:nvSpPr>
              <p:spPr>
                <a:xfrm>
                  <a:off x="5697688" y="4693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87" name="ZoneTexte 1986">
                  <a:extLst>
                    <a:ext uri="{FF2B5EF4-FFF2-40B4-BE49-F238E27FC236}">
                      <a16:creationId xmlns:a16="http://schemas.microsoft.com/office/drawing/2014/main" id="{0058A056-4548-5189-E6E5-C33D684E3E07}"/>
                    </a:ext>
                  </a:extLst>
                </p:cNvPr>
                <p:cNvSpPr txBox="1"/>
                <p:nvPr/>
              </p:nvSpPr>
              <p:spPr>
                <a:xfrm>
                  <a:off x="5850088" y="4846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88" name="ZoneTexte 1987">
                  <a:extLst>
                    <a:ext uri="{FF2B5EF4-FFF2-40B4-BE49-F238E27FC236}">
                      <a16:creationId xmlns:a16="http://schemas.microsoft.com/office/drawing/2014/main" id="{46104AD3-5658-5FB0-4235-80292114F6B9}"/>
                    </a:ext>
                  </a:extLst>
                </p:cNvPr>
                <p:cNvSpPr txBox="1"/>
                <p:nvPr/>
              </p:nvSpPr>
              <p:spPr>
                <a:xfrm>
                  <a:off x="3159432" y="2614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89" name="ZoneTexte 1988">
                  <a:extLst>
                    <a:ext uri="{FF2B5EF4-FFF2-40B4-BE49-F238E27FC236}">
                      <a16:creationId xmlns:a16="http://schemas.microsoft.com/office/drawing/2014/main" id="{E19DDC40-A854-2AD3-57A6-429F7064A14D}"/>
                    </a:ext>
                  </a:extLst>
                </p:cNvPr>
                <p:cNvSpPr txBox="1"/>
                <p:nvPr/>
              </p:nvSpPr>
              <p:spPr>
                <a:xfrm>
                  <a:off x="3311832" y="2766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90" name="ZoneTexte 1989">
                  <a:extLst>
                    <a:ext uri="{FF2B5EF4-FFF2-40B4-BE49-F238E27FC236}">
                      <a16:creationId xmlns:a16="http://schemas.microsoft.com/office/drawing/2014/main" id="{F066C789-6B3B-FED9-02A8-D1A80D36FED7}"/>
                    </a:ext>
                  </a:extLst>
                </p:cNvPr>
                <p:cNvSpPr txBox="1"/>
                <p:nvPr/>
              </p:nvSpPr>
              <p:spPr>
                <a:xfrm>
                  <a:off x="3464232" y="2918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91" name="ZoneTexte 1990">
                  <a:extLst>
                    <a:ext uri="{FF2B5EF4-FFF2-40B4-BE49-F238E27FC236}">
                      <a16:creationId xmlns:a16="http://schemas.microsoft.com/office/drawing/2014/main" id="{61E28955-7469-8237-1012-B9338B92FA38}"/>
                    </a:ext>
                  </a:extLst>
                </p:cNvPr>
                <p:cNvSpPr txBox="1"/>
                <p:nvPr/>
              </p:nvSpPr>
              <p:spPr>
                <a:xfrm>
                  <a:off x="3616632" y="3071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92" name="ZoneTexte 1991">
                  <a:extLst>
                    <a:ext uri="{FF2B5EF4-FFF2-40B4-BE49-F238E27FC236}">
                      <a16:creationId xmlns:a16="http://schemas.microsoft.com/office/drawing/2014/main" id="{B4C9A285-9D5C-EEA5-8126-98A2BC185ECD}"/>
                    </a:ext>
                  </a:extLst>
                </p:cNvPr>
                <p:cNvSpPr txBox="1"/>
                <p:nvPr/>
              </p:nvSpPr>
              <p:spPr>
                <a:xfrm>
                  <a:off x="3769032" y="3223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93" name="ZoneTexte 1992">
                  <a:extLst>
                    <a:ext uri="{FF2B5EF4-FFF2-40B4-BE49-F238E27FC236}">
                      <a16:creationId xmlns:a16="http://schemas.microsoft.com/office/drawing/2014/main" id="{3A15E376-4B4D-9059-FBA3-D749FFB70416}"/>
                    </a:ext>
                  </a:extLst>
                </p:cNvPr>
                <p:cNvSpPr txBox="1"/>
                <p:nvPr/>
              </p:nvSpPr>
              <p:spPr>
                <a:xfrm>
                  <a:off x="3921432" y="3376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94" name="ZoneTexte 1993">
                  <a:extLst>
                    <a:ext uri="{FF2B5EF4-FFF2-40B4-BE49-F238E27FC236}">
                      <a16:creationId xmlns:a16="http://schemas.microsoft.com/office/drawing/2014/main" id="{391E5147-9C62-A2E2-FBD6-7541F8FED3EB}"/>
                    </a:ext>
                  </a:extLst>
                </p:cNvPr>
                <p:cNvSpPr txBox="1"/>
                <p:nvPr/>
              </p:nvSpPr>
              <p:spPr>
                <a:xfrm>
                  <a:off x="4073832" y="3528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95" name="ZoneTexte 1994">
                  <a:extLst>
                    <a:ext uri="{FF2B5EF4-FFF2-40B4-BE49-F238E27FC236}">
                      <a16:creationId xmlns:a16="http://schemas.microsoft.com/office/drawing/2014/main" id="{FBB27E15-FABA-1E7B-E427-D9BED21E3883}"/>
                    </a:ext>
                  </a:extLst>
                </p:cNvPr>
                <p:cNvSpPr txBox="1"/>
                <p:nvPr/>
              </p:nvSpPr>
              <p:spPr>
                <a:xfrm>
                  <a:off x="4226232" y="3680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96" name="ZoneTexte 1995">
                  <a:extLst>
                    <a:ext uri="{FF2B5EF4-FFF2-40B4-BE49-F238E27FC236}">
                      <a16:creationId xmlns:a16="http://schemas.microsoft.com/office/drawing/2014/main" id="{815D56D0-4378-C75F-83B1-5B6457C575B2}"/>
                    </a:ext>
                  </a:extLst>
                </p:cNvPr>
                <p:cNvSpPr txBox="1"/>
                <p:nvPr/>
              </p:nvSpPr>
              <p:spPr>
                <a:xfrm>
                  <a:off x="4378632" y="3833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97" name="ZoneTexte 1996">
                  <a:extLst>
                    <a:ext uri="{FF2B5EF4-FFF2-40B4-BE49-F238E27FC236}">
                      <a16:creationId xmlns:a16="http://schemas.microsoft.com/office/drawing/2014/main" id="{8DE07B20-7D9D-811C-E502-BB0276261C87}"/>
                    </a:ext>
                  </a:extLst>
                </p:cNvPr>
                <p:cNvSpPr txBox="1"/>
                <p:nvPr/>
              </p:nvSpPr>
              <p:spPr>
                <a:xfrm>
                  <a:off x="4531032" y="3985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98" name="ZoneTexte 1997">
                  <a:extLst>
                    <a:ext uri="{FF2B5EF4-FFF2-40B4-BE49-F238E27FC236}">
                      <a16:creationId xmlns:a16="http://schemas.microsoft.com/office/drawing/2014/main" id="{1833EC6A-E850-1ED6-727F-4504CA91F59A}"/>
                    </a:ext>
                  </a:extLst>
                </p:cNvPr>
                <p:cNvSpPr txBox="1"/>
                <p:nvPr/>
              </p:nvSpPr>
              <p:spPr>
                <a:xfrm>
                  <a:off x="4683432" y="4138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99" name="ZoneTexte 1998">
                  <a:extLst>
                    <a:ext uri="{FF2B5EF4-FFF2-40B4-BE49-F238E27FC236}">
                      <a16:creationId xmlns:a16="http://schemas.microsoft.com/office/drawing/2014/main" id="{2573A8FC-8975-995B-F658-666FC419F9AD}"/>
                    </a:ext>
                  </a:extLst>
                </p:cNvPr>
                <p:cNvSpPr txBox="1"/>
                <p:nvPr/>
              </p:nvSpPr>
              <p:spPr>
                <a:xfrm>
                  <a:off x="4835832" y="4290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00" name="ZoneTexte 1999">
                  <a:extLst>
                    <a:ext uri="{FF2B5EF4-FFF2-40B4-BE49-F238E27FC236}">
                      <a16:creationId xmlns:a16="http://schemas.microsoft.com/office/drawing/2014/main" id="{31EEFA39-D766-22F9-0FB8-B8E4ADAC5D09}"/>
                    </a:ext>
                  </a:extLst>
                </p:cNvPr>
                <p:cNvSpPr txBox="1"/>
                <p:nvPr/>
              </p:nvSpPr>
              <p:spPr>
                <a:xfrm>
                  <a:off x="4988232" y="4442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01" name="ZoneTexte 2000">
                  <a:extLst>
                    <a:ext uri="{FF2B5EF4-FFF2-40B4-BE49-F238E27FC236}">
                      <a16:creationId xmlns:a16="http://schemas.microsoft.com/office/drawing/2014/main" id="{4BBB8BBF-3A44-EC73-719D-B30255C50A47}"/>
                    </a:ext>
                  </a:extLst>
                </p:cNvPr>
                <p:cNvSpPr txBox="1"/>
                <p:nvPr/>
              </p:nvSpPr>
              <p:spPr>
                <a:xfrm>
                  <a:off x="5140632" y="4595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02" name="ZoneTexte 2001">
                  <a:extLst>
                    <a:ext uri="{FF2B5EF4-FFF2-40B4-BE49-F238E27FC236}">
                      <a16:creationId xmlns:a16="http://schemas.microsoft.com/office/drawing/2014/main" id="{4A92E35E-026E-4A9D-7EF6-C6B7D6385C55}"/>
                    </a:ext>
                  </a:extLst>
                </p:cNvPr>
                <p:cNvSpPr txBox="1"/>
                <p:nvPr/>
              </p:nvSpPr>
              <p:spPr>
                <a:xfrm>
                  <a:off x="5293032" y="4747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03" name="ZoneTexte 2002">
                  <a:extLst>
                    <a:ext uri="{FF2B5EF4-FFF2-40B4-BE49-F238E27FC236}">
                      <a16:creationId xmlns:a16="http://schemas.microsoft.com/office/drawing/2014/main" id="{A698230D-715A-D08F-8CF9-3C0D1F1E5ABA}"/>
                    </a:ext>
                  </a:extLst>
                </p:cNvPr>
                <p:cNvSpPr txBox="1"/>
                <p:nvPr/>
              </p:nvSpPr>
              <p:spPr>
                <a:xfrm>
                  <a:off x="5445432" y="4900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04" name="ZoneTexte 2003">
                  <a:extLst>
                    <a:ext uri="{FF2B5EF4-FFF2-40B4-BE49-F238E27FC236}">
                      <a16:creationId xmlns:a16="http://schemas.microsoft.com/office/drawing/2014/main" id="{39A17DAA-4DA4-C9F6-04E3-48D7D9A877D3}"/>
                    </a:ext>
                  </a:extLst>
                </p:cNvPr>
                <p:cNvSpPr txBox="1"/>
                <p:nvPr/>
              </p:nvSpPr>
              <p:spPr>
                <a:xfrm>
                  <a:off x="5597832" y="5052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05" name="ZoneTexte 2004">
                  <a:extLst>
                    <a:ext uri="{FF2B5EF4-FFF2-40B4-BE49-F238E27FC236}">
                      <a16:creationId xmlns:a16="http://schemas.microsoft.com/office/drawing/2014/main" id="{DAE39070-E845-4762-F1A9-7C1218B9241F}"/>
                    </a:ext>
                  </a:extLst>
                </p:cNvPr>
                <p:cNvSpPr txBox="1"/>
                <p:nvPr/>
              </p:nvSpPr>
              <p:spPr>
                <a:xfrm>
                  <a:off x="5750232" y="5204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06" name="ZoneTexte 2005">
                  <a:extLst>
                    <a:ext uri="{FF2B5EF4-FFF2-40B4-BE49-F238E27FC236}">
                      <a16:creationId xmlns:a16="http://schemas.microsoft.com/office/drawing/2014/main" id="{0201E109-4C07-A797-3D00-84D84D42F3C1}"/>
                    </a:ext>
                  </a:extLst>
                </p:cNvPr>
                <p:cNvSpPr txBox="1"/>
                <p:nvPr/>
              </p:nvSpPr>
              <p:spPr>
                <a:xfrm>
                  <a:off x="3144985" y="3081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07" name="ZoneTexte 2006">
                  <a:extLst>
                    <a:ext uri="{FF2B5EF4-FFF2-40B4-BE49-F238E27FC236}">
                      <a16:creationId xmlns:a16="http://schemas.microsoft.com/office/drawing/2014/main" id="{8B30D662-3364-5673-18D9-E4ACBA43539A}"/>
                    </a:ext>
                  </a:extLst>
                </p:cNvPr>
                <p:cNvSpPr txBox="1"/>
                <p:nvPr/>
              </p:nvSpPr>
              <p:spPr>
                <a:xfrm>
                  <a:off x="3297385" y="32343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08" name="ZoneTexte 2007">
                  <a:extLst>
                    <a:ext uri="{FF2B5EF4-FFF2-40B4-BE49-F238E27FC236}">
                      <a16:creationId xmlns:a16="http://schemas.microsoft.com/office/drawing/2014/main" id="{81106904-D5B8-57EC-92C9-1CF222BBFB0F}"/>
                    </a:ext>
                  </a:extLst>
                </p:cNvPr>
                <p:cNvSpPr txBox="1"/>
                <p:nvPr/>
              </p:nvSpPr>
              <p:spPr>
                <a:xfrm>
                  <a:off x="3449785" y="33867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09" name="ZoneTexte 2008">
                  <a:extLst>
                    <a:ext uri="{FF2B5EF4-FFF2-40B4-BE49-F238E27FC236}">
                      <a16:creationId xmlns:a16="http://schemas.microsoft.com/office/drawing/2014/main" id="{873AF62A-C7FF-5E4E-B30B-D383EE278C04}"/>
                    </a:ext>
                  </a:extLst>
                </p:cNvPr>
                <p:cNvSpPr txBox="1"/>
                <p:nvPr/>
              </p:nvSpPr>
              <p:spPr>
                <a:xfrm>
                  <a:off x="3602185" y="35391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10" name="ZoneTexte 2009">
                  <a:extLst>
                    <a:ext uri="{FF2B5EF4-FFF2-40B4-BE49-F238E27FC236}">
                      <a16:creationId xmlns:a16="http://schemas.microsoft.com/office/drawing/2014/main" id="{BB6527D9-B18F-3259-9D4D-703454AD9A3F}"/>
                    </a:ext>
                  </a:extLst>
                </p:cNvPr>
                <p:cNvSpPr txBox="1"/>
                <p:nvPr/>
              </p:nvSpPr>
              <p:spPr>
                <a:xfrm>
                  <a:off x="3754585" y="3691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11" name="ZoneTexte 2010">
                  <a:extLst>
                    <a:ext uri="{FF2B5EF4-FFF2-40B4-BE49-F238E27FC236}">
                      <a16:creationId xmlns:a16="http://schemas.microsoft.com/office/drawing/2014/main" id="{DAB59163-656E-08DA-9706-8E54E622EA32}"/>
                    </a:ext>
                  </a:extLst>
                </p:cNvPr>
                <p:cNvSpPr txBox="1"/>
                <p:nvPr/>
              </p:nvSpPr>
              <p:spPr>
                <a:xfrm>
                  <a:off x="3906985" y="3843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12" name="ZoneTexte 2011">
                  <a:extLst>
                    <a:ext uri="{FF2B5EF4-FFF2-40B4-BE49-F238E27FC236}">
                      <a16:creationId xmlns:a16="http://schemas.microsoft.com/office/drawing/2014/main" id="{8CD59304-83FF-2365-753C-F6607644E14A}"/>
                    </a:ext>
                  </a:extLst>
                </p:cNvPr>
                <p:cNvSpPr txBox="1"/>
                <p:nvPr/>
              </p:nvSpPr>
              <p:spPr>
                <a:xfrm>
                  <a:off x="4059385" y="39963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13" name="ZoneTexte 2012">
                  <a:extLst>
                    <a:ext uri="{FF2B5EF4-FFF2-40B4-BE49-F238E27FC236}">
                      <a16:creationId xmlns:a16="http://schemas.microsoft.com/office/drawing/2014/main" id="{C36F83D8-DCFF-3897-9619-0897BFFFC9E3}"/>
                    </a:ext>
                  </a:extLst>
                </p:cNvPr>
                <p:cNvSpPr txBox="1"/>
                <p:nvPr/>
              </p:nvSpPr>
              <p:spPr>
                <a:xfrm>
                  <a:off x="4211785" y="41487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14" name="ZoneTexte 2013">
                  <a:extLst>
                    <a:ext uri="{FF2B5EF4-FFF2-40B4-BE49-F238E27FC236}">
                      <a16:creationId xmlns:a16="http://schemas.microsoft.com/office/drawing/2014/main" id="{8627CE15-71F3-F28E-D625-19D619B53965}"/>
                    </a:ext>
                  </a:extLst>
                </p:cNvPr>
                <p:cNvSpPr txBox="1"/>
                <p:nvPr/>
              </p:nvSpPr>
              <p:spPr>
                <a:xfrm>
                  <a:off x="4364185" y="43011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15" name="ZoneTexte 2014">
                  <a:extLst>
                    <a:ext uri="{FF2B5EF4-FFF2-40B4-BE49-F238E27FC236}">
                      <a16:creationId xmlns:a16="http://schemas.microsoft.com/office/drawing/2014/main" id="{7CB01646-2CAB-6845-54AC-7CC4BB53899F}"/>
                    </a:ext>
                  </a:extLst>
                </p:cNvPr>
                <p:cNvSpPr txBox="1"/>
                <p:nvPr/>
              </p:nvSpPr>
              <p:spPr>
                <a:xfrm>
                  <a:off x="4516585" y="445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16" name="ZoneTexte 2015">
                  <a:extLst>
                    <a:ext uri="{FF2B5EF4-FFF2-40B4-BE49-F238E27FC236}">
                      <a16:creationId xmlns:a16="http://schemas.microsoft.com/office/drawing/2014/main" id="{93395F61-6186-2281-6EFF-A3D3727A240F}"/>
                    </a:ext>
                  </a:extLst>
                </p:cNvPr>
                <p:cNvSpPr txBox="1"/>
                <p:nvPr/>
              </p:nvSpPr>
              <p:spPr>
                <a:xfrm>
                  <a:off x="4668985" y="4605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17" name="ZoneTexte 2016">
                  <a:extLst>
                    <a:ext uri="{FF2B5EF4-FFF2-40B4-BE49-F238E27FC236}">
                      <a16:creationId xmlns:a16="http://schemas.microsoft.com/office/drawing/2014/main" id="{C26B72C0-7090-EDAB-CD22-B13725232DC6}"/>
                    </a:ext>
                  </a:extLst>
                </p:cNvPr>
                <p:cNvSpPr txBox="1"/>
                <p:nvPr/>
              </p:nvSpPr>
              <p:spPr>
                <a:xfrm>
                  <a:off x="4821385" y="47583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18" name="ZoneTexte 2017">
                  <a:extLst>
                    <a:ext uri="{FF2B5EF4-FFF2-40B4-BE49-F238E27FC236}">
                      <a16:creationId xmlns:a16="http://schemas.microsoft.com/office/drawing/2014/main" id="{050B4429-ED63-AD23-B3F0-CCE037E59CBC}"/>
                    </a:ext>
                  </a:extLst>
                </p:cNvPr>
                <p:cNvSpPr txBox="1"/>
                <p:nvPr/>
              </p:nvSpPr>
              <p:spPr>
                <a:xfrm>
                  <a:off x="4973785" y="49107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19" name="ZoneTexte 2018">
                  <a:extLst>
                    <a:ext uri="{FF2B5EF4-FFF2-40B4-BE49-F238E27FC236}">
                      <a16:creationId xmlns:a16="http://schemas.microsoft.com/office/drawing/2014/main" id="{EA5691DB-52AA-A6D4-9291-A22291570CC3}"/>
                    </a:ext>
                  </a:extLst>
                </p:cNvPr>
                <p:cNvSpPr txBox="1"/>
                <p:nvPr/>
              </p:nvSpPr>
              <p:spPr>
                <a:xfrm>
                  <a:off x="3339482" y="41862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20" name="ZoneTexte 2019">
                  <a:extLst>
                    <a:ext uri="{FF2B5EF4-FFF2-40B4-BE49-F238E27FC236}">
                      <a16:creationId xmlns:a16="http://schemas.microsoft.com/office/drawing/2014/main" id="{28200274-93EC-4ECB-5B5E-CDC772C6964B}"/>
                    </a:ext>
                  </a:extLst>
                </p:cNvPr>
                <p:cNvSpPr txBox="1"/>
                <p:nvPr/>
              </p:nvSpPr>
              <p:spPr>
                <a:xfrm>
                  <a:off x="300858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21" name="ZoneTexte 2020">
                  <a:extLst>
                    <a:ext uri="{FF2B5EF4-FFF2-40B4-BE49-F238E27FC236}">
                      <a16:creationId xmlns:a16="http://schemas.microsoft.com/office/drawing/2014/main" id="{6F3D3025-84BE-368C-0D0F-8B86F477AA98}"/>
                    </a:ext>
                  </a:extLst>
                </p:cNvPr>
                <p:cNvSpPr txBox="1"/>
                <p:nvPr/>
              </p:nvSpPr>
              <p:spPr>
                <a:xfrm>
                  <a:off x="5126185" y="50631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22" name="ZoneTexte 2021">
                  <a:extLst>
                    <a:ext uri="{FF2B5EF4-FFF2-40B4-BE49-F238E27FC236}">
                      <a16:creationId xmlns:a16="http://schemas.microsoft.com/office/drawing/2014/main" id="{E51536E3-21DB-8222-5F10-ABA95A6DDDDD}"/>
                    </a:ext>
                  </a:extLst>
                </p:cNvPr>
                <p:cNvSpPr txBox="1"/>
                <p:nvPr/>
              </p:nvSpPr>
              <p:spPr>
                <a:xfrm>
                  <a:off x="5278585" y="5215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023" name="ZoneTexte 2022">
                  <a:extLst>
                    <a:ext uri="{FF2B5EF4-FFF2-40B4-BE49-F238E27FC236}">
                      <a16:creationId xmlns:a16="http://schemas.microsoft.com/office/drawing/2014/main" id="{6693DF34-BD27-5DED-1887-0E763A0D2219}"/>
                    </a:ext>
                  </a:extLst>
                </p:cNvPr>
                <p:cNvSpPr txBox="1"/>
                <p:nvPr/>
              </p:nvSpPr>
              <p:spPr>
                <a:xfrm>
                  <a:off x="5430985" y="5367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779" name="Groupe 1778">
                <a:extLst>
                  <a:ext uri="{FF2B5EF4-FFF2-40B4-BE49-F238E27FC236}">
                    <a16:creationId xmlns:a16="http://schemas.microsoft.com/office/drawing/2014/main" id="{DA81EE61-E6EA-435A-8A35-E336B0558670}"/>
                  </a:ext>
                </a:extLst>
              </p:cNvPr>
              <p:cNvGrpSpPr/>
              <p:nvPr/>
            </p:nvGrpSpPr>
            <p:grpSpPr>
              <a:xfrm>
                <a:off x="6016044" y="417574"/>
                <a:ext cx="3597270" cy="3743792"/>
                <a:chOff x="3144985" y="1830443"/>
                <a:chExt cx="3597270" cy="3743792"/>
              </a:xfrm>
            </p:grpSpPr>
            <p:sp>
              <p:nvSpPr>
                <p:cNvPr id="1853" name="ZoneTexte 1852">
                  <a:extLst>
                    <a:ext uri="{FF2B5EF4-FFF2-40B4-BE49-F238E27FC236}">
                      <a16:creationId xmlns:a16="http://schemas.microsoft.com/office/drawing/2014/main" id="{BDA51CF7-484C-FD06-A43D-A40661A8ADC9}"/>
                    </a:ext>
                  </a:extLst>
                </p:cNvPr>
                <p:cNvSpPr txBox="1"/>
                <p:nvPr/>
              </p:nvSpPr>
              <p:spPr>
                <a:xfrm>
                  <a:off x="3849769" y="1830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54" name="ZoneTexte 1853">
                  <a:extLst>
                    <a:ext uri="{FF2B5EF4-FFF2-40B4-BE49-F238E27FC236}">
                      <a16:creationId xmlns:a16="http://schemas.microsoft.com/office/drawing/2014/main" id="{7981617A-B5D9-D79E-673B-FD2038E92C57}"/>
                    </a:ext>
                  </a:extLst>
                </p:cNvPr>
                <p:cNvSpPr txBox="1"/>
                <p:nvPr/>
              </p:nvSpPr>
              <p:spPr>
                <a:xfrm>
                  <a:off x="4002169" y="1982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55" name="ZoneTexte 1854">
                  <a:extLst>
                    <a:ext uri="{FF2B5EF4-FFF2-40B4-BE49-F238E27FC236}">
                      <a16:creationId xmlns:a16="http://schemas.microsoft.com/office/drawing/2014/main" id="{4AEBF4D3-EA31-9587-4F6E-6F8EEF26EDC1}"/>
                    </a:ext>
                  </a:extLst>
                </p:cNvPr>
                <p:cNvSpPr txBox="1"/>
                <p:nvPr/>
              </p:nvSpPr>
              <p:spPr>
                <a:xfrm>
                  <a:off x="4154569" y="2135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56" name="ZoneTexte 1855">
                  <a:extLst>
                    <a:ext uri="{FF2B5EF4-FFF2-40B4-BE49-F238E27FC236}">
                      <a16:creationId xmlns:a16="http://schemas.microsoft.com/office/drawing/2014/main" id="{DA827288-04C8-D5FA-E8BC-32F205DA65D0}"/>
                    </a:ext>
                  </a:extLst>
                </p:cNvPr>
                <p:cNvSpPr txBox="1"/>
                <p:nvPr/>
              </p:nvSpPr>
              <p:spPr>
                <a:xfrm>
                  <a:off x="4306969" y="2287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57" name="ZoneTexte 1856">
                  <a:extLst>
                    <a:ext uri="{FF2B5EF4-FFF2-40B4-BE49-F238E27FC236}">
                      <a16:creationId xmlns:a16="http://schemas.microsoft.com/office/drawing/2014/main" id="{1BF58EBE-B351-BB81-7747-11F7FB17DBF1}"/>
                    </a:ext>
                  </a:extLst>
                </p:cNvPr>
                <p:cNvSpPr txBox="1"/>
                <p:nvPr/>
              </p:nvSpPr>
              <p:spPr>
                <a:xfrm>
                  <a:off x="4459369" y="2440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58" name="ZoneTexte 1857">
                  <a:extLst>
                    <a:ext uri="{FF2B5EF4-FFF2-40B4-BE49-F238E27FC236}">
                      <a16:creationId xmlns:a16="http://schemas.microsoft.com/office/drawing/2014/main" id="{C28AC689-FBAC-8D7B-E8C3-1189869109A0}"/>
                    </a:ext>
                  </a:extLst>
                </p:cNvPr>
                <p:cNvSpPr txBox="1"/>
                <p:nvPr/>
              </p:nvSpPr>
              <p:spPr>
                <a:xfrm>
                  <a:off x="4611769" y="2592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59" name="ZoneTexte 1858">
                  <a:extLst>
                    <a:ext uri="{FF2B5EF4-FFF2-40B4-BE49-F238E27FC236}">
                      <a16:creationId xmlns:a16="http://schemas.microsoft.com/office/drawing/2014/main" id="{2C6C4708-553E-03EB-6290-4BC62ED9CD12}"/>
                    </a:ext>
                  </a:extLst>
                </p:cNvPr>
                <p:cNvSpPr txBox="1"/>
                <p:nvPr/>
              </p:nvSpPr>
              <p:spPr>
                <a:xfrm>
                  <a:off x="4764169" y="2744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60" name="ZoneTexte 1859">
                  <a:extLst>
                    <a:ext uri="{FF2B5EF4-FFF2-40B4-BE49-F238E27FC236}">
                      <a16:creationId xmlns:a16="http://schemas.microsoft.com/office/drawing/2014/main" id="{8E3A196A-05B3-EC4C-5DEF-57FBA72ABB24}"/>
                    </a:ext>
                  </a:extLst>
                </p:cNvPr>
                <p:cNvSpPr txBox="1"/>
                <p:nvPr/>
              </p:nvSpPr>
              <p:spPr>
                <a:xfrm>
                  <a:off x="491656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61" name="ZoneTexte 1860">
                  <a:extLst>
                    <a:ext uri="{FF2B5EF4-FFF2-40B4-BE49-F238E27FC236}">
                      <a16:creationId xmlns:a16="http://schemas.microsoft.com/office/drawing/2014/main" id="{9387559B-E282-6AAE-7BB6-7312D9E9C75B}"/>
                    </a:ext>
                  </a:extLst>
                </p:cNvPr>
                <p:cNvSpPr txBox="1"/>
                <p:nvPr/>
              </p:nvSpPr>
              <p:spPr>
                <a:xfrm>
                  <a:off x="5068969" y="3049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62" name="ZoneTexte 1861">
                  <a:extLst>
                    <a:ext uri="{FF2B5EF4-FFF2-40B4-BE49-F238E27FC236}">
                      <a16:creationId xmlns:a16="http://schemas.microsoft.com/office/drawing/2014/main" id="{CBC7A026-BB54-9297-C479-F0846B3F65D9}"/>
                    </a:ext>
                  </a:extLst>
                </p:cNvPr>
                <p:cNvSpPr txBox="1"/>
                <p:nvPr/>
              </p:nvSpPr>
              <p:spPr>
                <a:xfrm>
                  <a:off x="5221369" y="3202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63" name="ZoneTexte 1862">
                  <a:extLst>
                    <a:ext uri="{FF2B5EF4-FFF2-40B4-BE49-F238E27FC236}">
                      <a16:creationId xmlns:a16="http://schemas.microsoft.com/office/drawing/2014/main" id="{711DD5BA-0B77-21D1-CCD2-C63BE196CDBC}"/>
                    </a:ext>
                  </a:extLst>
                </p:cNvPr>
                <p:cNvSpPr txBox="1"/>
                <p:nvPr/>
              </p:nvSpPr>
              <p:spPr>
                <a:xfrm>
                  <a:off x="5373769" y="3354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64" name="ZoneTexte 1863">
                  <a:extLst>
                    <a:ext uri="{FF2B5EF4-FFF2-40B4-BE49-F238E27FC236}">
                      <a16:creationId xmlns:a16="http://schemas.microsoft.com/office/drawing/2014/main" id="{1B290624-789B-34A7-6883-DF4D8DC513C5}"/>
                    </a:ext>
                  </a:extLst>
                </p:cNvPr>
                <p:cNvSpPr txBox="1"/>
                <p:nvPr/>
              </p:nvSpPr>
              <p:spPr>
                <a:xfrm>
                  <a:off x="5526169" y="3506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65" name="ZoneTexte 1864">
                  <a:extLst>
                    <a:ext uri="{FF2B5EF4-FFF2-40B4-BE49-F238E27FC236}">
                      <a16:creationId xmlns:a16="http://schemas.microsoft.com/office/drawing/2014/main" id="{F78FC88A-EAB6-9AE3-759C-60349F34160B}"/>
                    </a:ext>
                  </a:extLst>
                </p:cNvPr>
                <p:cNvSpPr txBox="1"/>
                <p:nvPr/>
              </p:nvSpPr>
              <p:spPr>
                <a:xfrm>
                  <a:off x="5678569" y="3659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66" name="ZoneTexte 1865">
                  <a:extLst>
                    <a:ext uri="{FF2B5EF4-FFF2-40B4-BE49-F238E27FC236}">
                      <a16:creationId xmlns:a16="http://schemas.microsoft.com/office/drawing/2014/main" id="{E964F717-450C-FAB6-914D-3DF5F4CB1FC7}"/>
                    </a:ext>
                  </a:extLst>
                </p:cNvPr>
                <p:cNvSpPr txBox="1"/>
                <p:nvPr/>
              </p:nvSpPr>
              <p:spPr>
                <a:xfrm>
                  <a:off x="5830969" y="3811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67" name="ZoneTexte 1866">
                  <a:extLst>
                    <a:ext uri="{FF2B5EF4-FFF2-40B4-BE49-F238E27FC236}">
                      <a16:creationId xmlns:a16="http://schemas.microsoft.com/office/drawing/2014/main" id="{BE92BFC7-E048-B540-8C98-D274768FD10D}"/>
                    </a:ext>
                  </a:extLst>
                </p:cNvPr>
                <p:cNvSpPr txBox="1"/>
                <p:nvPr/>
              </p:nvSpPr>
              <p:spPr>
                <a:xfrm>
                  <a:off x="5983369" y="3964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68" name="ZoneTexte 1867">
                  <a:extLst>
                    <a:ext uri="{FF2B5EF4-FFF2-40B4-BE49-F238E27FC236}">
                      <a16:creationId xmlns:a16="http://schemas.microsoft.com/office/drawing/2014/main" id="{97CF6A98-A6F9-262E-D84E-C24994DE6C92}"/>
                    </a:ext>
                  </a:extLst>
                </p:cNvPr>
                <p:cNvSpPr txBox="1"/>
                <p:nvPr/>
              </p:nvSpPr>
              <p:spPr>
                <a:xfrm>
                  <a:off x="6135769" y="4116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69" name="ZoneTexte 1868">
                  <a:extLst>
                    <a:ext uri="{FF2B5EF4-FFF2-40B4-BE49-F238E27FC236}">
                      <a16:creationId xmlns:a16="http://schemas.microsoft.com/office/drawing/2014/main" id="{22EA1066-068F-B61F-C91D-974BEC707AAD}"/>
                    </a:ext>
                  </a:extLst>
                </p:cNvPr>
                <p:cNvSpPr txBox="1"/>
                <p:nvPr/>
              </p:nvSpPr>
              <p:spPr>
                <a:xfrm>
                  <a:off x="6288169" y="4268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70" name="ZoneTexte 1869">
                  <a:extLst>
                    <a:ext uri="{FF2B5EF4-FFF2-40B4-BE49-F238E27FC236}">
                      <a16:creationId xmlns:a16="http://schemas.microsoft.com/office/drawing/2014/main" id="{C8B115E9-41D0-F886-1ABF-70322908DFA2}"/>
                    </a:ext>
                  </a:extLst>
                </p:cNvPr>
                <p:cNvSpPr txBox="1"/>
                <p:nvPr/>
              </p:nvSpPr>
              <p:spPr>
                <a:xfrm>
                  <a:off x="6440569" y="4421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71" name="ZoneTexte 1870">
                  <a:extLst>
                    <a:ext uri="{FF2B5EF4-FFF2-40B4-BE49-F238E27FC236}">
                      <a16:creationId xmlns:a16="http://schemas.microsoft.com/office/drawing/2014/main" id="{DD619AAD-9BCE-EBA2-B355-063F64A2C306}"/>
                    </a:ext>
                  </a:extLst>
                </p:cNvPr>
                <p:cNvSpPr txBox="1"/>
                <p:nvPr/>
              </p:nvSpPr>
              <p:spPr>
                <a:xfrm>
                  <a:off x="3665360" y="2138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72" name="ZoneTexte 1871">
                  <a:extLst>
                    <a:ext uri="{FF2B5EF4-FFF2-40B4-BE49-F238E27FC236}">
                      <a16:creationId xmlns:a16="http://schemas.microsoft.com/office/drawing/2014/main" id="{D384B14D-0936-7B99-564E-7D96508E7BF6}"/>
                    </a:ext>
                  </a:extLst>
                </p:cNvPr>
                <p:cNvSpPr txBox="1"/>
                <p:nvPr/>
              </p:nvSpPr>
              <p:spPr>
                <a:xfrm>
                  <a:off x="3817760" y="2290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73" name="ZoneTexte 1872">
                  <a:extLst>
                    <a:ext uri="{FF2B5EF4-FFF2-40B4-BE49-F238E27FC236}">
                      <a16:creationId xmlns:a16="http://schemas.microsoft.com/office/drawing/2014/main" id="{993619A6-D02E-8038-0182-670A97F3B0D2}"/>
                    </a:ext>
                  </a:extLst>
                </p:cNvPr>
                <p:cNvSpPr txBox="1"/>
                <p:nvPr/>
              </p:nvSpPr>
              <p:spPr>
                <a:xfrm>
                  <a:off x="3970160" y="2443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74" name="ZoneTexte 1873">
                  <a:extLst>
                    <a:ext uri="{FF2B5EF4-FFF2-40B4-BE49-F238E27FC236}">
                      <a16:creationId xmlns:a16="http://schemas.microsoft.com/office/drawing/2014/main" id="{97C49945-7DB0-625F-060D-00AC408791AD}"/>
                    </a:ext>
                  </a:extLst>
                </p:cNvPr>
                <p:cNvSpPr txBox="1"/>
                <p:nvPr/>
              </p:nvSpPr>
              <p:spPr>
                <a:xfrm>
                  <a:off x="4122560" y="2595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75" name="ZoneTexte 1874">
                  <a:extLst>
                    <a:ext uri="{FF2B5EF4-FFF2-40B4-BE49-F238E27FC236}">
                      <a16:creationId xmlns:a16="http://schemas.microsoft.com/office/drawing/2014/main" id="{AD32F11D-F14B-A722-F3F4-7931D21DB2AB}"/>
                    </a:ext>
                  </a:extLst>
                </p:cNvPr>
                <p:cNvSpPr txBox="1"/>
                <p:nvPr/>
              </p:nvSpPr>
              <p:spPr>
                <a:xfrm>
                  <a:off x="4274960" y="2747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76" name="ZoneTexte 1875">
                  <a:extLst>
                    <a:ext uri="{FF2B5EF4-FFF2-40B4-BE49-F238E27FC236}">
                      <a16:creationId xmlns:a16="http://schemas.microsoft.com/office/drawing/2014/main" id="{FA6CFD36-85F9-785E-2B1F-A603A30E7B17}"/>
                    </a:ext>
                  </a:extLst>
                </p:cNvPr>
                <p:cNvSpPr txBox="1"/>
                <p:nvPr/>
              </p:nvSpPr>
              <p:spPr>
                <a:xfrm>
                  <a:off x="4427360" y="2900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77" name="ZoneTexte 1876">
                  <a:extLst>
                    <a:ext uri="{FF2B5EF4-FFF2-40B4-BE49-F238E27FC236}">
                      <a16:creationId xmlns:a16="http://schemas.microsoft.com/office/drawing/2014/main" id="{B173B6F3-87AC-9895-7BC7-5ADE275498B1}"/>
                    </a:ext>
                  </a:extLst>
                </p:cNvPr>
                <p:cNvSpPr txBox="1"/>
                <p:nvPr/>
              </p:nvSpPr>
              <p:spPr>
                <a:xfrm>
                  <a:off x="4579760" y="3052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78" name="ZoneTexte 1877">
                  <a:extLst>
                    <a:ext uri="{FF2B5EF4-FFF2-40B4-BE49-F238E27FC236}">
                      <a16:creationId xmlns:a16="http://schemas.microsoft.com/office/drawing/2014/main" id="{27C979B3-E9F0-50BE-F9AD-6BB0D1437888}"/>
                    </a:ext>
                  </a:extLst>
                </p:cNvPr>
                <p:cNvSpPr txBox="1"/>
                <p:nvPr/>
              </p:nvSpPr>
              <p:spPr>
                <a:xfrm>
                  <a:off x="4732160" y="3205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79" name="ZoneTexte 1878">
                  <a:extLst>
                    <a:ext uri="{FF2B5EF4-FFF2-40B4-BE49-F238E27FC236}">
                      <a16:creationId xmlns:a16="http://schemas.microsoft.com/office/drawing/2014/main" id="{377946C8-D914-9897-2DF0-EF7EB192DB69}"/>
                    </a:ext>
                  </a:extLst>
                </p:cNvPr>
                <p:cNvSpPr txBox="1"/>
                <p:nvPr/>
              </p:nvSpPr>
              <p:spPr>
                <a:xfrm>
                  <a:off x="4884560" y="3357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80" name="ZoneTexte 1879">
                  <a:extLst>
                    <a:ext uri="{FF2B5EF4-FFF2-40B4-BE49-F238E27FC236}">
                      <a16:creationId xmlns:a16="http://schemas.microsoft.com/office/drawing/2014/main" id="{E1B619B3-809E-1238-BD94-83C137C3722B}"/>
                    </a:ext>
                  </a:extLst>
                </p:cNvPr>
                <p:cNvSpPr txBox="1"/>
                <p:nvPr/>
              </p:nvSpPr>
              <p:spPr>
                <a:xfrm>
                  <a:off x="5036960" y="3509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81" name="ZoneTexte 1880">
                  <a:extLst>
                    <a:ext uri="{FF2B5EF4-FFF2-40B4-BE49-F238E27FC236}">
                      <a16:creationId xmlns:a16="http://schemas.microsoft.com/office/drawing/2014/main" id="{2BF18662-E66A-264C-416A-9B268886CA24}"/>
                    </a:ext>
                  </a:extLst>
                </p:cNvPr>
                <p:cNvSpPr txBox="1"/>
                <p:nvPr/>
              </p:nvSpPr>
              <p:spPr>
                <a:xfrm>
                  <a:off x="5189360" y="3662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82" name="ZoneTexte 1881">
                  <a:extLst>
                    <a:ext uri="{FF2B5EF4-FFF2-40B4-BE49-F238E27FC236}">
                      <a16:creationId xmlns:a16="http://schemas.microsoft.com/office/drawing/2014/main" id="{DF2B1982-BAF0-63B8-8D2F-2A5F1F10BD03}"/>
                    </a:ext>
                  </a:extLst>
                </p:cNvPr>
                <p:cNvSpPr txBox="1"/>
                <p:nvPr/>
              </p:nvSpPr>
              <p:spPr>
                <a:xfrm>
                  <a:off x="5341760" y="3814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83" name="ZoneTexte 1882">
                  <a:extLst>
                    <a:ext uri="{FF2B5EF4-FFF2-40B4-BE49-F238E27FC236}">
                      <a16:creationId xmlns:a16="http://schemas.microsoft.com/office/drawing/2014/main" id="{039BA670-BB7A-E1F3-BF64-E59C639C5BA9}"/>
                    </a:ext>
                  </a:extLst>
                </p:cNvPr>
                <p:cNvSpPr txBox="1"/>
                <p:nvPr/>
              </p:nvSpPr>
              <p:spPr>
                <a:xfrm>
                  <a:off x="5494160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84" name="ZoneTexte 1883">
                  <a:extLst>
                    <a:ext uri="{FF2B5EF4-FFF2-40B4-BE49-F238E27FC236}">
                      <a16:creationId xmlns:a16="http://schemas.microsoft.com/office/drawing/2014/main" id="{DF46AE4B-0519-AF1C-65C8-C1A1B56D6D85}"/>
                    </a:ext>
                  </a:extLst>
                </p:cNvPr>
                <p:cNvSpPr txBox="1"/>
                <p:nvPr/>
              </p:nvSpPr>
              <p:spPr>
                <a:xfrm>
                  <a:off x="5646560" y="4119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85" name="ZoneTexte 1884">
                  <a:extLst>
                    <a:ext uri="{FF2B5EF4-FFF2-40B4-BE49-F238E27FC236}">
                      <a16:creationId xmlns:a16="http://schemas.microsoft.com/office/drawing/2014/main" id="{A73FCEE0-0F64-820B-466D-CDFBEA80AF62}"/>
                    </a:ext>
                  </a:extLst>
                </p:cNvPr>
                <p:cNvSpPr txBox="1"/>
                <p:nvPr/>
              </p:nvSpPr>
              <p:spPr>
                <a:xfrm>
                  <a:off x="5798960" y="4271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86" name="ZoneTexte 1885">
                  <a:extLst>
                    <a:ext uri="{FF2B5EF4-FFF2-40B4-BE49-F238E27FC236}">
                      <a16:creationId xmlns:a16="http://schemas.microsoft.com/office/drawing/2014/main" id="{5D732A5A-A524-C6E2-A3F6-55C406598F31}"/>
                    </a:ext>
                  </a:extLst>
                </p:cNvPr>
                <p:cNvSpPr txBox="1"/>
                <p:nvPr/>
              </p:nvSpPr>
              <p:spPr>
                <a:xfrm>
                  <a:off x="5951360" y="4424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87" name="ZoneTexte 1886">
                  <a:extLst>
                    <a:ext uri="{FF2B5EF4-FFF2-40B4-BE49-F238E27FC236}">
                      <a16:creationId xmlns:a16="http://schemas.microsoft.com/office/drawing/2014/main" id="{E0BD5A02-5121-5D45-4D96-4CABD300EF9C}"/>
                    </a:ext>
                  </a:extLst>
                </p:cNvPr>
                <p:cNvSpPr txBox="1"/>
                <p:nvPr/>
              </p:nvSpPr>
              <p:spPr>
                <a:xfrm>
                  <a:off x="6103760" y="4576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88" name="ZoneTexte 1887">
                  <a:extLst>
                    <a:ext uri="{FF2B5EF4-FFF2-40B4-BE49-F238E27FC236}">
                      <a16:creationId xmlns:a16="http://schemas.microsoft.com/office/drawing/2014/main" id="{454ABB3F-BD7C-784C-C821-72B7F3E1AFBD}"/>
                    </a:ext>
                  </a:extLst>
                </p:cNvPr>
                <p:cNvSpPr txBox="1"/>
                <p:nvPr/>
              </p:nvSpPr>
              <p:spPr>
                <a:xfrm>
                  <a:off x="6256160" y="4729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89" name="ZoneTexte 1888">
                  <a:extLst>
                    <a:ext uri="{FF2B5EF4-FFF2-40B4-BE49-F238E27FC236}">
                      <a16:creationId xmlns:a16="http://schemas.microsoft.com/office/drawing/2014/main" id="{0FF6344D-8C1C-E481-9238-C3086B73F3BE}"/>
                    </a:ext>
                  </a:extLst>
                </p:cNvPr>
                <p:cNvSpPr txBox="1"/>
                <p:nvPr/>
              </p:nvSpPr>
              <p:spPr>
                <a:xfrm>
                  <a:off x="3411688" y="2407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90" name="ZoneTexte 1889">
                  <a:extLst>
                    <a:ext uri="{FF2B5EF4-FFF2-40B4-BE49-F238E27FC236}">
                      <a16:creationId xmlns:a16="http://schemas.microsoft.com/office/drawing/2014/main" id="{C27C6386-8318-310C-ADAC-EA4048ECEF61}"/>
                    </a:ext>
                  </a:extLst>
                </p:cNvPr>
                <p:cNvSpPr txBox="1"/>
                <p:nvPr/>
              </p:nvSpPr>
              <p:spPr>
                <a:xfrm>
                  <a:off x="3564088" y="2560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91" name="ZoneTexte 1890">
                  <a:extLst>
                    <a:ext uri="{FF2B5EF4-FFF2-40B4-BE49-F238E27FC236}">
                      <a16:creationId xmlns:a16="http://schemas.microsoft.com/office/drawing/2014/main" id="{BAC727CC-823D-E66D-C0A1-1AF517896030}"/>
                    </a:ext>
                  </a:extLst>
                </p:cNvPr>
                <p:cNvSpPr txBox="1"/>
                <p:nvPr/>
              </p:nvSpPr>
              <p:spPr>
                <a:xfrm>
                  <a:off x="3716488" y="2712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92" name="ZoneTexte 1891">
                  <a:extLst>
                    <a:ext uri="{FF2B5EF4-FFF2-40B4-BE49-F238E27FC236}">
                      <a16:creationId xmlns:a16="http://schemas.microsoft.com/office/drawing/2014/main" id="{B68010D5-BCF6-B4F4-0808-9B8796F01F2B}"/>
                    </a:ext>
                  </a:extLst>
                </p:cNvPr>
                <p:cNvSpPr txBox="1"/>
                <p:nvPr/>
              </p:nvSpPr>
              <p:spPr>
                <a:xfrm>
                  <a:off x="3868888" y="2864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93" name="ZoneTexte 1892">
                  <a:extLst>
                    <a:ext uri="{FF2B5EF4-FFF2-40B4-BE49-F238E27FC236}">
                      <a16:creationId xmlns:a16="http://schemas.microsoft.com/office/drawing/2014/main" id="{E70F6B09-846B-F19D-5C47-8241FE37AEC4}"/>
                    </a:ext>
                  </a:extLst>
                </p:cNvPr>
                <p:cNvSpPr txBox="1"/>
                <p:nvPr/>
              </p:nvSpPr>
              <p:spPr>
                <a:xfrm>
                  <a:off x="4021288" y="3017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94" name="ZoneTexte 1893">
                  <a:extLst>
                    <a:ext uri="{FF2B5EF4-FFF2-40B4-BE49-F238E27FC236}">
                      <a16:creationId xmlns:a16="http://schemas.microsoft.com/office/drawing/2014/main" id="{58103BD6-0CB5-52E1-BC91-C5FA785C8CC3}"/>
                    </a:ext>
                  </a:extLst>
                </p:cNvPr>
                <p:cNvSpPr txBox="1"/>
                <p:nvPr/>
              </p:nvSpPr>
              <p:spPr>
                <a:xfrm>
                  <a:off x="4173688" y="3169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95" name="ZoneTexte 1894">
                  <a:extLst>
                    <a:ext uri="{FF2B5EF4-FFF2-40B4-BE49-F238E27FC236}">
                      <a16:creationId xmlns:a16="http://schemas.microsoft.com/office/drawing/2014/main" id="{03732714-6262-AF19-044B-8C120F73F07D}"/>
                    </a:ext>
                  </a:extLst>
                </p:cNvPr>
                <p:cNvSpPr txBox="1"/>
                <p:nvPr/>
              </p:nvSpPr>
              <p:spPr>
                <a:xfrm>
                  <a:off x="4326088" y="3322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96" name="ZoneTexte 1895">
                  <a:extLst>
                    <a:ext uri="{FF2B5EF4-FFF2-40B4-BE49-F238E27FC236}">
                      <a16:creationId xmlns:a16="http://schemas.microsoft.com/office/drawing/2014/main" id="{593F2531-629D-ACC9-367B-C46FADF17C28}"/>
                    </a:ext>
                  </a:extLst>
                </p:cNvPr>
                <p:cNvSpPr txBox="1"/>
                <p:nvPr/>
              </p:nvSpPr>
              <p:spPr>
                <a:xfrm>
                  <a:off x="4478488" y="3474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97" name="ZoneTexte 1896">
                  <a:extLst>
                    <a:ext uri="{FF2B5EF4-FFF2-40B4-BE49-F238E27FC236}">
                      <a16:creationId xmlns:a16="http://schemas.microsoft.com/office/drawing/2014/main" id="{E441054D-3D1C-93D0-B23D-034F7B23A9E1}"/>
                    </a:ext>
                  </a:extLst>
                </p:cNvPr>
                <p:cNvSpPr txBox="1"/>
                <p:nvPr/>
              </p:nvSpPr>
              <p:spPr>
                <a:xfrm>
                  <a:off x="4630888" y="3626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98" name="ZoneTexte 1897">
                  <a:extLst>
                    <a:ext uri="{FF2B5EF4-FFF2-40B4-BE49-F238E27FC236}">
                      <a16:creationId xmlns:a16="http://schemas.microsoft.com/office/drawing/2014/main" id="{B9D89C03-36B1-35B9-018F-A2AF1E2F166B}"/>
                    </a:ext>
                  </a:extLst>
                </p:cNvPr>
                <p:cNvSpPr txBox="1"/>
                <p:nvPr/>
              </p:nvSpPr>
              <p:spPr>
                <a:xfrm>
                  <a:off x="4783288" y="3779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99" name="ZoneTexte 1898">
                  <a:extLst>
                    <a:ext uri="{FF2B5EF4-FFF2-40B4-BE49-F238E27FC236}">
                      <a16:creationId xmlns:a16="http://schemas.microsoft.com/office/drawing/2014/main" id="{B4FA1AC6-DD8D-A624-A416-D9F05FC7BAF8}"/>
                    </a:ext>
                  </a:extLst>
                </p:cNvPr>
                <p:cNvSpPr txBox="1"/>
                <p:nvPr/>
              </p:nvSpPr>
              <p:spPr>
                <a:xfrm>
                  <a:off x="4935688" y="3931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00" name="ZoneTexte 1899">
                  <a:extLst>
                    <a:ext uri="{FF2B5EF4-FFF2-40B4-BE49-F238E27FC236}">
                      <a16:creationId xmlns:a16="http://schemas.microsoft.com/office/drawing/2014/main" id="{60A46EED-22E2-AB82-13AE-C1A6469956C8}"/>
                    </a:ext>
                  </a:extLst>
                </p:cNvPr>
                <p:cNvSpPr txBox="1"/>
                <p:nvPr/>
              </p:nvSpPr>
              <p:spPr>
                <a:xfrm>
                  <a:off x="5088088" y="4084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01" name="ZoneTexte 1900">
                  <a:extLst>
                    <a:ext uri="{FF2B5EF4-FFF2-40B4-BE49-F238E27FC236}">
                      <a16:creationId xmlns:a16="http://schemas.microsoft.com/office/drawing/2014/main" id="{39F5CFBD-EDB2-7D1B-EA35-DCC05EDD44C2}"/>
                    </a:ext>
                  </a:extLst>
                </p:cNvPr>
                <p:cNvSpPr txBox="1"/>
                <p:nvPr/>
              </p:nvSpPr>
              <p:spPr>
                <a:xfrm>
                  <a:off x="5240488" y="4236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02" name="ZoneTexte 1901">
                  <a:extLst>
                    <a:ext uri="{FF2B5EF4-FFF2-40B4-BE49-F238E27FC236}">
                      <a16:creationId xmlns:a16="http://schemas.microsoft.com/office/drawing/2014/main" id="{BA34CD8A-401C-8650-2641-07FCFE52CBE3}"/>
                    </a:ext>
                  </a:extLst>
                </p:cNvPr>
                <p:cNvSpPr txBox="1"/>
                <p:nvPr/>
              </p:nvSpPr>
              <p:spPr>
                <a:xfrm>
                  <a:off x="5392888" y="4388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03" name="ZoneTexte 1902">
                  <a:extLst>
                    <a:ext uri="{FF2B5EF4-FFF2-40B4-BE49-F238E27FC236}">
                      <a16:creationId xmlns:a16="http://schemas.microsoft.com/office/drawing/2014/main" id="{A0F2D10C-C6BF-80FB-C725-506168740FC5}"/>
                    </a:ext>
                  </a:extLst>
                </p:cNvPr>
                <p:cNvSpPr txBox="1"/>
                <p:nvPr/>
              </p:nvSpPr>
              <p:spPr>
                <a:xfrm>
                  <a:off x="5545288" y="4541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04" name="ZoneTexte 1903">
                  <a:extLst>
                    <a:ext uri="{FF2B5EF4-FFF2-40B4-BE49-F238E27FC236}">
                      <a16:creationId xmlns:a16="http://schemas.microsoft.com/office/drawing/2014/main" id="{E2BB3F83-30A8-E1EA-4A6C-4A2FBF8ED6F2}"/>
                    </a:ext>
                  </a:extLst>
                </p:cNvPr>
                <p:cNvSpPr txBox="1"/>
                <p:nvPr/>
              </p:nvSpPr>
              <p:spPr>
                <a:xfrm>
                  <a:off x="5697688" y="4693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05" name="ZoneTexte 1904">
                  <a:extLst>
                    <a:ext uri="{FF2B5EF4-FFF2-40B4-BE49-F238E27FC236}">
                      <a16:creationId xmlns:a16="http://schemas.microsoft.com/office/drawing/2014/main" id="{E272B641-0992-6C9B-A290-8243808F8A04}"/>
                    </a:ext>
                  </a:extLst>
                </p:cNvPr>
                <p:cNvSpPr txBox="1"/>
                <p:nvPr/>
              </p:nvSpPr>
              <p:spPr>
                <a:xfrm>
                  <a:off x="5850088" y="4846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06" name="ZoneTexte 1905">
                  <a:extLst>
                    <a:ext uri="{FF2B5EF4-FFF2-40B4-BE49-F238E27FC236}">
                      <a16:creationId xmlns:a16="http://schemas.microsoft.com/office/drawing/2014/main" id="{4E04A39C-1F5C-4EBF-C374-071825B33E8E}"/>
                    </a:ext>
                  </a:extLst>
                </p:cNvPr>
                <p:cNvSpPr txBox="1"/>
                <p:nvPr/>
              </p:nvSpPr>
              <p:spPr>
                <a:xfrm>
                  <a:off x="3159432" y="2614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07" name="ZoneTexte 1906">
                  <a:extLst>
                    <a:ext uri="{FF2B5EF4-FFF2-40B4-BE49-F238E27FC236}">
                      <a16:creationId xmlns:a16="http://schemas.microsoft.com/office/drawing/2014/main" id="{145130A3-89E5-75DE-0D04-C911EFCE9766}"/>
                    </a:ext>
                  </a:extLst>
                </p:cNvPr>
                <p:cNvSpPr txBox="1"/>
                <p:nvPr/>
              </p:nvSpPr>
              <p:spPr>
                <a:xfrm>
                  <a:off x="3311832" y="2766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08" name="ZoneTexte 1907">
                  <a:extLst>
                    <a:ext uri="{FF2B5EF4-FFF2-40B4-BE49-F238E27FC236}">
                      <a16:creationId xmlns:a16="http://schemas.microsoft.com/office/drawing/2014/main" id="{7097475A-5089-E83C-6F21-D5823C381356}"/>
                    </a:ext>
                  </a:extLst>
                </p:cNvPr>
                <p:cNvSpPr txBox="1"/>
                <p:nvPr/>
              </p:nvSpPr>
              <p:spPr>
                <a:xfrm>
                  <a:off x="3464232" y="2918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09" name="ZoneTexte 1908">
                  <a:extLst>
                    <a:ext uri="{FF2B5EF4-FFF2-40B4-BE49-F238E27FC236}">
                      <a16:creationId xmlns:a16="http://schemas.microsoft.com/office/drawing/2014/main" id="{FD6C8F99-014D-DEA5-C283-F124AA3332A6}"/>
                    </a:ext>
                  </a:extLst>
                </p:cNvPr>
                <p:cNvSpPr txBox="1"/>
                <p:nvPr/>
              </p:nvSpPr>
              <p:spPr>
                <a:xfrm>
                  <a:off x="3616632" y="3071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10" name="ZoneTexte 1909">
                  <a:extLst>
                    <a:ext uri="{FF2B5EF4-FFF2-40B4-BE49-F238E27FC236}">
                      <a16:creationId xmlns:a16="http://schemas.microsoft.com/office/drawing/2014/main" id="{4DEAAF1A-BAEF-F21E-6C2A-2995469855F9}"/>
                    </a:ext>
                  </a:extLst>
                </p:cNvPr>
                <p:cNvSpPr txBox="1"/>
                <p:nvPr/>
              </p:nvSpPr>
              <p:spPr>
                <a:xfrm>
                  <a:off x="3769032" y="3223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11" name="ZoneTexte 1910">
                  <a:extLst>
                    <a:ext uri="{FF2B5EF4-FFF2-40B4-BE49-F238E27FC236}">
                      <a16:creationId xmlns:a16="http://schemas.microsoft.com/office/drawing/2014/main" id="{F3A4E2BA-13CA-4578-29C9-5A17C610A67C}"/>
                    </a:ext>
                  </a:extLst>
                </p:cNvPr>
                <p:cNvSpPr txBox="1"/>
                <p:nvPr/>
              </p:nvSpPr>
              <p:spPr>
                <a:xfrm>
                  <a:off x="3921432" y="3376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12" name="ZoneTexte 1911">
                  <a:extLst>
                    <a:ext uri="{FF2B5EF4-FFF2-40B4-BE49-F238E27FC236}">
                      <a16:creationId xmlns:a16="http://schemas.microsoft.com/office/drawing/2014/main" id="{CCB7D4C0-B7A9-E0D3-FD1F-216267FE7BD4}"/>
                    </a:ext>
                  </a:extLst>
                </p:cNvPr>
                <p:cNvSpPr txBox="1"/>
                <p:nvPr/>
              </p:nvSpPr>
              <p:spPr>
                <a:xfrm>
                  <a:off x="4073832" y="3528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13" name="ZoneTexte 1912">
                  <a:extLst>
                    <a:ext uri="{FF2B5EF4-FFF2-40B4-BE49-F238E27FC236}">
                      <a16:creationId xmlns:a16="http://schemas.microsoft.com/office/drawing/2014/main" id="{AFD1309E-E849-4007-CCD4-DB46F8F1A6B5}"/>
                    </a:ext>
                  </a:extLst>
                </p:cNvPr>
                <p:cNvSpPr txBox="1"/>
                <p:nvPr/>
              </p:nvSpPr>
              <p:spPr>
                <a:xfrm>
                  <a:off x="4226232" y="3680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14" name="ZoneTexte 1913">
                  <a:extLst>
                    <a:ext uri="{FF2B5EF4-FFF2-40B4-BE49-F238E27FC236}">
                      <a16:creationId xmlns:a16="http://schemas.microsoft.com/office/drawing/2014/main" id="{64EBAED0-D25D-B7A5-40FB-03B740B00A2E}"/>
                    </a:ext>
                  </a:extLst>
                </p:cNvPr>
                <p:cNvSpPr txBox="1"/>
                <p:nvPr/>
              </p:nvSpPr>
              <p:spPr>
                <a:xfrm>
                  <a:off x="4378632" y="3833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15" name="ZoneTexte 1914">
                  <a:extLst>
                    <a:ext uri="{FF2B5EF4-FFF2-40B4-BE49-F238E27FC236}">
                      <a16:creationId xmlns:a16="http://schemas.microsoft.com/office/drawing/2014/main" id="{B83097B1-2B1A-3183-2B5C-062077FA7177}"/>
                    </a:ext>
                  </a:extLst>
                </p:cNvPr>
                <p:cNvSpPr txBox="1"/>
                <p:nvPr/>
              </p:nvSpPr>
              <p:spPr>
                <a:xfrm>
                  <a:off x="4531032" y="3985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16" name="ZoneTexte 1915">
                  <a:extLst>
                    <a:ext uri="{FF2B5EF4-FFF2-40B4-BE49-F238E27FC236}">
                      <a16:creationId xmlns:a16="http://schemas.microsoft.com/office/drawing/2014/main" id="{6A5B5CA5-9014-1314-6775-0D5F9DB19C37}"/>
                    </a:ext>
                  </a:extLst>
                </p:cNvPr>
                <p:cNvSpPr txBox="1"/>
                <p:nvPr/>
              </p:nvSpPr>
              <p:spPr>
                <a:xfrm>
                  <a:off x="4683432" y="4138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17" name="ZoneTexte 1916">
                  <a:extLst>
                    <a:ext uri="{FF2B5EF4-FFF2-40B4-BE49-F238E27FC236}">
                      <a16:creationId xmlns:a16="http://schemas.microsoft.com/office/drawing/2014/main" id="{29880E8B-EBF5-AD2F-D56C-B96A10A7F123}"/>
                    </a:ext>
                  </a:extLst>
                </p:cNvPr>
                <p:cNvSpPr txBox="1"/>
                <p:nvPr/>
              </p:nvSpPr>
              <p:spPr>
                <a:xfrm>
                  <a:off x="4835832" y="4290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18" name="ZoneTexte 1917">
                  <a:extLst>
                    <a:ext uri="{FF2B5EF4-FFF2-40B4-BE49-F238E27FC236}">
                      <a16:creationId xmlns:a16="http://schemas.microsoft.com/office/drawing/2014/main" id="{17420C6A-F1B2-D8E3-DB7F-607C0F7C5755}"/>
                    </a:ext>
                  </a:extLst>
                </p:cNvPr>
                <p:cNvSpPr txBox="1"/>
                <p:nvPr/>
              </p:nvSpPr>
              <p:spPr>
                <a:xfrm>
                  <a:off x="4988232" y="4442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19" name="ZoneTexte 1918">
                  <a:extLst>
                    <a:ext uri="{FF2B5EF4-FFF2-40B4-BE49-F238E27FC236}">
                      <a16:creationId xmlns:a16="http://schemas.microsoft.com/office/drawing/2014/main" id="{84BB6865-4157-E754-C975-7D980DC81831}"/>
                    </a:ext>
                  </a:extLst>
                </p:cNvPr>
                <p:cNvSpPr txBox="1"/>
                <p:nvPr/>
              </p:nvSpPr>
              <p:spPr>
                <a:xfrm>
                  <a:off x="5140632" y="4595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20" name="ZoneTexte 1919">
                  <a:extLst>
                    <a:ext uri="{FF2B5EF4-FFF2-40B4-BE49-F238E27FC236}">
                      <a16:creationId xmlns:a16="http://schemas.microsoft.com/office/drawing/2014/main" id="{21DD95E3-4E81-46BA-1E70-D4FE49642A8A}"/>
                    </a:ext>
                  </a:extLst>
                </p:cNvPr>
                <p:cNvSpPr txBox="1"/>
                <p:nvPr/>
              </p:nvSpPr>
              <p:spPr>
                <a:xfrm>
                  <a:off x="5293032" y="4747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21" name="ZoneTexte 1920">
                  <a:extLst>
                    <a:ext uri="{FF2B5EF4-FFF2-40B4-BE49-F238E27FC236}">
                      <a16:creationId xmlns:a16="http://schemas.microsoft.com/office/drawing/2014/main" id="{5AB9E400-AD53-D64D-6285-4E2DB7BFA4EE}"/>
                    </a:ext>
                  </a:extLst>
                </p:cNvPr>
                <p:cNvSpPr txBox="1"/>
                <p:nvPr/>
              </p:nvSpPr>
              <p:spPr>
                <a:xfrm>
                  <a:off x="5445432" y="4900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22" name="ZoneTexte 1921">
                  <a:extLst>
                    <a:ext uri="{FF2B5EF4-FFF2-40B4-BE49-F238E27FC236}">
                      <a16:creationId xmlns:a16="http://schemas.microsoft.com/office/drawing/2014/main" id="{44100C26-D1FC-F34F-B31B-46AA3D1540CF}"/>
                    </a:ext>
                  </a:extLst>
                </p:cNvPr>
                <p:cNvSpPr txBox="1"/>
                <p:nvPr/>
              </p:nvSpPr>
              <p:spPr>
                <a:xfrm>
                  <a:off x="5597832" y="5052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23" name="ZoneTexte 1922">
                  <a:extLst>
                    <a:ext uri="{FF2B5EF4-FFF2-40B4-BE49-F238E27FC236}">
                      <a16:creationId xmlns:a16="http://schemas.microsoft.com/office/drawing/2014/main" id="{6A1FADA8-0D08-1626-0892-2BFCAE2A659A}"/>
                    </a:ext>
                  </a:extLst>
                </p:cNvPr>
                <p:cNvSpPr txBox="1"/>
                <p:nvPr/>
              </p:nvSpPr>
              <p:spPr>
                <a:xfrm>
                  <a:off x="5750232" y="5204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24" name="ZoneTexte 1923">
                  <a:extLst>
                    <a:ext uri="{FF2B5EF4-FFF2-40B4-BE49-F238E27FC236}">
                      <a16:creationId xmlns:a16="http://schemas.microsoft.com/office/drawing/2014/main" id="{B4DC51C5-0EE8-EFA7-D0E6-F217982CC01D}"/>
                    </a:ext>
                  </a:extLst>
                </p:cNvPr>
                <p:cNvSpPr txBox="1"/>
                <p:nvPr/>
              </p:nvSpPr>
              <p:spPr>
                <a:xfrm>
                  <a:off x="3144985" y="3081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25" name="ZoneTexte 1924">
                  <a:extLst>
                    <a:ext uri="{FF2B5EF4-FFF2-40B4-BE49-F238E27FC236}">
                      <a16:creationId xmlns:a16="http://schemas.microsoft.com/office/drawing/2014/main" id="{0D4375CD-CCB0-6414-AF18-EB94AD63B577}"/>
                    </a:ext>
                  </a:extLst>
                </p:cNvPr>
                <p:cNvSpPr txBox="1"/>
                <p:nvPr/>
              </p:nvSpPr>
              <p:spPr>
                <a:xfrm>
                  <a:off x="3297385" y="3234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26" name="ZoneTexte 1925">
                  <a:extLst>
                    <a:ext uri="{FF2B5EF4-FFF2-40B4-BE49-F238E27FC236}">
                      <a16:creationId xmlns:a16="http://schemas.microsoft.com/office/drawing/2014/main" id="{2A5F40D2-48CC-D251-16B4-108A61E62ECE}"/>
                    </a:ext>
                  </a:extLst>
                </p:cNvPr>
                <p:cNvSpPr txBox="1"/>
                <p:nvPr/>
              </p:nvSpPr>
              <p:spPr>
                <a:xfrm>
                  <a:off x="3602185" y="3539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27" name="ZoneTexte 1926">
                  <a:extLst>
                    <a:ext uri="{FF2B5EF4-FFF2-40B4-BE49-F238E27FC236}">
                      <a16:creationId xmlns:a16="http://schemas.microsoft.com/office/drawing/2014/main" id="{FD0584BD-A7FA-AA69-B0B8-60BF097939F7}"/>
                    </a:ext>
                  </a:extLst>
                </p:cNvPr>
                <p:cNvSpPr txBox="1"/>
                <p:nvPr/>
              </p:nvSpPr>
              <p:spPr>
                <a:xfrm>
                  <a:off x="3906985" y="3843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28" name="ZoneTexte 1927">
                  <a:extLst>
                    <a:ext uri="{FF2B5EF4-FFF2-40B4-BE49-F238E27FC236}">
                      <a16:creationId xmlns:a16="http://schemas.microsoft.com/office/drawing/2014/main" id="{E951DA9D-9CD4-6606-669A-596E2326FF80}"/>
                    </a:ext>
                  </a:extLst>
                </p:cNvPr>
                <p:cNvSpPr txBox="1"/>
                <p:nvPr/>
              </p:nvSpPr>
              <p:spPr>
                <a:xfrm>
                  <a:off x="4211785" y="41487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29" name="ZoneTexte 1928">
                  <a:extLst>
                    <a:ext uri="{FF2B5EF4-FFF2-40B4-BE49-F238E27FC236}">
                      <a16:creationId xmlns:a16="http://schemas.microsoft.com/office/drawing/2014/main" id="{84FDDFA7-CE29-20DA-2F9F-54C6C8B8033A}"/>
                    </a:ext>
                  </a:extLst>
                </p:cNvPr>
                <p:cNvSpPr txBox="1"/>
                <p:nvPr/>
              </p:nvSpPr>
              <p:spPr>
                <a:xfrm>
                  <a:off x="4516585" y="44535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30" name="ZoneTexte 1929">
                  <a:extLst>
                    <a:ext uri="{FF2B5EF4-FFF2-40B4-BE49-F238E27FC236}">
                      <a16:creationId xmlns:a16="http://schemas.microsoft.com/office/drawing/2014/main" id="{D89BCAC2-D8CB-C9C1-60FF-CCA21B73E13D}"/>
                    </a:ext>
                  </a:extLst>
                </p:cNvPr>
                <p:cNvSpPr txBox="1"/>
                <p:nvPr/>
              </p:nvSpPr>
              <p:spPr>
                <a:xfrm>
                  <a:off x="4821385" y="4758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31" name="ZoneTexte 1930">
                  <a:extLst>
                    <a:ext uri="{FF2B5EF4-FFF2-40B4-BE49-F238E27FC236}">
                      <a16:creationId xmlns:a16="http://schemas.microsoft.com/office/drawing/2014/main" id="{09816546-9EE4-C2B0-03F8-D6F3620A4EBB}"/>
                    </a:ext>
                  </a:extLst>
                </p:cNvPr>
                <p:cNvSpPr txBox="1"/>
                <p:nvPr/>
              </p:nvSpPr>
              <p:spPr>
                <a:xfrm>
                  <a:off x="3339482" y="41862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32" name="ZoneTexte 1931">
                  <a:extLst>
                    <a:ext uri="{FF2B5EF4-FFF2-40B4-BE49-F238E27FC236}">
                      <a16:creationId xmlns:a16="http://schemas.microsoft.com/office/drawing/2014/main" id="{E8F62416-385C-7013-B54A-60835A273E3F}"/>
                    </a:ext>
                  </a:extLst>
                </p:cNvPr>
                <p:cNvSpPr txBox="1"/>
                <p:nvPr/>
              </p:nvSpPr>
              <p:spPr>
                <a:xfrm>
                  <a:off x="5126185" y="5063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933" name="ZoneTexte 1932">
                  <a:extLst>
                    <a:ext uri="{FF2B5EF4-FFF2-40B4-BE49-F238E27FC236}">
                      <a16:creationId xmlns:a16="http://schemas.microsoft.com/office/drawing/2014/main" id="{3A58C7AC-56FA-9E6C-98D4-617BCA6565CF}"/>
                    </a:ext>
                  </a:extLst>
                </p:cNvPr>
                <p:cNvSpPr txBox="1"/>
                <p:nvPr/>
              </p:nvSpPr>
              <p:spPr>
                <a:xfrm>
                  <a:off x="6058708" y="497936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780" name="Groupe 1779">
                <a:extLst>
                  <a:ext uri="{FF2B5EF4-FFF2-40B4-BE49-F238E27FC236}">
                    <a16:creationId xmlns:a16="http://schemas.microsoft.com/office/drawing/2014/main" id="{A00A6078-65A2-13FA-DD43-D0A39CFE7E20}"/>
                  </a:ext>
                </a:extLst>
              </p:cNvPr>
              <p:cNvGrpSpPr/>
              <p:nvPr/>
            </p:nvGrpSpPr>
            <p:grpSpPr>
              <a:xfrm>
                <a:off x="7003494" y="-697067"/>
                <a:ext cx="5043361" cy="3896192"/>
                <a:chOff x="3144985" y="1678043"/>
                <a:chExt cx="5043361" cy="3896192"/>
              </a:xfrm>
            </p:grpSpPr>
            <p:sp>
              <p:nvSpPr>
                <p:cNvPr id="1781" name="ZoneTexte 1780">
                  <a:extLst>
                    <a:ext uri="{FF2B5EF4-FFF2-40B4-BE49-F238E27FC236}">
                      <a16:creationId xmlns:a16="http://schemas.microsoft.com/office/drawing/2014/main" id="{FBF4C135-4569-EB75-6D58-BCB6916C78BF}"/>
                    </a:ext>
                  </a:extLst>
                </p:cNvPr>
                <p:cNvSpPr txBox="1"/>
                <p:nvPr/>
              </p:nvSpPr>
              <p:spPr>
                <a:xfrm>
                  <a:off x="3697369" y="167804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82" name="ZoneTexte 1781">
                  <a:extLst>
                    <a:ext uri="{FF2B5EF4-FFF2-40B4-BE49-F238E27FC236}">
                      <a16:creationId xmlns:a16="http://schemas.microsoft.com/office/drawing/2014/main" id="{9BFF0518-F8D8-7611-3AC7-35A22276E7FA}"/>
                    </a:ext>
                  </a:extLst>
                </p:cNvPr>
                <p:cNvSpPr txBox="1"/>
                <p:nvPr/>
              </p:nvSpPr>
              <p:spPr>
                <a:xfrm>
                  <a:off x="4002169" y="198284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83" name="ZoneTexte 1782">
                  <a:extLst>
                    <a:ext uri="{FF2B5EF4-FFF2-40B4-BE49-F238E27FC236}">
                      <a16:creationId xmlns:a16="http://schemas.microsoft.com/office/drawing/2014/main" id="{694EDBD1-C79A-D762-001F-7EE2FB27A3CA}"/>
                    </a:ext>
                  </a:extLst>
                </p:cNvPr>
                <p:cNvSpPr txBox="1"/>
                <p:nvPr/>
              </p:nvSpPr>
              <p:spPr>
                <a:xfrm>
                  <a:off x="5221369" y="320204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84" name="ZoneTexte 1783">
                  <a:extLst>
                    <a:ext uri="{FF2B5EF4-FFF2-40B4-BE49-F238E27FC236}">
                      <a16:creationId xmlns:a16="http://schemas.microsoft.com/office/drawing/2014/main" id="{6F4817BF-B9C6-7A20-4B60-42D843676998}"/>
                    </a:ext>
                  </a:extLst>
                </p:cNvPr>
                <p:cNvSpPr txBox="1"/>
                <p:nvPr/>
              </p:nvSpPr>
              <p:spPr>
                <a:xfrm>
                  <a:off x="5373769" y="335444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85" name="ZoneTexte 1784">
                  <a:extLst>
                    <a:ext uri="{FF2B5EF4-FFF2-40B4-BE49-F238E27FC236}">
                      <a16:creationId xmlns:a16="http://schemas.microsoft.com/office/drawing/2014/main" id="{406EDB35-DB26-248B-508C-330EC95CEBA5}"/>
                    </a:ext>
                  </a:extLst>
                </p:cNvPr>
                <p:cNvSpPr txBox="1"/>
                <p:nvPr/>
              </p:nvSpPr>
              <p:spPr>
                <a:xfrm>
                  <a:off x="5678569" y="365924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86" name="ZoneTexte 1785">
                  <a:extLst>
                    <a:ext uri="{FF2B5EF4-FFF2-40B4-BE49-F238E27FC236}">
                      <a16:creationId xmlns:a16="http://schemas.microsoft.com/office/drawing/2014/main" id="{9943E1CD-EA8C-AFB5-976F-D190669F8A43}"/>
                    </a:ext>
                  </a:extLst>
                </p:cNvPr>
                <p:cNvSpPr txBox="1"/>
                <p:nvPr/>
              </p:nvSpPr>
              <p:spPr>
                <a:xfrm>
                  <a:off x="3512960" y="198586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87" name="ZoneTexte 1786">
                  <a:extLst>
                    <a:ext uri="{FF2B5EF4-FFF2-40B4-BE49-F238E27FC236}">
                      <a16:creationId xmlns:a16="http://schemas.microsoft.com/office/drawing/2014/main" id="{5D54BB66-3A6B-B000-24C4-EF217F032545}"/>
                    </a:ext>
                  </a:extLst>
                </p:cNvPr>
                <p:cNvSpPr txBox="1"/>
                <p:nvPr/>
              </p:nvSpPr>
              <p:spPr>
                <a:xfrm>
                  <a:off x="3677886" y="2138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88" name="ZoneTexte 1787">
                  <a:extLst>
                    <a:ext uri="{FF2B5EF4-FFF2-40B4-BE49-F238E27FC236}">
                      <a16:creationId xmlns:a16="http://schemas.microsoft.com/office/drawing/2014/main" id="{1F219CDB-F986-8910-4284-1FDFE23811D5}"/>
                    </a:ext>
                  </a:extLst>
                </p:cNvPr>
                <p:cNvSpPr txBox="1"/>
                <p:nvPr/>
              </p:nvSpPr>
              <p:spPr>
                <a:xfrm>
                  <a:off x="3817760" y="2290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89" name="ZoneTexte 1788">
                  <a:extLst>
                    <a:ext uri="{FF2B5EF4-FFF2-40B4-BE49-F238E27FC236}">
                      <a16:creationId xmlns:a16="http://schemas.microsoft.com/office/drawing/2014/main" id="{578D8AA6-E80E-3BA6-F22D-1194659276F6}"/>
                    </a:ext>
                  </a:extLst>
                </p:cNvPr>
                <p:cNvSpPr txBox="1"/>
                <p:nvPr/>
              </p:nvSpPr>
              <p:spPr>
                <a:xfrm>
                  <a:off x="3970160" y="2443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90" name="ZoneTexte 1789">
                  <a:extLst>
                    <a:ext uri="{FF2B5EF4-FFF2-40B4-BE49-F238E27FC236}">
                      <a16:creationId xmlns:a16="http://schemas.microsoft.com/office/drawing/2014/main" id="{926A1C0B-92EE-6020-5F6A-2C4FFAEEF9D3}"/>
                    </a:ext>
                  </a:extLst>
                </p:cNvPr>
                <p:cNvSpPr txBox="1"/>
                <p:nvPr/>
              </p:nvSpPr>
              <p:spPr>
                <a:xfrm>
                  <a:off x="4122560" y="2595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91" name="ZoneTexte 1790">
                  <a:extLst>
                    <a:ext uri="{FF2B5EF4-FFF2-40B4-BE49-F238E27FC236}">
                      <a16:creationId xmlns:a16="http://schemas.microsoft.com/office/drawing/2014/main" id="{05C87195-8B21-1D22-E02F-9BD0957E3756}"/>
                    </a:ext>
                  </a:extLst>
                </p:cNvPr>
                <p:cNvSpPr txBox="1"/>
                <p:nvPr/>
              </p:nvSpPr>
              <p:spPr>
                <a:xfrm>
                  <a:off x="4274960" y="2747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92" name="ZoneTexte 1791">
                  <a:extLst>
                    <a:ext uri="{FF2B5EF4-FFF2-40B4-BE49-F238E27FC236}">
                      <a16:creationId xmlns:a16="http://schemas.microsoft.com/office/drawing/2014/main" id="{7E2BE80F-441E-29C8-3C39-3215F57B897E}"/>
                    </a:ext>
                  </a:extLst>
                </p:cNvPr>
                <p:cNvSpPr txBox="1"/>
                <p:nvPr/>
              </p:nvSpPr>
              <p:spPr>
                <a:xfrm>
                  <a:off x="4427360" y="2900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93" name="ZoneTexte 1792">
                  <a:extLst>
                    <a:ext uri="{FF2B5EF4-FFF2-40B4-BE49-F238E27FC236}">
                      <a16:creationId xmlns:a16="http://schemas.microsoft.com/office/drawing/2014/main" id="{F58FC5A9-E051-A637-9EDF-89D780045FEB}"/>
                    </a:ext>
                  </a:extLst>
                </p:cNvPr>
                <p:cNvSpPr txBox="1"/>
                <p:nvPr/>
              </p:nvSpPr>
              <p:spPr>
                <a:xfrm>
                  <a:off x="4579760" y="3052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94" name="ZoneTexte 1793">
                  <a:extLst>
                    <a:ext uri="{FF2B5EF4-FFF2-40B4-BE49-F238E27FC236}">
                      <a16:creationId xmlns:a16="http://schemas.microsoft.com/office/drawing/2014/main" id="{584FC39F-ED67-1961-98F7-07ACC4971B2A}"/>
                    </a:ext>
                  </a:extLst>
                </p:cNvPr>
                <p:cNvSpPr txBox="1"/>
                <p:nvPr/>
              </p:nvSpPr>
              <p:spPr>
                <a:xfrm>
                  <a:off x="4732160" y="3205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95" name="ZoneTexte 1794">
                  <a:extLst>
                    <a:ext uri="{FF2B5EF4-FFF2-40B4-BE49-F238E27FC236}">
                      <a16:creationId xmlns:a16="http://schemas.microsoft.com/office/drawing/2014/main" id="{268E3E78-EAC1-E996-B0F1-510F0824CF60}"/>
                    </a:ext>
                  </a:extLst>
                </p:cNvPr>
                <p:cNvSpPr txBox="1"/>
                <p:nvPr/>
              </p:nvSpPr>
              <p:spPr>
                <a:xfrm>
                  <a:off x="4884560" y="3357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96" name="ZoneTexte 1795">
                  <a:extLst>
                    <a:ext uri="{FF2B5EF4-FFF2-40B4-BE49-F238E27FC236}">
                      <a16:creationId xmlns:a16="http://schemas.microsoft.com/office/drawing/2014/main" id="{1D3D51F3-DF3A-1320-3E80-2D4F481FED4E}"/>
                    </a:ext>
                  </a:extLst>
                </p:cNvPr>
                <p:cNvSpPr txBox="1"/>
                <p:nvPr/>
              </p:nvSpPr>
              <p:spPr>
                <a:xfrm>
                  <a:off x="5036960" y="3509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97" name="ZoneTexte 1796">
                  <a:extLst>
                    <a:ext uri="{FF2B5EF4-FFF2-40B4-BE49-F238E27FC236}">
                      <a16:creationId xmlns:a16="http://schemas.microsoft.com/office/drawing/2014/main" id="{064DD792-DCD6-0F1A-56E6-3634FA209626}"/>
                    </a:ext>
                  </a:extLst>
                </p:cNvPr>
                <p:cNvSpPr txBox="1"/>
                <p:nvPr/>
              </p:nvSpPr>
              <p:spPr>
                <a:xfrm>
                  <a:off x="5189360" y="3662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98" name="ZoneTexte 1797">
                  <a:extLst>
                    <a:ext uri="{FF2B5EF4-FFF2-40B4-BE49-F238E27FC236}">
                      <a16:creationId xmlns:a16="http://schemas.microsoft.com/office/drawing/2014/main" id="{0C2C4174-48C1-942E-AB66-A61A1CC2CC85}"/>
                    </a:ext>
                  </a:extLst>
                </p:cNvPr>
                <p:cNvSpPr txBox="1"/>
                <p:nvPr/>
              </p:nvSpPr>
              <p:spPr>
                <a:xfrm>
                  <a:off x="5341760" y="3814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99" name="ZoneTexte 1798">
                  <a:extLst>
                    <a:ext uri="{FF2B5EF4-FFF2-40B4-BE49-F238E27FC236}">
                      <a16:creationId xmlns:a16="http://schemas.microsoft.com/office/drawing/2014/main" id="{DBA507FD-DD88-3D15-2982-FF1A3850DE27}"/>
                    </a:ext>
                  </a:extLst>
                </p:cNvPr>
                <p:cNvSpPr txBox="1"/>
                <p:nvPr/>
              </p:nvSpPr>
              <p:spPr>
                <a:xfrm>
                  <a:off x="5494160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00" name="ZoneTexte 1799">
                  <a:extLst>
                    <a:ext uri="{FF2B5EF4-FFF2-40B4-BE49-F238E27FC236}">
                      <a16:creationId xmlns:a16="http://schemas.microsoft.com/office/drawing/2014/main" id="{01BD0FE7-FD55-07AE-A1DB-917481BAC7C5}"/>
                    </a:ext>
                  </a:extLst>
                </p:cNvPr>
                <p:cNvSpPr txBox="1"/>
                <p:nvPr/>
              </p:nvSpPr>
              <p:spPr>
                <a:xfrm>
                  <a:off x="5646560" y="4119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01" name="ZoneTexte 1800">
                  <a:extLst>
                    <a:ext uri="{FF2B5EF4-FFF2-40B4-BE49-F238E27FC236}">
                      <a16:creationId xmlns:a16="http://schemas.microsoft.com/office/drawing/2014/main" id="{0A644375-16C1-09A8-2B16-A0C85C52EDDB}"/>
                    </a:ext>
                  </a:extLst>
                </p:cNvPr>
                <p:cNvSpPr txBox="1"/>
                <p:nvPr/>
              </p:nvSpPr>
              <p:spPr>
                <a:xfrm>
                  <a:off x="5798960" y="4271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02" name="ZoneTexte 1801">
                  <a:extLst>
                    <a:ext uri="{FF2B5EF4-FFF2-40B4-BE49-F238E27FC236}">
                      <a16:creationId xmlns:a16="http://schemas.microsoft.com/office/drawing/2014/main" id="{646FDD6A-7470-3C9A-96B3-C15A4B6277B3}"/>
                    </a:ext>
                  </a:extLst>
                </p:cNvPr>
                <p:cNvSpPr txBox="1"/>
                <p:nvPr/>
              </p:nvSpPr>
              <p:spPr>
                <a:xfrm>
                  <a:off x="5951360" y="4424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03" name="ZoneTexte 1802">
                  <a:extLst>
                    <a:ext uri="{FF2B5EF4-FFF2-40B4-BE49-F238E27FC236}">
                      <a16:creationId xmlns:a16="http://schemas.microsoft.com/office/drawing/2014/main" id="{98EB31F6-6BDD-C0D1-39B2-3770F9B56208}"/>
                    </a:ext>
                  </a:extLst>
                </p:cNvPr>
                <p:cNvSpPr txBox="1"/>
                <p:nvPr/>
              </p:nvSpPr>
              <p:spPr>
                <a:xfrm>
                  <a:off x="6103760" y="4576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04" name="ZoneTexte 1803">
                  <a:extLst>
                    <a:ext uri="{FF2B5EF4-FFF2-40B4-BE49-F238E27FC236}">
                      <a16:creationId xmlns:a16="http://schemas.microsoft.com/office/drawing/2014/main" id="{1B89DC47-7B91-CA87-173E-C35F3F92700C}"/>
                    </a:ext>
                  </a:extLst>
                </p:cNvPr>
                <p:cNvSpPr txBox="1"/>
                <p:nvPr/>
              </p:nvSpPr>
              <p:spPr>
                <a:xfrm>
                  <a:off x="6256160" y="4729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05" name="ZoneTexte 1804">
                  <a:extLst>
                    <a:ext uri="{FF2B5EF4-FFF2-40B4-BE49-F238E27FC236}">
                      <a16:creationId xmlns:a16="http://schemas.microsoft.com/office/drawing/2014/main" id="{42E6AB4A-14D0-E811-E52E-0B23373C8219}"/>
                    </a:ext>
                  </a:extLst>
                </p:cNvPr>
                <p:cNvSpPr txBox="1"/>
                <p:nvPr/>
              </p:nvSpPr>
              <p:spPr>
                <a:xfrm>
                  <a:off x="3259288" y="2255377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06" name="ZoneTexte 1805">
                  <a:extLst>
                    <a:ext uri="{FF2B5EF4-FFF2-40B4-BE49-F238E27FC236}">
                      <a16:creationId xmlns:a16="http://schemas.microsoft.com/office/drawing/2014/main" id="{A64801F2-8BEA-44C6-4B5B-70989B2AF788}"/>
                    </a:ext>
                  </a:extLst>
                </p:cNvPr>
                <p:cNvSpPr txBox="1"/>
                <p:nvPr/>
              </p:nvSpPr>
              <p:spPr>
                <a:xfrm>
                  <a:off x="3411688" y="2407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07" name="ZoneTexte 1806">
                  <a:extLst>
                    <a:ext uri="{FF2B5EF4-FFF2-40B4-BE49-F238E27FC236}">
                      <a16:creationId xmlns:a16="http://schemas.microsoft.com/office/drawing/2014/main" id="{D8178060-5B32-8710-FA57-BDF4FE28F6E4}"/>
                    </a:ext>
                  </a:extLst>
                </p:cNvPr>
                <p:cNvSpPr txBox="1"/>
                <p:nvPr/>
              </p:nvSpPr>
              <p:spPr>
                <a:xfrm>
                  <a:off x="3564088" y="2560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08" name="ZoneTexte 1807">
                  <a:extLst>
                    <a:ext uri="{FF2B5EF4-FFF2-40B4-BE49-F238E27FC236}">
                      <a16:creationId xmlns:a16="http://schemas.microsoft.com/office/drawing/2014/main" id="{787E948D-8504-04B4-6631-362770CCD924}"/>
                    </a:ext>
                  </a:extLst>
                </p:cNvPr>
                <p:cNvSpPr txBox="1"/>
                <p:nvPr/>
              </p:nvSpPr>
              <p:spPr>
                <a:xfrm>
                  <a:off x="3716488" y="2712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09" name="ZoneTexte 1808">
                  <a:extLst>
                    <a:ext uri="{FF2B5EF4-FFF2-40B4-BE49-F238E27FC236}">
                      <a16:creationId xmlns:a16="http://schemas.microsoft.com/office/drawing/2014/main" id="{CE089170-93F4-511A-4950-1BCAFB8C0C7C}"/>
                    </a:ext>
                  </a:extLst>
                </p:cNvPr>
                <p:cNvSpPr txBox="1"/>
                <p:nvPr/>
              </p:nvSpPr>
              <p:spPr>
                <a:xfrm>
                  <a:off x="3868888" y="2864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10" name="ZoneTexte 1809">
                  <a:extLst>
                    <a:ext uri="{FF2B5EF4-FFF2-40B4-BE49-F238E27FC236}">
                      <a16:creationId xmlns:a16="http://schemas.microsoft.com/office/drawing/2014/main" id="{7FC79A1B-288A-B3E1-03D0-461E9955E4E5}"/>
                    </a:ext>
                  </a:extLst>
                </p:cNvPr>
                <p:cNvSpPr txBox="1"/>
                <p:nvPr/>
              </p:nvSpPr>
              <p:spPr>
                <a:xfrm>
                  <a:off x="4021288" y="3017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11" name="ZoneTexte 1810">
                  <a:extLst>
                    <a:ext uri="{FF2B5EF4-FFF2-40B4-BE49-F238E27FC236}">
                      <a16:creationId xmlns:a16="http://schemas.microsoft.com/office/drawing/2014/main" id="{1609FD7E-74B1-EA7A-0875-EEC3BC05147E}"/>
                    </a:ext>
                  </a:extLst>
                </p:cNvPr>
                <p:cNvSpPr txBox="1"/>
                <p:nvPr/>
              </p:nvSpPr>
              <p:spPr>
                <a:xfrm>
                  <a:off x="4173688" y="3169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12" name="ZoneTexte 1811">
                  <a:extLst>
                    <a:ext uri="{FF2B5EF4-FFF2-40B4-BE49-F238E27FC236}">
                      <a16:creationId xmlns:a16="http://schemas.microsoft.com/office/drawing/2014/main" id="{EC3548E1-C969-7563-73BA-B4F8D67366EC}"/>
                    </a:ext>
                  </a:extLst>
                </p:cNvPr>
                <p:cNvSpPr txBox="1"/>
                <p:nvPr/>
              </p:nvSpPr>
              <p:spPr>
                <a:xfrm>
                  <a:off x="4326088" y="3322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13" name="ZoneTexte 1812">
                  <a:extLst>
                    <a:ext uri="{FF2B5EF4-FFF2-40B4-BE49-F238E27FC236}">
                      <a16:creationId xmlns:a16="http://schemas.microsoft.com/office/drawing/2014/main" id="{38A464E4-55D3-CA84-9953-3CE4BD156012}"/>
                    </a:ext>
                  </a:extLst>
                </p:cNvPr>
                <p:cNvSpPr txBox="1"/>
                <p:nvPr/>
              </p:nvSpPr>
              <p:spPr>
                <a:xfrm>
                  <a:off x="4478488" y="3474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14" name="ZoneTexte 1813">
                  <a:extLst>
                    <a:ext uri="{FF2B5EF4-FFF2-40B4-BE49-F238E27FC236}">
                      <a16:creationId xmlns:a16="http://schemas.microsoft.com/office/drawing/2014/main" id="{8F45E065-CB21-B5F0-6ED9-44F9DC5C3C4F}"/>
                    </a:ext>
                  </a:extLst>
                </p:cNvPr>
                <p:cNvSpPr txBox="1"/>
                <p:nvPr/>
              </p:nvSpPr>
              <p:spPr>
                <a:xfrm>
                  <a:off x="4630888" y="3626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15" name="ZoneTexte 1814">
                  <a:extLst>
                    <a:ext uri="{FF2B5EF4-FFF2-40B4-BE49-F238E27FC236}">
                      <a16:creationId xmlns:a16="http://schemas.microsoft.com/office/drawing/2014/main" id="{608C2756-E533-B8DF-2FB6-5781BFE5CF99}"/>
                    </a:ext>
                  </a:extLst>
                </p:cNvPr>
                <p:cNvSpPr txBox="1"/>
                <p:nvPr/>
              </p:nvSpPr>
              <p:spPr>
                <a:xfrm>
                  <a:off x="4783288" y="3779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16" name="ZoneTexte 1815">
                  <a:extLst>
                    <a:ext uri="{FF2B5EF4-FFF2-40B4-BE49-F238E27FC236}">
                      <a16:creationId xmlns:a16="http://schemas.microsoft.com/office/drawing/2014/main" id="{B94E7C2E-D095-B0A4-A626-4A231D7BD027}"/>
                    </a:ext>
                  </a:extLst>
                </p:cNvPr>
                <p:cNvSpPr txBox="1"/>
                <p:nvPr/>
              </p:nvSpPr>
              <p:spPr>
                <a:xfrm>
                  <a:off x="4935688" y="3931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17" name="ZoneTexte 1816">
                  <a:extLst>
                    <a:ext uri="{FF2B5EF4-FFF2-40B4-BE49-F238E27FC236}">
                      <a16:creationId xmlns:a16="http://schemas.microsoft.com/office/drawing/2014/main" id="{09CC45EF-2607-4C8C-6877-D3DDBD87998B}"/>
                    </a:ext>
                  </a:extLst>
                </p:cNvPr>
                <p:cNvSpPr txBox="1"/>
                <p:nvPr/>
              </p:nvSpPr>
              <p:spPr>
                <a:xfrm>
                  <a:off x="5088088" y="4084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18" name="ZoneTexte 1817">
                  <a:extLst>
                    <a:ext uri="{FF2B5EF4-FFF2-40B4-BE49-F238E27FC236}">
                      <a16:creationId xmlns:a16="http://schemas.microsoft.com/office/drawing/2014/main" id="{EAD20EB5-9B2B-38CF-CECC-F4601BA0CF56}"/>
                    </a:ext>
                  </a:extLst>
                </p:cNvPr>
                <p:cNvSpPr txBox="1"/>
                <p:nvPr/>
              </p:nvSpPr>
              <p:spPr>
                <a:xfrm>
                  <a:off x="5240488" y="4236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19" name="ZoneTexte 1818">
                  <a:extLst>
                    <a:ext uri="{FF2B5EF4-FFF2-40B4-BE49-F238E27FC236}">
                      <a16:creationId xmlns:a16="http://schemas.microsoft.com/office/drawing/2014/main" id="{CE6237FE-F517-DD27-798F-9E0F77CB20A0}"/>
                    </a:ext>
                  </a:extLst>
                </p:cNvPr>
                <p:cNvSpPr txBox="1"/>
                <p:nvPr/>
              </p:nvSpPr>
              <p:spPr>
                <a:xfrm>
                  <a:off x="5392888" y="4388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20" name="ZoneTexte 1819">
                  <a:extLst>
                    <a:ext uri="{FF2B5EF4-FFF2-40B4-BE49-F238E27FC236}">
                      <a16:creationId xmlns:a16="http://schemas.microsoft.com/office/drawing/2014/main" id="{9A56EEA1-993F-78AC-6226-0336DCDC0035}"/>
                    </a:ext>
                  </a:extLst>
                </p:cNvPr>
                <p:cNvSpPr txBox="1"/>
                <p:nvPr/>
              </p:nvSpPr>
              <p:spPr>
                <a:xfrm>
                  <a:off x="5545288" y="4541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21" name="ZoneTexte 1820">
                  <a:extLst>
                    <a:ext uri="{FF2B5EF4-FFF2-40B4-BE49-F238E27FC236}">
                      <a16:creationId xmlns:a16="http://schemas.microsoft.com/office/drawing/2014/main" id="{76933181-CDAB-9BEA-2341-EFD2968E2457}"/>
                    </a:ext>
                  </a:extLst>
                </p:cNvPr>
                <p:cNvSpPr txBox="1"/>
                <p:nvPr/>
              </p:nvSpPr>
              <p:spPr>
                <a:xfrm>
                  <a:off x="5697688" y="4693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22" name="ZoneTexte 1821">
                  <a:extLst>
                    <a:ext uri="{FF2B5EF4-FFF2-40B4-BE49-F238E27FC236}">
                      <a16:creationId xmlns:a16="http://schemas.microsoft.com/office/drawing/2014/main" id="{CFF18A77-9CC4-A7EB-2AAE-3A450C725CCA}"/>
                    </a:ext>
                  </a:extLst>
                </p:cNvPr>
                <p:cNvSpPr txBox="1"/>
                <p:nvPr/>
              </p:nvSpPr>
              <p:spPr>
                <a:xfrm>
                  <a:off x="5850088" y="4846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23" name="ZoneTexte 1822">
                  <a:extLst>
                    <a:ext uri="{FF2B5EF4-FFF2-40B4-BE49-F238E27FC236}">
                      <a16:creationId xmlns:a16="http://schemas.microsoft.com/office/drawing/2014/main" id="{85DAF231-842C-27C6-3DB3-4E212BDCD035}"/>
                    </a:ext>
                  </a:extLst>
                </p:cNvPr>
                <p:cNvSpPr txBox="1"/>
                <p:nvPr/>
              </p:nvSpPr>
              <p:spPr>
                <a:xfrm>
                  <a:off x="3159432" y="2614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24" name="ZoneTexte 1823">
                  <a:extLst>
                    <a:ext uri="{FF2B5EF4-FFF2-40B4-BE49-F238E27FC236}">
                      <a16:creationId xmlns:a16="http://schemas.microsoft.com/office/drawing/2014/main" id="{D117B5E2-BA18-4E9B-4CB8-90E22416BADD}"/>
                    </a:ext>
                  </a:extLst>
                </p:cNvPr>
                <p:cNvSpPr txBox="1"/>
                <p:nvPr/>
              </p:nvSpPr>
              <p:spPr>
                <a:xfrm>
                  <a:off x="3311832" y="2766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25" name="ZoneTexte 1824">
                  <a:extLst>
                    <a:ext uri="{FF2B5EF4-FFF2-40B4-BE49-F238E27FC236}">
                      <a16:creationId xmlns:a16="http://schemas.microsoft.com/office/drawing/2014/main" id="{EA8A2F69-ED81-0160-19A5-F0A85EED1910}"/>
                    </a:ext>
                  </a:extLst>
                </p:cNvPr>
                <p:cNvSpPr txBox="1"/>
                <p:nvPr/>
              </p:nvSpPr>
              <p:spPr>
                <a:xfrm>
                  <a:off x="3464232" y="2918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26" name="ZoneTexte 1825">
                  <a:extLst>
                    <a:ext uri="{FF2B5EF4-FFF2-40B4-BE49-F238E27FC236}">
                      <a16:creationId xmlns:a16="http://schemas.microsoft.com/office/drawing/2014/main" id="{00D1D9B3-4166-4741-3738-7C902EB2B4F0}"/>
                    </a:ext>
                  </a:extLst>
                </p:cNvPr>
                <p:cNvSpPr txBox="1"/>
                <p:nvPr/>
              </p:nvSpPr>
              <p:spPr>
                <a:xfrm>
                  <a:off x="3616632" y="3071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27" name="ZoneTexte 1826">
                  <a:extLst>
                    <a:ext uri="{FF2B5EF4-FFF2-40B4-BE49-F238E27FC236}">
                      <a16:creationId xmlns:a16="http://schemas.microsoft.com/office/drawing/2014/main" id="{03029829-323B-7EF3-3843-EF341DBE2FCD}"/>
                    </a:ext>
                  </a:extLst>
                </p:cNvPr>
                <p:cNvSpPr txBox="1"/>
                <p:nvPr/>
              </p:nvSpPr>
              <p:spPr>
                <a:xfrm>
                  <a:off x="3769032" y="3223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28" name="ZoneTexte 1827">
                  <a:extLst>
                    <a:ext uri="{FF2B5EF4-FFF2-40B4-BE49-F238E27FC236}">
                      <a16:creationId xmlns:a16="http://schemas.microsoft.com/office/drawing/2014/main" id="{989F98ED-5788-A276-A36B-6FC0FA9B15ED}"/>
                    </a:ext>
                  </a:extLst>
                </p:cNvPr>
                <p:cNvSpPr txBox="1"/>
                <p:nvPr/>
              </p:nvSpPr>
              <p:spPr>
                <a:xfrm>
                  <a:off x="3921432" y="3376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29" name="ZoneTexte 1828">
                  <a:extLst>
                    <a:ext uri="{FF2B5EF4-FFF2-40B4-BE49-F238E27FC236}">
                      <a16:creationId xmlns:a16="http://schemas.microsoft.com/office/drawing/2014/main" id="{CACF05B9-23C4-C50D-84F9-44B32A04007F}"/>
                    </a:ext>
                  </a:extLst>
                </p:cNvPr>
                <p:cNvSpPr txBox="1"/>
                <p:nvPr/>
              </p:nvSpPr>
              <p:spPr>
                <a:xfrm>
                  <a:off x="4073832" y="3528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30" name="ZoneTexte 1829">
                  <a:extLst>
                    <a:ext uri="{FF2B5EF4-FFF2-40B4-BE49-F238E27FC236}">
                      <a16:creationId xmlns:a16="http://schemas.microsoft.com/office/drawing/2014/main" id="{9C80F836-3403-B577-B573-E040BD91CB93}"/>
                    </a:ext>
                  </a:extLst>
                </p:cNvPr>
                <p:cNvSpPr txBox="1"/>
                <p:nvPr/>
              </p:nvSpPr>
              <p:spPr>
                <a:xfrm>
                  <a:off x="4226232" y="3680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31" name="ZoneTexte 1830">
                  <a:extLst>
                    <a:ext uri="{FF2B5EF4-FFF2-40B4-BE49-F238E27FC236}">
                      <a16:creationId xmlns:a16="http://schemas.microsoft.com/office/drawing/2014/main" id="{9CB097B0-C1E4-283F-F39C-FDC57434A6D2}"/>
                    </a:ext>
                  </a:extLst>
                </p:cNvPr>
                <p:cNvSpPr txBox="1"/>
                <p:nvPr/>
              </p:nvSpPr>
              <p:spPr>
                <a:xfrm>
                  <a:off x="4378632" y="3833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32" name="ZoneTexte 1831">
                  <a:extLst>
                    <a:ext uri="{FF2B5EF4-FFF2-40B4-BE49-F238E27FC236}">
                      <a16:creationId xmlns:a16="http://schemas.microsoft.com/office/drawing/2014/main" id="{9410B2F1-C72A-813D-ABD3-C8F4ACA3DB55}"/>
                    </a:ext>
                  </a:extLst>
                </p:cNvPr>
                <p:cNvSpPr txBox="1"/>
                <p:nvPr/>
              </p:nvSpPr>
              <p:spPr>
                <a:xfrm>
                  <a:off x="4531032" y="3985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33" name="ZoneTexte 1832">
                  <a:extLst>
                    <a:ext uri="{FF2B5EF4-FFF2-40B4-BE49-F238E27FC236}">
                      <a16:creationId xmlns:a16="http://schemas.microsoft.com/office/drawing/2014/main" id="{AB42BF3B-3A09-B99D-8614-EC69A4AD9DA6}"/>
                    </a:ext>
                  </a:extLst>
                </p:cNvPr>
                <p:cNvSpPr txBox="1"/>
                <p:nvPr/>
              </p:nvSpPr>
              <p:spPr>
                <a:xfrm>
                  <a:off x="4683432" y="4138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34" name="ZoneTexte 1833">
                  <a:extLst>
                    <a:ext uri="{FF2B5EF4-FFF2-40B4-BE49-F238E27FC236}">
                      <a16:creationId xmlns:a16="http://schemas.microsoft.com/office/drawing/2014/main" id="{0DDF8E8C-9192-1881-737D-6E9EE3E62E6B}"/>
                    </a:ext>
                  </a:extLst>
                </p:cNvPr>
                <p:cNvSpPr txBox="1"/>
                <p:nvPr/>
              </p:nvSpPr>
              <p:spPr>
                <a:xfrm>
                  <a:off x="4835832" y="4290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35" name="ZoneTexte 1834">
                  <a:extLst>
                    <a:ext uri="{FF2B5EF4-FFF2-40B4-BE49-F238E27FC236}">
                      <a16:creationId xmlns:a16="http://schemas.microsoft.com/office/drawing/2014/main" id="{3CF9B00C-9715-6CAA-5545-3FDB831BD548}"/>
                    </a:ext>
                  </a:extLst>
                </p:cNvPr>
                <p:cNvSpPr txBox="1"/>
                <p:nvPr/>
              </p:nvSpPr>
              <p:spPr>
                <a:xfrm>
                  <a:off x="4988232" y="4442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36" name="ZoneTexte 1835">
                  <a:extLst>
                    <a:ext uri="{FF2B5EF4-FFF2-40B4-BE49-F238E27FC236}">
                      <a16:creationId xmlns:a16="http://schemas.microsoft.com/office/drawing/2014/main" id="{B7B7868A-C8CA-1A50-25DB-EA2283909635}"/>
                    </a:ext>
                  </a:extLst>
                </p:cNvPr>
                <p:cNvSpPr txBox="1"/>
                <p:nvPr/>
              </p:nvSpPr>
              <p:spPr>
                <a:xfrm>
                  <a:off x="5140632" y="4595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37" name="ZoneTexte 1836">
                  <a:extLst>
                    <a:ext uri="{FF2B5EF4-FFF2-40B4-BE49-F238E27FC236}">
                      <a16:creationId xmlns:a16="http://schemas.microsoft.com/office/drawing/2014/main" id="{D036CC77-DEA9-FF8C-7853-C25F9517653C}"/>
                    </a:ext>
                  </a:extLst>
                </p:cNvPr>
                <p:cNvSpPr txBox="1"/>
                <p:nvPr/>
              </p:nvSpPr>
              <p:spPr>
                <a:xfrm>
                  <a:off x="5293032" y="4747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38" name="ZoneTexte 1837">
                  <a:extLst>
                    <a:ext uri="{FF2B5EF4-FFF2-40B4-BE49-F238E27FC236}">
                      <a16:creationId xmlns:a16="http://schemas.microsoft.com/office/drawing/2014/main" id="{20C918BB-9099-19BB-38CD-2340BD6F0684}"/>
                    </a:ext>
                  </a:extLst>
                </p:cNvPr>
                <p:cNvSpPr txBox="1"/>
                <p:nvPr/>
              </p:nvSpPr>
              <p:spPr>
                <a:xfrm>
                  <a:off x="5445432" y="4900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39" name="ZoneTexte 1838">
                  <a:extLst>
                    <a:ext uri="{FF2B5EF4-FFF2-40B4-BE49-F238E27FC236}">
                      <a16:creationId xmlns:a16="http://schemas.microsoft.com/office/drawing/2014/main" id="{C4E590C4-26B9-4C74-4C19-A0B20DBFAFAB}"/>
                    </a:ext>
                  </a:extLst>
                </p:cNvPr>
                <p:cNvSpPr txBox="1"/>
                <p:nvPr/>
              </p:nvSpPr>
              <p:spPr>
                <a:xfrm>
                  <a:off x="5597832" y="5052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40" name="ZoneTexte 1839">
                  <a:extLst>
                    <a:ext uri="{FF2B5EF4-FFF2-40B4-BE49-F238E27FC236}">
                      <a16:creationId xmlns:a16="http://schemas.microsoft.com/office/drawing/2014/main" id="{4420E5EE-6132-A8AA-5D63-F28B634A051C}"/>
                    </a:ext>
                  </a:extLst>
                </p:cNvPr>
                <p:cNvSpPr txBox="1"/>
                <p:nvPr/>
              </p:nvSpPr>
              <p:spPr>
                <a:xfrm>
                  <a:off x="5750232" y="5204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41" name="ZoneTexte 1840">
                  <a:extLst>
                    <a:ext uri="{FF2B5EF4-FFF2-40B4-BE49-F238E27FC236}">
                      <a16:creationId xmlns:a16="http://schemas.microsoft.com/office/drawing/2014/main" id="{1AE59B2E-8B9F-7F4A-8109-71E098F29CBB}"/>
                    </a:ext>
                  </a:extLst>
                </p:cNvPr>
                <p:cNvSpPr txBox="1"/>
                <p:nvPr/>
              </p:nvSpPr>
              <p:spPr>
                <a:xfrm>
                  <a:off x="3144985" y="3081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42" name="ZoneTexte 1841">
                  <a:extLst>
                    <a:ext uri="{FF2B5EF4-FFF2-40B4-BE49-F238E27FC236}">
                      <a16:creationId xmlns:a16="http://schemas.microsoft.com/office/drawing/2014/main" id="{26238E09-BA91-1BC8-4466-7EC778B10C20}"/>
                    </a:ext>
                  </a:extLst>
                </p:cNvPr>
                <p:cNvSpPr txBox="1"/>
                <p:nvPr/>
              </p:nvSpPr>
              <p:spPr>
                <a:xfrm>
                  <a:off x="3297385" y="3234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43" name="ZoneTexte 1842">
                  <a:extLst>
                    <a:ext uri="{FF2B5EF4-FFF2-40B4-BE49-F238E27FC236}">
                      <a16:creationId xmlns:a16="http://schemas.microsoft.com/office/drawing/2014/main" id="{F6E0C2EF-2AAA-5077-18B5-193385D1936A}"/>
                    </a:ext>
                  </a:extLst>
                </p:cNvPr>
                <p:cNvSpPr txBox="1"/>
                <p:nvPr/>
              </p:nvSpPr>
              <p:spPr>
                <a:xfrm>
                  <a:off x="3602185" y="3539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44" name="ZoneTexte 1843">
                  <a:extLst>
                    <a:ext uri="{FF2B5EF4-FFF2-40B4-BE49-F238E27FC236}">
                      <a16:creationId xmlns:a16="http://schemas.microsoft.com/office/drawing/2014/main" id="{9CDC206D-05EB-F3D0-28FF-A317E25277B3}"/>
                    </a:ext>
                  </a:extLst>
                </p:cNvPr>
                <p:cNvSpPr txBox="1"/>
                <p:nvPr/>
              </p:nvSpPr>
              <p:spPr>
                <a:xfrm>
                  <a:off x="3906985" y="3843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45" name="ZoneTexte 1844">
                  <a:extLst>
                    <a:ext uri="{FF2B5EF4-FFF2-40B4-BE49-F238E27FC236}">
                      <a16:creationId xmlns:a16="http://schemas.microsoft.com/office/drawing/2014/main" id="{23FF3592-E4D7-DC88-2438-CEF77547114D}"/>
                    </a:ext>
                  </a:extLst>
                </p:cNvPr>
                <p:cNvSpPr txBox="1"/>
                <p:nvPr/>
              </p:nvSpPr>
              <p:spPr>
                <a:xfrm>
                  <a:off x="4211785" y="41487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46" name="ZoneTexte 1845">
                  <a:extLst>
                    <a:ext uri="{FF2B5EF4-FFF2-40B4-BE49-F238E27FC236}">
                      <a16:creationId xmlns:a16="http://schemas.microsoft.com/office/drawing/2014/main" id="{628A0FCC-DEC6-37BF-A466-375B185E421A}"/>
                    </a:ext>
                  </a:extLst>
                </p:cNvPr>
                <p:cNvSpPr txBox="1"/>
                <p:nvPr/>
              </p:nvSpPr>
              <p:spPr>
                <a:xfrm>
                  <a:off x="4516585" y="44535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47" name="ZoneTexte 1846">
                  <a:extLst>
                    <a:ext uri="{FF2B5EF4-FFF2-40B4-BE49-F238E27FC236}">
                      <a16:creationId xmlns:a16="http://schemas.microsoft.com/office/drawing/2014/main" id="{AB0ABA47-88F7-BE24-3F7A-85F07C05380C}"/>
                    </a:ext>
                  </a:extLst>
                </p:cNvPr>
                <p:cNvSpPr txBox="1"/>
                <p:nvPr/>
              </p:nvSpPr>
              <p:spPr>
                <a:xfrm>
                  <a:off x="4821385" y="4758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48" name="ZoneTexte 1847">
                  <a:extLst>
                    <a:ext uri="{FF2B5EF4-FFF2-40B4-BE49-F238E27FC236}">
                      <a16:creationId xmlns:a16="http://schemas.microsoft.com/office/drawing/2014/main" id="{C2E9DCAD-FA70-0F81-5211-DCAB9732D941}"/>
                    </a:ext>
                  </a:extLst>
                </p:cNvPr>
                <p:cNvSpPr txBox="1"/>
                <p:nvPr/>
              </p:nvSpPr>
              <p:spPr>
                <a:xfrm>
                  <a:off x="3339482" y="41862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49" name="ZoneTexte 1848">
                  <a:extLst>
                    <a:ext uri="{FF2B5EF4-FFF2-40B4-BE49-F238E27FC236}">
                      <a16:creationId xmlns:a16="http://schemas.microsoft.com/office/drawing/2014/main" id="{8CD4D9E4-BB2F-0C55-5BDE-6466D2DAAF3D}"/>
                    </a:ext>
                  </a:extLst>
                </p:cNvPr>
                <p:cNvSpPr txBox="1"/>
                <p:nvPr/>
              </p:nvSpPr>
              <p:spPr>
                <a:xfrm>
                  <a:off x="5126185" y="5063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850" name="ZoneTexte 1849">
                  <a:extLst>
                    <a:ext uri="{FF2B5EF4-FFF2-40B4-BE49-F238E27FC236}">
                      <a16:creationId xmlns:a16="http://schemas.microsoft.com/office/drawing/2014/main" id="{A7E62632-B43A-92DC-D0F8-DE827C160406}"/>
                    </a:ext>
                  </a:extLst>
                </p:cNvPr>
                <p:cNvSpPr txBox="1"/>
                <p:nvPr/>
              </p:nvSpPr>
              <p:spPr>
                <a:xfrm>
                  <a:off x="6016571" y="498051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851" name="ZoneTexte 1850">
                  <a:extLst>
                    <a:ext uri="{FF2B5EF4-FFF2-40B4-BE49-F238E27FC236}">
                      <a16:creationId xmlns:a16="http://schemas.microsoft.com/office/drawing/2014/main" id="{C1900171-D09A-7017-5166-554114FA217F}"/>
                    </a:ext>
                  </a:extLst>
                </p:cNvPr>
                <p:cNvSpPr txBox="1"/>
                <p:nvPr/>
              </p:nvSpPr>
              <p:spPr>
                <a:xfrm>
                  <a:off x="7008036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1852" name="ZoneTexte 1851">
                  <a:extLst>
                    <a:ext uri="{FF2B5EF4-FFF2-40B4-BE49-F238E27FC236}">
                      <a16:creationId xmlns:a16="http://schemas.microsoft.com/office/drawing/2014/main" id="{2B7677B9-93BC-4B8C-0CDA-BDDE90AFA8DC}"/>
                    </a:ext>
                  </a:extLst>
                </p:cNvPr>
                <p:cNvSpPr txBox="1"/>
                <p:nvPr/>
              </p:nvSpPr>
              <p:spPr>
                <a:xfrm>
                  <a:off x="7886660" y="294508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1523" name="Groupe 1522">
              <a:extLst>
                <a:ext uri="{FF2B5EF4-FFF2-40B4-BE49-F238E27FC236}">
                  <a16:creationId xmlns:a16="http://schemas.microsoft.com/office/drawing/2014/main" id="{CD1D8C81-F61E-31F6-EB70-70681C603D7E}"/>
                </a:ext>
              </a:extLst>
            </p:cNvPr>
            <p:cNvGrpSpPr/>
            <p:nvPr/>
          </p:nvGrpSpPr>
          <p:grpSpPr>
            <a:xfrm>
              <a:off x="6761418" y="-1291755"/>
              <a:ext cx="5758923" cy="5894971"/>
              <a:chOff x="4841841" y="-544667"/>
              <a:chExt cx="5758923" cy="5894971"/>
            </a:xfrm>
          </p:grpSpPr>
          <p:grpSp>
            <p:nvGrpSpPr>
              <p:cNvPr id="1524" name="Groupe 1523">
                <a:extLst>
                  <a:ext uri="{FF2B5EF4-FFF2-40B4-BE49-F238E27FC236}">
                    <a16:creationId xmlns:a16="http://schemas.microsoft.com/office/drawing/2014/main" id="{617883AB-CB31-56C7-E4F9-A5CD53684137}"/>
                  </a:ext>
                </a:extLst>
              </p:cNvPr>
              <p:cNvGrpSpPr/>
              <p:nvPr/>
            </p:nvGrpSpPr>
            <p:grpSpPr>
              <a:xfrm>
                <a:off x="4841841" y="1443506"/>
                <a:ext cx="3870062" cy="3906798"/>
                <a:chOff x="2872193" y="1830443"/>
                <a:chExt cx="3870062" cy="3906798"/>
              </a:xfrm>
            </p:grpSpPr>
            <p:sp>
              <p:nvSpPr>
                <p:cNvPr id="1688" name="ZoneTexte 1687">
                  <a:extLst>
                    <a:ext uri="{FF2B5EF4-FFF2-40B4-BE49-F238E27FC236}">
                      <a16:creationId xmlns:a16="http://schemas.microsoft.com/office/drawing/2014/main" id="{C4756687-42FD-9157-59C8-96B01ED990D0}"/>
                    </a:ext>
                  </a:extLst>
                </p:cNvPr>
                <p:cNvSpPr txBox="1"/>
                <p:nvPr/>
              </p:nvSpPr>
              <p:spPr>
                <a:xfrm>
                  <a:off x="3849769" y="1830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89" name="ZoneTexte 1688">
                  <a:extLst>
                    <a:ext uri="{FF2B5EF4-FFF2-40B4-BE49-F238E27FC236}">
                      <a16:creationId xmlns:a16="http://schemas.microsoft.com/office/drawing/2014/main" id="{8535BEA7-8BE2-0C81-17E1-4F66816AECDE}"/>
                    </a:ext>
                  </a:extLst>
                </p:cNvPr>
                <p:cNvSpPr txBox="1"/>
                <p:nvPr/>
              </p:nvSpPr>
              <p:spPr>
                <a:xfrm>
                  <a:off x="4002169" y="1982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0" name="ZoneTexte 1689">
                  <a:extLst>
                    <a:ext uri="{FF2B5EF4-FFF2-40B4-BE49-F238E27FC236}">
                      <a16:creationId xmlns:a16="http://schemas.microsoft.com/office/drawing/2014/main" id="{B69EFF1B-835E-D2BB-FAE2-85B1A33EB2A6}"/>
                    </a:ext>
                  </a:extLst>
                </p:cNvPr>
                <p:cNvSpPr txBox="1"/>
                <p:nvPr/>
              </p:nvSpPr>
              <p:spPr>
                <a:xfrm>
                  <a:off x="4154569" y="2135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1" name="ZoneTexte 1690">
                  <a:extLst>
                    <a:ext uri="{FF2B5EF4-FFF2-40B4-BE49-F238E27FC236}">
                      <a16:creationId xmlns:a16="http://schemas.microsoft.com/office/drawing/2014/main" id="{DF581F29-1FB1-3247-598F-F814024EABC2}"/>
                    </a:ext>
                  </a:extLst>
                </p:cNvPr>
                <p:cNvSpPr txBox="1"/>
                <p:nvPr/>
              </p:nvSpPr>
              <p:spPr>
                <a:xfrm>
                  <a:off x="4306969" y="2287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2" name="ZoneTexte 1691">
                  <a:extLst>
                    <a:ext uri="{FF2B5EF4-FFF2-40B4-BE49-F238E27FC236}">
                      <a16:creationId xmlns:a16="http://schemas.microsoft.com/office/drawing/2014/main" id="{6D14C4B1-FC3D-937C-A2F3-6927040403AA}"/>
                    </a:ext>
                  </a:extLst>
                </p:cNvPr>
                <p:cNvSpPr txBox="1"/>
                <p:nvPr/>
              </p:nvSpPr>
              <p:spPr>
                <a:xfrm>
                  <a:off x="4459369" y="2440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3" name="ZoneTexte 1692">
                  <a:extLst>
                    <a:ext uri="{FF2B5EF4-FFF2-40B4-BE49-F238E27FC236}">
                      <a16:creationId xmlns:a16="http://schemas.microsoft.com/office/drawing/2014/main" id="{BE32F5A8-D904-EB2F-4D6B-84ACBC3D699D}"/>
                    </a:ext>
                  </a:extLst>
                </p:cNvPr>
                <p:cNvSpPr txBox="1"/>
                <p:nvPr/>
              </p:nvSpPr>
              <p:spPr>
                <a:xfrm>
                  <a:off x="4611769" y="2592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4" name="ZoneTexte 1693">
                  <a:extLst>
                    <a:ext uri="{FF2B5EF4-FFF2-40B4-BE49-F238E27FC236}">
                      <a16:creationId xmlns:a16="http://schemas.microsoft.com/office/drawing/2014/main" id="{14979E62-E9A8-D5A4-E465-2A618D87F361}"/>
                    </a:ext>
                  </a:extLst>
                </p:cNvPr>
                <p:cNvSpPr txBox="1"/>
                <p:nvPr/>
              </p:nvSpPr>
              <p:spPr>
                <a:xfrm>
                  <a:off x="4764169" y="2744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5" name="ZoneTexte 1694">
                  <a:extLst>
                    <a:ext uri="{FF2B5EF4-FFF2-40B4-BE49-F238E27FC236}">
                      <a16:creationId xmlns:a16="http://schemas.microsoft.com/office/drawing/2014/main" id="{F9CD2161-920F-B2CC-0923-7610F1F76F9B}"/>
                    </a:ext>
                  </a:extLst>
                </p:cNvPr>
                <p:cNvSpPr txBox="1"/>
                <p:nvPr/>
              </p:nvSpPr>
              <p:spPr>
                <a:xfrm>
                  <a:off x="491656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6" name="ZoneTexte 1695">
                  <a:extLst>
                    <a:ext uri="{FF2B5EF4-FFF2-40B4-BE49-F238E27FC236}">
                      <a16:creationId xmlns:a16="http://schemas.microsoft.com/office/drawing/2014/main" id="{94E88620-64A4-C9F0-A211-ECC570D5DEB8}"/>
                    </a:ext>
                  </a:extLst>
                </p:cNvPr>
                <p:cNvSpPr txBox="1"/>
                <p:nvPr/>
              </p:nvSpPr>
              <p:spPr>
                <a:xfrm>
                  <a:off x="5068969" y="3049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7" name="ZoneTexte 1696">
                  <a:extLst>
                    <a:ext uri="{FF2B5EF4-FFF2-40B4-BE49-F238E27FC236}">
                      <a16:creationId xmlns:a16="http://schemas.microsoft.com/office/drawing/2014/main" id="{C1F8298B-CA25-32AC-EEDF-78EEB79B9D99}"/>
                    </a:ext>
                  </a:extLst>
                </p:cNvPr>
                <p:cNvSpPr txBox="1"/>
                <p:nvPr/>
              </p:nvSpPr>
              <p:spPr>
                <a:xfrm>
                  <a:off x="5221369" y="3202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8" name="ZoneTexte 1697">
                  <a:extLst>
                    <a:ext uri="{FF2B5EF4-FFF2-40B4-BE49-F238E27FC236}">
                      <a16:creationId xmlns:a16="http://schemas.microsoft.com/office/drawing/2014/main" id="{E654092F-94F8-DB5C-FC02-4968B2D708D3}"/>
                    </a:ext>
                  </a:extLst>
                </p:cNvPr>
                <p:cNvSpPr txBox="1"/>
                <p:nvPr/>
              </p:nvSpPr>
              <p:spPr>
                <a:xfrm>
                  <a:off x="5373769" y="3354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99" name="ZoneTexte 1698">
                  <a:extLst>
                    <a:ext uri="{FF2B5EF4-FFF2-40B4-BE49-F238E27FC236}">
                      <a16:creationId xmlns:a16="http://schemas.microsoft.com/office/drawing/2014/main" id="{06737274-A2BD-3186-FFBA-FE88191217EE}"/>
                    </a:ext>
                  </a:extLst>
                </p:cNvPr>
                <p:cNvSpPr txBox="1"/>
                <p:nvPr/>
              </p:nvSpPr>
              <p:spPr>
                <a:xfrm>
                  <a:off x="5526169" y="3506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00" name="ZoneTexte 1699">
                  <a:extLst>
                    <a:ext uri="{FF2B5EF4-FFF2-40B4-BE49-F238E27FC236}">
                      <a16:creationId xmlns:a16="http://schemas.microsoft.com/office/drawing/2014/main" id="{D89A01E4-D35A-6A02-1722-AEACDC4C0215}"/>
                    </a:ext>
                  </a:extLst>
                </p:cNvPr>
                <p:cNvSpPr txBox="1"/>
                <p:nvPr/>
              </p:nvSpPr>
              <p:spPr>
                <a:xfrm>
                  <a:off x="5678569" y="3659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01" name="ZoneTexte 1700">
                  <a:extLst>
                    <a:ext uri="{FF2B5EF4-FFF2-40B4-BE49-F238E27FC236}">
                      <a16:creationId xmlns:a16="http://schemas.microsoft.com/office/drawing/2014/main" id="{05868C95-4091-8AB2-7B17-DF2F566AF333}"/>
                    </a:ext>
                  </a:extLst>
                </p:cNvPr>
                <p:cNvSpPr txBox="1"/>
                <p:nvPr/>
              </p:nvSpPr>
              <p:spPr>
                <a:xfrm>
                  <a:off x="5830969" y="3811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02" name="ZoneTexte 1701">
                  <a:extLst>
                    <a:ext uri="{FF2B5EF4-FFF2-40B4-BE49-F238E27FC236}">
                      <a16:creationId xmlns:a16="http://schemas.microsoft.com/office/drawing/2014/main" id="{C280DD70-F1ED-CAC8-4302-B7CF78261030}"/>
                    </a:ext>
                  </a:extLst>
                </p:cNvPr>
                <p:cNvSpPr txBox="1"/>
                <p:nvPr/>
              </p:nvSpPr>
              <p:spPr>
                <a:xfrm>
                  <a:off x="5983369" y="3964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03" name="ZoneTexte 1702">
                  <a:extLst>
                    <a:ext uri="{FF2B5EF4-FFF2-40B4-BE49-F238E27FC236}">
                      <a16:creationId xmlns:a16="http://schemas.microsoft.com/office/drawing/2014/main" id="{71EB919B-6FFE-8BAA-53E9-D833AB543524}"/>
                    </a:ext>
                  </a:extLst>
                </p:cNvPr>
                <p:cNvSpPr txBox="1"/>
                <p:nvPr/>
              </p:nvSpPr>
              <p:spPr>
                <a:xfrm>
                  <a:off x="6135769" y="4116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04" name="ZoneTexte 1703">
                  <a:extLst>
                    <a:ext uri="{FF2B5EF4-FFF2-40B4-BE49-F238E27FC236}">
                      <a16:creationId xmlns:a16="http://schemas.microsoft.com/office/drawing/2014/main" id="{93C8B8F0-53FF-881C-0783-0DE99B2A35FD}"/>
                    </a:ext>
                  </a:extLst>
                </p:cNvPr>
                <p:cNvSpPr txBox="1"/>
                <p:nvPr/>
              </p:nvSpPr>
              <p:spPr>
                <a:xfrm>
                  <a:off x="6288169" y="4268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05" name="ZoneTexte 1704">
                  <a:extLst>
                    <a:ext uri="{FF2B5EF4-FFF2-40B4-BE49-F238E27FC236}">
                      <a16:creationId xmlns:a16="http://schemas.microsoft.com/office/drawing/2014/main" id="{2C3DB5E6-3DEF-B649-7F24-3232E7D156F5}"/>
                    </a:ext>
                  </a:extLst>
                </p:cNvPr>
                <p:cNvSpPr txBox="1"/>
                <p:nvPr/>
              </p:nvSpPr>
              <p:spPr>
                <a:xfrm>
                  <a:off x="6440569" y="4421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06" name="ZoneTexte 1705">
                  <a:extLst>
                    <a:ext uri="{FF2B5EF4-FFF2-40B4-BE49-F238E27FC236}">
                      <a16:creationId xmlns:a16="http://schemas.microsoft.com/office/drawing/2014/main" id="{8290FCAC-8F7F-A515-9B92-7C45F846D975}"/>
                    </a:ext>
                  </a:extLst>
                </p:cNvPr>
                <p:cNvSpPr txBox="1"/>
                <p:nvPr/>
              </p:nvSpPr>
              <p:spPr>
                <a:xfrm>
                  <a:off x="3665360" y="2138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07" name="ZoneTexte 1706">
                  <a:extLst>
                    <a:ext uri="{FF2B5EF4-FFF2-40B4-BE49-F238E27FC236}">
                      <a16:creationId xmlns:a16="http://schemas.microsoft.com/office/drawing/2014/main" id="{EC0D0F17-8B9E-3B0E-58F1-DF6D43C98BBB}"/>
                    </a:ext>
                  </a:extLst>
                </p:cNvPr>
                <p:cNvSpPr txBox="1"/>
                <p:nvPr/>
              </p:nvSpPr>
              <p:spPr>
                <a:xfrm>
                  <a:off x="3817760" y="2290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08" name="ZoneTexte 1707">
                  <a:extLst>
                    <a:ext uri="{FF2B5EF4-FFF2-40B4-BE49-F238E27FC236}">
                      <a16:creationId xmlns:a16="http://schemas.microsoft.com/office/drawing/2014/main" id="{7E3A3EA3-0A92-F436-99C7-55385F94C4AF}"/>
                    </a:ext>
                  </a:extLst>
                </p:cNvPr>
                <p:cNvSpPr txBox="1"/>
                <p:nvPr/>
              </p:nvSpPr>
              <p:spPr>
                <a:xfrm>
                  <a:off x="3970160" y="2443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09" name="ZoneTexte 1708">
                  <a:extLst>
                    <a:ext uri="{FF2B5EF4-FFF2-40B4-BE49-F238E27FC236}">
                      <a16:creationId xmlns:a16="http://schemas.microsoft.com/office/drawing/2014/main" id="{41576B18-8A69-3BE2-BD94-20200228D7BE}"/>
                    </a:ext>
                  </a:extLst>
                </p:cNvPr>
                <p:cNvSpPr txBox="1"/>
                <p:nvPr/>
              </p:nvSpPr>
              <p:spPr>
                <a:xfrm>
                  <a:off x="4122560" y="2595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0" name="ZoneTexte 1709">
                  <a:extLst>
                    <a:ext uri="{FF2B5EF4-FFF2-40B4-BE49-F238E27FC236}">
                      <a16:creationId xmlns:a16="http://schemas.microsoft.com/office/drawing/2014/main" id="{D3D83665-1A91-1A70-C20C-6437E54FC24E}"/>
                    </a:ext>
                  </a:extLst>
                </p:cNvPr>
                <p:cNvSpPr txBox="1"/>
                <p:nvPr/>
              </p:nvSpPr>
              <p:spPr>
                <a:xfrm>
                  <a:off x="4274960" y="2747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1" name="ZoneTexte 1710">
                  <a:extLst>
                    <a:ext uri="{FF2B5EF4-FFF2-40B4-BE49-F238E27FC236}">
                      <a16:creationId xmlns:a16="http://schemas.microsoft.com/office/drawing/2014/main" id="{74599C5D-E73C-69EC-CC9D-76FE8B5347AF}"/>
                    </a:ext>
                  </a:extLst>
                </p:cNvPr>
                <p:cNvSpPr txBox="1"/>
                <p:nvPr/>
              </p:nvSpPr>
              <p:spPr>
                <a:xfrm>
                  <a:off x="4427360" y="2900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2" name="ZoneTexte 1711">
                  <a:extLst>
                    <a:ext uri="{FF2B5EF4-FFF2-40B4-BE49-F238E27FC236}">
                      <a16:creationId xmlns:a16="http://schemas.microsoft.com/office/drawing/2014/main" id="{174B1D79-8260-051C-5DE7-0E5D42295627}"/>
                    </a:ext>
                  </a:extLst>
                </p:cNvPr>
                <p:cNvSpPr txBox="1"/>
                <p:nvPr/>
              </p:nvSpPr>
              <p:spPr>
                <a:xfrm>
                  <a:off x="4579760" y="3052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3" name="ZoneTexte 1712">
                  <a:extLst>
                    <a:ext uri="{FF2B5EF4-FFF2-40B4-BE49-F238E27FC236}">
                      <a16:creationId xmlns:a16="http://schemas.microsoft.com/office/drawing/2014/main" id="{D2D2B12E-2B4C-BB2A-AF1A-4AC80D6FB8D0}"/>
                    </a:ext>
                  </a:extLst>
                </p:cNvPr>
                <p:cNvSpPr txBox="1"/>
                <p:nvPr/>
              </p:nvSpPr>
              <p:spPr>
                <a:xfrm>
                  <a:off x="4732160" y="3205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4" name="ZoneTexte 1713">
                  <a:extLst>
                    <a:ext uri="{FF2B5EF4-FFF2-40B4-BE49-F238E27FC236}">
                      <a16:creationId xmlns:a16="http://schemas.microsoft.com/office/drawing/2014/main" id="{7015382B-ACBD-33F4-65D4-CD376A75FC71}"/>
                    </a:ext>
                  </a:extLst>
                </p:cNvPr>
                <p:cNvSpPr txBox="1"/>
                <p:nvPr/>
              </p:nvSpPr>
              <p:spPr>
                <a:xfrm>
                  <a:off x="4884560" y="3357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5" name="ZoneTexte 1714">
                  <a:extLst>
                    <a:ext uri="{FF2B5EF4-FFF2-40B4-BE49-F238E27FC236}">
                      <a16:creationId xmlns:a16="http://schemas.microsoft.com/office/drawing/2014/main" id="{93B67CB0-3DE5-B838-85E9-AFFF8A68CC60}"/>
                    </a:ext>
                  </a:extLst>
                </p:cNvPr>
                <p:cNvSpPr txBox="1"/>
                <p:nvPr/>
              </p:nvSpPr>
              <p:spPr>
                <a:xfrm>
                  <a:off x="5036960" y="3509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6" name="ZoneTexte 1715">
                  <a:extLst>
                    <a:ext uri="{FF2B5EF4-FFF2-40B4-BE49-F238E27FC236}">
                      <a16:creationId xmlns:a16="http://schemas.microsoft.com/office/drawing/2014/main" id="{9DECFD93-A65D-2622-1BDE-7BEEF03AA938}"/>
                    </a:ext>
                  </a:extLst>
                </p:cNvPr>
                <p:cNvSpPr txBox="1"/>
                <p:nvPr/>
              </p:nvSpPr>
              <p:spPr>
                <a:xfrm>
                  <a:off x="5189360" y="3662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7" name="ZoneTexte 1716">
                  <a:extLst>
                    <a:ext uri="{FF2B5EF4-FFF2-40B4-BE49-F238E27FC236}">
                      <a16:creationId xmlns:a16="http://schemas.microsoft.com/office/drawing/2014/main" id="{FC49A847-0920-4C7C-CACB-1959DF7EB1AF}"/>
                    </a:ext>
                  </a:extLst>
                </p:cNvPr>
                <p:cNvSpPr txBox="1"/>
                <p:nvPr/>
              </p:nvSpPr>
              <p:spPr>
                <a:xfrm>
                  <a:off x="5341760" y="3814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8" name="ZoneTexte 1717">
                  <a:extLst>
                    <a:ext uri="{FF2B5EF4-FFF2-40B4-BE49-F238E27FC236}">
                      <a16:creationId xmlns:a16="http://schemas.microsoft.com/office/drawing/2014/main" id="{897E80DD-1C3A-B4C4-BCC5-BF7F7090DE9A}"/>
                    </a:ext>
                  </a:extLst>
                </p:cNvPr>
                <p:cNvSpPr txBox="1"/>
                <p:nvPr/>
              </p:nvSpPr>
              <p:spPr>
                <a:xfrm>
                  <a:off x="5494160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19" name="ZoneTexte 1718">
                  <a:extLst>
                    <a:ext uri="{FF2B5EF4-FFF2-40B4-BE49-F238E27FC236}">
                      <a16:creationId xmlns:a16="http://schemas.microsoft.com/office/drawing/2014/main" id="{8079F8DF-73A4-ED93-B336-3932C48594E9}"/>
                    </a:ext>
                  </a:extLst>
                </p:cNvPr>
                <p:cNvSpPr txBox="1"/>
                <p:nvPr/>
              </p:nvSpPr>
              <p:spPr>
                <a:xfrm>
                  <a:off x="5646560" y="4119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20" name="ZoneTexte 1719">
                  <a:extLst>
                    <a:ext uri="{FF2B5EF4-FFF2-40B4-BE49-F238E27FC236}">
                      <a16:creationId xmlns:a16="http://schemas.microsoft.com/office/drawing/2014/main" id="{23B850AE-0171-4E8E-EE3D-B1E1110A74CB}"/>
                    </a:ext>
                  </a:extLst>
                </p:cNvPr>
                <p:cNvSpPr txBox="1"/>
                <p:nvPr/>
              </p:nvSpPr>
              <p:spPr>
                <a:xfrm>
                  <a:off x="5798960" y="4271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21" name="ZoneTexte 1720">
                  <a:extLst>
                    <a:ext uri="{FF2B5EF4-FFF2-40B4-BE49-F238E27FC236}">
                      <a16:creationId xmlns:a16="http://schemas.microsoft.com/office/drawing/2014/main" id="{7E618096-0801-3036-A47A-A078A9782357}"/>
                    </a:ext>
                  </a:extLst>
                </p:cNvPr>
                <p:cNvSpPr txBox="1"/>
                <p:nvPr/>
              </p:nvSpPr>
              <p:spPr>
                <a:xfrm>
                  <a:off x="5951360" y="4424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22" name="ZoneTexte 1721">
                  <a:extLst>
                    <a:ext uri="{FF2B5EF4-FFF2-40B4-BE49-F238E27FC236}">
                      <a16:creationId xmlns:a16="http://schemas.microsoft.com/office/drawing/2014/main" id="{2ABCF3A4-E92C-AA52-3D41-ED1EDD1B563B}"/>
                    </a:ext>
                  </a:extLst>
                </p:cNvPr>
                <p:cNvSpPr txBox="1"/>
                <p:nvPr/>
              </p:nvSpPr>
              <p:spPr>
                <a:xfrm>
                  <a:off x="6103760" y="4576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23" name="ZoneTexte 1722">
                  <a:extLst>
                    <a:ext uri="{FF2B5EF4-FFF2-40B4-BE49-F238E27FC236}">
                      <a16:creationId xmlns:a16="http://schemas.microsoft.com/office/drawing/2014/main" id="{9F8538E1-C143-900E-38FE-0ED40D289784}"/>
                    </a:ext>
                  </a:extLst>
                </p:cNvPr>
                <p:cNvSpPr txBox="1"/>
                <p:nvPr/>
              </p:nvSpPr>
              <p:spPr>
                <a:xfrm>
                  <a:off x="6256160" y="4729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24" name="ZoneTexte 1723">
                  <a:extLst>
                    <a:ext uri="{FF2B5EF4-FFF2-40B4-BE49-F238E27FC236}">
                      <a16:creationId xmlns:a16="http://schemas.microsoft.com/office/drawing/2014/main" id="{11E19711-2BC3-CCCB-7324-C0406CEC85F2}"/>
                    </a:ext>
                  </a:extLst>
                </p:cNvPr>
                <p:cNvSpPr txBox="1"/>
                <p:nvPr/>
              </p:nvSpPr>
              <p:spPr>
                <a:xfrm>
                  <a:off x="3411688" y="2407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25" name="ZoneTexte 1724">
                  <a:extLst>
                    <a:ext uri="{FF2B5EF4-FFF2-40B4-BE49-F238E27FC236}">
                      <a16:creationId xmlns:a16="http://schemas.microsoft.com/office/drawing/2014/main" id="{19327B40-8DAA-CB08-5EB0-E2659230050B}"/>
                    </a:ext>
                  </a:extLst>
                </p:cNvPr>
                <p:cNvSpPr txBox="1"/>
                <p:nvPr/>
              </p:nvSpPr>
              <p:spPr>
                <a:xfrm>
                  <a:off x="3564088" y="2560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26" name="ZoneTexte 1725">
                  <a:extLst>
                    <a:ext uri="{FF2B5EF4-FFF2-40B4-BE49-F238E27FC236}">
                      <a16:creationId xmlns:a16="http://schemas.microsoft.com/office/drawing/2014/main" id="{0E5C7866-B66C-F488-0EDB-60BD506DC6CB}"/>
                    </a:ext>
                  </a:extLst>
                </p:cNvPr>
                <p:cNvSpPr txBox="1"/>
                <p:nvPr/>
              </p:nvSpPr>
              <p:spPr>
                <a:xfrm>
                  <a:off x="3716488" y="2712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27" name="ZoneTexte 1726">
                  <a:extLst>
                    <a:ext uri="{FF2B5EF4-FFF2-40B4-BE49-F238E27FC236}">
                      <a16:creationId xmlns:a16="http://schemas.microsoft.com/office/drawing/2014/main" id="{3C988383-FF03-DBF0-3054-65781BD238A1}"/>
                    </a:ext>
                  </a:extLst>
                </p:cNvPr>
                <p:cNvSpPr txBox="1"/>
                <p:nvPr/>
              </p:nvSpPr>
              <p:spPr>
                <a:xfrm>
                  <a:off x="3868888" y="2864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28" name="ZoneTexte 1727">
                  <a:extLst>
                    <a:ext uri="{FF2B5EF4-FFF2-40B4-BE49-F238E27FC236}">
                      <a16:creationId xmlns:a16="http://schemas.microsoft.com/office/drawing/2014/main" id="{2CE70EF2-869B-D361-B1D1-DD6CF3E77720}"/>
                    </a:ext>
                  </a:extLst>
                </p:cNvPr>
                <p:cNvSpPr txBox="1"/>
                <p:nvPr/>
              </p:nvSpPr>
              <p:spPr>
                <a:xfrm>
                  <a:off x="4021288" y="3017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29" name="ZoneTexte 1728">
                  <a:extLst>
                    <a:ext uri="{FF2B5EF4-FFF2-40B4-BE49-F238E27FC236}">
                      <a16:creationId xmlns:a16="http://schemas.microsoft.com/office/drawing/2014/main" id="{5784EF0D-D85A-9D14-646B-1EE89A442984}"/>
                    </a:ext>
                  </a:extLst>
                </p:cNvPr>
                <p:cNvSpPr txBox="1"/>
                <p:nvPr/>
              </p:nvSpPr>
              <p:spPr>
                <a:xfrm>
                  <a:off x="4173688" y="3169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0" name="ZoneTexte 1729">
                  <a:extLst>
                    <a:ext uri="{FF2B5EF4-FFF2-40B4-BE49-F238E27FC236}">
                      <a16:creationId xmlns:a16="http://schemas.microsoft.com/office/drawing/2014/main" id="{0832F9FB-83FB-05CE-9B86-EF9190A0FC6B}"/>
                    </a:ext>
                  </a:extLst>
                </p:cNvPr>
                <p:cNvSpPr txBox="1"/>
                <p:nvPr/>
              </p:nvSpPr>
              <p:spPr>
                <a:xfrm>
                  <a:off x="4326088" y="3322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1" name="ZoneTexte 1730">
                  <a:extLst>
                    <a:ext uri="{FF2B5EF4-FFF2-40B4-BE49-F238E27FC236}">
                      <a16:creationId xmlns:a16="http://schemas.microsoft.com/office/drawing/2014/main" id="{969DBA63-E003-E2D5-208E-A926BF9FAEBE}"/>
                    </a:ext>
                  </a:extLst>
                </p:cNvPr>
                <p:cNvSpPr txBox="1"/>
                <p:nvPr/>
              </p:nvSpPr>
              <p:spPr>
                <a:xfrm>
                  <a:off x="4478488" y="3474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2" name="ZoneTexte 1731">
                  <a:extLst>
                    <a:ext uri="{FF2B5EF4-FFF2-40B4-BE49-F238E27FC236}">
                      <a16:creationId xmlns:a16="http://schemas.microsoft.com/office/drawing/2014/main" id="{2C46720E-4C67-17C0-780A-D86475D3F43D}"/>
                    </a:ext>
                  </a:extLst>
                </p:cNvPr>
                <p:cNvSpPr txBox="1"/>
                <p:nvPr/>
              </p:nvSpPr>
              <p:spPr>
                <a:xfrm>
                  <a:off x="4630888" y="3626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3" name="ZoneTexte 1732">
                  <a:extLst>
                    <a:ext uri="{FF2B5EF4-FFF2-40B4-BE49-F238E27FC236}">
                      <a16:creationId xmlns:a16="http://schemas.microsoft.com/office/drawing/2014/main" id="{4D0FD338-58F8-D09B-36ED-04243A3F1B59}"/>
                    </a:ext>
                  </a:extLst>
                </p:cNvPr>
                <p:cNvSpPr txBox="1"/>
                <p:nvPr/>
              </p:nvSpPr>
              <p:spPr>
                <a:xfrm>
                  <a:off x="4783288" y="3779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4" name="ZoneTexte 1733">
                  <a:extLst>
                    <a:ext uri="{FF2B5EF4-FFF2-40B4-BE49-F238E27FC236}">
                      <a16:creationId xmlns:a16="http://schemas.microsoft.com/office/drawing/2014/main" id="{B32E3E8B-6DCC-8F9B-AB2E-70881AFA68A8}"/>
                    </a:ext>
                  </a:extLst>
                </p:cNvPr>
                <p:cNvSpPr txBox="1"/>
                <p:nvPr/>
              </p:nvSpPr>
              <p:spPr>
                <a:xfrm>
                  <a:off x="4935688" y="3931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5" name="ZoneTexte 1734">
                  <a:extLst>
                    <a:ext uri="{FF2B5EF4-FFF2-40B4-BE49-F238E27FC236}">
                      <a16:creationId xmlns:a16="http://schemas.microsoft.com/office/drawing/2014/main" id="{B7428DF1-1287-5F2C-1440-A6E49DFA78E4}"/>
                    </a:ext>
                  </a:extLst>
                </p:cNvPr>
                <p:cNvSpPr txBox="1"/>
                <p:nvPr/>
              </p:nvSpPr>
              <p:spPr>
                <a:xfrm>
                  <a:off x="5088088" y="4084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6" name="ZoneTexte 1735">
                  <a:extLst>
                    <a:ext uri="{FF2B5EF4-FFF2-40B4-BE49-F238E27FC236}">
                      <a16:creationId xmlns:a16="http://schemas.microsoft.com/office/drawing/2014/main" id="{368DE46D-F055-7807-F6BD-9FC6B312A1DF}"/>
                    </a:ext>
                  </a:extLst>
                </p:cNvPr>
                <p:cNvSpPr txBox="1"/>
                <p:nvPr/>
              </p:nvSpPr>
              <p:spPr>
                <a:xfrm>
                  <a:off x="5240488" y="4236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7" name="ZoneTexte 1736">
                  <a:extLst>
                    <a:ext uri="{FF2B5EF4-FFF2-40B4-BE49-F238E27FC236}">
                      <a16:creationId xmlns:a16="http://schemas.microsoft.com/office/drawing/2014/main" id="{1BC93E3A-FE43-D28B-8396-17F40E4845DE}"/>
                    </a:ext>
                  </a:extLst>
                </p:cNvPr>
                <p:cNvSpPr txBox="1"/>
                <p:nvPr/>
              </p:nvSpPr>
              <p:spPr>
                <a:xfrm>
                  <a:off x="5392888" y="4388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8" name="ZoneTexte 1737">
                  <a:extLst>
                    <a:ext uri="{FF2B5EF4-FFF2-40B4-BE49-F238E27FC236}">
                      <a16:creationId xmlns:a16="http://schemas.microsoft.com/office/drawing/2014/main" id="{2611294F-0103-FEFA-F090-63AAB93EE999}"/>
                    </a:ext>
                  </a:extLst>
                </p:cNvPr>
                <p:cNvSpPr txBox="1"/>
                <p:nvPr/>
              </p:nvSpPr>
              <p:spPr>
                <a:xfrm>
                  <a:off x="5545288" y="4541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39" name="ZoneTexte 1738">
                  <a:extLst>
                    <a:ext uri="{FF2B5EF4-FFF2-40B4-BE49-F238E27FC236}">
                      <a16:creationId xmlns:a16="http://schemas.microsoft.com/office/drawing/2014/main" id="{EF66C627-A292-CFCA-AD59-10F7D4E522AC}"/>
                    </a:ext>
                  </a:extLst>
                </p:cNvPr>
                <p:cNvSpPr txBox="1"/>
                <p:nvPr/>
              </p:nvSpPr>
              <p:spPr>
                <a:xfrm>
                  <a:off x="5697688" y="4693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40" name="ZoneTexte 1739">
                  <a:extLst>
                    <a:ext uri="{FF2B5EF4-FFF2-40B4-BE49-F238E27FC236}">
                      <a16:creationId xmlns:a16="http://schemas.microsoft.com/office/drawing/2014/main" id="{B24B3CC0-127B-5A26-52B3-A48E25F3AA30}"/>
                    </a:ext>
                  </a:extLst>
                </p:cNvPr>
                <p:cNvSpPr txBox="1"/>
                <p:nvPr/>
              </p:nvSpPr>
              <p:spPr>
                <a:xfrm>
                  <a:off x="5850088" y="4846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41" name="ZoneTexte 1740">
                  <a:extLst>
                    <a:ext uri="{FF2B5EF4-FFF2-40B4-BE49-F238E27FC236}">
                      <a16:creationId xmlns:a16="http://schemas.microsoft.com/office/drawing/2014/main" id="{95916039-9478-3327-D583-6B31BCC1CACA}"/>
                    </a:ext>
                  </a:extLst>
                </p:cNvPr>
                <p:cNvSpPr txBox="1"/>
                <p:nvPr/>
              </p:nvSpPr>
              <p:spPr>
                <a:xfrm>
                  <a:off x="3159432" y="2614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42" name="ZoneTexte 1741">
                  <a:extLst>
                    <a:ext uri="{FF2B5EF4-FFF2-40B4-BE49-F238E27FC236}">
                      <a16:creationId xmlns:a16="http://schemas.microsoft.com/office/drawing/2014/main" id="{9C838892-0E3A-2745-7094-8F75183D6E7B}"/>
                    </a:ext>
                  </a:extLst>
                </p:cNvPr>
                <p:cNvSpPr txBox="1"/>
                <p:nvPr/>
              </p:nvSpPr>
              <p:spPr>
                <a:xfrm>
                  <a:off x="3311832" y="2766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43" name="ZoneTexte 1742">
                  <a:extLst>
                    <a:ext uri="{FF2B5EF4-FFF2-40B4-BE49-F238E27FC236}">
                      <a16:creationId xmlns:a16="http://schemas.microsoft.com/office/drawing/2014/main" id="{893A3E87-C9B3-C5E2-7A9B-FEDA0AF6C3B1}"/>
                    </a:ext>
                  </a:extLst>
                </p:cNvPr>
                <p:cNvSpPr txBox="1"/>
                <p:nvPr/>
              </p:nvSpPr>
              <p:spPr>
                <a:xfrm>
                  <a:off x="3464232" y="2918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44" name="ZoneTexte 1743">
                  <a:extLst>
                    <a:ext uri="{FF2B5EF4-FFF2-40B4-BE49-F238E27FC236}">
                      <a16:creationId xmlns:a16="http://schemas.microsoft.com/office/drawing/2014/main" id="{B2B7162E-6EFA-85AB-B815-FB2A544A2838}"/>
                    </a:ext>
                  </a:extLst>
                </p:cNvPr>
                <p:cNvSpPr txBox="1"/>
                <p:nvPr/>
              </p:nvSpPr>
              <p:spPr>
                <a:xfrm>
                  <a:off x="3616632" y="3071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45" name="ZoneTexte 1744">
                  <a:extLst>
                    <a:ext uri="{FF2B5EF4-FFF2-40B4-BE49-F238E27FC236}">
                      <a16:creationId xmlns:a16="http://schemas.microsoft.com/office/drawing/2014/main" id="{76551EFC-201E-CEE1-4176-2E2E80698643}"/>
                    </a:ext>
                  </a:extLst>
                </p:cNvPr>
                <p:cNvSpPr txBox="1"/>
                <p:nvPr/>
              </p:nvSpPr>
              <p:spPr>
                <a:xfrm>
                  <a:off x="3769032" y="3223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46" name="ZoneTexte 1745">
                  <a:extLst>
                    <a:ext uri="{FF2B5EF4-FFF2-40B4-BE49-F238E27FC236}">
                      <a16:creationId xmlns:a16="http://schemas.microsoft.com/office/drawing/2014/main" id="{C6E49184-D6A1-FB8C-7265-DA11D21496DD}"/>
                    </a:ext>
                  </a:extLst>
                </p:cNvPr>
                <p:cNvSpPr txBox="1"/>
                <p:nvPr/>
              </p:nvSpPr>
              <p:spPr>
                <a:xfrm>
                  <a:off x="3921432" y="3376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47" name="ZoneTexte 1746">
                  <a:extLst>
                    <a:ext uri="{FF2B5EF4-FFF2-40B4-BE49-F238E27FC236}">
                      <a16:creationId xmlns:a16="http://schemas.microsoft.com/office/drawing/2014/main" id="{720F7035-9CBB-3CCD-6527-7EBD6FD582C4}"/>
                    </a:ext>
                  </a:extLst>
                </p:cNvPr>
                <p:cNvSpPr txBox="1"/>
                <p:nvPr/>
              </p:nvSpPr>
              <p:spPr>
                <a:xfrm>
                  <a:off x="4073832" y="3528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48" name="ZoneTexte 1747">
                  <a:extLst>
                    <a:ext uri="{FF2B5EF4-FFF2-40B4-BE49-F238E27FC236}">
                      <a16:creationId xmlns:a16="http://schemas.microsoft.com/office/drawing/2014/main" id="{9F7622C1-EAD0-B2A8-61D4-389D2C770CBC}"/>
                    </a:ext>
                  </a:extLst>
                </p:cNvPr>
                <p:cNvSpPr txBox="1"/>
                <p:nvPr/>
              </p:nvSpPr>
              <p:spPr>
                <a:xfrm>
                  <a:off x="4226232" y="3680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49" name="ZoneTexte 1748">
                  <a:extLst>
                    <a:ext uri="{FF2B5EF4-FFF2-40B4-BE49-F238E27FC236}">
                      <a16:creationId xmlns:a16="http://schemas.microsoft.com/office/drawing/2014/main" id="{F4C311C1-F0FE-69AA-5C10-56A2B01572A6}"/>
                    </a:ext>
                  </a:extLst>
                </p:cNvPr>
                <p:cNvSpPr txBox="1"/>
                <p:nvPr/>
              </p:nvSpPr>
              <p:spPr>
                <a:xfrm>
                  <a:off x="4378632" y="3833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0" name="ZoneTexte 1749">
                  <a:extLst>
                    <a:ext uri="{FF2B5EF4-FFF2-40B4-BE49-F238E27FC236}">
                      <a16:creationId xmlns:a16="http://schemas.microsoft.com/office/drawing/2014/main" id="{5B816010-E330-CA2D-6D53-2399916CB4DC}"/>
                    </a:ext>
                  </a:extLst>
                </p:cNvPr>
                <p:cNvSpPr txBox="1"/>
                <p:nvPr/>
              </p:nvSpPr>
              <p:spPr>
                <a:xfrm>
                  <a:off x="4531032" y="3985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1" name="ZoneTexte 1750">
                  <a:extLst>
                    <a:ext uri="{FF2B5EF4-FFF2-40B4-BE49-F238E27FC236}">
                      <a16:creationId xmlns:a16="http://schemas.microsoft.com/office/drawing/2014/main" id="{85DB04E4-309F-FDAB-3E40-0FB558851F66}"/>
                    </a:ext>
                  </a:extLst>
                </p:cNvPr>
                <p:cNvSpPr txBox="1"/>
                <p:nvPr/>
              </p:nvSpPr>
              <p:spPr>
                <a:xfrm>
                  <a:off x="4683432" y="4138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2" name="ZoneTexte 1751">
                  <a:extLst>
                    <a:ext uri="{FF2B5EF4-FFF2-40B4-BE49-F238E27FC236}">
                      <a16:creationId xmlns:a16="http://schemas.microsoft.com/office/drawing/2014/main" id="{19FE160A-3D1F-DD75-4BA9-0A99D5AACF1F}"/>
                    </a:ext>
                  </a:extLst>
                </p:cNvPr>
                <p:cNvSpPr txBox="1"/>
                <p:nvPr/>
              </p:nvSpPr>
              <p:spPr>
                <a:xfrm>
                  <a:off x="4835832" y="4290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3" name="ZoneTexte 1752">
                  <a:extLst>
                    <a:ext uri="{FF2B5EF4-FFF2-40B4-BE49-F238E27FC236}">
                      <a16:creationId xmlns:a16="http://schemas.microsoft.com/office/drawing/2014/main" id="{EBB03DB7-FB52-25A1-5888-FED57FC17DDD}"/>
                    </a:ext>
                  </a:extLst>
                </p:cNvPr>
                <p:cNvSpPr txBox="1"/>
                <p:nvPr/>
              </p:nvSpPr>
              <p:spPr>
                <a:xfrm>
                  <a:off x="4988232" y="4442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4" name="ZoneTexte 1753">
                  <a:extLst>
                    <a:ext uri="{FF2B5EF4-FFF2-40B4-BE49-F238E27FC236}">
                      <a16:creationId xmlns:a16="http://schemas.microsoft.com/office/drawing/2014/main" id="{AA9F7BCB-104A-089F-B816-B2374F2259D7}"/>
                    </a:ext>
                  </a:extLst>
                </p:cNvPr>
                <p:cNvSpPr txBox="1"/>
                <p:nvPr/>
              </p:nvSpPr>
              <p:spPr>
                <a:xfrm>
                  <a:off x="5140632" y="4595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5" name="ZoneTexte 1754">
                  <a:extLst>
                    <a:ext uri="{FF2B5EF4-FFF2-40B4-BE49-F238E27FC236}">
                      <a16:creationId xmlns:a16="http://schemas.microsoft.com/office/drawing/2014/main" id="{17DF38C8-A6A3-3169-473A-FD658B1ABF80}"/>
                    </a:ext>
                  </a:extLst>
                </p:cNvPr>
                <p:cNvSpPr txBox="1"/>
                <p:nvPr/>
              </p:nvSpPr>
              <p:spPr>
                <a:xfrm>
                  <a:off x="5293032" y="4747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6" name="ZoneTexte 1755">
                  <a:extLst>
                    <a:ext uri="{FF2B5EF4-FFF2-40B4-BE49-F238E27FC236}">
                      <a16:creationId xmlns:a16="http://schemas.microsoft.com/office/drawing/2014/main" id="{A39A4590-5E73-57F0-7B0B-B6BC168B1A88}"/>
                    </a:ext>
                  </a:extLst>
                </p:cNvPr>
                <p:cNvSpPr txBox="1"/>
                <p:nvPr/>
              </p:nvSpPr>
              <p:spPr>
                <a:xfrm>
                  <a:off x="5445432" y="4900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7" name="ZoneTexte 1756">
                  <a:extLst>
                    <a:ext uri="{FF2B5EF4-FFF2-40B4-BE49-F238E27FC236}">
                      <a16:creationId xmlns:a16="http://schemas.microsoft.com/office/drawing/2014/main" id="{68ACE8F0-9CF7-173B-6F3E-AD8764730502}"/>
                    </a:ext>
                  </a:extLst>
                </p:cNvPr>
                <p:cNvSpPr txBox="1"/>
                <p:nvPr/>
              </p:nvSpPr>
              <p:spPr>
                <a:xfrm>
                  <a:off x="5597832" y="5052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8" name="ZoneTexte 1757">
                  <a:extLst>
                    <a:ext uri="{FF2B5EF4-FFF2-40B4-BE49-F238E27FC236}">
                      <a16:creationId xmlns:a16="http://schemas.microsoft.com/office/drawing/2014/main" id="{2EE8EB73-85D2-7ACE-D48C-4E58120DD9AD}"/>
                    </a:ext>
                  </a:extLst>
                </p:cNvPr>
                <p:cNvSpPr txBox="1"/>
                <p:nvPr/>
              </p:nvSpPr>
              <p:spPr>
                <a:xfrm>
                  <a:off x="5750232" y="5204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59" name="ZoneTexte 1758">
                  <a:extLst>
                    <a:ext uri="{FF2B5EF4-FFF2-40B4-BE49-F238E27FC236}">
                      <a16:creationId xmlns:a16="http://schemas.microsoft.com/office/drawing/2014/main" id="{49ABAA1E-9514-B347-9C42-62D266161757}"/>
                    </a:ext>
                  </a:extLst>
                </p:cNvPr>
                <p:cNvSpPr txBox="1"/>
                <p:nvPr/>
              </p:nvSpPr>
              <p:spPr>
                <a:xfrm>
                  <a:off x="3144985" y="3081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60" name="ZoneTexte 1759">
                  <a:extLst>
                    <a:ext uri="{FF2B5EF4-FFF2-40B4-BE49-F238E27FC236}">
                      <a16:creationId xmlns:a16="http://schemas.microsoft.com/office/drawing/2014/main" id="{2A8BE010-577D-6C34-E099-E607A1C15736}"/>
                    </a:ext>
                  </a:extLst>
                </p:cNvPr>
                <p:cNvSpPr txBox="1"/>
                <p:nvPr/>
              </p:nvSpPr>
              <p:spPr>
                <a:xfrm>
                  <a:off x="3297385" y="32343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61" name="ZoneTexte 1760">
                  <a:extLst>
                    <a:ext uri="{FF2B5EF4-FFF2-40B4-BE49-F238E27FC236}">
                      <a16:creationId xmlns:a16="http://schemas.microsoft.com/office/drawing/2014/main" id="{EBA55536-94DF-4662-F684-DE9D7F31C439}"/>
                    </a:ext>
                  </a:extLst>
                </p:cNvPr>
                <p:cNvSpPr txBox="1"/>
                <p:nvPr/>
              </p:nvSpPr>
              <p:spPr>
                <a:xfrm>
                  <a:off x="3449785" y="33867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62" name="ZoneTexte 1761">
                  <a:extLst>
                    <a:ext uri="{FF2B5EF4-FFF2-40B4-BE49-F238E27FC236}">
                      <a16:creationId xmlns:a16="http://schemas.microsoft.com/office/drawing/2014/main" id="{87598D7C-9EB4-AFF1-8860-EE0BA6D6B612}"/>
                    </a:ext>
                  </a:extLst>
                </p:cNvPr>
                <p:cNvSpPr txBox="1"/>
                <p:nvPr/>
              </p:nvSpPr>
              <p:spPr>
                <a:xfrm>
                  <a:off x="3602185" y="35391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63" name="ZoneTexte 1762">
                  <a:extLst>
                    <a:ext uri="{FF2B5EF4-FFF2-40B4-BE49-F238E27FC236}">
                      <a16:creationId xmlns:a16="http://schemas.microsoft.com/office/drawing/2014/main" id="{E1A2C131-3321-E961-BE7E-2BE8EAD27EC9}"/>
                    </a:ext>
                  </a:extLst>
                </p:cNvPr>
                <p:cNvSpPr txBox="1"/>
                <p:nvPr/>
              </p:nvSpPr>
              <p:spPr>
                <a:xfrm>
                  <a:off x="3754585" y="3691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64" name="ZoneTexte 1763">
                  <a:extLst>
                    <a:ext uri="{FF2B5EF4-FFF2-40B4-BE49-F238E27FC236}">
                      <a16:creationId xmlns:a16="http://schemas.microsoft.com/office/drawing/2014/main" id="{05451E7D-35FE-E9FB-9242-F66659D995DF}"/>
                    </a:ext>
                  </a:extLst>
                </p:cNvPr>
                <p:cNvSpPr txBox="1"/>
                <p:nvPr/>
              </p:nvSpPr>
              <p:spPr>
                <a:xfrm>
                  <a:off x="3906985" y="3843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65" name="ZoneTexte 1764">
                  <a:extLst>
                    <a:ext uri="{FF2B5EF4-FFF2-40B4-BE49-F238E27FC236}">
                      <a16:creationId xmlns:a16="http://schemas.microsoft.com/office/drawing/2014/main" id="{12915349-0E10-890E-62D2-07519DDD92EE}"/>
                    </a:ext>
                  </a:extLst>
                </p:cNvPr>
                <p:cNvSpPr txBox="1"/>
                <p:nvPr/>
              </p:nvSpPr>
              <p:spPr>
                <a:xfrm>
                  <a:off x="4059385" y="39963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66" name="ZoneTexte 1765">
                  <a:extLst>
                    <a:ext uri="{FF2B5EF4-FFF2-40B4-BE49-F238E27FC236}">
                      <a16:creationId xmlns:a16="http://schemas.microsoft.com/office/drawing/2014/main" id="{820D2DEE-A074-CDC3-2460-F208863D39F1}"/>
                    </a:ext>
                  </a:extLst>
                </p:cNvPr>
                <p:cNvSpPr txBox="1"/>
                <p:nvPr/>
              </p:nvSpPr>
              <p:spPr>
                <a:xfrm>
                  <a:off x="4211785" y="41487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67" name="ZoneTexte 1766">
                  <a:extLst>
                    <a:ext uri="{FF2B5EF4-FFF2-40B4-BE49-F238E27FC236}">
                      <a16:creationId xmlns:a16="http://schemas.microsoft.com/office/drawing/2014/main" id="{33E8F2AB-4FBC-4AAD-02CF-59ACCB419E3E}"/>
                    </a:ext>
                  </a:extLst>
                </p:cNvPr>
                <p:cNvSpPr txBox="1"/>
                <p:nvPr/>
              </p:nvSpPr>
              <p:spPr>
                <a:xfrm>
                  <a:off x="4364185" y="43011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68" name="ZoneTexte 1767">
                  <a:extLst>
                    <a:ext uri="{FF2B5EF4-FFF2-40B4-BE49-F238E27FC236}">
                      <a16:creationId xmlns:a16="http://schemas.microsoft.com/office/drawing/2014/main" id="{0AF86E7E-4914-9F43-6173-7B0C3393088D}"/>
                    </a:ext>
                  </a:extLst>
                </p:cNvPr>
                <p:cNvSpPr txBox="1"/>
                <p:nvPr/>
              </p:nvSpPr>
              <p:spPr>
                <a:xfrm>
                  <a:off x="4516585" y="445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69" name="ZoneTexte 1768">
                  <a:extLst>
                    <a:ext uri="{FF2B5EF4-FFF2-40B4-BE49-F238E27FC236}">
                      <a16:creationId xmlns:a16="http://schemas.microsoft.com/office/drawing/2014/main" id="{BA8491AC-5B48-4A43-838A-9C88B8483565}"/>
                    </a:ext>
                  </a:extLst>
                </p:cNvPr>
                <p:cNvSpPr txBox="1"/>
                <p:nvPr/>
              </p:nvSpPr>
              <p:spPr>
                <a:xfrm>
                  <a:off x="4668985" y="4605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70" name="ZoneTexte 1769">
                  <a:extLst>
                    <a:ext uri="{FF2B5EF4-FFF2-40B4-BE49-F238E27FC236}">
                      <a16:creationId xmlns:a16="http://schemas.microsoft.com/office/drawing/2014/main" id="{46CF535C-63FC-076B-6409-8C237FAE5F76}"/>
                    </a:ext>
                  </a:extLst>
                </p:cNvPr>
                <p:cNvSpPr txBox="1"/>
                <p:nvPr/>
              </p:nvSpPr>
              <p:spPr>
                <a:xfrm>
                  <a:off x="4821385" y="47583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71" name="ZoneTexte 1770">
                  <a:extLst>
                    <a:ext uri="{FF2B5EF4-FFF2-40B4-BE49-F238E27FC236}">
                      <a16:creationId xmlns:a16="http://schemas.microsoft.com/office/drawing/2014/main" id="{D3308148-0725-A116-DB65-E1412148CCF2}"/>
                    </a:ext>
                  </a:extLst>
                </p:cNvPr>
                <p:cNvSpPr txBox="1"/>
                <p:nvPr/>
              </p:nvSpPr>
              <p:spPr>
                <a:xfrm>
                  <a:off x="4973785" y="49107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72" name="ZoneTexte 1771">
                  <a:extLst>
                    <a:ext uri="{FF2B5EF4-FFF2-40B4-BE49-F238E27FC236}">
                      <a16:creationId xmlns:a16="http://schemas.microsoft.com/office/drawing/2014/main" id="{F5273C20-3B9C-AB69-1D5F-6D7CC37A832F}"/>
                    </a:ext>
                  </a:extLst>
                </p:cNvPr>
                <p:cNvSpPr txBox="1"/>
                <p:nvPr/>
              </p:nvSpPr>
              <p:spPr>
                <a:xfrm>
                  <a:off x="3339482" y="41862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73" name="ZoneTexte 1772">
                  <a:extLst>
                    <a:ext uri="{FF2B5EF4-FFF2-40B4-BE49-F238E27FC236}">
                      <a16:creationId xmlns:a16="http://schemas.microsoft.com/office/drawing/2014/main" id="{069A48F5-5B46-31D8-AE1A-5D0DCA849205}"/>
                    </a:ext>
                  </a:extLst>
                </p:cNvPr>
                <p:cNvSpPr txBox="1"/>
                <p:nvPr/>
              </p:nvSpPr>
              <p:spPr>
                <a:xfrm>
                  <a:off x="300858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74" name="ZoneTexte 1773">
                  <a:extLst>
                    <a:ext uri="{FF2B5EF4-FFF2-40B4-BE49-F238E27FC236}">
                      <a16:creationId xmlns:a16="http://schemas.microsoft.com/office/drawing/2014/main" id="{D6B89AFD-2E61-D386-8E01-9B01DD58B158}"/>
                    </a:ext>
                  </a:extLst>
                </p:cNvPr>
                <p:cNvSpPr txBox="1"/>
                <p:nvPr/>
              </p:nvSpPr>
              <p:spPr>
                <a:xfrm>
                  <a:off x="2872193" y="2712577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75" name="ZoneTexte 1774">
                  <a:extLst>
                    <a:ext uri="{FF2B5EF4-FFF2-40B4-BE49-F238E27FC236}">
                      <a16:creationId xmlns:a16="http://schemas.microsoft.com/office/drawing/2014/main" id="{740308E9-7B12-27E9-FC78-FB01E65B960B}"/>
                    </a:ext>
                  </a:extLst>
                </p:cNvPr>
                <p:cNvSpPr txBox="1"/>
                <p:nvPr/>
              </p:nvSpPr>
              <p:spPr>
                <a:xfrm>
                  <a:off x="5126185" y="50631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76" name="ZoneTexte 1775">
                  <a:extLst>
                    <a:ext uri="{FF2B5EF4-FFF2-40B4-BE49-F238E27FC236}">
                      <a16:creationId xmlns:a16="http://schemas.microsoft.com/office/drawing/2014/main" id="{D5120598-FCCC-A376-5A23-DEEECFC0019E}"/>
                    </a:ext>
                  </a:extLst>
                </p:cNvPr>
                <p:cNvSpPr txBox="1"/>
                <p:nvPr/>
              </p:nvSpPr>
              <p:spPr>
                <a:xfrm>
                  <a:off x="5278585" y="5215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777" name="ZoneTexte 1776">
                  <a:extLst>
                    <a:ext uri="{FF2B5EF4-FFF2-40B4-BE49-F238E27FC236}">
                      <a16:creationId xmlns:a16="http://schemas.microsoft.com/office/drawing/2014/main" id="{89AC8A8E-E8AD-99C2-1FA8-86345D3D4C59}"/>
                    </a:ext>
                  </a:extLst>
                </p:cNvPr>
                <p:cNvSpPr txBox="1"/>
                <p:nvPr/>
              </p:nvSpPr>
              <p:spPr>
                <a:xfrm>
                  <a:off x="5430985" y="53679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25" name="Groupe 1524">
                <a:extLst>
                  <a:ext uri="{FF2B5EF4-FFF2-40B4-BE49-F238E27FC236}">
                    <a16:creationId xmlns:a16="http://schemas.microsoft.com/office/drawing/2014/main" id="{E1FC893C-F55F-D538-545E-F22A85B90355}"/>
                  </a:ext>
                </a:extLst>
              </p:cNvPr>
              <p:cNvGrpSpPr/>
              <p:nvPr/>
            </p:nvGrpSpPr>
            <p:grpSpPr>
              <a:xfrm>
                <a:off x="6016044" y="417574"/>
                <a:ext cx="3597270" cy="3743792"/>
                <a:chOff x="3144985" y="1830443"/>
                <a:chExt cx="3597270" cy="3743792"/>
              </a:xfrm>
            </p:grpSpPr>
            <p:sp>
              <p:nvSpPr>
                <p:cNvPr id="1608" name="ZoneTexte 1607">
                  <a:extLst>
                    <a:ext uri="{FF2B5EF4-FFF2-40B4-BE49-F238E27FC236}">
                      <a16:creationId xmlns:a16="http://schemas.microsoft.com/office/drawing/2014/main" id="{058F4FDD-E8C6-E01C-DB9C-A3BBF07736EC}"/>
                    </a:ext>
                  </a:extLst>
                </p:cNvPr>
                <p:cNvSpPr txBox="1"/>
                <p:nvPr/>
              </p:nvSpPr>
              <p:spPr>
                <a:xfrm>
                  <a:off x="3849769" y="1830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09" name="ZoneTexte 1608">
                  <a:extLst>
                    <a:ext uri="{FF2B5EF4-FFF2-40B4-BE49-F238E27FC236}">
                      <a16:creationId xmlns:a16="http://schemas.microsoft.com/office/drawing/2014/main" id="{BF1CE22E-BFC9-8814-2F78-A0DD0F8A6473}"/>
                    </a:ext>
                  </a:extLst>
                </p:cNvPr>
                <p:cNvSpPr txBox="1"/>
                <p:nvPr/>
              </p:nvSpPr>
              <p:spPr>
                <a:xfrm>
                  <a:off x="4002169" y="1982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10" name="ZoneTexte 1609">
                  <a:extLst>
                    <a:ext uri="{FF2B5EF4-FFF2-40B4-BE49-F238E27FC236}">
                      <a16:creationId xmlns:a16="http://schemas.microsoft.com/office/drawing/2014/main" id="{A4E4C6CD-8F00-0DF7-8FD0-2EFEBD4FC013}"/>
                    </a:ext>
                  </a:extLst>
                </p:cNvPr>
                <p:cNvSpPr txBox="1"/>
                <p:nvPr/>
              </p:nvSpPr>
              <p:spPr>
                <a:xfrm>
                  <a:off x="4154569" y="2135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11" name="ZoneTexte 1610">
                  <a:extLst>
                    <a:ext uri="{FF2B5EF4-FFF2-40B4-BE49-F238E27FC236}">
                      <a16:creationId xmlns:a16="http://schemas.microsoft.com/office/drawing/2014/main" id="{309246A1-2E5C-92CD-7FB4-AD5F6371FC3E}"/>
                    </a:ext>
                  </a:extLst>
                </p:cNvPr>
                <p:cNvSpPr txBox="1"/>
                <p:nvPr/>
              </p:nvSpPr>
              <p:spPr>
                <a:xfrm>
                  <a:off x="4306969" y="2287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12" name="ZoneTexte 1611">
                  <a:extLst>
                    <a:ext uri="{FF2B5EF4-FFF2-40B4-BE49-F238E27FC236}">
                      <a16:creationId xmlns:a16="http://schemas.microsoft.com/office/drawing/2014/main" id="{7D351E09-BFE1-A19F-5D72-0097F1134DFD}"/>
                    </a:ext>
                  </a:extLst>
                </p:cNvPr>
                <p:cNvSpPr txBox="1"/>
                <p:nvPr/>
              </p:nvSpPr>
              <p:spPr>
                <a:xfrm>
                  <a:off x="4459369" y="2440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13" name="ZoneTexte 1612">
                  <a:extLst>
                    <a:ext uri="{FF2B5EF4-FFF2-40B4-BE49-F238E27FC236}">
                      <a16:creationId xmlns:a16="http://schemas.microsoft.com/office/drawing/2014/main" id="{399CB8AB-FC61-9556-68FC-2717D54C8CB7}"/>
                    </a:ext>
                  </a:extLst>
                </p:cNvPr>
                <p:cNvSpPr txBox="1"/>
                <p:nvPr/>
              </p:nvSpPr>
              <p:spPr>
                <a:xfrm>
                  <a:off x="4611769" y="2592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14" name="ZoneTexte 1613">
                  <a:extLst>
                    <a:ext uri="{FF2B5EF4-FFF2-40B4-BE49-F238E27FC236}">
                      <a16:creationId xmlns:a16="http://schemas.microsoft.com/office/drawing/2014/main" id="{2CF30014-CB2F-F4C0-2962-0F3FA6C5F116}"/>
                    </a:ext>
                  </a:extLst>
                </p:cNvPr>
                <p:cNvSpPr txBox="1"/>
                <p:nvPr/>
              </p:nvSpPr>
              <p:spPr>
                <a:xfrm>
                  <a:off x="4764169" y="2744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15" name="ZoneTexte 1614">
                  <a:extLst>
                    <a:ext uri="{FF2B5EF4-FFF2-40B4-BE49-F238E27FC236}">
                      <a16:creationId xmlns:a16="http://schemas.microsoft.com/office/drawing/2014/main" id="{7DE069A5-5EE0-4EB4-2662-D86AC735E9BE}"/>
                    </a:ext>
                  </a:extLst>
                </p:cNvPr>
                <p:cNvSpPr txBox="1"/>
                <p:nvPr/>
              </p:nvSpPr>
              <p:spPr>
                <a:xfrm>
                  <a:off x="491656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16" name="ZoneTexte 1615">
                  <a:extLst>
                    <a:ext uri="{FF2B5EF4-FFF2-40B4-BE49-F238E27FC236}">
                      <a16:creationId xmlns:a16="http://schemas.microsoft.com/office/drawing/2014/main" id="{0710A262-8086-AF46-C1FA-DEBAB812D775}"/>
                    </a:ext>
                  </a:extLst>
                </p:cNvPr>
                <p:cNvSpPr txBox="1"/>
                <p:nvPr/>
              </p:nvSpPr>
              <p:spPr>
                <a:xfrm>
                  <a:off x="5068969" y="3049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17" name="ZoneTexte 1616">
                  <a:extLst>
                    <a:ext uri="{FF2B5EF4-FFF2-40B4-BE49-F238E27FC236}">
                      <a16:creationId xmlns:a16="http://schemas.microsoft.com/office/drawing/2014/main" id="{857837B7-FE5E-C18A-6295-4BC2B38E44AC}"/>
                    </a:ext>
                  </a:extLst>
                </p:cNvPr>
                <p:cNvSpPr txBox="1"/>
                <p:nvPr/>
              </p:nvSpPr>
              <p:spPr>
                <a:xfrm>
                  <a:off x="5221369" y="3202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18" name="ZoneTexte 1617">
                  <a:extLst>
                    <a:ext uri="{FF2B5EF4-FFF2-40B4-BE49-F238E27FC236}">
                      <a16:creationId xmlns:a16="http://schemas.microsoft.com/office/drawing/2014/main" id="{69F38031-DBB7-9313-94C5-D6D630A41583}"/>
                    </a:ext>
                  </a:extLst>
                </p:cNvPr>
                <p:cNvSpPr txBox="1"/>
                <p:nvPr/>
              </p:nvSpPr>
              <p:spPr>
                <a:xfrm>
                  <a:off x="5373769" y="3354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19" name="ZoneTexte 1618">
                  <a:extLst>
                    <a:ext uri="{FF2B5EF4-FFF2-40B4-BE49-F238E27FC236}">
                      <a16:creationId xmlns:a16="http://schemas.microsoft.com/office/drawing/2014/main" id="{BA990C0F-C57F-36DF-1B50-96B917C88920}"/>
                    </a:ext>
                  </a:extLst>
                </p:cNvPr>
                <p:cNvSpPr txBox="1"/>
                <p:nvPr/>
              </p:nvSpPr>
              <p:spPr>
                <a:xfrm>
                  <a:off x="5526169" y="3506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0" name="ZoneTexte 1619">
                  <a:extLst>
                    <a:ext uri="{FF2B5EF4-FFF2-40B4-BE49-F238E27FC236}">
                      <a16:creationId xmlns:a16="http://schemas.microsoft.com/office/drawing/2014/main" id="{1A76926F-E7EB-422A-A7F1-8A99BEE78DC1}"/>
                    </a:ext>
                  </a:extLst>
                </p:cNvPr>
                <p:cNvSpPr txBox="1"/>
                <p:nvPr/>
              </p:nvSpPr>
              <p:spPr>
                <a:xfrm>
                  <a:off x="5678569" y="3659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1" name="ZoneTexte 1620">
                  <a:extLst>
                    <a:ext uri="{FF2B5EF4-FFF2-40B4-BE49-F238E27FC236}">
                      <a16:creationId xmlns:a16="http://schemas.microsoft.com/office/drawing/2014/main" id="{8D30BCB0-622F-90DF-5135-4D4DE7325ADA}"/>
                    </a:ext>
                  </a:extLst>
                </p:cNvPr>
                <p:cNvSpPr txBox="1"/>
                <p:nvPr/>
              </p:nvSpPr>
              <p:spPr>
                <a:xfrm>
                  <a:off x="5830969" y="3811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2" name="ZoneTexte 1621">
                  <a:extLst>
                    <a:ext uri="{FF2B5EF4-FFF2-40B4-BE49-F238E27FC236}">
                      <a16:creationId xmlns:a16="http://schemas.microsoft.com/office/drawing/2014/main" id="{497ED3FB-172A-42AE-FEF6-594AA09491BF}"/>
                    </a:ext>
                  </a:extLst>
                </p:cNvPr>
                <p:cNvSpPr txBox="1"/>
                <p:nvPr/>
              </p:nvSpPr>
              <p:spPr>
                <a:xfrm>
                  <a:off x="5983369" y="3964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3" name="ZoneTexte 1622">
                  <a:extLst>
                    <a:ext uri="{FF2B5EF4-FFF2-40B4-BE49-F238E27FC236}">
                      <a16:creationId xmlns:a16="http://schemas.microsoft.com/office/drawing/2014/main" id="{73744BE4-4B31-A996-BA53-0830EDA1B86E}"/>
                    </a:ext>
                  </a:extLst>
                </p:cNvPr>
                <p:cNvSpPr txBox="1"/>
                <p:nvPr/>
              </p:nvSpPr>
              <p:spPr>
                <a:xfrm>
                  <a:off x="6135769" y="4116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4" name="ZoneTexte 1623">
                  <a:extLst>
                    <a:ext uri="{FF2B5EF4-FFF2-40B4-BE49-F238E27FC236}">
                      <a16:creationId xmlns:a16="http://schemas.microsoft.com/office/drawing/2014/main" id="{AB683166-5C7B-DCB7-EC9B-F7B1056A50B4}"/>
                    </a:ext>
                  </a:extLst>
                </p:cNvPr>
                <p:cNvSpPr txBox="1"/>
                <p:nvPr/>
              </p:nvSpPr>
              <p:spPr>
                <a:xfrm>
                  <a:off x="6288169" y="4268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5" name="ZoneTexte 1624">
                  <a:extLst>
                    <a:ext uri="{FF2B5EF4-FFF2-40B4-BE49-F238E27FC236}">
                      <a16:creationId xmlns:a16="http://schemas.microsoft.com/office/drawing/2014/main" id="{05187982-7CEC-3509-0F95-167A97908ECE}"/>
                    </a:ext>
                  </a:extLst>
                </p:cNvPr>
                <p:cNvSpPr txBox="1"/>
                <p:nvPr/>
              </p:nvSpPr>
              <p:spPr>
                <a:xfrm>
                  <a:off x="6440569" y="4421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6" name="ZoneTexte 1625">
                  <a:extLst>
                    <a:ext uri="{FF2B5EF4-FFF2-40B4-BE49-F238E27FC236}">
                      <a16:creationId xmlns:a16="http://schemas.microsoft.com/office/drawing/2014/main" id="{6FD82C4F-17A6-034C-A311-F110F1A484D6}"/>
                    </a:ext>
                  </a:extLst>
                </p:cNvPr>
                <p:cNvSpPr txBox="1"/>
                <p:nvPr/>
              </p:nvSpPr>
              <p:spPr>
                <a:xfrm>
                  <a:off x="3665360" y="2138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7" name="ZoneTexte 1626">
                  <a:extLst>
                    <a:ext uri="{FF2B5EF4-FFF2-40B4-BE49-F238E27FC236}">
                      <a16:creationId xmlns:a16="http://schemas.microsoft.com/office/drawing/2014/main" id="{FBF1A6B2-D513-D3F4-057F-B9DA930DFE1E}"/>
                    </a:ext>
                  </a:extLst>
                </p:cNvPr>
                <p:cNvSpPr txBox="1"/>
                <p:nvPr/>
              </p:nvSpPr>
              <p:spPr>
                <a:xfrm>
                  <a:off x="3817760" y="2290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8" name="ZoneTexte 1627">
                  <a:extLst>
                    <a:ext uri="{FF2B5EF4-FFF2-40B4-BE49-F238E27FC236}">
                      <a16:creationId xmlns:a16="http://schemas.microsoft.com/office/drawing/2014/main" id="{1EFEC423-4C42-5E1D-360D-6089AF43BC2C}"/>
                    </a:ext>
                  </a:extLst>
                </p:cNvPr>
                <p:cNvSpPr txBox="1"/>
                <p:nvPr/>
              </p:nvSpPr>
              <p:spPr>
                <a:xfrm>
                  <a:off x="3970160" y="2443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29" name="ZoneTexte 1628">
                  <a:extLst>
                    <a:ext uri="{FF2B5EF4-FFF2-40B4-BE49-F238E27FC236}">
                      <a16:creationId xmlns:a16="http://schemas.microsoft.com/office/drawing/2014/main" id="{D9248A61-9A71-7B68-AA6A-E5C267985D98}"/>
                    </a:ext>
                  </a:extLst>
                </p:cNvPr>
                <p:cNvSpPr txBox="1"/>
                <p:nvPr/>
              </p:nvSpPr>
              <p:spPr>
                <a:xfrm>
                  <a:off x="4122560" y="2595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30" name="ZoneTexte 1629">
                  <a:extLst>
                    <a:ext uri="{FF2B5EF4-FFF2-40B4-BE49-F238E27FC236}">
                      <a16:creationId xmlns:a16="http://schemas.microsoft.com/office/drawing/2014/main" id="{93A59BD6-A092-B2C7-BEE3-354B20F70A3F}"/>
                    </a:ext>
                  </a:extLst>
                </p:cNvPr>
                <p:cNvSpPr txBox="1"/>
                <p:nvPr/>
              </p:nvSpPr>
              <p:spPr>
                <a:xfrm>
                  <a:off x="4274960" y="2747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31" name="ZoneTexte 1630">
                  <a:extLst>
                    <a:ext uri="{FF2B5EF4-FFF2-40B4-BE49-F238E27FC236}">
                      <a16:creationId xmlns:a16="http://schemas.microsoft.com/office/drawing/2014/main" id="{83E061C1-7500-DECA-7F2C-26941EC86541}"/>
                    </a:ext>
                  </a:extLst>
                </p:cNvPr>
                <p:cNvSpPr txBox="1"/>
                <p:nvPr/>
              </p:nvSpPr>
              <p:spPr>
                <a:xfrm>
                  <a:off x="4427360" y="2900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32" name="ZoneTexte 1631">
                  <a:extLst>
                    <a:ext uri="{FF2B5EF4-FFF2-40B4-BE49-F238E27FC236}">
                      <a16:creationId xmlns:a16="http://schemas.microsoft.com/office/drawing/2014/main" id="{82C28D2E-7F9F-23CC-204E-CA8C8714F207}"/>
                    </a:ext>
                  </a:extLst>
                </p:cNvPr>
                <p:cNvSpPr txBox="1"/>
                <p:nvPr/>
              </p:nvSpPr>
              <p:spPr>
                <a:xfrm>
                  <a:off x="4579760" y="3052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33" name="ZoneTexte 1632">
                  <a:extLst>
                    <a:ext uri="{FF2B5EF4-FFF2-40B4-BE49-F238E27FC236}">
                      <a16:creationId xmlns:a16="http://schemas.microsoft.com/office/drawing/2014/main" id="{CDBEA35F-40BE-0AA3-5636-EC306367789B}"/>
                    </a:ext>
                  </a:extLst>
                </p:cNvPr>
                <p:cNvSpPr txBox="1"/>
                <p:nvPr/>
              </p:nvSpPr>
              <p:spPr>
                <a:xfrm>
                  <a:off x="4732160" y="3205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34" name="ZoneTexte 1633">
                  <a:extLst>
                    <a:ext uri="{FF2B5EF4-FFF2-40B4-BE49-F238E27FC236}">
                      <a16:creationId xmlns:a16="http://schemas.microsoft.com/office/drawing/2014/main" id="{5FD7C756-EABC-A9B2-06AF-C3D8FCE1F883}"/>
                    </a:ext>
                  </a:extLst>
                </p:cNvPr>
                <p:cNvSpPr txBox="1"/>
                <p:nvPr/>
              </p:nvSpPr>
              <p:spPr>
                <a:xfrm>
                  <a:off x="4884560" y="3357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35" name="ZoneTexte 1634">
                  <a:extLst>
                    <a:ext uri="{FF2B5EF4-FFF2-40B4-BE49-F238E27FC236}">
                      <a16:creationId xmlns:a16="http://schemas.microsoft.com/office/drawing/2014/main" id="{2497F445-38C8-F7C6-D168-416A20FE3189}"/>
                    </a:ext>
                  </a:extLst>
                </p:cNvPr>
                <p:cNvSpPr txBox="1"/>
                <p:nvPr/>
              </p:nvSpPr>
              <p:spPr>
                <a:xfrm>
                  <a:off x="5036960" y="3509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36" name="ZoneTexte 1635">
                  <a:extLst>
                    <a:ext uri="{FF2B5EF4-FFF2-40B4-BE49-F238E27FC236}">
                      <a16:creationId xmlns:a16="http://schemas.microsoft.com/office/drawing/2014/main" id="{F1EE0A8A-ADC7-3FCF-2D2B-F30E97A67770}"/>
                    </a:ext>
                  </a:extLst>
                </p:cNvPr>
                <p:cNvSpPr txBox="1"/>
                <p:nvPr/>
              </p:nvSpPr>
              <p:spPr>
                <a:xfrm>
                  <a:off x="5189360" y="3662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37" name="ZoneTexte 1636">
                  <a:extLst>
                    <a:ext uri="{FF2B5EF4-FFF2-40B4-BE49-F238E27FC236}">
                      <a16:creationId xmlns:a16="http://schemas.microsoft.com/office/drawing/2014/main" id="{D225583A-2300-BC4F-B591-95CA1C3BC71E}"/>
                    </a:ext>
                  </a:extLst>
                </p:cNvPr>
                <p:cNvSpPr txBox="1"/>
                <p:nvPr/>
              </p:nvSpPr>
              <p:spPr>
                <a:xfrm>
                  <a:off x="5341760" y="3814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38" name="ZoneTexte 1637">
                  <a:extLst>
                    <a:ext uri="{FF2B5EF4-FFF2-40B4-BE49-F238E27FC236}">
                      <a16:creationId xmlns:a16="http://schemas.microsoft.com/office/drawing/2014/main" id="{7B7A1A76-CE5C-3CEE-A511-8DB5703E90CF}"/>
                    </a:ext>
                  </a:extLst>
                </p:cNvPr>
                <p:cNvSpPr txBox="1"/>
                <p:nvPr/>
              </p:nvSpPr>
              <p:spPr>
                <a:xfrm>
                  <a:off x="5494160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39" name="ZoneTexte 1638">
                  <a:extLst>
                    <a:ext uri="{FF2B5EF4-FFF2-40B4-BE49-F238E27FC236}">
                      <a16:creationId xmlns:a16="http://schemas.microsoft.com/office/drawing/2014/main" id="{1129584F-2EA1-761F-4BF5-A0CA80C68CCA}"/>
                    </a:ext>
                  </a:extLst>
                </p:cNvPr>
                <p:cNvSpPr txBox="1"/>
                <p:nvPr/>
              </p:nvSpPr>
              <p:spPr>
                <a:xfrm>
                  <a:off x="5646560" y="4119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40" name="ZoneTexte 1639">
                  <a:extLst>
                    <a:ext uri="{FF2B5EF4-FFF2-40B4-BE49-F238E27FC236}">
                      <a16:creationId xmlns:a16="http://schemas.microsoft.com/office/drawing/2014/main" id="{633FACFD-430C-8627-6C30-05B8660D5524}"/>
                    </a:ext>
                  </a:extLst>
                </p:cNvPr>
                <p:cNvSpPr txBox="1"/>
                <p:nvPr/>
              </p:nvSpPr>
              <p:spPr>
                <a:xfrm>
                  <a:off x="5798960" y="4271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41" name="ZoneTexte 1640">
                  <a:extLst>
                    <a:ext uri="{FF2B5EF4-FFF2-40B4-BE49-F238E27FC236}">
                      <a16:creationId xmlns:a16="http://schemas.microsoft.com/office/drawing/2014/main" id="{ED8DB39C-DC57-DD7F-0575-82AF011EEEE8}"/>
                    </a:ext>
                  </a:extLst>
                </p:cNvPr>
                <p:cNvSpPr txBox="1"/>
                <p:nvPr/>
              </p:nvSpPr>
              <p:spPr>
                <a:xfrm>
                  <a:off x="5951360" y="4424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42" name="ZoneTexte 1641">
                  <a:extLst>
                    <a:ext uri="{FF2B5EF4-FFF2-40B4-BE49-F238E27FC236}">
                      <a16:creationId xmlns:a16="http://schemas.microsoft.com/office/drawing/2014/main" id="{291ACE0F-389A-5BA9-7C88-663650B60BD4}"/>
                    </a:ext>
                  </a:extLst>
                </p:cNvPr>
                <p:cNvSpPr txBox="1"/>
                <p:nvPr/>
              </p:nvSpPr>
              <p:spPr>
                <a:xfrm>
                  <a:off x="6103760" y="4576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43" name="ZoneTexte 1642">
                  <a:extLst>
                    <a:ext uri="{FF2B5EF4-FFF2-40B4-BE49-F238E27FC236}">
                      <a16:creationId xmlns:a16="http://schemas.microsoft.com/office/drawing/2014/main" id="{BB0737F3-4B46-6CA0-18A0-F2B271AF9CCF}"/>
                    </a:ext>
                  </a:extLst>
                </p:cNvPr>
                <p:cNvSpPr txBox="1"/>
                <p:nvPr/>
              </p:nvSpPr>
              <p:spPr>
                <a:xfrm>
                  <a:off x="6256160" y="4729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44" name="ZoneTexte 1643">
                  <a:extLst>
                    <a:ext uri="{FF2B5EF4-FFF2-40B4-BE49-F238E27FC236}">
                      <a16:creationId xmlns:a16="http://schemas.microsoft.com/office/drawing/2014/main" id="{6C47C8CA-A9D6-FF73-19F7-454CCD899F7C}"/>
                    </a:ext>
                  </a:extLst>
                </p:cNvPr>
                <p:cNvSpPr txBox="1"/>
                <p:nvPr/>
              </p:nvSpPr>
              <p:spPr>
                <a:xfrm>
                  <a:off x="3411688" y="2407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45" name="ZoneTexte 1644">
                  <a:extLst>
                    <a:ext uri="{FF2B5EF4-FFF2-40B4-BE49-F238E27FC236}">
                      <a16:creationId xmlns:a16="http://schemas.microsoft.com/office/drawing/2014/main" id="{F92C3611-6047-BF5C-9090-EB3EEC0DA2FB}"/>
                    </a:ext>
                  </a:extLst>
                </p:cNvPr>
                <p:cNvSpPr txBox="1"/>
                <p:nvPr/>
              </p:nvSpPr>
              <p:spPr>
                <a:xfrm>
                  <a:off x="3564088" y="2560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46" name="ZoneTexte 1645">
                  <a:extLst>
                    <a:ext uri="{FF2B5EF4-FFF2-40B4-BE49-F238E27FC236}">
                      <a16:creationId xmlns:a16="http://schemas.microsoft.com/office/drawing/2014/main" id="{BA57274B-BF1B-FBE6-38FD-894FDC7A78B3}"/>
                    </a:ext>
                  </a:extLst>
                </p:cNvPr>
                <p:cNvSpPr txBox="1"/>
                <p:nvPr/>
              </p:nvSpPr>
              <p:spPr>
                <a:xfrm>
                  <a:off x="3716488" y="2712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47" name="ZoneTexte 1646">
                  <a:extLst>
                    <a:ext uri="{FF2B5EF4-FFF2-40B4-BE49-F238E27FC236}">
                      <a16:creationId xmlns:a16="http://schemas.microsoft.com/office/drawing/2014/main" id="{D821B1B4-30F5-1CA0-803A-7260CC3A6F0E}"/>
                    </a:ext>
                  </a:extLst>
                </p:cNvPr>
                <p:cNvSpPr txBox="1"/>
                <p:nvPr/>
              </p:nvSpPr>
              <p:spPr>
                <a:xfrm>
                  <a:off x="3868888" y="2864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48" name="ZoneTexte 1647">
                  <a:extLst>
                    <a:ext uri="{FF2B5EF4-FFF2-40B4-BE49-F238E27FC236}">
                      <a16:creationId xmlns:a16="http://schemas.microsoft.com/office/drawing/2014/main" id="{E08DE527-23F7-98C5-4D8E-D31236AC49D2}"/>
                    </a:ext>
                  </a:extLst>
                </p:cNvPr>
                <p:cNvSpPr txBox="1"/>
                <p:nvPr/>
              </p:nvSpPr>
              <p:spPr>
                <a:xfrm>
                  <a:off x="4021288" y="3017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49" name="ZoneTexte 1648">
                  <a:extLst>
                    <a:ext uri="{FF2B5EF4-FFF2-40B4-BE49-F238E27FC236}">
                      <a16:creationId xmlns:a16="http://schemas.microsoft.com/office/drawing/2014/main" id="{BBB5011C-4939-E94B-B033-7D8FFFF56E59}"/>
                    </a:ext>
                  </a:extLst>
                </p:cNvPr>
                <p:cNvSpPr txBox="1"/>
                <p:nvPr/>
              </p:nvSpPr>
              <p:spPr>
                <a:xfrm>
                  <a:off x="4173688" y="3169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50" name="ZoneTexte 1649">
                  <a:extLst>
                    <a:ext uri="{FF2B5EF4-FFF2-40B4-BE49-F238E27FC236}">
                      <a16:creationId xmlns:a16="http://schemas.microsoft.com/office/drawing/2014/main" id="{D293F125-EAEF-D182-9DB8-CAFFDA808BE8}"/>
                    </a:ext>
                  </a:extLst>
                </p:cNvPr>
                <p:cNvSpPr txBox="1"/>
                <p:nvPr/>
              </p:nvSpPr>
              <p:spPr>
                <a:xfrm>
                  <a:off x="4326088" y="3322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51" name="ZoneTexte 1650">
                  <a:extLst>
                    <a:ext uri="{FF2B5EF4-FFF2-40B4-BE49-F238E27FC236}">
                      <a16:creationId xmlns:a16="http://schemas.microsoft.com/office/drawing/2014/main" id="{79EAC362-AAE1-2DAC-D1FE-21746E1EE19B}"/>
                    </a:ext>
                  </a:extLst>
                </p:cNvPr>
                <p:cNvSpPr txBox="1"/>
                <p:nvPr/>
              </p:nvSpPr>
              <p:spPr>
                <a:xfrm>
                  <a:off x="4478488" y="3474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52" name="ZoneTexte 1651">
                  <a:extLst>
                    <a:ext uri="{FF2B5EF4-FFF2-40B4-BE49-F238E27FC236}">
                      <a16:creationId xmlns:a16="http://schemas.microsoft.com/office/drawing/2014/main" id="{D75727FD-4223-B85B-8423-E5EEA195C8C6}"/>
                    </a:ext>
                  </a:extLst>
                </p:cNvPr>
                <p:cNvSpPr txBox="1"/>
                <p:nvPr/>
              </p:nvSpPr>
              <p:spPr>
                <a:xfrm>
                  <a:off x="4630888" y="3626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53" name="ZoneTexte 1652">
                  <a:extLst>
                    <a:ext uri="{FF2B5EF4-FFF2-40B4-BE49-F238E27FC236}">
                      <a16:creationId xmlns:a16="http://schemas.microsoft.com/office/drawing/2014/main" id="{0AF34FA6-6CFF-8837-9929-2647AAFBB4F5}"/>
                    </a:ext>
                  </a:extLst>
                </p:cNvPr>
                <p:cNvSpPr txBox="1"/>
                <p:nvPr/>
              </p:nvSpPr>
              <p:spPr>
                <a:xfrm>
                  <a:off x="4783288" y="3779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54" name="ZoneTexte 1653">
                  <a:extLst>
                    <a:ext uri="{FF2B5EF4-FFF2-40B4-BE49-F238E27FC236}">
                      <a16:creationId xmlns:a16="http://schemas.microsoft.com/office/drawing/2014/main" id="{6C2178E5-43FC-5ECF-DA20-55D35011006A}"/>
                    </a:ext>
                  </a:extLst>
                </p:cNvPr>
                <p:cNvSpPr txBox="1"/>
                <p:nvPr/>
              </p:nvSpPr>
              <p:spPr>
                <a:xfrm>
                  <a:off x="4935688" y="3931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55" name="ZoneTexte 1654">
                  <a:extLst>
                    <a:ext uri="{FF2B5EF4-FFF2-40B4-BE49-F238E27FC236}">
                      <a16:creationId xmlns:a16="http://schemas.microsoft.com/office/drawing/2014/main" id="{57950052-E897-378C-527A-116C92CA2619}"/>
                    </a:ext>
                  </a:extLst>
                </p:cNvPr>
                <p:cNvSpPr txBox="1"/>
                <p:nvPr/>
              </p:nvSpPr>
              <p:spPr>
                <a:xfrm>
                  <a:off x="5088088" y="4084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56" name="ZoneTexte 1655">
                  <a:extLst>
                    <a:ext uri="{FF2B5EF4-FFF2-40B4-BE49-F238E27FC236}">
                      <a16:creationId xmlns:a16="http://schemas.microsoft.com/office/drawing/2014/main" id="{1D8547E5-F5DE-8715-48BF-5BFA878B4387}"/>
                    </a:ext>
                  </a:extLst>
                </p:cNvPr>
                <p:cNvSpPr txBox="1"/>
                <p:nvPr/>
              </p:nvSpPr>
              <p:spPr>
                <a:xfrm>
                  <a:off x="5240488" y="4236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57" name="ZoneTexte 1656">
                  <a:extLst>
                    <a:ext uri="{FF2B5EF4-FFF2-40B4-BE49-F238E27FC236}">
                      <a16:creationId xmlns:a16="http://schemas.microsoft.com/office/drawing/2014/main" id="{3B601C32-7F01-EF34-4C17-8E79AD6E3E56}"/>
                    </a:ext>
                  </a:extLst>
                </p:cNvPr>
                <p:cNvSpPr txBox="1"/>
                <p:nvPr/>
              </p:nvSpPr>
              <p:spPr>
                <a:xfrm>
                  <a:off x="5392888" y="4388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58" name="ZoneTexte 1657">
                  <a:extLst>
                    <a:ext uri="{FF2B5EF4-FFF2-40B4-BE49-F238E27FC236}">
                      <a16:creationId xmlns:a16="http://schemas.microsoft.com/office/drawing/2014/main" id="{E63C1BBB-859E-22EB-95E3-83805F2409F4}"/>
                    </a:ext>
                  </a:extLst>
                </p:cNvPr>
                <p:cNvSpPr txBox="1"/>
                <p:nvPr/>
              </p:nvSpPr>
              <p:spPr>
                <a:xfrm>
                  <a:off x="5545288" y="4541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59" name="ZoneTexte 1658">
                  <a:extLst>
                    <a:ext uri="{FF2B5EF4-FFF2-40B4-BE49-F238E27FC236}">
                      <a16:creationId xmlns:a16="http://schemas.microsoft.com/office/drawing/2014/main" id="{4B3530D5-D336-22DE-19AE-21A2066D918F}"/>
                    </a:ext>
                  </a:extLst>
                </p:cNvPr>
                <p:cNvSpPr txBox="1"/>
                <p:nvPr/>
              </p:nvSpPr>
              <p:spPr>
                <a:xfrm>
                  <a:off x="5697688" y="4693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60" name="ZoneTexte 1659">
                  <a:extLst>
                    <a:ext uri="{FF2B5EF4-FFF2-40B4-BE49-F238E27FC236}">
                      <a16:creationId xmlns:a16="http://schemas.microsoft.com/office/drawing/2014/main" id="{3A423012-CEBF-9F67-862E-06EBA47AF84B}"/>
                    </a:ext>
                  </a:extLst>
                </p:cNvPr>
                <p:cNvSpPr txBox="1"/>
                <p:nvPr/>
              </p:nvSpPr>
              <p:spPr>
                <a:xfrm>
                  <a:off x="5850088" y="4846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61" name="ZoneTexte 1660">
                  <a:extLst>
                    <a:ext uri="{FF2B5EF4-FFF2-40B4-BE49-F238E27FC236}">
                      <a16:creationId xmlns:a16="http://schemas.microsoft.com/office/drawing/2014/main" id="{673C780C-5E49-E5EE-EB60-27A764EBF17E}"/>
                    </a:ext>
                  </a:extLst>
                </p:cNvPr>
                <p:cNvSpPr txBox="1"/>
                <p:nvPr/>
              </p:nvSpPr>
              <p:spPr>
                <a:xfrm>
                  <a:off x="3159432" y="2614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62" name="ZoneTexte 1661">
                  <a:extLst>
                    <a:ext uri="{FF2B5EF4-FFF2-40B4-BE49-F238E27FC236}">
                      <a16:creationId xmlns:a16="http://schemas.microsoft.com/office/drawing/2014/main" id="{E33ED998-7BF7-7D28-E92F-381CA3EAE5CE}"/>
                    </a:ext>
                  </a:extLst>
                </p:cNvPr>
                <p:cNvSpPr txBox="1"/>
                <p:nvPr/>
              </p:nvSpPr>
              <p:spPr>
                <a:xfrm>
                  <a:off x="3311832" y="2766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63" name="ZoneTexte 1662">
                  <a:extLst>
                    <a:ext uri="{FF2B5EF4-FFF2-40B4-BE49-F238E27FC236}">
                      <a16:creationId xmlns:a16="http://schemas.microsoft.com/office/drawing/2014/main" id="{E12FC82D-2DB1-EB49-FFEC-B59E07982B52}"/>
                    </a:ext>
                  </a:extLst>
                </p:cNvPr>
                <p:cNvSpPr txBox="1"/>
                <p:nvPr/>
              </p:nvSpPr>
              <p:spPr>
                <a:xfrm>
                  <a:off x="3464232" y="2918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64" name="ZoneTexte 1663">
                  <a:extLst>
                    <a:ext uri="{FF2B5EF4-FFF2-40B4-BE49-F238E27FC236}">
                      <a16:creationId xmlns:a16="http://schemas.microsoft.com/office/drawing/2014/main" id="{E5F537B3-ECE6-531D-156C-42CA2F83FE0E}"/>
                    </a:ext>
                  </a:extLst>
                </p:cNvPr>
                <p:cNvSpPr txBox="1"/>
                <p:nvPr/>
              </p:nvSpPr>
              <p:spPr>
                <a:xfrm>
                  <a:off x="3616632" y="3071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65" name="ZoneTexte 1664">
                  <a:extLst>
                    <a:ext uri="{FF2B5EF4-FFF2-40B4-BE49-F238E27FC236}">
                      <a16:creationId xmlns:a16="http://schemas.microsoft.com/office/drawing/2014/main" id="{88A3CBF5-F20A-0BC2-2409-5A71272A90C8}"/>
                    </a:ext>
                  </a:extLst>
                </p:cNvPr>
                <p:cNvSpPr txBox="1"/>
                <p:nvPr/>
              </p:nvSpPr>
              <p:spPr>
                <a:xfrm>
                  <a:off x="3769032" y="3223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66" name="ZoneTexte 1665">
                  <a:extLst>
                    <a:ext uri="{FF2B5EF4-FFF2-40B4-BE49-F238E27FC236}">
                      <a16:creationId xmlns:a16="http://schemas.microsoft.com/office/drawing/2014/main" id="{86243C74-AFE7-004E-5A61-887B107DC840}"/>
                    </a:ext>
                  </a:extLst>
                </p:cNvPr>
                <p:cNvSpPr txBox="1"/>
                <p:nvPr/>
              </p:nvSpPr>
              <p:spPr>
                <a:xfrm>
                  <a:off x="3921432" y="3376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67" name="ZoneTexte 1666">
                  <a:extLst>
                    <a:ext uri="{FF2B5EF4-FFF2-40B4-BE49-F238E27FC236}">
                      <a16:creationId xmlns:a16="http://schemas.microsoft.com/office/drawing/2014/main" id="{67BAB12B-9C79-3719-660F-A8346EED4016}"/>
                    </a:ext>
                  </a:extLst>
                </p:cNvPr>
                <p:cNvSpPr txBox="1"/>
                <p:nvPr/>
              </p:nvSpPr>
              <p:spPr>
                <a:xfrm>
                  <a:off x="4073832" y="3528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68" name="ZoneTexte 1667">
                  <a:extLst>
                    <a:ext uri="{FF2B5EF4-FFF2-40B4-BE49-F238E27FC236}">
                      <a16:creationId xmlns:a16="http://schemas.microsoft.com/office/drawing/2014/main" id="{9C8CF1A4-3E88-9147-2D7D-9563F3C36380}"/>
                    </a:ext>
                  </a:extLst>
                </p:cNvPr>
                <p:cNvSpPr txBox="1"/>
                <p:nvPr/>
              </p:nvSpPr>
              <p:spPr>
                <a:xfrm>
                  <a:off x="4226232" y="3680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69" name="ZoneTexte 1668">
                  <a:extLst>
                    <a:ext uri="{FF2B5EF4-FFF2-40B4-BE49-F238E27FC236}">
                      <a16:creationId xmlns:a16="http://schemas.microsoft.com/office/drawing/2014/main" id="{846B7686-B508-E0FA-33DE-43197BCD708A}"/>
                    </a:ext>
                  </a:extLst>
                </p:cNvPr>
                <p:cNvSpPr txBox="1"/>
                <p:nvPr/>
              </p:nvSpPr>
              <p:spPr>
                <a:xfrm>
                  <a:off x="4378632" y="3833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70" name="ZoneTexte 1669">
                  <a:extLst>
                    <a:ext uri="{FF2B5EF4-FFF2-40B4-BE49-F238E27FC236}">
                      <a16:creationId xmlns:a16="http://schemas.microsoft.com/office/drawing/2014/main" id="{5F946FE0-64C8-9442-B91A-B6E36CF12411}"/>
                    </a:ext>
                  </a:extLst>
                </p:cNvPr>
                <p:cNvSpPr txBox="1"/>
                <p:nvPr/>
              </p:nvSpPr>
              <p:spPr>
                <a:xfrm>
                  <a:off x="4531032" y="3985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71" name="ZoneTexte 1670">
                  <a:extLst>
                    <a:ext uri="{FF2B5EF4-FFF2-40B4-BE49-F238E27FC236}">
                      <a16:creationId xmlns:a16="http://schemas.microsoft.com/office/drawing/2014/main" id="{3348135E-F714-8A5D-1EC7-446CBE353006}"/>
                    </a:ext>
                  </a:extLst>
                </p:cNvPr>
                <p:cNvSpPr txBox="1"/>
                <p:nvPr/>
              </p:nvSpPr>
              <p:spPr>
                <a:xfrm>
                  <a:off x="4683432" y="4138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72" name="ZoneTexte 1671">
                  <a:extLst>
                    <a:ext uri="{FF2B5EF4-FFF2-40B4-BE49-F238E27FC236}">
                      <a16:creationId xmlns:a16="http://schemas.microsoft.com/office/drawing/2014/main" id="{98C301EF-9DDF-9ED2-E698-FD51BEEF791E}"/>
                    </a:ext>
                  </a:extLst>
                </p:cNvPr>
                <p:cNvSpPr txBox="1"/>
                <p:nvPr/>
              </p:nvSpPr>
              <p:spPr>
                <a:xfrm>
                  <a:off x="4835832" y="4290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73" name="ZoneTexte 1672">
                  <a:extLst>
                    <a:ext uri="{FF2B5EF4-FFF2-40B4-BE49-F238E27FC236}">
                      <a16:creationId xmlns:a16="http://schemas.microsoft.com/office/drawing/2014/main" id="{FE1E5DD8-2FDA-9BE6-F71D-A82E572A0285}"/>
                    </a:ext>
                  </a:extLst>
                </p:cNvPr>
                <p:cNvSpPr txBox="1"/>
                <p:nvPr/>
              </p:nvSpPr>
              <p:spPr>
                <a:xfrm>
                  <a:off x="4988232" y="4442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74" name="ZoneTexte 1673">
                  <a:extLst>
                    <a:ext uri="{FF2B5EF4-FFF2-40B4-BE49-F238E27FC236}">
                      <a16:creationId xmlns:a16="http://schemas.microsoft.com/office/drawing/2014/main" id="{9DFF8A86-2BE2-1B35-FEE2-C9C7946B2C03}"/>
                    </a:ext>
                  </a:extLst>
                </p:cNvPr>
                <p:cNvSpPr txBox="1"/>
                <p:nvPr/>
              </p:nvSpPr>
              <p:spPr>
                <a:xfrm>
                  <a:off x="5140632" y="4595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75" name="ZoneTexte 1674">
                  <a:extLst>
                    <a:ext uri="{FF2B5EF4-FFF2-40B4-BE49-F238E27FC236}">
                      <a16:creationId xmlns:a16="http://schemas.microsoft.com/office/drawing/2014/main" id="{623B4EDE-C583-F410-2870-F8017BA0A841}"/>
                    </a:ext>
                  </a:extLst>
                </p:cNvPr>
                <p:cNvSpPr txBox="1"/>
                <p:nvPr/>
              </p:nvSpPr>
              <p:spPr>
                <a:xfrm>
                  <a:off x="5293032" y="4747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76" name="ZoneTexte 1675">
                  <a:extLst>
                    <a:ext uri="{FF2B5EF4-FFF2-40B4-BE49-F238E27FC236}">
                      <a16:creationId xmlns:a16="http://schemas.microsoft.com/office/drawing/2014/main" id="{69321ACA-EF5D-1D08-A991-4CA7A81D700C}"/>
                    </a:ext>
                  </a:extLst>
                </p:cNvPr>
                <p:cNvSpPr txBox="1"/>
                <p:nvPr/>
              </p:nvSpPr>
              <p:spPr>
                <a:xfrm>
                  <a:off x="5445432" y="4900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77" name="ZoneTexte 1676">
                  <a:extLst>
                    <a:ext uri="{FF2B5EF4-FFF2-40B4-BE49-F238E27FC236}">
                      <a16:creationId xmlns:a16="http://schemas.microsoft.com/office/drawing/2014/main" id="{10568928-1F8E-42B5-8744-0BBB3985A63D}"/>
                    </a:ext>
                  </a:extLst>
                </p:cNvPr>
                <p:cNvSpPr txBox="1"/>
                <p:nvPr/>
              </p:nvSpPr>
              <p:spPr>
                <a:xfrm>
                  <a:off x="5597832" y="5052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78" name="ZoneTexte 1677">
                  <a:extLst>
                    <a:ext uri="{FF2B5EF4-FFF2-40B4-BE49-F238E27FC236}">
                      <a16:creationId xmlns:a16="http://schemas.microsoft.com/office/drawing/2014/main" id="{0862D4E8-3E15-6181-3EDD-FF50650DE0D9}"/>
                    </a:ext>
                  </a:extLst>
                </p:cNvPr>
                <p:cNvSpPr txBox="1"/>
                <p:nvPr/>
              </p:nvSpPr>
              <p:spPr>
                <a:xfrm>
                  <a:off x="5750232" y="5204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79" name="ZoneTexte 1678">
                  <a:extLst>
                    <a:ext uri="{FF2B5EF4-FFF2-40B4-BE49-F238E27FC236}">
                      <a16:creationId xmlns:a16="http://schemas.microsoft.com/office/drawing/2014/main" id="{3157C87B-F03A-7484-6017-1C4509C474E3}"/>
                    </a:ext>
                  </a:extLst>
                </p:cNvPr>
                <p:cNvSpPr txBox="1"/>
                <p:nvPr/>
              </p:nvSpPr>
              <p:spPr>
                <a:xfrm>
                  <a:off x="3144985" y="3081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80" name="ZoneTexte 1679">
                  <a:extLst>
                    <a:ext uri="{FF2B5EF4-FFF2-40B4-BE49-F238E27FC236}">
                      <a16:creationId xmlns:a16="http://schemas.microsoft.com/office/drawing/2014/main" id="{4B8AD8B5-559B-4C9D-0A78-7D55BE75B3F9}"/>
                    </a:ext>
                  </a:extLst>
                </p:cNvPr>
                <p:cNvSpPr txBox="1"/>
                <p:nvPr/>
              </p:nvSpPr>
              <p:spPr>
                <a:xfrm>
                  <a:off x="3297385" y="3234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81" name="ZoneTexte 1680">
                  <a:extLst>
                    <a:ext uri="{FF2B5EF4-FFF2-40B4-BE49-F238E27FC236}">
                      <a16:creationId xmlns:a16="http://schemas.microsoft.com/office/drawing/2014/main" id="{18008C41-558F-3821-394A-50C58854E066}"/>
                    </a:ext>
                  </a:extLst>
                </p:cNvPr>
                <p:cNvSpPr txBox="1"/>
                <p:nvPr/>
              </p:nvSpPr>
              <p:spPr>
                <a:xfrm>
                  <a:off x="3602185" y="3539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82" name="ZoneTexte 1681">
                  <a:extLst>
                    <a:ext uri="{FF2B5EF4-FFF2-40B4-BE49-F238E27FC236}">
                      <a16:creationId xmlns:a16="http://schemas.microsoft.com/office/drawing/2014/main" id="{E389E3CE-8AE6-B7A5-582C-9086BF334803}"/>
                    </a:ext>
                  </a:extLst>
                </p:cNvPr>
                <p:cNvSpPr txBox="1"/>
                <p:nvPr/>
              </p:nvSpPr>
              <p:spPr>
                <a:xfrm>
                  <a:off x="3906985" y="3843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83" name="ZoneTexte 1682">
                  <a:extLst>
                    <a:ext uri="{FF2B5EF4-FFF2-40B4-BE49-F238E27FC236}">
                      <a16:creationId xmlns:a16="http://schemas.microsoft.com/office/drawing/2014/main" id="{6D88D1D6-38B1-8EE0-397E-115726C9D2B6}"/>
                    </a:ext>
                  </a:extLst>
                </p:cNvPr>
                <p:cNvSpPr txBox="1"/>
                <p:nvPr/>
              </p:nvSpPr>
              <p:spPr>
                <a:xfrm>
                  <a:off x="4211785" y="41487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84" name="ZoneTexte 1683">
                  <a:extLst>
                    <a:ext uri="{FF2B5EF4-FFF2-40B4-BE49-F238E27FC236}">
                      <a16:creationId xmlns:a16="http://schemas.microsoft.com/office/drawing/2014/main" id="{0593AE7A-1873-1A43-D468-BFB4D1803A85}"/>
                    </a:ext>
                  </a:extLst>
                </p:cNvPr>
                <p:cNvSpPr txBox="1"/>
                <p:nvPr/>
              </p:nvSpPr>
              <p:spPr>
                <a:xfrm>
                  <a:off x="4516585" y="44535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85" name="ZoneTexte 1684">
                  <a:extLst>
                    <a:ext uri="{FF2B5EF4-FFF2-40B4-BE49-F238E27FC236}">
                      <a16:creationId xmlns:a16="http://schemas.microsoft.com/office/drawing/2014/main" id="{08CFB250-300C-44A1-0D89-4DEFD9BCD05F}"/>
                    </a:ext>
                  </a:extLst>
                </p:cNvPr>
                <p:cNvSpPr txBox="1"/>
                <p:nvPr/>
              </p:nvSpPr>
              <p:spPr>
                <a:xfrm>
                  <a:off x="4821385" y="4758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86" name="ZoneTexte 1685">
                  <a:extLst>
                    <a:ext uri="{FF2B5EF4-FFF2-40B4-BE49-F238E27FC236}">
                      <a16:creationId xmlns:a16="http://schemas.microsoft.com/office/drawing/2014/main" id="{53BC95C6-BC4F-0336-CC0C-F942715B531C}"/>
                    </a:ext>
                  </a:extLst>
                </p:cNvPr>
                <p:cNvSpPr txBox="1"/>
                <p:nvPr/>
              </p:nvSpPr>
              <p:spPr>
                <a:xfrm>
                  <a:off x="3339482" y="41862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87" name="ZoneTexte 1686">
                  <a:extLst>
                    <a:ext uri="{FF2B5EF4-FFF2-40B4-BE49-F238E27FC236}">
                      <a16:creationId xmlns:a16="http://schemas.microsoft.com/office/drawing/2014/main" id="{8837940E-3581-00BA-8E63-863680D3D051}"/>
                    </a:ext>
                  </a:extLst>
                </p:cNvPr>
                <p:cNvSpPr txBox="1"/>
                <p:nvPr/>
              </p:nvSpPr>
              <p:spPr>
                <a:xfrm>
                  <a:off x="5126185" y="5063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1526" name="Groupe 1525">
                <a:extLst>
                  <a:ext uri="{FF2B5EF4-FFF2-40B4-BE49-F238E27FC236}">
                    <a16:creationId xmlns:a16="http://schemas.microsoft.com/office/drawing/2014/main" id="{B5E03663-EDCF-0D11-A169-ADB2F05C502A}"/>
                  </a:ext>
                </a:extLst>
              </p:cNvPr>
              <p:cNvGrpSpPr/>
              <p:nvPr/>
            </p:nvGrpSpPr>
            <p:grpSpPr>
              <a:xfrm>
                <a:off x="7003494" y="-544667"/>
                <a:ext cx="3597270" cy="3743792"/>
                <a:chOff x="3144985" y="1830443"/>
                <a:chExt cx="3597270" cy="3743792"/>
              </a:xfrm>
            </p:grpSpPr>
            <p:sp>
              <p:nvSpPr>
                <p:cNvPr id="1527" name="ZoneTexte 1526">
                  <a:extLst>
                    <a:ext uri="{FF2B5EF4-FFF2-40B4-BE49-F238E27FC236}">
                      <a16:creationId xmlns:a16="http://schemas.microsoft.com/office/drawing/2014/main" id="{1A9647A9-BB22-44C4-406F-C6E64FE09A58}"/>
                    </a:ext>
                  </a:extLst>
                </p:cNvPr>
                <p:cNvSpPr txBox="1"/>
                <p:nvPr/>
              </p:nvSpPr>
              <p:spPr>
                <a:xfrm>
                  <a:off x="3849769" y="1830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28" name="ZoneTexte 1527">
                  <a:extLst>
                    <a:ext uri="{FF2B5EF4-FFF2-40B4-BE49-F238E27FC236}">
                      <a16:creationId xmlns:a16="http://schemas.microsoft.com/office/drawing/2014/main" id="{517D770C-2D76-59F5-F6DB-8563BD5C5643}"/>
                    </a:ext>
                  </a:extLst>
                </p:cNvPr>
                <p:cNvSpPr txBox="1"/>
                <p:nvPr/>
              </p:nvSpPr>
              <p:spPr>
                <a:xfrm>
                  <a:off x="4002169" y="1982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29" name="ZoneTexte 1528">
                  <a:extLst>
                    <a:ext uri="{FF2B5EF4-FFF2-40B4-BE49-F238E27FC236}">
                      <a16:creationId xmlns:a16="http://schemas.microsoft.com/office/drawing/2014/main" id="{7B79244A-3641-5000-D45E-DC79DCDD75E1}"/>
                    </a:ext>
                  </a:extLst>
                </p:cNvPr>
                <p:cNvSpPr txBox="1"/>
                <p:nvPr/>
              </p:nvSpPr>
              <p:spPr>
                <a:xfrm>
                  <a:off x="4154569" y="2135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30" name="ZoneTexte 1529">
                  <a:extLst>
                    <a:ext uri="{FF2B5EF4-FFF2-40B4-BE49-F238E27FC236}">
                      <a16:creationId xmlns:a16="http://schemas.microsoft.com/office/drawing/2014/main" id="{7B9C96AE-F9E4-637D-AE9A-1BECBC20E2F2}"/>
                    </a:ext>
                  </a:extLst>
                </p:cNvPr>
                <p:cNvSpPr txBox="1"/>
                <p:nvPr/>
              </p:nvSpPr>
              <p:spPr>
                <a:xfrm>
                  <a:off x="4306969" y="2287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31" name="ZoneTexte 1530">
                  <a:extLst>
                    <a:ext uri="{FF2B5EF4-FFF2-40B4-BE49-F238E27FC236}">
                      <a16:creationId xmlns:a16="http://schemas.microsoft.com/office/drawing/2014/main" id="{D19FFF57-31D9-F3C7-AA18-52FD5261B468}"/>
                    </a:ext>
                  </a:extLst>
                </p:cNvPr>
                <p:cNvSpPr txBox="1"/>
                <p:nvPr/>
              </p:nvSpPr>
              <p:spPr>
                <a:xfrm>
                  <a:off x="4459369" y="2440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32" name="ZoneTexte 1531">
                  <a:extLst>
                    <a:ext uri="{FF2B5EF4-FFF2-40B4-BE49-F238E27FC236}">
                      <a16:creationId xmlns:a16="http://schemas.microsoft.com/office/drawing/2014/main" id="{6C6939A0-53F9-D1AF-286F-38721569AED4}"/>
                    </a:ext>
                  </a:extLst>
                </p:cNvPr>
                <p:cNvSpPr txBox="1"/>
                <p:nvPr/>
              </p:nvSpPr>
              <p:spPr>
                <a:xfrm>
                  <a:off x="4611769" y="2592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33" name="ZoneTexte 1532">
                  <a:extLst>
                    <a:ext uri="{FF2B5EF4-FFF2-40B4-BE49-F238E27FC236}">
                      <a16:creationId xmlns:a16="http://schemas.microsoft.com/office/drawing/2014/main" id="{A299E227-AE7C-71C4-DFA9-A5C02E4EC667}"/>
                    </a:ext>
                  </a:extLst>
                </p:cNvPr>
                <p:cNvSpPr txBox="1"/>
                <p:nvPr/>
              </p:nvSpPr>
              <p:spPr>
                <a:xfrm>
                  <a:off x="4764169" y="2744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34" name="ZoneTexte 1533">
                  <a:extLst>
                    <a:ext uri="{FF2B5EF4-FFF2-40B4-BE49-F238E27FC236}">
                      <a16:creationId xmlns:a16="http://schemas.microsoft.com/office/drawing/2014/main" id="{38415E52-8088-A07B-D9A2-82418E80455B}"/>
                    </a:ext>
                  </a:extLst>
                </p:cNvPr>
                <p:cNvSpPr txBox="1"/>
                <p:nvPr/>
              </p:nvSpPr>
              <p:spPr>
                <a:xfrm>
                  <a:off x="4916569" y="2897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35" name="ZoneTexte 1534">
                  <a:extLst>
                    <a:ext uri="{FF2B5EF4-FFF2-40B4-BE49-F238E27FC236}">
                      <a16:creationId xmlns:a16="http://schemas.microsoft.com/office/drawing/2014/main" id="{2CC74A50-8CFA-C511-3F92-F6B3D92398C9}"/>
                    </a:ext>
                  </a:extLst>
                </p:cNvPr>
                <p:cNvSpPr txBox="1"/>
                <p:nvPr/>
              </p:nvSpPr>
              <p:spPr>
                <a:xfrm>
                  <a:off x="5068969" y="3049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36" name="ZoneTexte 1535">
                  <a:extLst>
                    <a:ext uri="{FF2B5EF4-FFF2-40B4-BE49-F238E27FC236}">
                      <a16:creationId xmlns:a16="http://schemas.microsoft.com/office/drawing/2014/main" id="{562F07CA-4CE7-E524-7FDE-8B3DEFE0E7E1}"/>
                    </a:ext>
                  </a:extLst>
                </p:cNvPr>
                <p:cNvSpPr txBox="1"/>
                <p:nvPr/>
              </p:nvSpPr>
              <p:spPr>
                <a:xfrm>
                  <a:off x="5221369" y="3202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37" name="ZoneTexte 1536">
                  <a:extLst>
                    <a:ext uri="{FF2B5EF4-FFF2-40B4-BE49-F238E27FC236}">
                      <a16:creationId xmlns:a16="http://schemas.microsoft.com/office/drawing/2014/main" id="{CE81B03A-9984-60FA-4E6B-524CBAEC92EB}"/>
                    </a:ext>
                  </a:extLst>
                </p:cNvPr>
                <p:cNvSpPr txBox="1"/>
                <p:nvPr/>
              </p:nvSpPr>
              <p:spPr>
                <a:xfrm>
                  <a:off x="5373769" y="3354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38" name="ZoneTexte 1537">
                  <a:extLst>
                    <a:ext uri="{FF2B5EF4-FFF2-40B4-BE49-F238E27FC236}">
                      <a16:creationId xmlns:a16="http://schemas.microsoft.com/office/drawing/2014/main" id="{339E8328-A2B2-92E9-B820-7B505CFEE8EC}"/>
                    </a:ext>
                  </a:extLst>
                </p:cNvPr>
                <p:cNvSpPr txBox="1"/>
                <p:nvPr/>
              </p:nvSpPr>
              <p:spPr>
                <a:xfrm>
                  <a:off x="5526169" y="3506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39" name="ZoneTexte 1538">
                  <a:extLst>
                    <a:ext uri="{FF2B5EF4-FFF2-40B4-BE49-F238E27FC236}">
                      <a16:creationId xmlns:a16="http://schemas.microsoft.com/office/drawing/2014/main" id="{BB2AC604-3131-A9AD-425A-A478A35C74D4}"/>
                    </a:ext>
                  </a:extLst>
                </p:cNvPr>
                <p:cNvSpPr txBox="1"/>
                <p:nvPr/>
              </p:nvSpPr>
              <p:spPr>
                <a:xfrm>
                  <a:off x="5678569" y="3659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0" name="ZoneTexte 1539">
                  <a:extLst>
                    <a:ext uri="{FF2B5EF4-FFF2-40B4-BE49-F238E27FC236}">
                      <a16:creationId xmlns:a16="http://schemas.microsoft.com/office/drawing/2014/main" id="{225CE953-7D2A-A578-454E-330C22343F3C}"/>
                    </a:ext>
                  </a:extLst>
                </p:cNvPr>
                <p:cNvSpPr txBox="1"/>
                <p:nvPr/>
              </p:nvSpPr>
              <p:spPr>
                <a:xfrm>
                  <a:off x="5830969" y="38116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1" name="ZoneTexte 1540">
                  <a:extLst>
                    <a:ext uri="{FF2B5EF4-FFF2-40B4-BE49-F238E27FC236}">
                      <a16:creationId xmlns:a16="http://schemas.microsoft.com/office/drawing/2014/main" id="{0FED5F8F-EECB-1C46-F705-5649EEF61B9D}"/>
                    </a:ext>
                  </a:extLst>
                </p:cNvPr>
                <p:cNvSpPr txBox="1"/>
                <p:nvPr/>
              </p:nvSpPr>
              <p:spPr>
                <a:xfrm>
                  <a:off x="5983369" y="39640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2" name="ZoneTexte 1541">
                  <a:extLst>
                    <a:ext uri="{FF2B5EF4-FFF2-40B4-BE49-F238E27FC236}">
                      <a16:creationId xmlns:a16="http://schemas.microsoft.com/office/drawing/2014/main" id="{8BCD534C-8515-2A6C-4433-734E0516166E}"/>
                    </a:ext>
                  </a:extLst>
                </p:cNvPr>
                <p:cNvSpPr txBox="1"/>
                <p:nvPr/>
              </p:nvSpPr>
              <p:spPr>
                <a:xfrm>
                  <a:off x="6135769" y="41164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3" name="ZoneTexte 1542">
                  <a:extLst>
                    <a:ext uri="{FF2B5EF4-FFF2-40B4-BE49-F238E27FC236}">
                      <a16:creationId xmlns:a16="http://schemas.microsoft.com/office/drawing/2014/main" id="{52A17748-4B74-04A8-9BE3-ACFA0A149671}"/>
                    </a:ext>
                  </a:extLst>
                </p:cNvPr>
                <p:cNvSpPr txBox="1"/>
                <p:nvPr/>
              </p:nvSpPr>
              <p:spPr>
                <a:xfrm>
                  <a:off x="6288169" y="42688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4" name="ZoneTexte 1543">
                  <a:extLst>
                    <a:ext uri="{FF2B5EF4-FFF2-40B4-BE49-F238E27FC236}">
                      <a16:creationId xmlns:a16="http://schemas.microsoft.com/office/drawing/2014/main" id="{29D2B748-C9A4-B5B6-1F6D-47223ACDDF04}"/>
                    </a:ext>
                  </a:extLst>
                </p:cNvPr>
                <p:cNvSpPr txBox="1"/>
                <p:nvPr/>
              </p:nvSpPr>
              <p:spPr>
                <a:xfrm>
                  <a:off x="6440569" y="442124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5" name="ZoneTexte 1544">
                  <a:extLst>
                    <a:ext uri="{FF2B5EF4-FFF2-40B4-BE49-F238E27FC236}">
                      <a16:creationId xmlns:a16="http://schemas.microsoft.com/office/drawing/2014/main" id="{A9C2E34A-175B-FC7F-92BD-8F0DBDC537DC}"/>
                    </a:ext>
                  </a:extLst>
                </p:cNvPr>
                <p:cNvSpPr txBox="1"/>
                <p:nvPr/>
              </p:nvSpPr>
              <p:spPr>
                <a:xfrm>
                  <a:off x="3665360" y="2138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6" name="ZoneTexte 1545">
                  <a:extLst>
                    <a:ext uri="{FF2B5EF4-FFF2-40B4-BE49-F238E27FC236}">
                      <a16:creationId xmlns:a16="http://schemas.microsoft.com/office/drawing/2014/main" id="{7FD6F8DC-B74B-33AB-9B8C-6D748380FCF3}"/>
                    </a:ext>
                  </a:extLst>
                </p:cNvPr>
                <p:cNvSpPr txBox="1"/>
                <p:nvPr/>
              </p:nvSpPr>
              <p:spPr>
                <a:xfrm>
                  <a:off x="3817760" y="2290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7" name="ZoneTexte 1546">
                  <a:extLst>
                    <a:ext uri="{FF2B5EF4-FFF2-40B4-BE49-F238E27FC236}">
                      <a16:creationId xmlns:a16="http://schemas.microsoft.com/office/drawing/2014/main" id="{BA4DB90A-DB54-BF51-1BE6-85457D131E8C}"/>
                    </a:ext>
                  </a:extLst>
                </p:cNvPr>
                <p:cNvSpPr txBox="1"/>
                <p:nvPr/>
              </p:nvSpPr>
              <p:spPr>
                <a:xfrm>
                  <a:off x="3970160" y="2443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8" name="ZoneTexte 1547">
                  <a:extLst>
                    <a:ext uri="{FF2B5EF4-FFF2-40B4-BE49-F238E27FC236}">
                      <a16:creationId xmlns:a16="http://schemas.microsoft.com/office/drawing/2014/main" id="{8742A136-E468-B38E-D021-FEB28A7BAA23}"/>
                    </a:ext>
                  </a:extLst>
                </p:cNvPr>
                <p:cNvSpPr txBox="1"/>
                <p:nvPr/>
              </p:nvSpPr>
              <p:spPr>
                <a:xfrm>
                  <a:off x="4122560" y="2595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49" name="ZoneTexte 1548">
                  <a:extLst>
                    <a:ext uri="{FF2B5EF4-FFF2-40B4-BE49-F238E27FC236}">
                      <a16:creationId xmlns:a16="http://schemas.microsoft.com/office/drawing/2014/main" id="{86C83104-CE9B-4969-15B7-C2947E671EFF}"/>
                    </a:ext>
                  </a:extLst>
                </p:cNvPr>
                <p:cNvSpPr txBox="1"/>
                <p:nvPr/>
              </p:nvSpPr>
              <p:spPr>
                <a:xfrm>
                  <a:off x="4274960" y="2747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50" name="ZoneTexte 1549">
                  <a:extLst>
                    <a:ext uri="{FF2B5EF4-FFF2-40B4-BE49-F238E27FC236}">
                      <a16:creationId xmlns:a16="http://schemas.microsoft.com/office/drawing/2014/main" id="{C02BFBCF-D94F-9BAC-8168-0AAF83EE1CC5}"/>
                    </a:ext>
                  </a:extLst>
                </p:cNvPr>
                <p:cNvSpPr txBox="1"/>
                <p:nvPr/>
              </p:nvSpPr>
              <p:spPr>
                <a:xfrm>
                  <a:off x="4427360" y="2900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51" name="ZoneTexte 1550">
                  <a:extLst>
                    <a:ext uri="{FF2B5EF4-FFF2-40B4-BE49-F238E27FC236}">
                      <a16:creationId xmlns:a16="http://schemas.microsoft.com/office/drawing/2014/main" id="{7675E1B6-ABCE-3D4D-390B-07E6612D9529}"/>
                    </a:ext>
                  </a:extLst>
                </p:cNvPr>
                <p:cNvSpPr txBox="1"/>
                <p:nvPr/>
              </p:nvSpPr>
              <p:spPr>
                <a:xfrm>
                  <a:off x="4579760" y="3052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52" name="ZoneTexte 1551">
                  <a:extLst>
                    <a:ext uri="{FF2B5EF4-FFF2-40B4-BE49-F238E27FC236}">
                      <a16:creationId xmlns:a16="http://schemas.microsoft.com/office/drawing/2014/main" id="{9DCF4DD9-209D-289D-659E-DD3C73F0D6D9}"/>
                    </a:ext>
                  </a:extLst>
                </p:cNvPr>
                <p:cNvSpPr txBox="1"/>
                <p:nvPr/>
              </p:nvSpPr>
              <p:spPr>
                <a:xfrm>
                  <a:off x="4732160" y="3205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53" name="ZoneTexte 1552">
                  <a:extLst>
                    <a:ext uri="{FF2B5EF4-FFF2-40B4-BE49-F238E27FC236}">
                      <a16:creationId xmlns:a16="http://schemas.microsoft.com/office/drawing/2014/main" id="{481DB382-15E0-B2DA-719E-C26F36E503F9}"/>
                    </a:ext>
                  </a:extLst>
                </p:cNvPr>
                <p:cNvSpPr txBox="1"/>
                <p:nvPr/>
              </p:nvSpPr>
              <p:spPr>
                <a:xfrm>
                  <a:off x="4884560" y="3357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54" name="ZoneTexte 1553">
                  <a:extLst>
                    <a:ext uri="{FF2B5EF4-FFF2-40B4-BE49-F238E27FC236}">
                      <a16:creationId xmlns:a16="http://schemas.microsoft.com/office/drawing/2014/main" id="{AF0479A3-9C69-61BB-16C2-E1BC796BCBB8}"/>
                    </a:ext>
                  </a:extLst>
                </p:cNvPr>
                <p:cNvSpPr txBox="1"/>
                <p:nvPr/>
              </p:nvSpPr>
              <p:spPr>
                <a:xfrm>
                  <a:off x="5036960" y="3509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55" name="ZoneTexte 1554">
                  <a:extLst>
                    <a:ext uri="{FF2B5EF4-FFF2-40B4-BE49-F238E27FC236}">
                      <a16:creationId xmlns:a16="http://schemas.microsoft.com/office/drawing/2014/main" id="{6B34B203-7A7E-B8D5-8C1D-840F29427371}"/>
                    </a:ext>
                  </a:extLst>
                </p:cNvPr>
                <p:cNvSpPr txBox="1"/>
                <p:nvPr/>
              </p:nvSpPr>
              <p:spPr>
                <a:xfrm>
                  <a:off x="5189360" y="3662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56" name="ZoneTexte 1555">
                  <a:extLst>
                    <a:ext uri="{FF2B5EF4-FFF2-40B4-BE49-F238E27FC236}">
                      <a16:creationId xmlns:a16="http://schemas.microsoft.com/office/drawing/2014/main" id="{D4BDF608-2AB3-C4AD-A81C-10FDCC28BB51}"/>
                    </a:ext>
                  </a:extLst>
                </p:cNvPr>
                <p:cNvSpPr txBox="1"/>
                <p:nvPr/>
              </p:nvSpPr>
              <p:spPr>
                <a:xfrm>
                  <a:off x="5341760" y="3814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57" name="ZoneTexte 1556">
                  <a:extLst>
                    <a:ext uri="{FF2B5EF4-FFF2-40B4-BE49-F238E27FC236}">
                      <a16:creationId xmlns:a16="http://schemas.microsoft.com/office/drawing/2014/main" id="{4970DA55-DE89-0E18-C7A3-F5C097B1696A}"/>
                    </a:ext>
                  </a:extLst>
                </p:cNvPr>
                <p:cNvSpPr txBox="1"/>
                <p:nvPr/>
              </p:nvSpPr>
              <p:spPr>
                <a:xfrm>
                  <a:off x="5494160" y="3967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58" name="ZoneTexte 1557">
                  <a:extLst>
                    <a:ext uri="{FF2B5EF4-FFF2-40B4-BE49-F238E27FC236}">
                      <a16:creationId xmlns:a16="http://schemas.microsoft.com/office/drawing/2014/main" id="{349136A2-AD7F-5488-56E9-2FA1E56B579E}"/>
                    </a:ext>
                  </a:extLst>
                </p:cNvPr>
                <p:cNvSpPr txBox="1"/>
                <p:nvPr/>
              </p:nvSpPr>
              <p:spPr>
                <a:xfrm>
                  <a:off x="5646560" y="41194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59" name="ZoneTexte 1558">
                  <a:extLst>
                    <a:ext uri="{FF2B5EF4-FFF2-40B4-BE49-F238E27FC236}">
                      <a16:creationId xmlns:a16="http://schemas.microsoft.com/office/drawing/2014/main" id="{8BD8E3EB-2E1E-7FCD-44A0-F083075C9ADD}"/>
                    </a:ext>
                  </a:extLst>
                </p:cNvPr>
                <p:cNvSpPr txBox="1"/>
                <p:nvPr/>
              </p:nvSpPr>
              <p:spPr>
                <a:xfrm>
                  <a:off x="5798960" y="42718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0" name="ZoneTexte 1559">
                  <a:extLst>
                    <a:ext uri="{FF2B5EF4-FFF2-40B4-BE49-F238E27FC236}">
                      <a16:creationId xmlns:a16="http://schemas.microsoft.com/office/drawing/2014/main" id="{65AD5308-D7D4-40EF-D378-D50B06549D62}"/>
                    </a:ext>
                  </a:extLst>
                </p:cNvPr>
                <p:cNvSpPr txBox="1"/>
                <p:nvPr/>
              </p:nvSpPr>
              <p:spPr>
                <a:xfrm>
                  <a:off x="5951360" y="44242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1" name="ZoneTexte 1560">
                  <a:extLst>
                    <a:ext uri="{FF2B5EF4-FFF2-40B4-BE49-F238E27FC236}">
                      <a16:creationId xmlns:a16="http://schemas.microsoft.com/office/drawing/2014/main" id="{D58364A0-EE4F-FCED-38A2-84AC33210A2B}"/>
                    </a:ext>
                  </a:extLst>
                </p:cNvPr>
                <p:cNvSpPr txBox="1"/>
                <p:nvPr/>
              </p:nvSpPr>
              <p:spPr>
                <a:xfrm>
                  <a:off x="6103760" y="45766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2" name="ZoneTexte 1561">
                  <a:extLst>
                    <a:ext uri="{FF2B5EF4-FFF2-40B4-BE49-F238E27FC236}">
                      <a16:creationId xmlns:a16="http://schemas.microsoft.com/office/drawing/2014/main" id="{58EDA495-1008-4064-DED3-24139CBF637F}"/>
                    </a:ext>
                  </a:extLst>
                </p:cNvPr>
                <p:cNvSpPr txBox="1"/>
                <p:nvPr/>
              </p:nvSpPr>
              <p:spPr>
                <a:xfrm>
                  <a:off x="6256160" y="472906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3" name="ZoneTexte 1562">
                  <a:extLst>
                    <a:ext uri="{FF2B5EF4-FFF2-40B4-BE49-F238E27FC236}">
                      <a16:creationId xmlns:a16="http://schemas.microsoft.com/office/drawing/2014/main" id="{8BDAF9A5-9B8C-4A1E-0308-49BE6207206B}"/>
                    </a:ext>
                  </a:extLst>
                </p:cNvPr>
                <p:cNvSpPr txBox="1"/>
                <p:nvPr/>
              </p:nvSpPr>
              <p:spPr>
                <a:xfrm>
                  <a:off x="3411688" y="2407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4" name="ZoneTexte 1563">
                  <a:extLst>
                    <a:ext uri="{FF2B5EF4-FFF2-40B4-BE49-F238E27FC236}">
                      <a16:creationId xmlns:a16="http://schemas.microsoft.com/office/drawing/2014/main" id="{4D9766AD-BDC5-F6E5-48C4-D76953710B22}"/>
                    </a:ext>
                  </a:extLst>
                </p:cNvPr>
                <p:cNvSpPr txBox="1"/>
                <p:nvPr/>
              </p:nvSpPr>
              <p:spPr>
                <a:xfrm>
                  <a:off x="3564088" y="2560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5" name="ZoneTexte 1564">
                  <a:extLst>
                    <a:ext uri="{FF2B5EF4-FFF2-40B4-BE49-F238E27FC236}">
                      <a16:creationId xmlns:a16="http://schemas.microsoft.com/office/drawing/2014/main" id="{08DD8E52-B2E0-08DB-0B01-7707A00C4DFA}"/>
                    </a:ext>
                  </a:extLst>
                </p:cNvPr>
                <p:cNvSpPr txBox="1"/>
                <p:nvPr/>
              </p:nvSpPr>
              <p:spPr>
                <a:xfrm>
                  <a:off x="3716488" y="2712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6" name="ZoneTexte 1565">
                  <a:extLst>
                    <a:ext uri="{FF2B5EF4-FFF2-40B4-BE49-F238E27FC236}">
                      <a16:creationId xmlns:a16="http://schemas.microsoft.com/office/drawing/2014/main" id="{B26D83C6-ACDA-B3C5-0AC6-0012402AFFF4}"/>
                    </a:ext>
                  </a:extLst>
                </p:cNvPr>
                <p:cNvSpPr txBox="1"/>
                <p:nvPr/>
              </p:nvSpPr>
              <p:spPr>
                <a:xfrm>
                  <a:off x="3868888" y="2864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7" name="ZoneTexte 1566">
                  <a:extLst>
                    <a:ext uri="{FF2B5EF4-FFF2-40B4-BE49-F238E27FC236}">
                      <a16:creationId xmlns:a16="http://schemas.microsoft.com/office/drawing/2014/main" id="{501F1588-A5C9-2378-BE92-F2733F1D4E78}"/>
                    </a:ext>
                  </a:extLst>
                </p:cNvPr>
                <p:cNvSpPr txBox="1"/>
                <p:nvPr/>
              </p:nvSpPr>
              <p:spPr>
                <a:xfrm>
                  <a:off x="4021288" y="3017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8" name="ZoneTexte 1567">
                  <a:extLst>
                    <a:ext uri="{FF2B5EF4-FFF2-40B4-BE49-F238E27FC236}">
                      <a16:creationId xmlns:a16="http://schemas.microsoft.com/office/drawing/2014/main" id="{2E3F178A-424A-AE17-402A-14D6AE3BD5AB}"/>
                    </a:ext>
                  </a:extLst>
                </p:cNvPr>
                <p:cNvSpPr txBox="1"/>
                <p:nvPr/>
              </p:nvSpPr>
              <p:spPr>
                <a:xfrm>
                  <a:off x="4173688" y="3169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69" name="ZoneTexte 1568">
                  <a:extLst>
                    <a:ext uri="{FF2B5EF4-FFF2-40B4-BE49-F238E27FC236}">
                      <a16:creationId xmlns:a16="http://schemas.microsoft.com/office/drawing/2014/main" id="{274F3588-45ED-1EA8-8E1B-D1F8A807D179}"/>
                    </a:ext>
                  </a:extLst>
                </p:cNvPr>
                <p:cNvSpPr txBox="1"/>
                <p:nvPr/>
              </p:nvSpPr>
              <p:spPr>
                <a:xfrm>
                  <a:off x="4326088" y="3322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70" name="ZoneTexte 1569">
                  <a:extLst>
                    <a:ext uri="{FF2B5EF4-FFF2-40B4-BE49-F238E27FC236}">
                      <a16:creationId xmlns:a16="http://schemas.microsoft.com/office/drawing/2014/main" id="{F1E2D7BE-A839-CDC4-3406-57E22D266832}"/>
                    </a:ext>
                  </a:extLst>
                </p:cNvPr>
                <p:cNvSpPr txBox="1"/>
                <p:nvPr/>
              </p:nvSpPr>
              <p:spPr>
                <a:xfrm>
                  <a:off x="4478488" y="3474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71" name="ZoneTexte 1570">
                  <a:extLst>
                    <a:ext uri="{FF2B5EF4-FFF2-40B4-BE49-F238E27FC236}">
                      <a16:creationId xmlns:a16="http://schemas.microsoft.com/office/drawing/2014/main" id="{228C42BA-70A6-F66C-D9D0-04C7F8CBE46E}"/>
                    </a:ext>
                  </a:extLst>
                </p:cNvPr>
                <p:cNvSpPr txBox="1"/>
                <p:nvPr/>
              </p:nvSpPr>
              <p:spPr>
                <a:xfrm>
                  <a:off x="4630888" y="3626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72" name="ZoneTexte 1571">
                  <a:extLst>
                    <a:ext uri="{FF2B5EF4-FFF2-40B4-BE49-F238E27FC236}">
                      <a16:creationId xmlns:a16="http://schemas.microsoft.com/office/drawing/2014/main" id="{540738EA-D9C6-29D1-4D0D-2445814565A8}"/>
                    </a:ext>
                  </a:extLst>
                </p:cNvPr>
                <p:cNvSpPr txBox="1"/>
                <p:nvPr/>
              </p:nvSpPr>
              <p:spPr>
                <a:xfrm>
                  <a:off x="4783288" y="3779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73" name="ZoneTexte 1572">
                  <a:extLst>
                    <a:ext uri="{FF2B5EF4-FFF2-40B4-BE49-F238E27FC236}">
                      <a16:creationId xmlns:a16="http://schemas.microsoft.com/office/drawing/2014/main" id="{41FC1AFE-CE64-73EC-89FA-C9760263F658}"/>
                    </a:ext>
                  </a:extLst>
                </p:cNvPr>
                <p:cNvSpPr txBox="1"/>
                <p:nvPr/>
              </p:nvSpPr>
              <p:spPr>
                <a:xfrm>
                  <a:off x="4935688" y="3931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74" name="ZoneTexte 1573">
                  <a:extLst>
                    <a:ext uri="{FF2B5EF4-FFF2-40B4-BE49-F238E27FC236}">
                      <a16:creationId xmlns:a16="http://schemas.microsoft.com/office/drawing/2014/main" id="{82DCE404-3F62-F51A-F178-367B06D262C6}"/>
                    </a:ext>
                  </a:extLst>
                </p:cNvPr>
                <p:cNvSpPr txBox="1"/>
                <p:nvPr/>
              </p:nvSpPr>
              <p:spPr>
                <a:xfrm>
                  <a:off x="5088088" y="4084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75" name="ZoneTexte 1574">
                  <a:extLst>
                    <a:ext uri="{FF2B5EF4-FFF2-40B4-BE49-F238E27FC236}">
                      <a16:creationId xmlns:a16="http://schemas.microsoft.com/office/drawing/2014/main" id="{C06140CF-21F5-C1AC-5D8B-D314E0165002}"/>
                    </a:ext>
                  </a:extLst>
                </p:cNvPr>
                <p:cNvSpPr txBox="1"/>
                <p:nvPr/>
              </p:nvSpPr>
              <p:spPr>
                <a:xfrm>
                  <a:off x="5240488" y="4236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76" name="ZoneTexte 1575">
                  <a:extLst>
                    <a:ext uri="{FF2B5EF4-FFF2-40B4-BE49-F238E27FC236}">
                      <a16:creationId xmlns:a16="http://schemas.microsoft.com/office/drawing/2014/main" id="{63E168C3-A48B-9887-11DF-E957876D8502}"/>
                    </a:ext>
                  </a:extLst>
                </p:cNvPr>
                <p:cNvSpPr txBox="1"/>
                <p:nvPr/>
              </p:nvSpPr>
              <p:spPr>
                <a:xfrm>
                  <a:off x="5392888" y="43889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77" name="ZoneTexte 1576">
                  <a:extLst>
                    <a:ext uri="{FF2B5EF4-FFF2-40B4-BE49-F238E27FC236}">
                      <a16:creationId xmlns:a16="http://schemas.microsoft.com/office/drawing/2014/main" id="{CF36F61C-26F2-0813-2510-D33E71C2C4BC}"/>
                    </a:ext>
                  </a:extLst>
                </p:cNvPr>
                <p:cNvSpPr txBox="1"/>
                <p:nvPr/>
              </p:nvSpPr>
              <p:spPr>
                <a:xfrm>
                  <a:off x="5545288" y="45413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78" name="ZoneTexte 1577">
                  <a:extLst>
                    <a:ext uri="{FF2B5EF4-FFF2-40B4-BE49-F238E27FC236}">
                      <a16:creationId xmlns:a16="http://schemas.microsoft.com/office/drawing/2014/main" id="{71D3275D-DB3F-1A46-6C7F-91522899E7ED}"/>
                    </a:ext>
                  </a:extLst>
                </p:cNvPr>
                <p:cNvSpPr txBox="1"/>
                <p:nvPr/>
              </p:nvSpPr>
              <p:spPr>
                <a:xfrm>
                  <a:off x="5697688" y="46937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79" name="ZoneTexte 1578">
                  <a:extLst>
                    <a:ext uri="{FF2B5EF4-FFF2-40B4-BE49-F238E27FC236}">
                      <a16:creationId xmlns:a16="http://schemas.microsoft.com/office/drawing/2014/main" id="{BE6D204E-7971-C91C-D7BA-A646F4035A8F}"/>
                    </a:ext>
                  </a:extLst>
                </p:cNvPr>
                <p:cNvSpPr txBox="1"/>
                <p:nvPr/>
              </p:nvSpPr>
              <p:spPr>
                <a:xfrm>
                  <a:off x="5850088" y="48461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0" name="ZoneTexte 1579">
                  <a:extLst>
                    <a:ext uri="{FF2B5EF4-FFF2-40B4-BE49-F238E27FC236}">
                      <a16:creationId xmlns:a16="http://schemas.microsoft.com/office/drawing/2014/main" id="{0CF941CE-6AD9-F784-ECF9-44EB158A53C0}"/>
                    </a:ext>
                  </a:extLst>
                </p:cNvPr>
                <p:cNvSpPr txBox="1"/>
                <p:nvPr/>
              </p:nvSpPr>
              <p:spPr>
                <a:xfrm>
                  <a:off x="3159432" y="2614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1" name="ZoneTexte 1580">
                  <a:extLst>
                    <a:ext uri="{FF2B5EF4-FFF2-40B4-BE49-F238E27FC236}">
                      <a16:creationId xmlns:a16="http://schemas.microsoft.com/office/drawing/2014/main" id="{582F5F02-C76C-CC7C-FA6C-A809A6CAED56}"/>
                    </a:ext>
                  </a:extLst>
                </p:cNvPr>
                <p:cNvSpPr txBox="1"/>
                <p:nvPr/>
              </p:nvSpPr>
              <p:spPr>
                <a:xfrm>
                  <a:off x="3311832" y="2766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2" name="ZoneTexte 1581">
                  <a:extLst>
                    <a:ext uri="{FF2B5EF4-FFF2-40B4-BE49-F238E27FC236}">
                      <a16:creationId xmlns:a16="http://schemas.microsoft.com/office/drawing/2014/main" id="{94EDA13D-55A1-F728-C3C5-6E8638A10EB6}"/>
                    </a:ext>
                  </a:extLst>
                </p:cNvPr>
                <p:cNvSpPr txBox="1"/>
                <p:nvPr/>
              </p:nvSpPr>
              <p:spPr>
                <a:xfrm>
                  <a:off x="3464232" y="2918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3" name="ZoneTexte 1582">
                  <a:extLst>
                    <a:ext uri="{FF2B5EF4-FFF2-40B4-BE49-F238E27FC236}">
                      <a16:creationId xmlns:a16="http://schemas.microsoft.com/office/drawing/2014/main" id="{0149BD71-CD36-2C4B-71CB-7B8B7805F33D}"/>
                    </a:ext>
                  </a:extLst>
                </p:cNvPr>
                <p:cNvSpPr txBox="1"/>
                <p:nvPr/>
              </p:nvSpPr>
              <p:spPr>
                <a:xfrm>
                  <a:off x="3616632" y="3071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4" name="ZoneTexte 1583">
                  <a:extLst>
                    <a:ext uri="{FF2B5EF4-FFF2-40B4-BE49-F238E27FC236}">
                      <a16:creationId xmlns:a16="http://schemas.microsoft.com/office/drawing/2014/main" id="{CC48D4E1-247C-523D-865F-8C8B3EA8E01C}"/>
                    </a:ext>
                  </a:extLst>
                </p:cNvPr>
                <p:cNvSpPr txBox="1"/>
                <p:nvPr/>
              </p:nvSpPr>
              <p:spPr>
                <a:xfrm>
                  <a:off x="3769032" y="3223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5" name="ZoneTexte 1584">
                  <a:extLst>
                    <a:ext uri="{FF2B5EF4-FFF2-40B4-BE49-F238E27FC236}">
                      <a16:creationId xmlns:a16="http://schemas.microsoft.com/office/drawing/2014/main" id="{3E02F906-2064-A2D7-22BB-AB14AD7ED2D8}"/>
                    </a:ext>
                  </a:extLst>
                </p:cNvPr>
                <p:cNvSpPr txBox="1"/>
                <p:nvPr/>
              </p:nvSpPr>
              <p:spPr>
                <a:xfrm>
                  <a:off x="3921432" y="3376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6" name="ZoneTexte 1585">
                  <a:extLst>
                    <a:ext uri="{FF2B5EF4-FFF2-40B4-BE49-F238E27FC236}">
                      <a16:creationId xmlns:a16="http://schemas.microsoft.com/office/drawing/2014/main" id="{43D5E5B7-8D7C-A8BF-C7F6-05CBDC3E8809}"/>
                    </a:ext>
                  </a:extLst>
                </p:cNvPr>
                <p:cNvSpPr txBox="1"/>
                <p:nvPr/>
              </p:nvSpPr>
              <p:spPr>
                <a:xfrm>
                  <a:off x="4073832" y="3528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7" name="ZoneTexte 1586">
                  <a:extLst>
                    <a:ext uri="{FF2B5EF4-FFF2-40B4-BE49-F238E27FC236}">
                      <a16:creationId xmlns:a16="http://schemas.microsoft.com/office/drawing/2014/main" id="{9A41B0E7-45A4-2400-EFE3-19E9BD55B11E}"/>
                    </a:ext>
                  </a:extLst>
                </p:cNvPr>
                <p:cNvSpPr txBox="1"/>
                <p:nvPr/>
              </p:nvSpPr>
              <p:spPr>
                <a:xfrm>
                  <a:off x="4226232" y="3680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8" name="ZoneTexte 1587">
                  <a:extLst>
                    <a:ext uri="{FF2B5EF4-FFF2-40B4-BE49-F238E27FC236}">
                      <a16:creationId xmlns:a16="http://schemas.microsoft.com/office/drawing/2014/main" id="{F4BFB03E-AF5B-632C-BB2C-47417B6D0A86}"/>
                    </a:ext>
                  </a:extLst>
                </p:cNvPr>
                <p:cNvSpPr txBox="1"/>
                <p:nvPr/>
              </p:nvSpPr>
              <p:spPr>
                <a:xfrm>
                  <a:off x="4378632" y="3833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89" name="ZoneTexte 1588">
                  <a:extLst>
                    <a:ext uri="{FF2B5EF4-FFF2-40B4-BE49-F238E27FC236}">
                      <a16:creationId xmlns:a16="http://schemas.microsoft.com/office/drawing/2014/main" id="{E537B881-8B7A-EAD4-78DD-BAC231B38ADA}"/>
                    </a:ext>
                  </a:extLst>
                </p:cNvPr>
                <p:cNvSpPr txBox="1"/>
                <p:nvPr/>
              </p:nvSpPr>
              <p:spPr>
                <a:xfrm>
                  <a:off x="4531032" y="3985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90" name="ZoneTexte 1589">
                  <a:extLst>
                    <a:ext uri="{FF2B5EF4-FFF2-40B4-BE49-F238E27FC236}">
                      <a16:creationId xmlns:a16="http://schemas.microsoft.com/office/drawing/2014/main" id="{E66C4120-D6D4-2F6C-6472-73CEE96E7AFD}"/>
                    </a:ext>
                  </a:extLst>
                </p:cNvPr>
                <p:cNvSpPr txBox="1"/>
                <p:nvPr/>
              </p:nvSpPr>
              <p:spPr>
                <a:xfrm>
                  <a:off x="4683432" y="4138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91" name="ZoneTexte 1590">
                  <a:extLst>
                    <a:ext uri="{FF2B5EF4-FFF2-40B4-BE49-F238E27FC236}">
                      <a16:creationId xmlns:a16="http://schemas.microsoft.com/office/drawing/2014/main" id="{43639FB8-0843-8D5C-2A80-567143E09A4F}"/>
                    </a:ext>
                  </a:extLst>
                </p:cNvPr>
                <p:cNvSpPr txBox="1"/>
                <p:nvPr/>
              </p:nvSpPr>
              <p:spPr>
                <a:xfrm>
                  <a:off x="4835832" y="4290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92" name="ZoneTexte 1591">
                  <a:extLst>
                    <a:ext uri="{FF2B5EF4-FFF2-40B4-BE49-F238E27FC236}">
                      <a16:creationId xmlns:a16="http://schemas.microsoft.com/office/drawing/2014/main" id="{752460DE-213A-6C3F-2345-8885FA6EA9F9}"/>
                    </a:ext>
                  </a:extLst>
                </p:cNvPr>
                <p:cNvSpPr txBox="1"/>
                <p:nvPr/>
              </p:nvSpPr>
              <p:spPr>
                <a:xfrm>
                  <a:off x="4988232" y="4442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93" name="ZoneTexte 1592">
                  <a:extLst>
                    <a:ext uri="{FF2B5EF4-FFF2-40B4-BE49-F238E27FC236}">
                      <a16:creationId xmlns:a16="http://schemas.microsoft.com/office/drawing/2014/main" id="{A35ACDAA-6BD9-D982-B9A7-8277E66227E6}"/>
                    </a:ext>
                  </a:extLst>
                </p:cNvPr>
                <p:cNvSpPr txBox="1"/>
                <p:nvPr/>
              </p:nvSpPr>
              <p:spPr>
                <a:xfrm>
                  <a:off x="5140632" y="45953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94" name="ZoneTexte 1593">
                  <a:extLst>
                    <a:ext uri="{FF2B5EF4-FFF2-40B4-BE49-F238E27FC236}">
                      <a16:creationId xmlns:a16="http://schemas.microsoft.com/office/drawing/2014/main" id="{CCD7C308-1534-431D-9394-3E8EDA10DA43}"/>
                    </a:ext>
                  </a:extLst>
                </p:cNvPr>
                <p:cNvSpPr txBox="1"/>
                <p:nvPr/>
              </p:nvSpPr>
              <p:spPr>
                <a:xfrm>
                  <a:off x="5293032" y="47477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95" name="ZoneTexte 1594">
                  <a:extLst>
                    <a:ext uri="{FF2B5EF4-FFF2-40B4-BE49-F238E27FC236}">
                      <a16:creationId xmlns:a16="http://schemas.microsoft.com/office/drawing/2014/main" id="{FBAB7EB8-B4CA-4FFF-1C84-E52A9AD5D58A}"/>
                    </a:ext>
                  </a:extLst>
                </p:cNvPr>
                <p:cNvSpPr txBox="1"/>
                <p:nvPr/>
              </p:nvSpPr>
              <p:spPr>
                <a:xfrm>
                  <a:off x="5445432" y="49001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96" name="ZoneTexte 1595">
                  <a:extLst>
                    <a:ext uri="{FF2B5EF4-FFF2-40B4-BE49-F238E27FC236}">
                      <a16:creationId xmlns:a16="http://schemas.microsoft.com/office/drawing/2014/main" id="{D30735D7-8C1A-6240-2599-AFF1A33F7183}"/>
                    </a:ext>
                  </a:extLst>
                </p:cNvPr>
                <p:cNvSpPr txBox="1"/>
                <p:nvPr/>
              </p:nvSpPr>
              <p:spPr>
                <a:xfrm>
                  <a:off x="5597832" y="50525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97" name="ZoneTexte 1596">
                  <a:extLst>
                    <a:ext uri="{FF2B5EF4-FFF2-40B4-BE49-F238E27FC236}">
                      <a16:creationId xmlns:a16="http://schemas.microsoft.com/office/drawing/2014/main" id="{89B597AC-9B39-43E0-073F-69F80267672C}"/>
                    </a:ext>
                  </a:extLst>
                </p:cNvPr>
                <p:cNvSpPr txBox="1"/>
                <p:nvPr/>
              </p:nvSpPr>
              <p:spPr>
                <a:xfrm>
                  <a:off x="5750232" y="52049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98" name="ZoneTexte 1597">
                  <a:extLst>
                    <a:ext uri="{FF2B5EF4-FFF2-40B4-BE49-F238E27FC236}">
                      <a16:creationId xmlns:a16="http://schemas.microsoft.com/office/drawing/2014/main" id="{2C21B833-6D87-1F57-2F7C-346A0765A980}"/>
                    </a:ext>
                  </a:extLst>
                </p:cNvPr>
                <p:cNvSpPr txBox="1"/>
                <p:nvPr/>
              </p:nvSpPr>
              <p:spPr>
                <a:xfrm>
                  <a:off x="3144985" y="3081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599" name="ZoneTexte 1598">
                  <a:extLst>
                    <a:ext uri="{FF2B5EF4-FFF2-40B4-BE49-F238E27FC236}">
                      <a16:creationId xmlns:a16="http://schemas.microsoft.com/office/drawing/2014/main" id="{88EE9DE6-0C77-A158-7601-4640D5F9F886}"/>
                    </a:ext>
                  </a:extLst>
                </p:cNvPr>
                <p:cNvSpPr txBox="1"/>
                <p:nvPr/>
              </p:nvSpPr>
              <p:spPr>
                <a:xfrm>
                  <a:off x="3297385" y="3234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00" name="ZoneTexte 1599">
                  <a:extLst>
                    <a:ext uri="{FF2B5EF4-FFF2-40B4-BE49-F238E27FC236}">
                      <a16:creationId xmlns:a16="http://schemas.microsoft.com/office/drawing/2014/main" id="{99F53374-91CD-7D60-C5D4-A621088C3ECA}"/>
                    </a:ext>
                  </a:extLst>
                </p:cNvPr>
                <p:cNvSpPr txBox="1"/>
                <p:nvPr/>
              </p:nvSpPr>
              <p:spPr>
                <a:xfrm>
                  <a:off x="3602185" y="3539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01" name="ZoneTexte 1600">
                  <a:extLst>
                    <a:ext uri="{FF2B5EF4-FFF2-40B4-BE49-F238E27FC236}">
                      <a16:creationId xmlns:a16="http://schemas.microsoft.com/office/drawing/2014/main" id="{C32B1E11-4132-66A2-65DD-8EE677C60154}"/>
                    </a:ext>
                  </a:extLst>
                </p:cNvPr>
                <p:cNvSpPr txBox="1"/>
                <p:nvPr/>
              </p:nvSpPr>
              <p:spPr>
                <a:xfrm>
                  <a:off x="3906985" y="38439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02" name="ZoneTexte 1601">
                  <a:extLst>
                    <a:ext uri="{FF2B5EF4-FFF2-40B4-BE49-F238E27FC236}">
                      <a16:creationId xmlns:a16="http://schemas.microsoft.com/office/drawing/2014/main" id="{C2181883-694E-71FD-CDF7-6D661C366857}"/>
                    </a:ext>
                  </a:extLst>
                </p:cNvPr>
                <p:cNvSpPr txBox="1"/>
                <p:nvPr/>
              </p:nvSpPr>
              <p:spPr>
                <a:xfrm>
                  <a:off x="4211785" y="41487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03" name="ZoneTexte 1602">
                  <a:extLst>
                    <a:ext uri="{FF2B5EF4-FFF2-40B4-BE49-F238E27FC236}">
                      <a16:creationId xmlns:a16="http://schemas.microsoft.com/office/drawing/2014/main" id="{9A70C013-575A-7771-F9E6-A63E451C821D}"/>
                    </a:ext>
                  </a:extLst>
                </p:cNvPr>
                <p:cNvSpPr txBox="1"/>
                <p:nvPr/>
              </p:nvSpPr>
              <p:spPr>
                <a:xfrm>
                  <a:off x="4516585" y="44535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04" name="ZoneTexte 1603">
                  <a:extLst>
                    <a:ext uri="{FF2B5EF4-FFF2-40B4-BE49-F238E27FC236}">
                      <a16:creationId xmlns:a16="http://schemas.microsoft.com/office/drawing/2014/main" id="{429A66CF-6D2F-8483-FB6C-396B1B82111A}"/>
                    </a:ext>
                  </a:extLst>
                </p:cNvPr>
                <p:cNvSpPr txBox="1"/>
                <p:nvPr/>
              </p:nvSpPr>
              <p:spPr>
                <a:xfrm>
                  <a:off x="4821385" y="47583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05" name="ZoneTexte 1604">
                  <a:extLst>
                    <a:ext uri="{FF2B5EF4-FFF2-40B4-BE49-F238E27FC236}">
                      <a16:creationId xmlns:a16="http://schemas.microsoft.com/office/drawing/2014/main" id="{31F0A473-D19D-7DF7-9556-020D4C381B84}"/>
                    </a:ext>
                  </a:extLst>
                </p:cNvPr>
                <p:cNvSpPr txBox="1"/>
                <p:nvPr/>
              </p:nvSpPr>
              <p:spPr>
                <a:xfrm>
                  <a:off x="3339482" y="418622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06" name="ZoneTexte 1605">
                  <a:extLst>
                    <a:ext uri="{FF2B5EF4-FFF2-40B4-BE49-F238E27FC236}">
                      <a16:creationId xmlns:a16="http://schemas.microsoft.com/office/drawing/2014/main" id="{65304CC6-7AF4-1107-BAF6-C711042012E7}"/>
                    </a:ext>
                  </a:extLst>
                </p:cNvPr>
                <p:cNvSpPr txBox="1"/>
                <p:nvPr/>
              </p:nvSpPr>
              <p:spPr>
                <a:xfrm>
                  <a:off x="5126185" y="506310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607" name="ZoneTexte 1606">
                  <a:extLst>
                    <a:ext uri="{FF2B5EF4-FFF2-40B4-BE49-F238E27FC236}">
                      <a16:creationId xmlns:a16="http://schemas.microsoft.com/office/drawing/2014/main" id="{543D1922-3E88-BDA5-ADA4-33BA74AE2154}"/>
                    </a:ext>
                  </a:extLst>
                </p:cNvPr>
                <p:cNvSpPr txBox="1"/>
                <p:nvPr/>
              </p:nvSpPr>
              <p:spPr>
                <a:xfrm>
                  <a:off x="6002488" y="499857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endParaRPr lang="fr-FR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8821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D3C6184C-E388-A4F2-F168-60FAA2D93FBA}"/>
              </a:ext>
            </a:extLst>
          </p:cNvPr>
          <p:cNvGrpSpPr/>
          <p:nvPr/>
        </p:nvGrpSpPr>
        <p:grpSpPr>
          <a:xfrm>
            <a:off x="4322546" y="1242599"/>
            <a:ext cx="2292309" cy="2027224"/>
            <a:chOff x="4322546" y="1242599"/>
            <a:chExt cx="2292309" cy="2027224"/>
          </a:xfrm>
        </p:grpSpPr>
        <p:sp>
          <p:nvSpPr>
            <p:cNvPr id="12" name="Trapèze 11">
              <a:extLst>
                <a:ext uri="{FF2B5EF4-FFF2-40B4-BE49-F238E27FC236}">
                  <a16:creationId xmlns:a16="http://schemas.microsoft.com/office/drawing/2014/main" id="{7EA60EBC-F053-6768-53D1-A4278F70F901}"/>
                </a:ext>
              </a:extLst>
            </p:cNvPr>
            <p:cNvSpPr/>
            <p:nvPr/>
          </p:nvSpPr>
          <p:spPr>
            <a:xfrm rot="7450712">
              <a:off x="4408815" y="1559601"/>
              <a:ext cx="1821141" cy="1518573"/>
            </a:xfrm>
            <a:prstGeom prst="trapezoid">
              <a:avLst>
                <a:gd name="adj" fmla="val 42077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97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bg1">
                      <a:lumMod val="95000"/>
                    </a:schemeClr>
                  </a:gs>
                  <a:gs pos="74000">
                    <a:schemeClr val="bg1">
                      <a:alpha val="24000"/>
                      <a:lumMod val="88000"/>
                      <a:lumOff val="12000"/>
                    </a:schemeClr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4" name="Trapèze 13">
              <a:extLst>
                <a:ext uri="{FF2B5EF4-FFF2-40B4-BE49-F238E27FC236}">
                  <a16:creationId xmlns:a16="http://schemas.microsoft.com/office/drawing/2014/main" id="{079B8DDC-AEEF-DF09-8502-FF7036A753A4}"/>
                </a:ext>
              </a:extLst>
            </p:cNvPr>
            <p:cNvSpPr/>
            <p:nvPr/>
          </p:nvSpPr>
          <p:spPr>
            <a:xfrm rot="8508177">
              <a:off x="5453358" y="1242599"/>
              <a:ext cx="115973" cy="1553576"/>
            </a:xfrm>
            <a:prstGeom prst="trapezoid">
              <a:avLst>
                <a:gd name="adj" fmla="val 223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5" name="Trapèze 14">
              <a:extLst>
                <a:ext uri="{FF2B5EF4-FFF2-40B4-BE49-F238E27FC236}">
                  <a16:creationId xmlns:a16="http://schemas.microsoft.com/office/drawing/2014/main" id="{A0611BFE-34A2-5176-AA87-3AB76099A152}"/>
                </a:ext>
              </a:extLst>
            </p:cNvPr>
            <p:cNvSpPr/>
            <p:nvPr/>
          </p:nvSpPr>
          <p:spPr>
            <a:xfrm rot="8090057">
              <a:off x="5272151" y="1455825"/>
              <a:ext cx="115973" cy="1388857"/>
            </a:xfrm>
            <a:prstGeom prst="trapezoid">
              <a:avLst>
                <a:gd name="adj" fmla="val 223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6" name="Trapèze 15">
              <a:extLst>
                <a:ext uri="{FF2B5EF4-FFF2-40B4-BE49-F238E27FC236}">
                  <a16:creationId xmlns:a16="http://schemas.microsoft.com/office/drawing/2014/main" id="{639D4537-D550-1C6F-56A9-F77370E9499E}"/>
                </a:ext>
              </a:extLst>
            </p:cNvPr>
            <p:cNvSpPr/>
            <p:nvPr/>
          </p:nvSpPr>
          <p:spPr>
            <a:xfrm rot="7366672">
              <a:off x="5165495" y="1632058"/>
              <a:ext cx="115973" cy="1530957"/>
            </a:xfrm>
            <a:prstGeom prst="trapezoid">
              <a:avLst>
                <a:gd name="adj" fmla="val 223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7" name="Trapèze 16">
              <a:extLst>
                <a:ext uri="{FF2B5EF4-FFF2-40B4-BE49-F238E27FC236}">
                  <a16:creationId xmlns:a16="http://schemas.microsoft.com/office/drawing/2014/main" id="{38C56021-465B-82FD-8DAB-29B61CCD2655}"/>
                </a:ext>
              </a:extLst>
            </p:cNvPr>
            <p:cNvSpPr/>
            <p:nvPr/>
          </p:nvSpPr>
          <p:spPr>
            <a:xfrm rot="6624643">
              <a:off x="5026146" y="1878092"/>
              <a:ext cx="115973" cy="1523174"/>
            </a:xfrm>
            <a:prstGeom prst="trapezoid">
              <a:avLst>
                <a:gd name="adj" fmla="val 223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69A47AE-9036-38FF-3395-2501D9E232BD}"/>
                </a:ext>
              </a:extLst>
            </p:cNvPr>
            <p:cNvGrpSpPr/>
            <p:nvPr/>
          </p:nvGrpSpPr>
          <p:grpSpPr>
            <a:xfrm>
              <a:off x="5577145" y="2318887"/>
              <a:ext cx="1037710" cy="950936"/>
              <a:chOff x="10224521" y="1783692"/>
              <a:chExt cx="1037710" cy="950936"/>
            </a:xfrm>
            <a:effectLst>
              <a:reflection stA="0" endPos="65000" dist="50800" dir="5400000" sy="-100000" algn="bl" rotWithShape="0"/>
            </a:effectLst>
            <a:scene3d>
              <a:camera prst="orthographicFront">
                <a:rot lat="19510789" lon="12080762" rev="12576346"/>
              </a:camera>
              <a:lightRig rig="soft" dir="t">
                <a:rot lat="0" lon="0" rev="0"/>
              </a:lightRig>
            </a:scene3d>
          </p:grpSpPr>
          <p:sp>
            <p:nvSpPr>
              <p:cNvPr id="4" name="Trapèze 3">
                <a:extLst>
                  <a:ext uri="{FF2B5EF4-FFF2-40B4-BE49-F238E27FC236}">
                    <a16:creationId xmlns:a16="http://schemas.microsoft.com/office/drawing/2014/main" id="{AF0AD931-2084-5C7B-EA20-7A069D4F26FD}"/>
                  </a:ext>
                </a:extLst>
              </p:cNvPr>
              <p:cNvSpPr/>
              <p:nvPr/>
            </p:nvSpPr>
            <p:spPr>
              <a:xfrm>
                <a:off x="10585642" y="1783692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Trapèze 4">
                <a:extLst>
                  <a:ext uri="{FF2B5EF4-FFF2-40B4-BE49-F238E27FC236}">
                    <a16:creationId xmlns:a16="http://schemas.microsoft.com/office/drawing/2014/main" id="{344266E5-3084-F5BA-C860-065FAD276A25}"/>
                  </a:ext>
                </a:extLst>
              </p:cNvPr>
              <p:cNvSpPr/>
              <p:nvPr/>
            </p:nvSpPr>
            <p:spPr>
              <a:xfrm rot="2739133">
                <a:off x="10908755" y="1910221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Trapèze 5">
                <a:extLst>
                  <a:ext uri="{FF2B5EF4-FFF2-40B4-BE49-F238E27FC236}">
                    <a16:creationId xmlns:a16="http://schemas.microsoft.com/office/drawing/2014/main" id="{381CD54D-CDE3-86A1-1E71-53F458EEE5B9}"/>
                  </a:ext>
                </a:extLst>
              </p:cNvPr>
              <p:cNvSpPr/>
              <p:nvPr/>
            </p:nvSpPr>
            <p:spPr>
              <a:xfrm rot="6133720">
                <a:off x="10999712" y="2241077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Trapèze 6">
                <a:extLst>
                  <a:ext uri="{FF2B5EF4-FFF2-40B4-BE49-F238E27FC236}">
                    <a16:creationId xmlns:a16="http://schemas.microsoft.com/office/drawing/2014/main" id="{DE784FD5-22C6-4CF6-CE51-E13CB7AB36EA}"/>
                  </a:ext>
                </a:extLst>
              </p:cNvPr>
              <p:cNvSpPr/>
              <p:nvPr/>
            </p:nvSpPr>
            <p:spPr>
              <a:xfrm rot="18807483">
                <a:off x="10265455" y="1911980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Trapèze 7">
                <a:extLst>
                  <a:ext uri="{FF2B5EF4-FFF2-40B4-BE49-F238E27FC236}">
                    <a16:creationId xmlns:a16="http://schemas.microsoft.com/office/drawing/2014/main" id="{ADFEC943-B34E-B21C-A8AC-B5CBE28441ED}"/>
                  </a:ext>
                </a:extLst>
              </p:cNvPr>
              <p:cNvSpPr/>
              <p:nvPr/>
            </p:nvSpPr>
            <p:spPr>
              <a:xfrm rot="15046255">
                <a:off x="10185355" y="2275724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Trapèze 8">
                <a:extLst>
                  <a:ext uri="{FF2B5EF4-FFF2-40B4-BE49-F238E27FC236}">
                    <a16:creationId xmlns:a16="http://schemas.microsoft.com/office/drawing/2014/main" id="{E5C298AF-9C98-AB30-BF0C-97FC9FDBD830}"/>
                  </a:ext>
                </a:extLst>
              </p:cNvPr>
              <p:cNvSpPr/>
              <p:nvPr/>
            </p:nvSpPr>
            <p:spPr>
              <a:xfrm rot="11380394">
                <a:off x="10469022" y="2511275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Trapèze 9">
                <a:extLst>
                  <a:ext uri="{FF2B5EF4-FFF2-40B4-BE49-F238E27FC236}">
                    <a16:creationId xmlns:a16="http://schemas.microsoft.com/office/drawing/2014/main" id="{ECE7133D-1C91-5EF4-F9CE-DD94DBE1C1B2}"/>
                  </a:ext>
                </a:extLst>
              </p:cNvPr>
              <p:cNvSpPr/>
              <p:nvPr/>
            </p:nvSpPr>
            <p:spPr>
              <a:xfrm rot="9495203">
                <a:off x="10806792" y="2487576"/>
                <a:ext cx="270170" cy="211050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Cercle : creux 10">
                <a:extLst>
                  <a:ext uri="{FF2B5EF4-FFF2-40B4-BE49-F238E27FC236}">
                    <a16:creationId xmlns:a16="http://schemas.microsoft.com/office/drawing/2014/main" id="{74223067-A42A-FC34-F315-3C40D1B2182E}"/>
                  </a:ext>
                </a:extLst>
              </p:cNvPr>
              <p:cNvSpPr/>
              <p:nvPr/>
            </p:nvSpPr>
            <p:spPr>
              <a:xfrm rot="240528">
                <a:off x="10318861" y="1934986"/>
                <a:ext cx="822216" cy="658903"/>
              </a:xfrm>
              <a:prstGeom prst="donu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475AF10E-AE13-96EC-2D79-25C27B4267F9}"/>
              </a:ext>
            </a:extLst>
          </p:cNvPr>
          <p:cNvSpPr/>
          <p:nvPr/>
        </p:nvSpPr>
        <p:spPr>
          <a:xfrm>
            <a:off x="2212914" y="2429464"/>
            <a:ext cx="1707717" cy="1693794"/>
          </a:xfrm>
          <a:custGeom>
            <a:avLst/>
            <a:gdLst>
              <a:gd name="connsiteX0" fmla="*/ 406058 w 1707717"/>
              <a:gd name="connsiteY0" fmla="*/ 1693572 h 1693794"/>
              <a:gd name="connsiteX1" fmla="*/ 502650 w 1707717"/>
              <a:gd name="connsiteY1" fmla="*/ 1654935 h 1693794"/>
              <a:gd name="connsiteX2" fmla="*/ 541286 w 1707717"/>
              <a:gd name="connsiteY2" fmla="*/ 1648496 h 1693794"/>
              <a:gd name="connsiteX3" fmla="*/ 560605 w 1707717"/>
              <a:gd name="connsiteY3" fmla="*/ 1635617 h 1693794"/>
              <a:gd name="connsiteX4" fmla="*/ 573483 w 1707717"/>
              <a:gd name="connsiteY4" fmla="*/ 1616299 h 1693794"/>
              <a:gd name="connsiteX5" fmla="*/ 592802 w 1707717"/>
              <a:gd name="connsiteY5" fmla="*/ 1596980 h 1693794"/>
              <a:gd name="connsiteX6" fmla="*/ 586362 w 1707717"/>
              <a:gd name="connsiteY6" fmla="*/ 1545465 h 1693794"/>
              <a:gd name="connsiteX7" fmla="*/ 592802 w 1707717"/>
              <a:gd name="connsiteY7" fmla="*/ 1442434 h 1693794"/>
              <a:gd name="connsiteX8" fmla="*/ 637878 w 1707717"/>
              <a:gd name="connsiteY8" fmla="*/ 1423116 h 1693794"/>
              <a:gd name="connsiteX9" fmla="*/ 747348 w 1707717"/>
              <a:gd name="connsiteY9" fmla="*/ 1403797 h 1693794"/>
              <a:gd name="connsiteX10" fmla="*/ 843940 w 1707717"/>
              <a:gd name="connsiteY10" fmla="*/ 1365161 h 1693794"/>
              <a:gd name="connsiteX11" fmla="*/ 856819 w 1707717"/>
              <a:gd name="connsiteY11" fmla="*/ 1345842 h 1693794"/>
              <a:gd name="connsiteX12" fmla="*/ 843940 w 1707717"/>
              <a:gd name="connsiteY12" fmla="*/ 1326524 h 1693794"/>
              <a:gd name="connsiteX13" fmla="*/ 805303 w 1707717"/>
              <a:gd name="connsiteY13" fmla="*/ 1281448 h 1693794"/>
              <a:gd name="connsiteX14" fmla="*/ 798864 w 1707717"/>
              <a:gd name="connsiteY14" fmla="*/ 1242811 h 1693794"/>
              <a:gd name="connsiteX15" fmla="*/ 798864 w 1707717"/>
              <a:gd name="connsiteY15" fmla="*/ 1184856 h 1693794"/>
              <a:gd name="connsiteX16" fmla="*/ 837500 w 1707717"/>
              <a:gd name="connsiteY16" fmla="*/ 1152659 h 1693794"/>
              <a:gd name="connsiteX17" fmla="*/ 869697 w 1707717"/>
              <a:gd name="connsiteY17" fmla="*/ 1133341 h 1693794"/>
              <a:gd name="connsiteX18" fmla="*/ 992047 w 1707717"/>
              <a:gd name="connsiteY18" fmla="*/ 1120462 h 1693794"/>
              <a:gd name="connsiteX19" fmla="*/ 1017805 w 1707717"/>
              <a:gd name="connsiteY19" fmla="*/ 1114023 h 1693794"/>
              <a:gd name="connsiteX20" fmla="*/ 1030683 w 1707717"/>
              <a:gd name="connsiteY20" fmla="*/ 1094704 h 1693794"/>
              <a:gd name="connsiteX21" fmla="*/ 979168 w 1707717"/>
              <a:gd name="connsiteY21" fmla="*/ 1049628 h 1693794"/>
              <a:gd name="connsiteX22" fmla="*/ 959850 w 1707717"/>
              <a:gd name="connsiteY22" fmla="*/ 1036749 h 1693794"/>
              <a:gd name="connsiteX23" fmla="*/ 946971 w 1707717"/>
              <a:gd name="connsiteY23" fmla="*/ 1017431 h 1693794"/>
              <a:gd name="connsiteX24" fmla="*/ 972728 w 1707717"/>
              <a:gd name="connsiteY24" fmla="*/ 1004552 h 1693794"/>
              <a:gd name="connsiteX25" fmla="*/ 1043562 w 1707717"/>
              <a:gd name="connsiteY25" fmla="*/ 959476 h 1693794"/>
              <a:gd name="connsiteX26" fmla="*/ 1107957 w 1707717"/>
              <a:gd name="connsiteY26" fmla="*/ 927279 h 1693794"/>
              <a:gd name="connsiteX27" fmla="*/ 1114396 w 1707717"/>
              <a:gd name="connsiteY27" fmla="*/ 856445 h 1693794"/>
              <a:gd name="connsiteX28" fmla="*/ 1056441 w 1707717"/>
              <a:gd name="connsiteY28" fmla="*/ 817809 h 1693794"/>
              <a:gd name="connsiteX29" fmla="*/ 1037123 w 1707717"/>
              <a:gd name="connsiteY29" fmla="*/ 811369 h 1693794"/>
              <a:gd name="connsiteX30" fmla="*/ 1114396 w 1707717"/>
              <a:gd name="connsiteY30" fmla="*/ 824248 h 1693794"/>
              <a:gd name="connsiteX31" fmla="*/ 1275382 w 1707717"/>
              <a:gd name="connsiteY31" fmla="*/ 856445 h 1693794"/>
              <a:gd name="connsiteX32" fmla="*/ 1339776 w 1707717"/>
              <a:gd name="connsiteY32" fmla="*/ 837127 h 1693794"/>
              <a:gd name="connsiteX33" fmla="*/ 1294700 w 1707717"/>
              <a:gd name="connsiteY33" fmla="*/ 740535 h 1693794"/>
              <a:gd name="connsiteX34" fmla="*/ 1275382 w 1707717"/>
              <a:gd name="connsiteY34" fmla="*/ 701899 h 1693794"/>
              <a:gd name="connsiteX35" fmla="*/ 1249624 w 1707717"/>
              <a:gd name="connsiteY35" fmla="*/ 663262 h 1693794"/>
              <a:gd name="connsiteX36" fmla="*/ 1236745 w 1707717"/>
              <a:gd name="connsiteY36" fmla="*/ 624625 h 1693794"/>
              <a:gd name="connsiteX37" fmla="*/ 1268943 w 1707717"/>
              <a:gd name="connsiteY37" fmla="*/ 547352 h 1693794"/>
              <a:gd name="connsiteX38" fmla="*/ 1301140 w 1707717"/>
              <a:gd name="connsiteY38" fmla="*/ 521594 h 1693794"/>
              <a:gd name="connsiteX39" fmla="*/ 1314019 w 1707717"/>
              <a:gd name="connsiteY39" fmla="*/ 502276 h 1693794"/>
              <a:gd name="connsiteX40" fmla="*/ 1378413 w 1707717"/>
              <a:gd name="connsiteY40" fmla="*/ 476518 h 1693794"/>
              <a:gd name="connsiteX41" fmla="*/ 1455686 w 1707717"/>
              <a:gd name="connsiteY41" fmla="*/ 437882 h 1693794"/>
              <a:gd name="connsiteX42" fmla="*/ 1494323 w 1707717"/>
              <a:gd name="connsiteY42" fmla="*/ 418563 h 1693794"/>
              <a:gd name="connsiteX43" fmla="*/ 1610233 w 1707717"/>
              <a:gd name="connsiteY43" fmla="*/ 347730 h 1693794"/>
              <a:gd name="connsiteX44" fmla="*/ 1635990 w 1707717"/>
              <a:gd name="connsiteY44" fmla="*/ 289775 h 1693794"/>
              <a:gd name="connsiteX45" fmla="*/ 1661748 w 1707717"/>
              <a:gd name="connsiteY45" fmla="*/ 238259 h 1693794"/>
              <a:gd name="connsiteX46" fmla="*/ 1700385 w 1707717"/>
              <a:gd name="connsiteY46" fmla="*/ 167425 h 1693794"/>
              <a:gd name="connsiteX47" fmla="*/ 1629551 w 1707717"/>
              <a:gd name="connsiteY47" fmla="*/ 83713 h 1693794"/>
              <a:gd name="connsiteX48" fmla="*/ 1294700 w 1707717"/>
              <a:gd name="connsiteY48" fmla="*/ 0 h 1693794"/>
              <a:gd name="connsiteX49" fmla="*/ 1165912 w 1707717"/>
              <a:gd name="connsiteY49" fmla="*/ 25758 h 1693794"/>
              <a:gd name="connsiteX50" fmla="*/ 1037123 w 1707717"/>
              <a:gd name="connsiteY50" fmla="*/ 193183 h 1693794"/>
              <a:gd name="connsiteX51" fmla="*/ 940531 w 1707717"/>
              <a:gd name="connsiteY51" fmla="*/ 328411 h 1693794"/>
              <a:gd name="connsiteX52" fmla="*/ 901895 w 1707717"/>
              <a:gd name="connsiteY52" fmla="*/ 379927 h 1693794"/>
              <a:gd name="connsiteX53" fmla="*/ 560605 w 1707717"/>
              <a:gd name="connsiteY53" fmla="*/ 618186 h 1693794"/>
              <a:gd name="connsiteX54" fmla="*/ 380300 w 1707717"/>
              <a:gd name="connsiteY54" fmla="*/ 727656 h 1693794"/>
              <a:gd name="connsiteX55" fmla="*/ 96965 w 1707717"/>
              <a:gd name="connsiteY55" fmla="*/ 985234 h 1693794"/>
              <a:gd name="connsiteX56" fmla="*/ 6813 w 1707717"/>
              <a:gd name="connsiteY56" fmla="*/ 1107583 h 1693794"/>
              <a:gd name="connsiteX57" fmla="*/ 374 w 1707717"/>
              <a:gd name="connsiteY57" fmla="*/ 1139780 h 1693794"/>
              <a:gd name="connsiteX58" fmla="*/ 32571 w 1707717"/>
              <a:gd name="connsiteY58" fmla="*/ 1249251 h 1693794"/>
              <a:gd name="connsiteX59" fmla="*/ 116283 w 1707717"/>
              <a:gd name="connsiteY59" fmla="*/ 1332963 h 1693794"/>
              <a:gd name="connsiteX60" fmla="*/ 161359 w 1707717"/>
              <a:gd name="connsiteY60" fmla="*/ 1358721 h 1693794"/>
              <a:gd name="connsiteX61" fmla="*/ 199996 w 1707717"/>
              <a:gd name="connsiteY61" fmla="*/ 1371600 h 1693794"/>
              <a:gd name="connsiteX62" fmla="*/ 212875 w 1707717"/>
              <a:gd name="connsiteY62" fmla="*/ 1397358 h 1693794"/>
              <a:gd name="connsiteX63" fmla="*/ 232193 w 1707717"/>
              <a:gd name="connsiteY63" fmla="*/ 1448873 h 1693794"/>
              <a:gd name="connsiteX64" fmla="*/ 251512 w 1707717"/>
              <a:gd name="connsiteY64" fmla="*/ 1461752 h 1693794"/>
              <a:gd name="connsiteX65" fmla="*/ 270830 w 1707717"/>
              <a:gd name="connsiteY65" fmla="*/ 1487510 h 1693794"/>
              <a:gd name="connsiteX66" fmla="*/ 290148 w 1707717"/>
              <a:gd name="connsiteY66" fmla="*/ 1500389 h 1693794"/>
              <a:gd name="connsiteX67" fmla="*/ 296588 w 1707717"/>
              <a:gd name="connsiteY67" fmla="*/ 1526147 h 1693794"/>
              <a:gd name="connsiteX68" fmla="*/ 309467 w 1707717"/>
              <a:gd name="connsiteY68" fmla="*/ 1558344 h 1693794"/>
              <a:gd name="connsiteX69" fmla="*/ 315906 w 1707717"/>
              <a:gd name="connsiteY69" fmla="*/ 1596980 h 1693794"/>
              <a:gd name="connsiteX70" fmla="*/ 360982 w 1707717"/>
              <a:gd name="connsiteY70" fmla="*/ 1629178 h 1693794"/>
              <a:gd name="connsiteX71" fmla="*/ 406058 w 1707717"/>
              <a:gd name="connsiteY71" fmla="*/ 1661375 h 1693794"/>
              <a:gd name="connsiteX72" fmla="*/ 406058 w 1707717"/>
              <a:gd name="connsiteY72" fmla="*/ 1693572 h 16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707717" h="1693794">
                <a:moveTo>
                  <a:pt x="406058" y="1693572"/>
                </a:moveTo>
                <a:cubicBezTo>
                  <a:pt x="422157" y="1692499"/>
                  <a:pt x="375470" y="1702627"/>
                  <a:pt x="502650" y="1654935"/>
                </a:cubicBezTo>
                <a:cubicBezTo>
                  <a:pt x="514875" y="1650351"/>
                  <a:pt x="528407" y="1650642"/>
                  <a:pt x="541286" y="1648496"/>
                </a:cubicBezTo>
                <a:cubicBezTo>
                  <a:pt x="547726" y="1644203"/>
                  <a:pt x="555132" y="1641090"/>
                  <a:pt x="560605" y="1635617"/>
                </a:cubicBezTo>
                <a:cubicBezTo>
                  <a:pt x="566077" y="1630145"/>
                  <a:pt x="568529" y="1622244"/>
                  <a:pt x="573483" y="1616299"/>
                </a:cubicBezTo>
                <a:cubicBezTo>
                  <a:pt x="579313" y="1609303"/>
                  <a:pt x="586362" y="1603420"/>
                  <a:pt x="592802" y="1596980"/>
                </a:cubicBezTo>
                <a:cubicBezTo>
                  <a:pt x="590655" y="1579808"/>
                  <a:pt x="586362" y="1562770"/>
                  <a:pt x="586362" y="1545465"/>
                </a:cubicBezTo>
                <a:cubicBezTo>
                  <a:pt x="586362" y="1511054"/>
                  <a:pt x="585337" y="1476025"/>
                  <a:pt x="592802" y="1442434"/>
                </a:cubicBezTo>
                <a:cubicBezTo>
                  <a:pt x="595519" y="1430209"/>
                  <a:pt x="632017" y="1425069"/>
                  <a:pt x="637878" y="1423116"/>
                </a:cubicBezTo>
                <a:cubicBezTo>
                  <a:pt x="709062" y="1399388"/>
                  <a:pt x="625040" y="1413990"/>
                  <a:pt x="747348" y="1403797"/>
                </a:cubicBezTo>
                <a:cubicBezTo>
                  <a:pt x="818963" y="1379926"/>
                  <a:pt x="787089" y="1393586"/>
                  <a:pt x="843940" y="1365161"/>
                </a:cubicBezTo>
                <a:cubicBezTo>
                  <a:pt x="848233" y="1358721"/>
                  <a:pt x="856819" y="1353581"/>
                  <a:pt x="856819" y="1345842"/>
                </a:cubicBezTo>
                <a:cubicBezTo>
                  <a:pt x="856819" y="1338103"/>
                  <a:pt x="848977" y="1332400"/>
                  <a:pt x="843940" y="1326524"/>
                </a:cubicBezTo>
                <a:cubicBezTo>
                  <a:pt x="797094" y="1271871"/>
                  <a:pt x="834870" y="1325798"/>
                  <a:pt x="805303" y="1281448"/>
                </a:cubicBezTo>
                <a:cubicBezTo>
                  <a:pt x="803157" y="1268569"/>
                  <a:pt x="801696" y="1255557"/>
                  <a:pt x="798864" y="1242811"/>
                </a:cubicBezTo>
                <a:cubicBezTo>
                  <a:pt x="793771" y="1219894"/>
                  <a:pt x="780773" y="1213284"/>
                  <a:pt x="798864" y="1184856"/>
                </a:cubicBezTo>
                <a:cubicBezTo>
                  <a:pt x="807864" y="1170713"/>
                  <a:pt x="823942" y="1162519"/>
                  <a:pt x="837500" y="1152659"/>
                </a:cubicBezTo>
                <a:cubicBezTo>
                  <a:pt x="847622" y="1145297"/>
                  <a:pt x="858502" y="1138938"/>
                  <a:pt x="869697" y="1133341"/>
                </a:cubicBezTo>
                <a:cubicBezTo>
                  <a:pt x="901867" y="1117256"/>
                  <a:pt x="982580" y="1121054"/>
                  <a:pt x="992047" y="1120462"/>
                </a:cubicBezTo>
                <a:cubicBezTo>
                  <a:pt x="1000633" y="1118316"/>
                  <a:pt x="1010441" y="1118932"/>
                  <a:pt x="1017805" y="1114023"/>
                </a:cubicBezTo>
                <a:cubicBezTo>
                  <a:pt x="1024244" y="1109730"/>
                  <a:pt x="1031778" y="1102365"/>
                  <a:pt x="1030683" y="1094704"/>
                </a:cubicBezTo>
                <a:cubicBezTo>
                  <a:pt x="1027563" y="1072865"/>
                  <a:pt x="992919" y="1058223"/>
                  <a:pt x="979168" y="1049628"/>
                </a:cubicBezTo>
                <a:cubicBezTo>
                  <a:pt x="972605" y="1045526"/>
                  <a:pt x="966289" y="1041042"/>
                  <a:pt x="959850" y="1036749"/>
                </a:cubicBezTo>
                <a:cubicBezTo>
                  <a:pt x="955557" y="1030310"/>
                  <a:pt x="944097" y="1024617"/>
                  <a:pt x="946971" y="1017431"/>
                </a:cubicBezTo>
                <a:cubicBezTo>
                  <a:pt x="950536" y="1008518"/>
                  <a:pt x="964965" y="1010198"/>
                  <a:pt x="972728" y="1004552"/>
                </a:cubicBezTo>
                <a:cubicBezTo>
                  <a:pt x="1038617" y="956633"/>
                  <a:pt x="992304" y="972292"/>
                  <a:pt x="1043562" y="959476"/>
                </a:cubicBezTo>
                <a:cubicBezTo>
                  <a:pt x="1089563" y="928809"/>
                  <a:pt x="1067182" y="937472"/>
                  <a:pt x="1107957" y="927279"/>
                </a:cubicBezTo>
                <a:cubicBezTo>
                  <a:pt x="1137812" y="904887"/>
                  <a:pt x="1155550" y="904459"/>
                  <a:pt x="1114396" y="856445"/>
                </a:cubicBezTo>
                <a:cubicBezTo>
                  <a:pt x="1099286" y="838817"/>
                  <a:pt x="1076496" y="829508"/>
                  <a:pt x="1056441" y="817809"/>
                </a:cubicBezTo>
                <a:cubicBezTo>
                  <a:pt x="1050578" y="814389"/>
                  <a:pt x="1030377" y="810619"/>
                  <a:pt x="1037123" y="811369"/>
                </a:cubicBezTo>
                <a:cubicBezTo>
                  <a:pt x="1063076" y="814252"/>
                  <a:pt x="1088587" y="820277"/>
                  <a:pt x="1114396" y="824248"/>
                </a:cubicBezTo>
                <a:cubicBezTo>
                  <a:pt x="1239349" y="843472"/>
                  <a:pt x="1166737" y="826815"/>
                  <a:pt x="1275382" y="856445"/>
                </a:cubicBezTo>
                <a:cubicBezTo>
                  <a:pt x="1296847" y="850006"/>
                  <a:pt x="1332689" y="858387"/>
                  <a:pt x="1339776" y="837127"/>
                </a:cubicBezTo>
                <a:cubicBezTo>
                  <a:pt x="1346810" y="816024"/>
                  <a:pt x="1311350" y="765511"/>
                  <a:pt x="1294700" y="740535"/>
                </a:cubicBezTo>
                <a:cubicBezTo>
                  <a:pt x="1278514" y="691976"/>
                  <a:pt x="1300349" y="751834"/>
                  <a:pt x="1275382" y="701899"/>
                </a:cubicBezTo>
                <a:cubicBezTo>
                  <a:pt x="1256743" y="664621"/>
                  <a:pt x="1286247" y="699883"/>
                  <a:pt x="1249624" y="663262"/>
                </a:cubicBezTo>
                <a:cubicBezTo>
                  <a:pt x="1245331" y="650383"/>
                  <a:pt x="1233015" y="637678"/>
                  <a:pt x="1236745" y="624625"/>
                </a:cubicBezTo>
                <a:cubicBezTo>
                  <a:pt x="1245273" y="594778"/>
                  <a:pt x="1247823" y="571112"/>
                  <a:pt x="1268943" y="547352"/>
                </a:cubicBezTo>
                <a:cubicBezTo>
                  <a:pt x="1278074" y="537080"/>
                  <a:pt x="1291421" y="531313"/>
                  <a:pt x="1301140" y="521594"/>
                </a:cubicBezTo>
                <a:cubicBezTo>
                  <a:pt x="1306612" y="516122"/>
                  <a:pt x="1307334" y="506176"/>
                  <a:pt x="1314019" y="502276"/>
                </a:cubicBezTo>
                <a:cubicBezTo>
                  <a:pt x="1333988" y="490627"/>
                  <a:pt x="1357367" y="486084"/>
                  <a:pt x="1378413" y="476518"/>
                </a:cubicBezTo>
                <a:cubicBezTo>
                  <a:pt x="1404630" y="464601"/>
                  <a:pt x="1429928" y="450761"/>
                  <a:pt x="1455686" y="437882"/>
                </a:cubicBezTo>
                <a:cubicBezTo>
                  <a:pt x="1468565" y="431442"/>
                  <a:pt x="1482211" y="426349"/>
                  <a:pt x="1494323" y="418563"/>
                </a:cubicBezTo>
                <a:cubicBezTo>
                  <a:pt x="1592550" y="355418"/>
                  <a:pt x="1552522" y="376585"/>
                  <a:pt x="1610233" y="347730"/>
                </a:cubicBezTo>
                <a:cubicBezTo>
                  <a:pt x="1655594" y="257007"/>
                  <a:pt x="1586659" y="396662"/>
                  <a:pt x="1635990" y="289775"/>
                </a:cubicBezTo>
                <a:cubicBezTo>
                  <a:pt x="1644035" y="272343"/>
                  <a:pt x="1654053" y="255848"/>
                  <a:pt x="1661748" y="238259"/>
                </a:cubicBezTo>
                <a:cubicBezTo>
                  <a:pt x="1690936" y="171546"/>
                  <a:pt x="1664787" y="203025"/>
                  <a:pt x="1700385" y="167425"/>
                </a:cubicBezTo>
                <a:cubicBezTo>
                  <a:pt x="1713052" y="116756"/>
                  <a:pt x="1719655" y="123973"/>
                  <a:pt x="1629551" y="83713"/>
                </a:cubicBezTo>
                <a:cubicBezTo>
                  <a:pt x="1439241" y="-1320"/>
                  <a:pt x="1451398" y="9217"/>
                  <a:pt x="1294700" y="0"/>
                </a:cubicBezTo>
                <a:cubicBezTo>
                  <a:pt x="1251771" y="8586"/>
                  <a:pt x="1206365" y="9019"/>
                  <a:pt x="1165912" y="25758"/>
                </a:cubicBezTo>
                <a:cubicBezTo>
                  <a:pt x="1108223" y="49629"/>
                  <a:pt x="1061681" y="156346"/>
                  <a:pt x="1037123" y="193183"/>
                </a:cubicBezTo>
                <a:cubicBezTo>
                  <a:pt x="1006396" y="239274"/>
                  <a:pt x="973020" y="283545"/>
                  <a:pt x="940531" y="328411"/>
                </a:cubicBezTo>
                <a:cubicBezTo>
                  <a:pt x="927942" y="345796"/>
                  <a:pt x="918838" y="366749"/>
                  <a:pt x="901895" y="379927"/>
                </a:cubicBezTo>
                <a:cubicBezTo>
                  <a:pt x="768810" y="483437"/>
                  <a:pt x="793633" y="466071"/>
                  <a:pt x="560605" y="618186"/>
                </a:cubicBezTo>
                <a:cubicBezTo>
                  <a:pt x="501727" y="656620"/>
                  <a:pt x="435428" y="684013"/>
                  <a:pt x="380300" y="727656"/>
                </a:cubicBezTo>
                <a:cubicBezTo>
                  <a:pt x="280225" y="806882"/>
                  <a:pt x="188059" y="895827"/>
                  <a:pt x="96965" y="985234"/>
                </a:cubicBezTo>
                <a:cubicBezTo>
                  <a:pt x="68492" y="1013180"/>
                  <a:pt x="32157" y="1069568"/>
                  <a:pt x="6813" y="1107583"/>
                </a:cubicBezTo>
                <a:cubicBezTo>
                  <a:pt x="4667" y="1118315"/>
                  <a:pt x="-1584" y="1129012"/>
                  <a:pt x="374" y="1139780"/>
                </a:cubicBezTo>
                <a:cubicBezTo>
                  <a:pt x="7178" y="1177202"/>
                  <a:pt x="16112" y="1214961"/>
                  <a:pt x="32571" y="1249251"/>
                </a:cubicBezTo>
                <a:cubicBezTo>
                  <a:pt x="45009" y="1275163"/>
                  <a:pt x="92209" y="1314239"/>
                  <a:pt x="116283" y="1332963"/>
                </a:cubicBezTo>
                <a:cubicBezTo>
                  <a:pt x="128581" y="1342528"/>
                  <a:pt x="147294" y="1353095"/>
                  <a:pt x="161359" y="1358721"/>
                </a:cubicBezTo>
                <a:cubicBezTo>
                  <a:pt x="173964" y="1363763"/>
                  <a:pt x="199996" y="1371600"/>
                  <a:pt x="199996" y="1371600"/>
                </a:cubicBezTo>
                <a:cubicBezTo>
                  <a:pt x="204289" y="1380186"/>
                  <a:pt x="209183" y="1388497"/>
                  <a:pt x="212875" y="1397358"/>
                </a:cubicBezTo>
                <a:cubicBezTo>
                  <a:pt x="219929" y="1414287"/>
                  <a:pt x="222757" y="1433147"/>
                  <a:pt x="232193" y="1448873"/>
                </a:cubicBezTo>
                <a:cubicBezTo>
                  <a:pt x="236175" y="1455510"/>
                  <a:pt x="245072" y="1457459"/>
                  <a:pt x="251512" y="1461752"/>
                </a:cubicBezTo>
                <a:cubicBezTo>
                  <a:pt x="257951" y="1470338"/>
                  <a:pt x="263241" y="1479921"/>
                  <a:pt x="270830" y="1487510"/>
                </a:cubicBezTo>
                <a:cubicBezTo>
                  <a:pt x="276302" y="1492982"/>
                  <a:pt x="285855" y="1493950"/>
                  <a:pt x="290148" y="1500389"/>
                </a:cubicBezTo>
                <a:cubicBezTo>
                  <a:pt x="295057" y="1507753"/>
                  <a:pt x="293789" y="1517751"/>
                  <a:pt x="296588" y="1526147"/>
                </a:cubicBezTo>
                <a:cubicBezTo>
                  <a:pt x="300243" y="1537113"/>
                  <a:pt x="305174" y="1547612"/>
                  <a:pt x="309467" y="1558344"/>
                </a:cubicBezTo>
                <a:cubicBezTo>
                  <a:pt x="311613" y="1571223"/>
                  <a:pt x="310603" y="1585049"/>
                  <a:pt x="315906" y="1596980"/>
                </a:cubicBezTo>
                <a:cubicBezTo>
                  <a:pt x="324405" y="1616103"/>
                  <a:pt x="345638" y="1619588"/>
                  <a:pt x="360982" y="1629178"/>
                </a:cubicBezTo>
                <a:cubicBezTo>
                  <a:pt x="364248" y="1631219"/>
                  <a:pt x="398494" y="1658349"/>
                  <a:pt x="406058" y="1661375"/>
                </a:cubicBezTo>
                <a:cubicBezTo>
                  <a:pt x="410044" y="1662969"/>
                  <a:pt x="389959" y="1694645"/>
                  <a:pt x="406058" y="16935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F73490A9-ED56-1B07-1474-D731AC079949}"/>
              </a:ext>
            </a:extLst>
          </p:cNvPr>
          <p:cNvGrpSpPr/>
          <p:nvPr/>
        </p:nvGrpSpPr>
        <p:grpSpPr>
          <a:xfrm>
            <a:off x="9370232" y="1139033"/>
            <a:ext cx="264422" cy="1303213"/>
            <a:chOff x="9370232" y="1139033"/>
            <a:chExt cx="264422" cy="1303213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B26B45A3-D428-8A73-575C-172D0AE543E2}"/>
                </a:ext>
              </a:extLst>
            </p:cNvPr>
            <p:cNvCxnSpPr>
              <a:cxnSpLocks/>
            </p:cNvCxnSpPr>
            <p:nvPr/>
          </p:nvCxnSpPr>
          <p:spPr>
            <a:xfrm>
              <a:off x="9452919" y="1885169"/>
              <a:ext cx="0" cy="4062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glow rad="50800">
                <a:schemeClr val="bg1">
                  <a:lumMod val="5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C7C109CB-A47E-4A43-CEE3-2BF0DB15EA91}"/>
                </a:ext>
              </a:extLst>
            </p:cNvPr>
            <p:cNvCxnSpPr/>
            <p:nvPr/>
          </p:nvCxnSpPr>
          <p:spPr>
            <a:xfrm>
              <a:off x="9560011" y="1882073"/>
              <a:ext cx="0" cy="56017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glow rad="50800">
                <a:schemeClr val="bg1">
                  <a:lumMod val="5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2D8C9B9A-4AD2-20F6-B4CB-810C7C46D2A8}"/>
                </a:ext>
              </a:extLst>
            </p:cNvPr>
            <p:cNvSpPr/>
            <p:nvPr/>
          </p:nvSpPr>
          <p:spPr>
            <a:xfrm>
              <a:off x="9370232" y="1139033"/>
              <a:ext cx="264422" cy="844708"/>
            </a:xfrm>
            <a:custGeom>
              <a:avLst/>
              <a:gdLst>
                <a:gd name="connsiteX0" fmla="*/ 293276 w 586552"/>
                <a:gd name="connsiteY0" fmla="*/ 0 h 805803"/>
                <a:gd name="connsiteX1" fmla="*/ 586552 w 586552"/>
                <a:gd name="connsiteY1" fmla="*/ 726292 h 805803"/>
                <a:gd name="connsiteX2" fmla="*/ 583316 w 586552"/>
                <a:gd name="connsiteY2" fmla="*/ 805803 h 805803"/>
                <a:gd name="connsiteX3" fmla="*/ 3236 w 586552"/>
                <a:gd name="connsiteY3" fmla="*/ 805803 h 805803"/>
                <a:gd name="connsiteX4" fmla="*/ 0 w 586552"/>
                <a:gd name="connsiteY4" fmla="*/ 726292 h 805803"/>
                <a:gd name="connsiteX5" fmla="*/ 293276 w 586552"/>
                <a:gd name="connsiteY5" fmla="*/ 0 h 80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6552" h="805803">
                  <a:moveTo>
                    <a:pt x="293276" y="0"/>
                  </a:moveTo>
                  <a:cubicBezTo>
                    <a:pt x="455248" y="0"/>
                    <a:pt x="586552" y="325172"/>
                    <a:pt x="586552" y="726292"/>
                  </a:cubicBezTo>
                  <a:lnTo>
                    <a:pt x="583316" y="805803"/>
                  </a:lnTo>
                  <a:lnTo>
                    <a:pt x="3236" y="805803"/>
                  </a:lnTo>
                  <a:lnTo>
                    <a:pt x="0" y="726292"/>
                  </a:lnTo>
                  <a:cubicBezTo>
                    <a:pt x="0" y="325172"/>
                    <a:pt x="131304" y="0"/>
                    <a:pt x="293276" y="0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C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4651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100000">
              <a:schemeClr val="bg1"/>
            </a:gs>
            <a:gs pos="45000">
              <a:srgbClr val="FF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lèche : en arc 66">
            <a:extLst>
              <a:ext uri="{FF2B5EF4-FFF2-40B4-BE49-F238E27FC236}">
                <a16:creationId xmlns:a16="http://schemas.microsoft.com/office/drawing/2014/main" id="{5E629DA8-4790-D13F-02BC-FE1B266380C6}"/>
              </a:ext>
            </a:extLst>
          </p:cNvPr>
          <p:cNvSpPr/>
          <p:nvPr/>
        </p:nvSpPr>
        <p:spPr>
          <a:xfrm rot="1039485">
            <a:off x="3398244" y="4146715"/>
            <a:ext cx="2538304" cy="211782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461246"/>
              <a:gd name="adj5" fmla="val 12500"/>
            </a:avLst>
          </a:prstGeom>
          <a:solidFill>
            <a:srgbClr val="100D4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587A06-E5D7-D246-EFD3-6C9048F1DA4A}"/>
              </a:ext>
            </a:extLst>
          </p:cNvPr>
          <p:cNvSpPr txBox="1"/>
          <p:nvPr/>
        </p:nvSpPr>
        <p:spPr>
          <a:xfrm>
            <a:off x="5146134" y="68027"/>
            <a:ext cx="349647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0" b="1" dirty="0">
                <a:solidFill>
                  <a:srgbClr val="C00000"/>
                </a:solidFill>
                <a:latin typeface="Bradley Hand ITC" panose="03070402050302030203" pitchFamily="66" charset="0"/>
              </a:rPr>
              <a:t>m</a:t>
            </a:r>
            <a:endParaRPr lang="fr-FR" sz="300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9289B47-18E6-5A8C-25FF-16BFA1DD85DB}"/>
              </a:ext>
            </a:extLst>
          </p:cNvPr>
          <p:cNvGrpSpPr/>
          <p:nvPr/>
        </p:nvGrpSpPr>
        <p:grpSpPr>
          <a:xfrm>
            <a:off x="10486988" y="473154"/>
            <a:ext cx="1037710" cy="950936"/>
            <a:chOff x="10224521" y="1783692"/>
            <a:chExt cx="1037710" cy="950936"/>
          </a:xfrm>
          <a:effectLst>
            <a:reflection stA="0" endPos="65000" dist="50800" dir="5400000" sy="-100000" algn="bl" rotWithShape="0"/>
          </a:effectLst>
          <a:scene3d>
            <a:camera prst="orthographicFront">
              <a:rot lat="19510789" lon="12080762" rev="12576346"/>
            </a:camera>
            <a:lightRig rig="soft" dir="t">
              <a:rot lat="0" lon="0" rev="0"/>
            </a:lightRig>
          </a:scene3d>
        </p:grpSpPr>
        <p:sp>
          <p:nvSpPr>
            <p:cNvPr id="24" name="Trapèze 23">
              <a:extLst>
                <a:ext uri="{FF2B5EF4-FFF2-40B4-BE49-F238E27FC236}">
                  <a16:creationId xmlns:a16="http://schemas.microsoft.com/office/drawing/2014/main" id="{551E6FBB-6F46-0B2A-67E7-D6D463E13A8A}"/>
                </a:ext>
              </a:extLst>
            </p:cNvPr>
            <p:cNvSpPr/>
            <p:nvPr/>
          </p:nvSpPr>
          <p:spPr>
            <a:xfrm>
              <a:off x="10585642" y="1783692"/>
              <a:ext cx="301686" cy="223353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Trapèze 24">
              <a:extLst>
                <a:ext uri="{FF2B5EF4-FFF2-40B4-BE49-F238E27FC236}">
                  <a16:creationId xmlns:a16="http://schemas.microsoft.com/office/drawing/2014/main" id="{64CEE773-A361-7E63-B463-7B3788C6018C}"/>
                </a:ext>
              </a:extLst>
            </p:cNvPr>
            <p:cNvSpPr/>
            <p:nvPr/>
          </p:nvSpPr>
          <p:spPr>
            <a:xfrm rot="2739133">
              <a:off x="10908755" y="1910221"/>
              <a:ext cx="301686" cy="223353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rapèze 25">
              <a:extLst>
                <a:ext uri="{FF2B5EF4-FFF2-40B4-BE49-F238E27FC236}">
                  <a16:creationId xmlns:a16="http://schemas.microsoft.com/office/drawing/2014/main" id="{2261FF61-7D6B-799A-8AC0-838EC8E769A9}"/>
                </a:ext>
              </a:extLst>
            </p:cNvPr>
            <p:cNvSpPr/>
            <p:nvPr/>
          </p:nvSpPr>
          <p:spPr>
            <a:xfrm rot="6133720">
              <a:off x="10999712" y="2241077"/>
              <a:ext cx="301686" cy="223353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rapèze 26">
              <a:extLst>
                <a:ext uri="{FF2B5EF4-FFF2-40B4-BE49-F238E27FC236}">
                  <a16:creationId xmlns:a16="http://schemas.microsoft.com/office/drawing/2014/main" id="{47D5BD02-5A6F-D7DB-5A9D-1567048A9209}"/>
                </a:ext>
              </a:extLst>
            </p:cNvPr>
            <p:cNvSpPr/>
            <p:nvPr/>
          </p:nvSpPr>
          <p:spPr>
            <a:xfrm rot="18807483">
              <a:off x="10265455" y="1911980"/>
              <a:ext cx="301686" cy="223353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apèze 27">
              <a:extLst>
                <a:ext uri="{FF2B5EF4-FFF2-40B4-BE49-F238E27FC236}">
                  <a16:creationId xmlns:a16="http://schemas.microsoft.com/office/drawing/2014/main" id="{C97A13F0-DAF6-B289-0394-C54A662F4845}"/>
                </a:ext>
              </a:extLst>
            </p:cNvPr>
            <p:cNvSpPr/>
            <p:nvPr/>
          </p:nvSpPr>
          <p:spPr>
            <a:xfrm rot="15046255">
              <a:off x="10185355" y="2275724"/>
              <a:ext cx="301686" cy="223353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rapèze 28">
              <a:extLst>
                <a:ext uri="{FF2B5EF4-FFF2-40B4-BE49-F238E27FC236}">
                  <a16:creationId xmlns:a16="http://schemas.microsoft.com/office/drawing/2014/main" id="{6FAA460E-A7ED-7069-9492-F75709F06F79}"/>
                </a:ext>
              </a:extLst>
            </p:cNvPr>
            <p:cNvSpPr/>
            <p:nvPr/>
          </p:nvSpPr>
          <p:spPr>
            <a:xfrm rot="11380394">
              <a:off x="10469022" y="2511275"/>
              <a:ext cx="301686" cy="223353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rapèze 29">
              <a:extLst>
                <a:ext uri="{FF2B5EF4-FFF2-40B4-BE49-F238E27FC236}">
                  <a16:creationId xmlns:a16="http://schemas.microsoft.com/office/drawing/2014/main" id="{9FA84ABD-64B0-BA2F-DA27-C95DC5E1D850}"/>
                </a:ext>
              </a:extLst>
            </p:cNvPr>
            <p:cNvSpPr/>
            <p:nvPr/>
          </p:nvSpPr>
          <p:spPr>
            <a:xfrm rot="9495203">
              <a:off x="10806792" y="2487576"/>
              <a:ext cx="270170" cy="211050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Cercle : creux 30">
              <a:extLst>
                <a:ext uri="{FF2B5EF4-FFF2-40B4-BE49-F238E27FC236}">
                  <a16:creationId xmlns:a16="http://schemas.microsoft.com/office/drawing/2014/main" id="{D5E24C07-7DE5-76A9-566D-95C8B92A8ACE}"/>
                </a:ext>
              </a:extLst>
            </p:cNvPr>
            <p:cNvSpPr/>
            <p:nvPr/>
          </p:nvSpPr>
          <p:spPr>
            <a:xfrm rot="240528">
              <a:off x="10318861" y="1934986"/>
              <a:ext cx="822216" cy="658903"/>
            </a:xfrm>
            <a:prstGeom prst="donut">
              <a:avLst/>
            </a:prstGeom>
            <a:solidFill>
              <a:srgbClr val="00206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BDE5E8B1-0705-E4F6-C2EC-70DB66257C0F}"/>
              </a:ext>
            </a:extLst>
          </p:cNvPr>
          <p:cNvGrpSpPr/>
          <p:nvPr/>
        </p:nvGrpSpPr>
        <p:grpSpPr>
          <a:xfrm>
            <a:off x="3456765" y="1567315"/>
            <a:ext cx="3073305" cy="4708981"/>
            <a:chOff x="3419061" y="1603512"/>
            <a:chExt cx="3073305" cy="4708981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192D7E63-2163-8469-9355-6D8401C37B8E}"/>
                </a:ext>
              </a:extLst>
            </p:cNvPr>
            <p:cNvGrpSpPr/>
            <p:nvPr/>
          </p:nvGrpSpPr>
          <p:grpSpPr>
            <a:xfrm>
              <a:off x="3419061" y="1603512"/>
              <a:ext cx="3073305" cy="4708981"/>
              <a:chOff x="3419061" y="1603512"/>
              <a:chExt cx="3073305" cy="4708981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3FE085B5-8222-F47B-B66D-4D670BF8F958}"/>
                  </a:ext>
                </a:extLst>
              </p:cNvPr>
              <p:cNvGrpSpPr/>
              <p:nvPr/>
            </p:nvGrpSpPr>
            <p:grpSpPr>
              <a:xfrm>
                <a:off x="3419061" y="1603512"/>
                <a:ext cx="3073305" cy="4708981"/>
                <a:chOff x="3419061" y="1603512"/>
                <a:chExt cx="3073305" cy="4708981"/>
              </a:xfrm>
            </p:grpSpPr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D2800659-F793-6E1D-2504-F8A371B4C44A}"/>
                    </a:ext>
                  </a:extLst>
                </p:cNvPr>
                <p:cNvGrpSpPr/>
                <p:nvPr/>
              </p:nvGrpSpPr>
              <p:grpSpPr>
                <a:xfrm>
                  <a:off x="3419061" y="1603512"/>
                  <a:ext cx="2318263" cy="4708981"/>
                  <a:chOff x="3419061" y="1603512"/>
                  <a:chExt cx="2318263" cy="4708981"/>
                </a:xfrm>
              </p:grpSpPr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A632FFDD-948D-74B8-AD74-C2C2B14CA55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9061" y="1603512"/>
                    <a:ext cx="2318263" cy="47089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30000" dirty="0">
                        <a:solidFill>
                          <a:srgbClr val="100D4F"/>
                        </a:solidFill>
                        <a:latin typeface="Algerian" panose="04020705040A02060702" pitchFamily="82" charset="0"/>
                      </a:rPr>
                      <a:t>S</a:t>
                    </a:r>
                    <a:endParaRPr lang="fr-FR" sz="30000" dirty="0">
                      <a:solidFill>
                        <a:srgbClr val="100D4F"/>
                      </a:solidFill>
                      <a:latin typeface="Algerian" panose="04020705040A02060702" pitchFamily="82" charset="0"/>
                    </a:endParaRPr>
                  </a:p>
                </p:txBody>
              </p:sp>
              <p:sp>
                <p:nvSpPr>
                  <p:cNvPr id="43" name="Triangle isocèle 42">
                    <a:extLst>
                      <a:ext uri="{FF2B5EF4-FFF2-40B4-BE49-F238E27FC236}">
                        <a16:creationId xmlns:a16="http://schemas.microsoft.com/office/drawing/2014/main" id="{5841D0D5-5908-D79C-3663-298F5CF67310}"/>
                      </a:ext>
                    </a:extLst>
                  </p:cNvPr>
                  <p:cNvSpPr/>
                  <p:nvPr/>
                </p:nvSpPr>
                <p:spPr>
                  <a:xfrm rot="21003451">
                    <a:off x="4865858" y="2439436"/>
                    <a:ext cx="549273" cy="481025"/>
                  </a:xfrm>
                  <a:prstGeom prst="triangl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ln>
                        <a:solidFill>
                          <a:srgbClr val="002060"/>
                        </a:solidFill>
                      </a:ln>
                      <a:solidFill>
                        <a:srgbClr val="002060"/>
                      </a:solidFill>
                    </a:endParaRPr>
                  </a:p>
                </p:txBody>
              </p:sp>
            </p:grp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49195A3-7DE1-C097-45E0-430E2A5D3785}"/>
                    </a:ext>
                  </a:extLst>
                </p:cNvPr>
                <p:cNvSpPr/>
                <p:nvPr/>
              </p:nvSpPr>
              <p:spPr>
                <a:xfrm>
                  <a:off x="6208672" y="4027043"/>
                  <a:ext cx="283694" cy="1135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00" b="1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220R</a:t>
                  </a:r>
                  <a:endParaRPr lang="fr-FR" sz="3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endParaRPr>
                </a:p>
              </p:txBody>
            </p:sp>
          </p:grp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BC563A6-69A7-6E8A-C7EF-F493CBC1729D}"/>
                  </a:ext>
                </a:extLst>
              </p:cNvPr>
              <p:cNvSpPr txBox="1"/>
              <p:nvPr/>
            </p:nvSpPr>
            <p:spPr>
              <a:xfrm rot="3119340">
                <a:off x="4946721" y="2643458"/>
                <a:ext cx="628375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300" b="1" dirty="0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0 1 1 1  1 1 0 0 1 1 1 1</a:t>
                </a:r>
              </a:p>
            </p:txBody>
          </p:sp>
        </p:grpSp>
        <p:cxnSp>
          <p:nvCxnSpPr>
            <p:cNvPr id="37" name="Connecteur : en angle 36">
              <a:extLst>
                <a:ext uri="{FF2B5EF4-FFF2-40B4-BE49-F238E27FC236}">
                  <a16:creationId xmlns:a16="http://schemas.microsoft.com/office/drawing/2014/main" id="{F3CB0664-6972-33AF-4F8F-C14A344BC7A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47185" y="3752349"/>
              <a:ext cx="614544" cy="164047"/>
            </a:xfrm>
            <a:prstGeom prst="bentConnector3">
              <a:avLst>
                <a:gd name="adj1" fmla="val 50000"/>
              </a:avLst>
            </a:prstGeom>
            <a:ln w="952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DDDE08F4-6AEE-5A77-E694-4D0196134B67}"/>
              </a:ext>
            </a:extLst>
          </p:cNvPr>
          <p:cNvSpPr/>
          <p:nvPr/>
        </p:nvSpPr>
        <p:spPr>
          <a:xfrm rot="19139565">
            <a:off x="8292628" y="2502266"/>
            <a:ext cx="442606" cy="361546"/>
          </a:xfrm>
          <a:custGeom>
            <a:avLst/>
            <a:gdLst>
              <a:gd name="connsiteX0" fmla="*/ 438895 w 454251"/>
              <a:gd name="connsiteY0" fmla="*/ 71128 h 382927"/>
              <a:gd name="connsiteX1" fmla="*/ 454251 w 454251"/>
              <a:gd name="connsiteY1" fmla="*/ 320268 h 382927"/>
              <a:gd name="connsiteX2" fmla="*/ 371984 w 454251"/>
              <a:gd name="connsiteY2" fmla="*/ 222404 h 382927"/>
              <a:gd name="connsiteX3" fmla="*/ 78416 w 454251"/>
              <a:gd name="connsiteY3" fmla="*/ 365116 h 382927"/>
              <a:gd name="connsiteX4" fmla="*/ 0 w 454251"/>
              <a:gd name="connsiteY4" fmla="*/ 382927 h 382927"/>
              <a:gd name="connsiteX5" fmla="*/ 0 w 454251"/>
              <a:gd name="connsiteY5" fmla="*/ 222403 h 382927"/>
              <a:gd name="connsiteX6" fmla="*/ 22422 w 454251"/>
              <a:gd name="connsiteY6" fmla="*/ 217261 h 382927"/>
              <a:gd name="connsiteX7" fmla="*/ 267345 w 454251"/>
              <a:gd name="connsiteY7" fmla="*/ 97928 h 382927"/>
              <a:gd name="connsiteX8" fmla="*/ 185025 w 454251"/>
              <a:gd name="connsiteY8" fmla="*/ 0 h 382927"/>
              <a:gd name="connsiteX9" fmla="*/ 438895 w 454251"/>
              <a:gd name="connsiteY9" fmla="*/ 71128 h 38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251" h="382927">
                <a:moveTo>
                  <a:pt x="438895" y="71128"/>
                </a:moveTo>
                <a:lnTo>
                  <a:pt x="454251" y="320268"/>
                </a:lnTo>
                <a:lnTo>
                  <a:pt x="371984" y="222404"/>
                </a:lnTo>
                <a:cubicBezTo>
                  <a:pt x="273838" y="287678"/>
                  <a:pt x="174241" y="335148"/>
                  <a:pt x="78416" y="365116"/>
                </a:cubicBezTo>
                <a:lnTo>
                  <a:pt x="0" y="382927"/>
                </a:lnTo>
                <a:lnTo>
                  <a:pt x="0" y="222403"/>
                </a:lnTo>
                <a:lnTo>
                  <a:pt x="22422" y="217261"/>
                </a:lnTo>
                <a:cubicBezTo>
                  <a:pt x="99984" y="192684"/>
                  <a:pt x="183091" y="153029"/>
                  <a:pt x="267345" y="97928"/>
                </a:cubicBezTo>
                <a:lnTo>
                  <a:pt x="185025" y="0"/>
                </a:lnTo>
                <a:lnTo>
                  <a:pt x="438895" y="7112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9A02583-FA0B-7CA4-021E-01147787DAAF}"/>
              </a:ext>
            </a:extLst>
          </p:cNvPr>
          <p:cNvSpPr txBox="1"/>
          <p:nvPr/>
        </p:nvSpPr>
        <p:spPr>
          <a:xfrm>
            <a:off x="6267766" y="4256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3DDA412-29A5-FF49-E58D-49C0F90BB6B8}"/>
              </a:ext>
            </a:extLst>
          </p:cNvPr>
          <p:cNvSpPr txBox="1"/>
          <p:nvPr/>
        </p:nvSpPr>
        <p:spPr>
          <a:xfrm>
            <a:off x="7063959" y="4249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6FBF3E5-DC65-FE00-92EC-7C7E7A2E5FE0}"/>
              </a:ext>
            </a:extLst>
          </p:cNvPr>
          <p:cNvSpPr txBox="1"/>
          <p:nvPr/>
        </p:nvSpPr>
        <p:spPr>
          <a:xfrm>
            <a:off x="6493161" y="4180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fr-FR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035A9E81-0177-E4EE-E559-F1F3E8C8636B}"/>
              </a:ext>
            </a:extLst>
          </p:cNvPr>
          <p:cNvGrpSpPr/>
          <p:nvPr/>
        </p:nvGrpSpPr>
        <p:grpSpPr>
          <a:xfrm>
            <a:off x="6243435" y="3392727"/>
            <a:ext cx="1706435" cy="1653031"/>
            <a:chOff x="5472407" y="3315323"/>
            <a:chExt cx="1706435" cy="1653031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35ED8122-5161-1CBA-12A5-F9392B7C5D6E}"/>
                </a:ext>
              </a:extLst>
            </p:cNvPr>
            <p:cNvSpPr txBox="1"/>
            <p:nvPr/>
          </p:nvSpPr>
          <p:spPr>
            <a:xfrm>
              <a:off x="5861149" y="4304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E8CE25B-6829-0BC8-EC81-AA1E37599FD9}"/>
                </a:ext>
              </a:extLst>
            </p:cNvPr>
            <p:cNvSpPr txBox="1"/>
            <p:nvPr/>
          </p:nvSpPr>
          <p:spPr>
            <a:xfrm>
              <a:off x="6013549" y="44570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A26A5D13-A916-7CAA-A3B6-2A198EA1D82C}"/>
                </a:ext>
              </a:extLst>
            </p:cNvPr>
            <p:cNvSpPr txBox="1"/>
            <p:nvPr/>
          </p:nvSpPr>
          <p:spPr>
            <a:xfrm>
              <a:off x="6047361" y="41450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50B07C36-4B63-9271-D7D7-35B1D4EDD7ED}"/>
                </a:ext>
              </a:extLst>
            </p:cNvPr>
            <p:cNvSpPr txBox="1"/>
            <p:nvPr/>
          </p:nvSpPr>
          <p:spPr>
            <a:xfrm>
              <a:off x="5889478" y="40210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BBB08112-F40D-9DF9-B2F6-7693C2A8FE0D}"/>
                </a:ext>
              </a:extLst>
            </p:cNvPr>
            <p:cNvSpPr txBox="1"/>
            <p:nvPr/>
          </p:nvSpPr>
          <p:spPr>
            <a:xfrm>
              <a:off x="5472407" y="44707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77111DEC-568B-F316-444D-5A0ECF81DD90}"/>
                </a:ext>
              </a:extLst>
            </p:cNvPr>
            <p:cNvSpPr txBox="1"/>
            <p:nvPr/>
          </p:nvSpPr>
          <p:spPr>
            <a:xfrm>
              <a:off x="5958921" y="37806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E2910AC7-D5BE-6D2B-D426-A90C4F47CF40}"/>
                </a:ext>
              </a:extLst>
            </p:cNvPr>
            <p:cNvSpPr txBox="1"/>
            <p:nvPr/>
          </p:nvSpPr>
          <p:spPr>
            <a:xfrm>
              <a:off x="6131704" y="3954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E13C6F81-E940-9452-761E-89F9DD5FD4A8}"/>
                </a:ext>
              </a:extLst>
            </p:cNvPr>
            <p:cNvSpPr txBox="1"/>
            <p:nvPr/>
          </p:nvSpPr>
          <p:spPr>
            <a:xfrm>
              <a:off x="6096662" y="35640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75988F6-9EE6-414A-C7DB-2831124A8796}"/>
                </a:ext>
              </a:extLst>
            </p:cNvPr>
            <p:cNvSpPr txBox="1"/>
            <p:nvPr/>
          </p:nvSpPr>
          <p:spPr>
            <a:xfrm>
              <a:off x="6249062" y="37164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DFED1449-6CCF-4CD7-B90B-40BBF231200D}"/>
                </a:ext>
              </a:extLst>
            </p:cNvPr>
            <p:cNvSpPr txBox="1"/>
            <p:nvPr/>
          </p:nvSpPr>
          <p:spPr>
            <a:xfrm>
              <a:off x="6401462" y="38688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43F08759-6586-4231-DC94-4C98570CE6BC}"/>
                </a:ext>
              </a:extLst>
            </p:cNvPr>
            <p:cNvSpPr txBox="1"/>
            <p:nvPr/>
          </p:nvSpPr>
          <p:spPr>
            <a:xfrm>
              <a:off x="6553862" y="4021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007D500-A5A2-F124-92D5-5734D9CD63EF}"/>
                </a:ext>
              </a:extLst>
            </p:cNvPr>
            <p:cNvSpPr txBox="1"/>
            <p:nvPr/>
          </p:nvSpPr>
          <p:spPr>
            <a:xfrm>
              <a:off x="6304614" y="342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AFB4871-29E5-6C25-1F98-CA8CC31B2351}"/>
                </a:ext>
              </a:extLst>
            </p:cNvPr>
            <p:cNvSpPr txBox="1"/>
            <p:nvPr/>
          </p:nvSpPr>
          <p:spPr>
            <a:xfrm>
              <a:off x="6457014" y="3572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68959138-9391-8861-7396-8D9495DA167B}"/>
                </a:ext>
              </a:extLst>
            </p:cNvPr>
            <p:cNvSpPr txBox="1"/>
            <p:nvPr/>
          </p:nvSpPr>
          <p:spPr>
            <a:xfrm>
              <a:off x="6609414" y="37249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30AFC6B2-07D6-0C74-5866-C4F407B35249}"/>
                </a:ext>
              </a:extLst>
            </p:cNvPr>
            <p:cNvSpPr txBox="1"/>
            <p:nvPr/>
          </p:nvSpPr>
          <p:spPr>
            <a:xfrm>
              <a:off x="6761814" y="3877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C706EA25-4AFE-FF88-8B63-FE586C323AC6}"/>
                </a:ext>
              </a:extLst>
            </p:cNvPr>
            <p:cNvSpPr txBox="1"/>
            <p:nvPr/>
          </p:nvSpPr>
          <p:spPr>
            <a:xfrm>
              <a:off x="6572356" y="3315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D951A9E-AC3B-AE5E-A875-88D1F1929C7A}"/>
                </a:ext>
              </a:extLst>
            </p:cNvPr>
            <p:cNvSpPr txBox="1"/>
            <p:nvPr/>
          </p:nvSpPr>
          <p:spPr>
            <a:xfrm>
              <a:off x="6724756" y="34677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42A3D25-2636-02B5-479D-37082C617646}"/>
                </a:ext>
              </a:extLst>
            </p:cNvPr>
            <p:cNvSpPr txBox="1"/>
            <p:nvPr/>
          </p:nvSpPr>
          <p:spPr>
            <a:xfrm>
              <a:off x="6877156" y="36201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3DCA361-02FA-9E07-022B-1ECFEED2AC73}"/>
                </a:ext>
              </a:extLst>
            </p:cNvPr>
            <p:cNvSpPr txBox="1"/>
            <p:nvPr/>
          </p:nvSpPr>
          <p:spPr>
            <a:xfrm>
              <a:off x="5735474" y="45990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31D72795-9CB4-D657-647D-C9E83DB1B649}"/>
                </a:ext>
              </a:extLst>
            </p:cNvPr>
            <p:cNvSpPr txBox="1"/>
            <p:nvPr/>
          </p:nvSpPr>
          <p:spPr>
            <a:xfrm>
              <a:off x="5674133" y="43671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42E57782-370B-7905-3CA5-E96C2A8D249D}"/>
              </a:ext>
            </a:extLst>
          </p:cNvPr>
          <p:cNvGrpSpPr/>
          <p:nvPr/>
        </p:nvGrpSpPr>
        <p:grpSpPr>
          <a:xfrm>
            <a:off x="5901760" y="2935433"/>
            <a:ext cx="925201" cy="1114748"/>
            <a:chOff x="5639009" y="3533944"/>
            <a:chExt cx="925201" cy="1114748"/>
          </a:xfrm>
        </p:grpSpPr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7E6801EF-458D-85B2-D962-6446C9F981C6}"/>
                </a:ext>
              </a:extLst>
            </p:cNvPr>
            <p:cNvCxnSpPr>
              <a:cxnSpLocks/>
            </p:cNvCxnSpPr>
            <p:nvPr/>
          </p:nvCxnSpPr>
          <p:spPr>
            <a:xfrm>
              <a:off x="6259501" y="4642246"/>
              <a:ext cx="3047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5F818FDB-DB07-8815-A787-BD5310F91F3C}"/>
                </a:ext>
              </a:extLst>
            </p:cNvPr>
            <p:cNvGrpSpPr/>
            <p:nvPr/>
          </p:nvGrpSpPr>
          <p:grpSpPr>
            <a:xfrm flipH="1">
              <a:off x="5681498" y="3533944"/>
              <a:ext cx="280555" cy="910075"/>
              <a:chOff x="9370232" y="1139033"/>
              <a:chExt cx="264422" cy="1303213"/>
            </a:xfrm>
          </p:grpSpPr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70CBF037-796C-8774-5301-D5927E028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2919" y="1885169"/>
                <a:ext cx="0" cy="4062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>
                <a:glow rad="50800">
                  <a:schemeClr val="bg1">
                    <a:lumMod val="50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2D5F73E3-E7FB-C3FF-8EC6-D7E75CD3593C}"/>
                  </a:ext>
                </a:extLst>
              </p:cNvPr>
              <p:cNvCxnSpPr/>
              <p:nvPr/>
            </p:nvCxnSpPr>
            <p:spPr>
              <a:xfrm>
                <a:off x="9560011" y="1882073"/>
                <a:ext cx="0" cy="56017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>
                <a:glow rad="50800">
                  <a:schemeClr val="bg1">
                    <a:lumMod val="50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0F07F86-4C0E-17C2-9CDF-0D512416B012}"/>
                  </a:ext>
                </a:extLst>
              </p:cNvPr>
              <p:cNvSpPr/>
              <p:nvPr/>
            </p:nvSpPr>
            <p:spPr>
              <a:xfrm>
                <a:off x="9370232" y="1139033"/>
                <a:ext cx="264422" cy="844708"/>
              </a:xfrm>
              <a:custGeom>
                <a:avLst/>
                <a:gdLst>
                  <a:gd name="connsiteX0" fmla="*/ 293276 w 586552"/>
                  <a:gd name="connsiteY0" fmla="*/ 0 h 805803"/>
                  <a:gd name="connsiteX1" fmla="*/ 586552 w 586552"/>
                  <a:gd name="connsiteY1" fmla="*/ 726292 h 805803"/>
                  <a:gd name="connsiteX2" fmla="*/ 583316 w 586552"/>
                  <a:gd name="connsiteY2" fmla="*/ 805803 h 805803"/>
                  <a:gd name="connsiteX3" fmla="*/ 3236 w 586552"/>
                  <a:gd name="connsiteY3" fmla="*/ 805803 h 805803"/>
                  <a:gd name="connsiteX4" fmla="*/ 0 w 586552"/>
                  <a:gd name="connsiteY4" fmla="*/ 726292 h 805803"/>
                  <a:gd name="connsiteX5" fmla="*/ 293276 w 586552"/>
                  <a:gd name="connsiteY5" fmla="*/ 0 h 80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6552" h="805803">
                    <a:moveTo>
                      <a:pt x="293276" y="0"/>
                    </a:moveTo>
                    <a:cubicBezTo>
                      <a:pt x="455248" y="0"/>
                      <a:pt x="586552" y="325172"/>
                      <a:pt x="586552" y="726292"/>
                    </a:cubicBezTo>
                    <a:lnTo>
                      <a:pt x="583316" y="805803"/>
                    </a:lnTo>
                    <a:lnTo>
                      <a:pt x="3236" y="805803"/>
                    </a:lnTo>
                    <a:lnTo>
                      <a:pt x="0" y="726292"/>
                    </a:lnTo>
                    <a:cubicBezTo>
                      <a:pt x="0" y="325172"/>
                      <a:pt x="131304" y="0"/>
                      <a:pt x="29327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FE37E36D-C864-5E62-8A58-F9B9B755913A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15" y="4333760"/>
              <a:ext cx="0" cy="3149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8DB5E855-629E-0156-9F90-CAB54A59C10D}"/>
                </a:ext>
              </a:extLst>
            </p:cNvPr>
            <p:cNvCxnSpPr/>
            <p:nvPr/>
          </p:nvCxnSpPr>
          <p:spPr>
            <a:xfrm flipV="1">
              <a:off x="5639009" y="4196841"/>
              <a:ext cx="0" cy="16131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EC0D78C-863B-7540-94CF-81A17CC80528}"/>
                </a:ext>
              </a:extLst>
            </p:cNvPr>
            <p:cNvCxnSpPr/>
            <p:nvPr/>
          </p:nvCxnSpPr>
          <p:spPr>
            <a:xfrm>
              <a:off x="5760695" y="4452523"/>
              <a:ext cx="0" cy="1142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21AE04E7-69BB-B6F2-2BE0-556ECEBB46FA}"/>
                </a:ext>
              </a:extLst>
            </p:cNvPr>
            <p:cNvCxnSpPr/>
            <p:nvPr/>
          </p:nvCxnSpPr>
          <p:spPr>
            <a:xfrm flipH="1">
              <a:off x="5639009" y="4566752"/>
              <a:ext cx="1216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2CA4FAC0-17C4-78A5-F893-8575A427A9DB}"/>
                </a:ext>
              </a:extLst>
            </p:cNvPr>
            <p:cNvCxnSpPr>
              <a:cxnSpLocks/>
            </p:cNvCxnSpPr>
            <p:nvPr/>
          </p:nvCxnSpPr>
          <p:spPr>
            <a:xfrm>
              <a:off x="5639009" y="4358160"/>
              <a:ext cx="5101" cy="208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8F11DA44-15DD-D6B6-BF0F-728C0DF5D3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4321" y="4642245"/>
              <a:ext cx="101486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13ABC6CA-FA68-5359-3326-B6662E81E017}"/>
              </a:ext>
            </a:extLst>
          </p:cNvPr>
          <p:cNvGrpSpPr/>
          <p:nvPr/>
        </p:nvGrpSpPr>
        <p:grpSpPr>
          <a:xfrm rot="1053256">
            <a:off x="6877618" y="3961719"/>
            <a:ext cx="1625108" cy="1755733"/>
            <a:chOff x="4322546" y="1242599"/>
            <a:chExt cx="2292309" cy="2027224"/>
          </a:xfrm>
        </p:grpSpPr>
        <p:sp>
          <p:nvSpPr>
            <p:cNvPr id="6" name="Trapèze 5">
              <a:extLst>
                <a:ext uri="{FF2B5EF4-FFF2-40B4-BE49-F238E27FC236}">
                  <a16:creationId xmlns:a16="http://schemas.microsoft.com/office/drawing/2014/main" id="{45385D0E-A72A-6E0A-521C-9ECA694F59E8}"/>
                </a:ext>
              </a:extLst>
            </p:cNvPr>
            <p:cNvSpPr/>
            <p:nvPr/>
          </p:nvSpPr>
          <p:spPr>
            <a:xfrm rot="7450712">
              <a:off x="4408815" y="1559601"/>
              <a:ext cx="1821141" cy="1518573"/>
            </a:xfrm>
            <a:prstGeom prst="trapezoid">
              <a:avLst>
                <a:gd name="adj" fmla="val 46702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  <a:lumMod val="38000"/>
                    <a:lumOff val="62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alpha val="0"/>
                      <a:lumMod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7" name="Trapèze 6">
              <a:extLst>
                <a:ext uri="{FF2B5EF4-FFF2-40B4-BE49-F238E27FC236}">
                  <a16:creationId xmlns:a16="http://schemas.microsoft.com/office/drawing/2014/main" id="{3F94F8F9-23C1-FA67-7BF5-77514015FB55}"/>
                </a:ext>
              </a:extLst>
            </p:cNvPr>
            <p:cNvSpPr/>
            <p:nvPr/>
          </p:nvSpPr>
          <p:spPr>
            <a:xfrm rot="8508177">
              <a:off x="5453358" y="1242599"/>
              <a:ext cx="115973" cy="1553576"/>
            </a:xfrm>
            <a:prstGeom prst="trapezoid">
              <a:avLst>
                <a:gd name="adj" fmla="val 223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8" name="Trapèze 7">
              <a:extLst>
                <a:ext uri="{FF2B5EF4-FFF2-40B4-BE49-F238E27FC236}">
                  <a16:creationId xmlns:a16="http://schemas.microsoft.com/office/drawing/2014/main" id="{B5D7D07C-3BDD-D873-91A7-F1E4BB4BF4EB}"/>
                </a:ext>
              </a:extLst>
            </p:cNvPr>
            <p:cNvSpPr/>
            <p:nvPr/>
          </p:nvSpPr>
          <p:spPr>
            <a:xfrm rot="8090057">
              <a:off x="5272151" y="1455825"/>
              <a:ext cx="115973" cy="1388857"/>
            </a:xfrm>
            <a:prstGeom prst="trapezoid">
              <a:avLst>
                <a:gd name="adj" fmla="val 223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9" name="Trapèze 8">
              <a:extLst>
                <a:ext uri="{FF2B5EF4-FFF2-40B4-BE49-F238E27FC236}">
                  <a16:creationId xmlns:a16="http://schemas.microsoft.com/office/drawing/2014/main" id="{FCB5CA59-A6A5-A0AC-91C9-128B7AF44C4B}"/>
                </a:ext>
              </a:extLst>
            </p:cNvPr>
            <p:cNvSpPr/>
            <p:nvPr/>
          </p:nvSpPr>
          <p:spPr>
            <a:xfrm rot="7366672">
              <a:off x="5165495" y="1632058"/>
              <a:ext cx="115973" cy="1530957"/>
            </a:xfrm>
            <a:prstGeom prst="trapezoid">
              <a:avLst>
                <a:gd name="adj" fmla="val 223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0" name="Trapèze 9">
              <a:extLst>
                <a:ext uri="{FF2B5EF4-FFF2-40B4-BE49-F238E27FC236}">
                  <a16:creationId xmlns:a16="http://schemas.microsoft.com/office/drawing/2014/main" id="{5AB57480-25AE-2EB4-F7C6-7E5801C04307}"/>
                </a:ext>
              </a:extLst>
            </p:cNvPr>
            <p:cNvSpPr/>
            <p:nvPr/>
          </p:nvSpPr>
          <p:spPr>
            <a:xfrm rot="6624643">
              <a:off x="5026146" y="1878092"/>
              <a:ext cx="115973" cy="1523174"/>
            </a:xfrm>
            <a:prstGeom prst="trapezoid">
              <a:avLst>
                <a:gd name="adj" fmla="val 223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1581CAE-3D46-BE3E-E0AE-2D0B73349D67}"/>
                </a:ext>
              </a:extLst>
            </p:cNvPr>
            <p:cNvGrpSpPr/>
            <p:nvPr/>
          </p:nvGrpSpPr>
          <p:grpSpPr>
            <a:xfrm>
              <a:off x="5577145" y="2318887"/>
              <a:ext cx="1037710" cy="950936"/>
              <a:chOff x="10224521" y="1783692"/>
              <a:chExt cx="1037710" cy="950936"/>
            </a:xfrm>
            <a:effectLst>
              <a:reflection stA="0" endPos="65000" dist="50800" dir="5400000" sy="-100000" algn="bl" rotWithShape="0"/>
            </a:effectLst>
            <a:scene3d>
              <a:camera prst="orthographicFront">
                <a:rot lat="19510789" lon="12080762" rev="12576346"/>
              </a:camera>
              <a:lightRig rig="soft" dir="t">
                <a:rot lat="0" lon="0" rev="0"/>
              </a:lightRig>
            </a:scene3d>
          </p:grpSpPr>
          <p:sp>
            <p:nvSpPr>
              <p:cNvPr id="12" name="Trapèze 11">
                <a:extLst>
                  <a:ext uri="{FF2B5EF4-FFF2-40B4-BE49-F238E27FC236}">
                    <a16:creationId xmlns:a16="http://schemas.microsoft.com/office/drawing/2014/main" id="{8C37616F-5DAE-EE3B-030A-85FCD889EC59}"/>
                  </a:ext>
                </a:extLst>
              </p:cNvPr>
              <p:cNvSpPr/>
              <p:nvPr/>
            </p:nvSpPr>
            <p:spPr>
              <a:xfrm>
                <a:off x="10585642" y="1783692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Trapèze 12">
                <a:extLst>
                  <a:ext uri="{FF2B5EF4-FFF2-40B4-BE49-F238E27FC236}">
                    <a16:creationId xmlns:a16="http://schemas.microsoft.com/office/drawing/2014/main" id="{F66FA7E7-BC32-8625-F82C-087055AEE2AC}"/>
                  </a:ext>
                </a:extLst>
              </p:cNvPr>
              <p:cNvSpPr/>
              <p:nvPr/>
            </p:nvSpPr>
            <p:spPr>
              <a:xfrm rot="2739133">
                <a:off x="10908755" y="1910221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Trapèze 13">
                <a:extLst>
                  <a:ext uri="{FF2B5EF4-FFF2-40B4-BE49-F238E27FC236}">
                    <a16:creationId xmlns:a16="http://schemas.microsoft.com/office/drawing/2014/main" id="{0AD3E53E-7D4C-80ED-2F55-DAA27A138955}"/>
                  </a:ext>
                </a:extLst>
              </p:cNvPr>
              <p:cNvSpPr/>
              <p:nvPr/>
            </p:nvSpPr>
            <p:spPr>
              <a:xfrm rot="6133720">
                <a:off x="10999712" y="2241077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Trapèze 14">
                <a:extLst>
                  <a:ext uri="{FF2B5EF4-FFF2-40B4-BE49-F238E27FC236}">
                    <a16:creationId xmlns:a16="http://schemas.microsoft.com/office/drawing/2014/main" id="{19325538-3D3D-B7DE-C40B-99679EC241E4}"/>
                  </a:ext>
                </a:extLst>
              </p:cNvPr>
              <p:cNvSpPr/>
              <p:nvPr/>
            </p:nvSpPr>
            <p:spPr>
              <a:xfrm rot="18807483">
                <a:off x="10265455" y="1911980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Trapèze 15">
                <a:extLst>
                  <a:ext uri="{FF2B5EF4-FFF2-40B4-BE49-F238E27FC236}">
                    <a16:creationId xmlns:a16="http://schemas.microsoft.com/office/drawing/2014/main" id="{3B3C06DA-3DD6-F82D-F1A0-B917434406EC}"/>
                  </a:ext>
                </a:extLst>
              </p:cNvPr>
              <p:cNvSpPr/>
              <p:nvPr/>
            </p:nvSpPr>
            <p:spPr>
              <a:xfrm rot="15046255">
                <a:off x="10185355" y="2275724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Trapèze 16">
                <a:extLst>
                  <a:ext uri="{FF2B5EF4-FFF2-40B4-BE49-F238E27FC236}">
                    <a16:creationId xmlns:a16="http://schemas.microsoft.com/office/drawing/2014/main" id="{0B87066D-82F9-3027-7B2B-2F4A3A01016D}"/>
                  </a:ext>
                </a:extLst>
              </p:cNvPr>
              <p:cNvSpPr/>
              <p:nvPr/>
            </p:nvSpPr>
            <p:spPr>
              <a:xfrm rot="11380394">
                <a:off x="10469022" y="2511275"/>
                <a:ext cx="301686" cy="223353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Trapèze 17">
                <a:extLst>
                  <a:ext uri="{FF2B5EF4-FFF2-40B4-BE49-F238E27FC236}">
                    <a16:creationId xmlns:a16="http://schemas.microsoft.com/office/drawing/2014/main" id="{751C10C3-A45B-F183-9B31-A321FA2DD6A3}"/>
                  </a:ext>
                </a:extLst>
              </p:cNvPr>
              <p:cNvSpPr/>
              <p:nvPr/>
            </p:nvSpPr>
            <p:spPr>
              <a:xfrm rot="9495203">
                <a:off x="10806792" y="2487576"/>
                <a:ext cx="270170" cy="211050"/>
              </a:xfrm>
              <a:prstGeom prst="trapezoid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Cercle : creux 18">
                <a:extLst>
                  <a:ext uri="{FF2B5EF4-FFF2-40B4-BE49-F238E27FC236}">
                    <a16:creationId xmlns:a16="http://schemas.microsoft.com/office/drawing/2014/main" id="{7DBB77B3-3184-B4F6-799B-AD31566C6183}"/>
                  </a:ext>
                </a:extLst>
              </p:cNvPr>
              <p:cNvSpPr/>
              <p:nvPr/>
            </p:nvSpPr>
            <p:spPr>
              <a:xfrm rot="240528">
                <a:off x="10318861" y="1934986"/>
                <a:ext cx="822216" cy="658903"/>
              </a:xfrm>
              <a:prstGeom prst="donu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0" prst="angle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293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lèche : en arc 66">
            <a:extLst>
              <a:ext uri="{FF2B5EF4-FFF2-40B4-BE49-F238E27FC236}">
                <a16:creationId xmlns:a16="http://schemas.microsoft.com/office/drawing/2014/main" id="{5E629DA8-4790-D13F-02BC-FE1B266380C6}"/>
              </a:ext>
            </a:extLst>
          </p:cNvPr>
          <p:cNvSpPr/>
          <p:nvPr/>
        </p:nvSpPr>
        <p:spPr>
          <a:xfrm rot="1039485">
            <a:off x="3398244" y="4146715"/>
            <a:ext cx="2538304" cy="211782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461246"/>
              <a:gd name="adj5" fmla="val 12500"/>
            </a:avLst>
          </a:prstGeom>
          <a:solidFill>
            <a:srgbClr val="100D4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BFBA155-351C-441C-1C2F-1C18B90C7C08}"/>
              </a:ext>
            </a:extLst>
          </p:cNvPr>
          <p:cNvGrpSpPr/>
          <p:nvPr/>
        </p:nvGrpSpPr>
        <p:grpSpPr>
          <a:xfrm>
            <a:off x="5150332" y="630224"/>
            <a:ext cx="3496470" cy="4708981"/>
            <a:chOff x="5160532" y="172969"/>
            <a:chExt cx="3496470" cy="4708981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42E57782-370B-7905-3CA5-E96C2A8D249D}"/>
                </a:ext>
              </a:extLst>
            </p:cNvPr>
            <p:cNvGrpSpPr/>
            <p:nvPr/>
          </p:nvGrpSpPr>
          <p:grpSpPr>
            <a:xfrm>
              <a:off x="5461831" y="871140"/>
              <a:ext cx="323044" cy="910075"/>
              <a:chOff x="5639009" y="3533944"/>
              <a:chExt cx="323044" cy="910075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5F818FDB-DB07-8815-A787-BD5310F91F3C}"/>
                  </a:ext>
                </a:extLst>
              </p:cNvPr>
              <p:cNvGrpSpPr/>
              <p:nvPr/>
            </p:nvGrpSpPr>
            <p:grpSpPr>
              <a:xfrm flipH="1">
                <a:off x="5681498" y="3533944"/>
                <a:ext cx="280555" cy="910075"/>
                <a:chOff x="9370232" y="1139033"/>
                <a:chExt cx="264422" cy="1303213"/>
              </a:xfrm>
            </p:grpSpPr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70CBF037-796C-8774-5301-D5927E028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52919" y="1885169"/>
                  <a:ext cx="0" cy="40624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glow rad="50800">
                    <a:schemeClr val="bg1">
                      <a:lumMod val="50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2D5F73E3-E7FB-C3FF-8EC6-D7E75CD3593C}"/>
                    </a:ext>
                  </a:extLst>
                </p:cNvPr>
                <p:cNvCxnSpPr/>
                <p:nvPr/>
              </p:nvCxnSpPr>
              <p:spPr>
                <a:xfrm>
                  <a:off x="9560011" y="1882073"/>
                  <a:ext cx="0" cy="560173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glow rad="50800">
                    <a:schemeClr val="bg1">
                      <a:lumMod val="50000"/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Forme libre : forme 84">
                  <a:extLst>
                    <a:ext uri="{FF2B5EF4-FFF2-40B4-BE49-F238E27FC236}">
                      <a16:creationId xmlns:a16="http://schemas.microsoft.com/office/drawing/2014/main" id="{00F07F86-4C0E-17C2-9CDF-0D512416B012}"/>
                    </a:ext>
                  </a:extLst>
                </p:cNvPr>
                <p:cNvSpPr/>
                <p:nvPr/>
              </p:nvSpPr>
              <p:spPr>
                <a:xfrm>
                  <a:off x="9370232" y="1139033"/>
                  <a:ext cx="264422" cy="844708"/>
                </a:xfrm>
                <a:custGeom>
                  <a:avLst/>
                  <a:gdLst>
                    <a:gd name="connsiteX0" fmla="*/ 293276 w 586552"/>
                    <a:gd name="connsiteY0" fmla="*/ 0 h 805803"/>
                    <a:gd name="connsiteX1" fmla="*/ 586552 w 586552"/>
                    <a:gd name="connsiteY1" fmla="*/ 726292 h 805803"/>
                    <a:gd name="connsiteX2" fmla="*/ 583316 w 586552"/>
                    <a:gd name="connsiteY2" fmla="*/ 805803 h 805803"/>
                    <a:gd name="connsiteX3" fmla="*/ 3236 w 586552"/>
                    <a:gd name="connsiteY3" fmla="*/ 805803 h 805803"/>
                    <a:gd name="connsiteX4" fmla="*/ 0 w 586552"/>
                    <a:gd name="connsiteY4" fmla="*/ 726292 h 805803"/>
                    <a:gd name="connsiteX5" fmla="*/ 293276 w 586552"/>
                    <a:gd name="connsiteY5" fmla="*/ 0 h 805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6552" h="805803">
                      <a:moveTo>
                        <a:pt x="293276" y="0"/>
                      </a:moveTo>
                      <a:cubicBezTo>
                        <a:pt x="455248" y="0"/>
                        <a:pt x="586552" y="325172"/>
                        <a:pt x="586552" y="726292"/>
                      </a:cubicBezTo>
                      <a:lnTo>
                        <a:pt x="583316" y="805803"/>
                      </a:lnTo>
                      <a:lnTo>
                        <a:pt x="3236" y="805803"/>
                      </a:lnTo>
                      <a:lnTo>
                        <a:pt x="0" y="726292"/>
                      </a:lnTo>
                      <a:cubicBezTo>
                        <a:pt x="0" y="325172"/>
                        <a:pt x="131304" y="0"/>
                        <a:pt x="29327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00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100" name="Connecteur droit avec flèche 99">
                <a:extLst>
                  <a:ext uri="{FF2B5EF4-FFF2-40B4-BE49-F238E27FC236}">
                    <a16:creationId xmlns:a16="http://schemas.microsoft.com/office/drawing/2014/main" id="{8DB5E855-629E-0156-9F90-CAB54A59C10D}"/>
                  </a:ext>
                </a:extLst>
              </p:cNvPr>
              <p:cNvCxnSpPr/>
              <p:nvPr/>
            </p:nvCxnSpPr>
            <p:spPr>
              <a:xfrm flipV="1">
                <a:off x="5639009" y="4196841"/>
                <a:ext cx="0" cy="16131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C587A06-E5D7-D246-EFD3-6C9048F1DA4A}"/>
                </a:ext>
              </a:extLst>
            </p:cNvPr>
            <p:cNvSpPr txBox="1"/>
            <p:nvPr/>
          </p:nvSpPr>
          <p:spPr>
            <a:xfrm>
              <a:off x="5160532" y="172969"/>
              <a:ext cx="3496470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0" b="1" dirty="0">
                  <a:solidFill>
                    <a:srgbClr val="C00000"/>
                  </a:solidFill>
                  <a:latin typeface="Bradley Hand ITC" panose="03070402050302030203" pitchFamily="66" charset="0"/>
                </a:rPr>
                <a:t>m</a:t>
              </a:r>
              <a:endParaRPr lang="fr-FR" sz="30000" b="1" dirty="0">
                <a:solidFill>
                  <a:srgbClr val="C00000"/>
                </a:solidFill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BDE5E8B1-0705-E4F6-C2EC-70DB66257C0F}"/>
              </a:ext>
            </a:extLst>
          </p:cNvPr>
          <p:cNvGrpSpPr/>
          <p:nvPr/>
        </p:nvGrpSpPr>
        <p:grpSpPr>
          <a:xfrm>
            <a:off x="3345199" y="1614696"/>
            <a:ext cx="2318263" cy="4708981"/>
            <a:chOff x="3419061" y="1603512"/>
            <a:chExt cx="2318263" cy="470898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D2800659-F793-6E1D-2504-F8A371B4C44A}"/>
                </a:ext>
              </a:extLst>
            </p:cNvPr>
            <p:cNvGrpSpPr/>
            <p:nvPr/>
          </p:nvGrpSpPr>
          <p:grpSpPr>
            <a:xfrm>
              <a:off x="3419061" y="1603512"/>
              <a:ext cx="2318263" cy="4708981"/>
              <a:chOff x="3419061" y="1603512"/>
              <a:chExt cx="2318263" cy="4708981"/>
            </a:xfrm>
          </p:grpSpPr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A632FFDD-948D-74B8-AD74-C2C2B14CA557}"/>
                  </a:ext>
                </a:extLst>
              </p:cNvPr>
              <p:cNvSpPr txBox="1"/>
              <p:nvPr/>
            </p:nvSpPr>
            <p:spPr>
              <a:xfrm>
                <a:off x="3419061" y="1603512"/>
                <a:ext cx="2318263" cy="470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30000" dirty="0">
                    <a:solidFill>
                      <a:srgbClr val="100D4F"/>
                    </a:solidFill>
                    <a:latin typeface="Algerian" panose="04020705040A02060702" pitchFamily="82" charset="0"/>
                  </a:rPr>
                  <a:t>S</a:t>
                </a:r>
                <a:endParaRPr lang="fr-FR" sz="30000" dirty="0">
                  <a:solidFill>
                    <a:srgbClr val="100D4F"/>
                  </a:solidFill>
                  <a:latin typeface="Algerian" panose="04020705040A02060702" pitchFamily="82" charset="0"/>
                </a:endParaRPr>
              </a:p>
            </p:txBody>
          </p:sp>
          <p:sp>
            <p:nvSpPr>
              <p:cNvPr id="43" name="Triangle isocèle 42">
                <a:extLst>
                  <a:ext uri="{FF2B5EF4-FFF2-40B4-BE49-F238E27FC236}">
                    <a16:creationId xmlns:a16="http://schemas.microsoft.com/office/drawing/2014/main" id="{5841D0D5-5908-D79C-3663-298F5CF67310}"/>
                  </a:ext>
                </a:extLst>
              </p:cNvPr>
              <p:cNvSpPr/>
              <p:nvPr/>
            </p:nvSpPr>
            <p:spPr>
              <a:xfrm rot="21003451">
                <a:off x="4865858" y="2439436"/>
                <a:ext cx="549273" cy="481025"/>
              </a:xfrm>
              <a:prstGeom prst="triangle">
                <a:avLst/>
              </a:prstGeom>
              <a:solidFill>
                <a:srgbClr val="100D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37" name="Connecteur : en angle 36">
              <a:extLst>
                <a:ext uri="{FF2B5EF4-FFF2-40B4-BE49-F238E27FC236}">
                  <a16:creationId xmlns:a16="http://schemas.microsoft.com/office/drawing/2014/main" id="{F3CB0664-6972-33AF-4F8F-C14A344BC7A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47185" y="3752349"/>
              <a:ext cx="614544" cy="164047"/>
            </a:xfrm>
            <a:prstGeom prst="bentConnector3">
              <a:avLst>
                <a:gd name="adj1" fmla="val 50000"/>
              </a:avLst>
            </a:prstGeom>
            <a:ln w="952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69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lèche : en arc 66">
            <a:extLst>
              <a:ext uri="{FF2B5EF4-FFF2-40B4-BE49-F238E27FC236}">
                <a16:creationId xmlns:a16="http://schemas.microsoft.com/office/drawing/2014/main" id="{5E629DA8-4790-D13F-02BC-FE1B266380C6}"/>
              </a:ext>
            </a:extLst>
          </p:cNvPr>
          <p:cNvSpPr/>
          <p:nvPr/>
        </p:nvSpPr>
        <p:spPr>
          <a:xfrm rot="1039485">
            <a:off x="3693770" y="3491834"/>
            <a:ext cx="2538304" cy="211782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461246"/>
              <a:gd name="adj5" fmla="val 12500"/>
            </a:avLst>
          </a:prstGeom>
          <a:solidFill>
            <a:srgbClr val="100D4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BFBA155-351C-441C-1C2F-1C18B90C7C08}"/>
              </a:ext>
            </a:extLst>
          </p:cNvPr>
          <p:cNvGrpSpPr/>
          <p:nvPr/>
        </p:nvGrpSpPr>
        <p:grpSpPr>
          <a:xfrm>
            <a:off x="5130960" y="0"/>
            <a:ext cx="3895700" cy="5827869"/>
            <a:chOff x="5141160" y="-457255"/>
            <a:chExt cx="3895700" cy="5827869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C587A06-E5D7-D246-EFD3-6C9048F1DA4A}"/>
                </a:ext>
              </a:extLst>
            </p:cNvPr>
            <p:cNvSpPr txBox="1"/>
            <p:nvPr/>
          </p:nvSpPr>
          <p:spPr>
            <a:xfrm>
              <a:off x="5538787" y="-457255"/>
              <a:ext cx="3498073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0" b="1" dirty="0">
                  <a:solidFill>
                    <a:srgbClr val="C00000"/>
                  </a:solidFill>
                  <a:latin typeface="Bradley Hand ITC" panose="03070402050302030203" pitchFamily="66" charset="0"/>
                </a:rPr>
                <a:t>m</a:t>
              </a:r>
              <a:endParaRPr lang="fr-FR" sz="30000" b="1" dirty="0">
                <a:solidFill>
                  <a:srgbClr val="C00000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17F6E19-96CB-8D31-29AA-CEB24CAD136F}"/>
                </a:ext>
              </a:extLst>
            </p:cNvPr>
            <p:cNvSpPr txBox="1"/>
            <p:nvPr/>
          </p:nvSpPr>
          <p:spPr>
            <a:xfrm>
              <a:off x="5141160" y="4847394"/>
              <a:ext cx="2933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C00000"/>
                  </a:solidFill>
                  <a:latin typeface="Bradley Hand ITC" panose="03070402050302030203" pitchFamily="66" charset="0"/>
                </a:rPr>
                <a:t>Sen Mécatronique</a:t>
              </a:r>
              <a:endParaRPr lang="fr-FR" sz="7200" b="1" dirty="0">
                <a:solidFill>
                  <a:srgbClr val="C00000"/>
                </a:solidFill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BDE5E8B1-0705-E4F6-C2EC-70DB66257C0F}"/>
              </a:ext>
            </a:extLst>
          </p:cNvPr>
          <p:cNvGrpSpPr/>
          <p:nvPr/>
        </p:nvGrpSpPr>
        <p:grpSpPr>
          <a:xfrm>
            <a:off x="3640725" y="959815"/>
            <a:ext cx="2318263" cy="4708981"/>
            <a:chOff x="3419061" y="1603512"/>
            <a:chExt cx="2318263" cy="470898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D2800659-F793-6E1D-2504-F8A371B4C44A}"/>
                </a:ext>
              </a:extLst>
            </p:cNvPr>
            <p:cNvGrpSpPr/>
            <p:nvPr/>
          </p:nvGrpSpPr>
          <p:grpSpPr>
            <a:xfrm>
              <a:off x="3419061" y="1603512"/>
              <a:ext cx="2318263" cy="4708981"/>
              <a:chOff x="3419061" y="1603512"/>
              <a:chExt cx="2318263" cy="4708981"/>
            </a:xfrm>
          </p:grpSpPr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A632FFDD-948D-74B8-AD74-C2C2B14CA557}"/>
                  </a:ext>
                </a:extLst>
              </p:cNvPr>
              <p:cNvSpPr txBox="1"/>
              <p:nvPr/>
            </p:nvSpPr>
            <p:spPr>
              <a:xfrm>
                <a:off x="3419061" y="1603512"/>
                <a:ext cx="2318263" cy="470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30000" dirty="0">
                    <a:solidFill>
                      <a:srgbClr val="100D4F"/>
                    </a:solidFill>
                    <a:latin typeface="Algerian" panose="04020705040A02060702" pitchFamily="82" charset="0"/>
                  </a:rPr>
                  <a:t>S</a:t>
                </a:r>
                <a:endParaRPr lang="fr-FR" sz="30000" dirty="0">
                  <a:solidFill>
                    <a:srgbClr val="100D4F"/>
                  </a:solidFill>
                  <a:latin typeface="Algerian" panose="04020705040A02060702" pitchFamily="82" charset="0"/>
                </a:endParaRPr>
              </a:p>
            </p:txBody>
          </p:sp>
          <p:sp>
            <p:nvSpPr>
              <p:cNvPr id="43" name="Triangle isocèle 42">
                <a:extLst>
                  <a:ext uri="{FF2B5EF4-FFF2-40B4-BE49-F238E27FC236}">
                    <a16:creationId xmlns:a16="http://schemas.microsoft.com/office/drawing/2014/main" id="{5841D0D5-5908-D79C-3663-298F5CF67310}"/>
                  </a:ext>
                </a:extLst>
              </p:cNvPr>
              <p:cNvSpPr/>
              <p:nvPr/>
            </p:nvSpPr>
            <p:spPr>
              <a:xfrm rot="21003451">
                <a:off x="4865858" y="2439436"/>
                <a:ext cx="549273" cy="481025"/>
              </a:xfrm>
              <a:prstGeom prst="triangle">
                <a:avLst/>
              </a:prstGeom>
              <a:solidFill>
                <a:srgbClr val="100D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37" name="Connecteur : en angle 36">
              <a:extLst>
                <a:ext uri="{FF2B5EF4-FFF2-40B4-BE49-F238E27FC236}">
                  <a16:creationId xmlns:a16="http://schemas.microsoft.com/office/drawing/2014/main" id="{F3CB0664-6972-33AF-4F8F-C14A344BC7A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47185" y="3752349"/>
              <a:ext cx="614544" cy="164047"/>
            </a:xfrm>
            <a:prstGeom prst="bentConnector3">
              <a:avLst>
                <a:gd name="adj1" fmla="val 50000"/>
              </a:avLst>
            </a:prstGeom>
            <a:ln w="952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DFA7D03-C9E5-FB93-7815-E362B5368BB9}"/>
              </a:ext>
            </a:extLst>
          </p:cNvPr>
          <p:cNvCxnSpPr>
            <a:cxnSpLocks/>
          </p:cNvCxnSpPr>
          <p:nvPr/>
        </p:nvCxnSpPr>
        <p:spPr>
          <a:xfrm>
            <a:off x="5206181" y="5722081"/>
            <a:ext cx="2750574" cy="0"/>
          </a:xfrm>
          <a:prstGeom prst="line">
            <a:avLst/>
          </a:prstGeom>
          <a:ln w="76200">
            <a:solidFill>
              <a:srgbClr val="100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58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2001</Words>
  <Application>Microsoft Office PowerPoint</Application>
  <PresentationFormat>Grand écran</PresentationFormat>
  <Paragraphs>1958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Rounded MT Bold</vt:lpstr>
      <vt:lpstr>Bradley Hand ITC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NDEYE YACINE DIAGNE</dc:creator>
  <cp:lastModifiedBy>NDEYE YACINE DIAGNE</cp:lastModifiedBy>
  <cp:revision>6</cp:revision>
  <dcterms:created xsi:type="dcterms:W3CDTF">2022-08-27T20:33:58Z</dcterms:created>
  <dcterms:modified xsi:type="dcterms:W3CDTF">2022-10-07T20:10:06Z</dcterms:modified>
</cp:coreProperties>
</file>